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75" r:id="rId4"/>
    <p:sldId id="276" r:id="rId5"/>
    <p:sldId id="257" r:id="rId6"/>
    <p:sldId id="258" r:id="rId7"/>
    <p:sldId id="273" r:id="rId8"/>
    <p:sldId id="272" r:id="rId9"/>
    <p:sldId id="274" r:id="rId10"/>
    <p:sldId id="271" r:id="rId11"/>
    <p:sldId id="270" r:id="rId12"/>
    <p:sldId id="282" r:id="rId13"/>
    <p:sldId id="269" r:id="rId14"/>
    <p:sldId id="268" r:id="rId15"/>
    <p:sldId id="267" r:id="rId16"/>
    <p:sldId id="283" r:id="rId17"/>
    <p:sldId id="286" r:id="rId18"/>
    <p:sldId id="287" r:id="rId19"/>
    <p:sldId id="294" r:id="rId20"/>
    <p:sldId id="291" r:id="rId21"/>
    <p:sldId id="293" r:id="rId22"/>
    <p:sldId id="292" r:id="rId23"/>
    <p:sldId id="284" r:id="rId24"/>
    <p:sldId id="290" r:id="rId25"/>
    <p:sldId id="285" r:id="rId26"/>
    <p:sldId id="289" r:id="rId27"/>
    <p:sldId id="288" r:id="rId28"/>
  </p:sldIdLst>
  <p:sldSz cx="12192000" cy="6858000"/>
  <p:notesSz cx="6797675" cy="9874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2" autoAdjust="0"/>
    <p:restoredTop sz="94660"/>
  </p:normalViewPr>
  <p:slideViewPr>
    <p:cSldViewPr snapToGrid="0">
      <p:cViewPr>
        <p:scale>
          <a:sx n="60" d="100"/>
          <a:sy n="60" d="100"/>
        </p:scale>
        <p:origin x="-1290" y="-7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85819-AE95-498A-AB76-C40708819BBF}" type="datetimeFigureOut">
              <a:rPr lang="en-GB" smtClean="0"/>
              <a:t>08/02/2019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7AF74-F724-4CE6-94E5-997974786FF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3698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85819-AE95-498A-AB76-C40708819BBF}" type="datetimeFigureOut">
              <a:rPr lang="en-GB" smtClean="0"/>
              <a:t>08/02/2019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7AF74-F724-4CE6-94E5-997974786FF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3058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85819-AE95-498A-AB76-C40708819BBF}" type="datetimeFigureOut">
              <a:rPr lang="en-GB" smtClean="0"/>
              <a:t>08/02/2019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7AF74-F724-4CE6-94E5-997974786FF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3854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85819-AE95-498A-AB76-C40708819BBF}" type="datetimeFigureOut">
              <a:rPr lang="en-GB" smtClean="0"/>
              <a:t>08/02/2019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7AF74-F724-4CE6-94E5-997974786FF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0761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85819-AE95-498A-AB76-C40708819BBF}" type="datetimeFigureOut">
              <a:rPr lang="en-GB" smtClean="0"/>
              <a:t>08/02/2019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7AF74-F724-4CE6-94E5-997974786FF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6826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85819-AE95-498A-AB76-C40708819BBF}" type="datetimeFigureOut">
              <a:rPr lang="en-GB" smtClean="0"/>
              <a:t>08/02/2019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7AF74-F724-4CE6-94E5-997974786FF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0844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85819-AE95-498A-AB76-C40708819BBF}" type="datetimeFigureOut">
              <a:rPr lang="en-GB" smtClean="0"/>
              <a:t>08/02/2019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7AF74-F724-4CE6-94E5-997974786FF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8780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85819-AE95-498A-AB76-C40708819BBF}" type="datetimeFigureOut">
              <a:rPr lang="en-GB" smtClean="0"/>
              <a:t>08/02/2019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7AF74-F724-4CE6-94E5-997974786FF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3356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85819-AE95-498A-AB76-C40708819BBF}" type="datetimeFigureOut">
              <a:rPr lang="en-GB" smtClean="0"/>
              <a:t>08/02/2019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7AF74-F724-4CE6-94E5-997974786FF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1050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85819-AE95-498A-AB76-C40708819BBF}" type="datetimeFigureOut">
              <a:rPr lang="en-GB" smtClean="0"/>
              <a:t>08/02/2019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7AF74-F724-4CE6-94E5-997974786FF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1571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85819-AE95-498A-AB76-C40708819BBF}" type="datetimeFigureOut">
              <a:rPr lang="en-GB" smtClean="0"/>
              <a:t>08/02/2019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7AF74-F724-4CE6-94E5-997974786FF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5725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785819-AE95-498A-AB76-C40708819BBF}" type="datetimeFigureOut">
              <a:rPr lang="en-GB" smtClean="0"/>
              <a:t>08/02/2019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97AF74-F724-4CE6-94E5-997974786FF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1882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11705" y="1090279"/>
            <a:ext cx="9144000" cy="2387600"/>
          </a:xfrm>
        </p:spPr>
        <p:txBody>
          <a:bodyPr/>
          <a:lstStyle/>
          <a:p>
            <a:r>
              <a:rPr lang="en-GB" dirty="0" smtClean="0"/>
              <a:t>Higher Physical Education Specimen Paper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Question by Question Self Regulation Examples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72464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8421" t="41399" r="37611" b="48795"/>
          <a:stretch/>
        </p:blipFill>
        <p:spPr>
          <a:xfrm>
            <a:off x="481263" y="2695073"/>
            <a:ext cx="10050787" cy="102669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315075" y="2946810"/>
            <a:ext cx="8662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4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113118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8289" t="53101" r="29737" b="37304"/>
          <a:stretch/>
        </p:blipFill>
        <p:spPr>
          <a:xfrm>
            <a:off x="224589" y="2887578"/>
            <a:ext cx="10320167" cy="89835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501723" y="2887578"/>
            <a:ext cx="8662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426176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9" t="64477" r="25771" b="22468"/>
          <a:stretch/>
        </p:blipFill>
        <p:spPr bwMode="auto">
          <a:xfrm>
            <a:off x="177419" y="2866029"/>
            <a:ext cx="10815019" cy="1296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890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7895" t="19635" r="22237" b="43389"/>
          <a:stretch/>
        </p:blipFill>
        <p:spPr>
          <a:xfrm>
            <a:off x="1251283" y="1556085"/>
            <a:ext cx="10135776" cy="301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62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7631" t="55207" r="22238" b="13199"/>
          <a:stretch/>
        </p:blipFill>
        <p:spPr>
          <a:xfrm>
            <a:off x="368968" y="2358191"/>
            <a:ext cx="11147238" cy="2823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58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9210" t="26187" r="35263" b="8986"/>
          <a:stretch/>
        </p:blipFill>
        <p:spPr>
          <a:xfrm>
            <a:off x="2325625" y="504967"/>
            <a:ext cx="7237367" cy="579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67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419" y="220716"/>
            <a:ext cx="8849711" cy="6637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47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01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778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19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939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94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do you see when you see the question…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17077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31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13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06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16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58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69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22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69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838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Aspects to consider when approaching questions…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factor (s) named within the question - The features you then know most about for that factor </a:t>
            </a:r>
          </a:p>
          <a:p>
            <a:r>
              <a:rPr lang="en-GB" dirty="0" smtClean="0"/>
              <a:t>The topic area most closely linked to the question – Naming these next to the topic area comes in handy too </a:t>
            </a:r>
          </a:p>
          <a:p>
            <a:r>
              <a:rPr lang="en-GB" dirty="0" smtClean="0"/>
              <a:t>The number of marks for the question  - E.g., 4 marks for describe means you are required to provide 4 points of description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9088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Annotate the question… Eventually you will train yourself to do this in your head!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Use arrows</a:t>
            </a:r>
          </a:p>
          <a:p>
            <a:r>
              <a:rPr lang="en-GB" dirty="0" smtClean="0"/>
              <a:t>Use highlighters</a:t>
            </a:r>
          </a:p>
          <a:p>
            <a:r>
              <a:rPr lang="en-GB" dirty="0" smtClean="0"/>
              <a:t>Make connections with your answer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2398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922" t="49390" r="51098" b="42180"/>
          <a:stretch/>
        </p:blipFill>
        <p:spPr>
          <a:xfrm>
            <a:off x="865510" y="2435874"/>
            <a:ext cx="9176848" cy="10613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849854" y="2704917"/>
            <a:ext cx="8662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4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203256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0789" t="56377" r="29737" b="31922"/>
          <a:stretch/>
        </p:blipFill>
        <p:spPr>
          <a:xfrm>
            <a:off x="368969" y="2584554"/>
            <a:ext cx="10860504" cy="12013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101138" y="2801169"/>
            <a:ext cx="8662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4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281142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8421" t="69249" r="23289" b="19283"/>
          <a:stretch/>
        </p:blipFill>
        <p:spPr>
          <a:xfrm>
            <a:off x="577515" y="2759241"/>
            <a:ext cx="11044503" cy="1042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55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1711" t="78610" r="23552" b="9688"/>
          <a:stretch/>
        </p:blipFill>
        <p:spPr>
          <a:xfrm>
            <a:off x="962525" y="2759242"/>
            <a:ext cx="10576240" cy="1074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73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8816" t="32272" r="32631" b="58835"/>
          <a:stretch/>
        </p:blipFill>
        <p:spPr>
          <a:xfrm>
            <a:off x="465221" y="2759242"/>
            <a:ext cx="10332398" cy="8823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539664" y="2938790"/>
            <a:ext cx="8662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2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121865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123</Words>
  <Application>Microsoft Office PowerPoint</Application>
  <PresentationFormat>Custom</PresentationFormat>
  <Paragraphs>16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Higher Physical Education Specimen Paper</vt:lpstr>
      <vt:lpstr>What do you see when you see the question…</vt:lpstr>
      <vt:lpstr>Aspects to consider when approaching questions… </vt:lpstr>
      <vt:lpstr>Annotate the question… Eventually you will train yourself to do this in your head!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Higher Physical Education Specimen Paper</dc:title>
  <dc:creator>john gemmill</dc:creator>
  <cp:lastModifiedBy>ERothery</cp:lastModifiedBy>
  <cp:revision>17</cp:revision>
  <cp:lastPrinted>2019-02-08T09:14:12Z</cp:lastPrinted>
  <dcterms:created xsi:type="dcterms:W3CDTF">2019-02-05T20:57:10Z</dcterms:created>
  <dcterms:modified xsi:type="dcterms:W3CDTF">2019-02-08T12:19:38Z</dcterms:modified>
</cp:coreProperties>
</file>