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4660"/>
  </p:normalViewPr>
  <p:slideViewPr>
    <p:cSldViewPr snapToGrid="0">
      <p:cViewPr>
        <p:scale>
          <a:sx n="65" d="100"/>
          <a:sy n="65" d="100"/>
        </p:scale>
        <p:origin x="-114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1E780-7512-4DF2-A495-577697310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8C10A3-FE41-4454-AA08-0657A37C0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3A7BBA-7A55-4B1E-A0A5-661A1CE8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22A-39BF-49FC-87A2-5EBA0F9E575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A7601D-559F-4FE8-985C-E7B3DAFE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600DD-E678-4009-BEB0-11AA7EB8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40EC-A4CC-45DB-866E-DAFCDDEB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3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77437-7282-4ECE-BEF1-76F7CC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EA6615-EAB2-4B1F-BB68-A44A608E6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249A7B-50FA-47BF-B1FB-E31CF5A5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22A-39BF-49FC-87A2-5EBA0F9E575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7A2ED5-8576-4D43-BE31-FED6E3A1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95E0B5-F5E4-43A1-8B38-52614A01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40EC-A4CC-45DB-866E-DAFCDDEB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3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790698-D138-4D6B-95A3-79665130E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17EB40-5557-42B0-8684-BC31C27C8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3B8099-64B7-4356-87CF-118FF2DD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22A-39BF-49FC-87A2-5EBA0F9E575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95ED8D-38C3-46C9-8028-F6A123F7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126F3-7201-4F86-A7CA-B99E2EF1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40EC-A4CC-45DB-866E-DAFCDDEB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8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9DAA7-C104-49C9-9B06-6F7B8292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4DA3CE-C7CA-4F5F-B7E6-204003576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44221-14E4-4118-BDCE-41F69DAA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22A-39BF-49FC-87A2-5EBA0F9E575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80E381-239B-4C7A-B186-50015476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714EF0-D25E-4B1F-983E-42C258FC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40EC-A4CC-45DB-866E-DAFCDDEB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1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8A260D-E107-4E8A-AC84-BD683A79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052883-AFB1-42B3-9803-D0EB9CF37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4C4833-849E-4974-80A6-8319C708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22A-39BF-49FC-87A2-5EBA0F9E575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46B5D1-5AC5-40BD-975B-4DD52259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DDFF3C-0B2A-47B1-B527-94F23A6A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40EC-A4CC-45DB-866E-DAFCDDEB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3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5F138-C7C8-46D6-83ED-76298A24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7FDA2F-8565-45E0-A28B-14CB45FB8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E74917-F586-4838-8C82-CF08A4E26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792162-67E4-4DD9-8730-0504455C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22A-39BF-49FC-87A2-5EBA0F9E575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3ACD69-1CCF-4FE3-9FC1-038C912D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DCF9E1-9624-4F7F-AA08-6466C227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40EC-A4CC-45DB-866E-DAFCDDEB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5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7D034-F867-4D5E-A6E3-9E8CFCD3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262964-86BD-46A5-B5FC-448D8169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380F77-4372-47D8-B6E5-06E58AD0B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33943E-1173-4667-8C0C-FEE75CE27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554C95-6F63-4ACE-A1B3-91ED5B86A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9CF9AD-E4AC-4F7B-94B9-3FB1160C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22A-39BF-49FC-87A2-5EBA0F9E575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9C980E-0C9A-42AD-9A16-59189ACC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BE88D1E-163E-47F0-94E3-4D50CC5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40EC-A4CC-45DB-866E-DAFCDDEB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2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50DCD-FA3E-4A07-A360-EC00778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6B2B64-FFD8-4F72-B162-F566AA7F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22A-39BF-49FC-87A2-5EBA0F9E575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150CB2-F46C-4729-859C-5C290E37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01EB6E-24FB-46ED-8C3F-1CBF5D79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40EC-A4CC-45DB-866E-DAFCDDEB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68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CE02248-5423-4D16-8F98-6A584824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22A-39BF-49FC-87A2-5EBA0F9E575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77BEA7-B2A5-4246-A19C-6D1AD042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C7455D-0A04-4028-8980-A322CB01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40EC-A4CC-45DB-866E-DAFCDDEB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77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6EE61-249B-4939-896D-A8FC5FE7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035FCF-09A9-48F4-A19D-EE196DF3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130441-EE90-4E8E-96DC-16B6FA66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49477D-FBAC-4D62-B6B0-61A6A9CE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22A-39BF-49FC-87A2-5EBA0F9E575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028ECC-3B59-4641-9B8C-84894444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555D13-5DA4-4B58-B801-A3B87635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40EC-A4CC-45DB-866E-DAFCDDEB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3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26EC3-86FC-483A-8D00-423CDB8B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0F9429-C0CA-450A-875A-83FA672D2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ADC08D-6823-4B8C-B8F1-08D2DEC0C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6C7A6E-704A-4E06-9E1A-9034B18F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B22A-39BF-49FC-87A2-5EBA0F9E575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2951A4-043F-4E1E-AC91-45AC79D5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B4832F-A956-4364-A1EC-1379DA9E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40EC-A4CC-45DB-866E-DAFCDDEB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0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3DBB61A-43D6-44C7-89AD-AC85EF26A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BE3314-AED6-49C3-BDE8-23279157E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73EF3D-0F08-4913-BF48-2DA862D62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B22A-39BF-49FC-87A2-5EBA0F9E575C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FE8F3F-D741-4B7C-9B05-A7F2A02E7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57457-DDB5-4EBD-B446-A22C8E148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40EC-A4CC-45DB-866E-DAFCDDEB4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9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28" y="27930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dirty="0" smtClean="0"/>
              <a:t>Higher Physical Education Exam 2018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Question by Question Self Regulation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1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16227"/>
          </a:xfrm>
        </p:spPr>
        <p:txBody>
          <a:bodyPr/>
          <a:lstStyle/>
          <a:p>
            <a:r>
              <a:rPr lang="en-GB" dirty="0" smtClean="0"/>
              <a:t>What do you see when you see the question…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14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Aspects to consider when approaching questions…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179" y="2140935"/>
            <a:ext cx="10515600" cy="4351338"/>
          </a:xfrm>
        </p:spPr>
        <p:txBody>
          <a:bodyPr/>
          <a:lstStyle/>
          <a:p>
            <a:r>
              <a:rPr lang="en-GB" dirty="0" smtClean="0"/>
              <a:t>The factor (s) named within the question – The features you then known most about for that factor </a:t>
            </a:r>
          </a:p>
          <a:p>
            <a:r>
              <a:rPr lang="en-GB" dirty="0" smtClean="0"/>
              <a:t>The topic area most closely linked to the question – Naming these next to the topic area comes in handy too</a:t>
            </a:r>
          </a:p>
          <a:p>
            <a:r>
              <a:rPr lang="en-GB" dirty="0" smtClean="0"/>
              <a:t>The number of marks for the question – E.g., 4 marks for describe means you are required to provide 4 points of 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1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Annotate the question… Eventually you will train yourself to do this in your head!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8383"/>
            <a:ext cx="10515600" cy="2662292"/>
          </a:xfrm>
        </p:spPr>
        <p:txBody>
          <a:bodyPr/>
          <a:lstStyle/>
          <a:p>
            <a:r>
              <a:rPr lang="en-GB" dirty="0" smtClean="0"/>
              <a:t>Use arrows</a:t>
            </a:r>
          </a:p>
          <a:p>
            <a:r>
              <a:rPr lang="en-GB" dirty="0" smtClean="0"/>
              <a:t>Use highlighters</a:t>
            </a:r>
          </a:p>
          <a:p>
            <a:r>
              <a:rPr lang="en-GB" dirty="0" smtClean="0"/>
              <a:t>Make connections with your answer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86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EAAAAAAAD/2wBDABALDA4MChAODQ4SERATGCgaGBYWGDEjJR0oOjM9PDkzODdASFxOQERXRTc4UG1RV19iZ2hnPk1xeXBkeFxlZ2P/2wBDARESEhgVGC8aGi9jQjhCY2NjY2NjY2NjY2NjY2NjY2NjY2NjY2NjY2NjY2NjY2NjY2NjY2NjY2NjY2NjY2NjY2P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lSE0pOBTetcxqLuozSY4pMGkA8U40wN60opgLRRS0AIaSnUlABSZwaKDQAtBopcZFACjmkPBzQvNBoAd600HinZ4z3pooAXoaDQaOcYoAVj6Cg8Y9KU/dzSDkZoEJ3Ipcc0EZBHtQeoOe1AwJ5FB4K0HsaD0zQAoPIIpRkbqbnFPJ4/GgQ3qtBPzc07HzDnjNI3JI7igAc/Jikb7lPPOM8EUgGVINAACMCmr0PrTwONuOKRAO/egYijBpFGWIpw/kaIxyT70ANHLZ70A5angfN6UgGG/GgBrf6z8KUAk5oP3+Pyowf0yKAEH3SaVeFHFAGUx605eVAoAQGkPUUq9x1FB+8ooAc2ARmmsPnH50dcA0hPzAfhQA9sCmL90UrdCaFOR7igBBwppT/q6Re/vzTv4MUAI3TNOI4HpSdsUHhT3oAUjgj1FCDK4/WkI+XHp3pV+70oAMdT3o6gHvS5xnNBGDnsaQDcnbSkc49qAelKAdxHtQAg+9QOXpRxn60D7x/OmAEcijHOaXvSA9aAE9KPel9BmjPLUgEHQ0YpQPlzScfKKAFbgClbpQ3ahu1AAKUHk0goH3uaAEk6UppG9KdmgBq9zSscrQOBikb7poAcvK0N1FC9KG+8KADGKSnHpTe9ACkcGo+jVL2qNhhhQAYpaO4paAEAoxjNKKDQAx+VpgGV64qQimDgkUDFAJHWndKQcUvegBQM0GlFJQIRR0pw7+9MQ8kU/rigBCvy4pB0px7UznJoAcRxTadSdzQA0Dmn0w9qeCKBidGoPWhutB+7xQAD71OI4NN7inUCGjp70nanLSADmgA4NBGWpAMrS5+YHtQAoHzYpqgAEdqcT81Ie9AAtI69+9AIpSc80wE2H724/Sl5AFAPFL1GaAEwSx9KXuKKM80AA70DvQPun1pAaAHCg9TTSelKaAFpD7UZz+NBWgCmeaWgUCgBe9IRS0lACEUA84paQ0AOp1NU5FOoAKQ0YoNACUGiigBRyKX+GmrxTsZoAReppxpo+91p2CRQAL0oXqfegdSKOjUAKRSdRRnrSrwDQAoPy4oGdn0oWj1oEHekPQUtB+7QAjfdoIG0c8Gl420ijKfWgYo9RRnK496RO1PIwBQIaM9PSg9dw60oHOfSkHtQArHIpD/q+fwpWXjrSEDaKAFyQAaQZ4pcHGaAMrQMQGlU4JpAPl59KF6fSgByt82KVDkjPUUxRlKVeeaAD+I+op/v7VHzvJ60DKn2NAEhGY8jvQOVFMzhR6U4tgcdqABBwe9LtwwpqNge1BOSPXFADiPmFIAN54zxTt2WFNz+846UAKynAoC4zRI3SlLA59KAGAfIfrSsvy0o4UilbGBQAw5Cg9qVhgZpT029aU+tACScL7UAcikfgbfengjr6UAN559aVucL0oH3eeppT2z1oAYD8oFKjfMc0h7Zpw6t70AIp7ehpV+8fSkUdfrQowKAF7mgdGxRjrSY4IpAKOopDzk0o7Unb6mgBR90ikxgqPajtR/EKAFYdKV+1BPNI3agBVoAoHWgHFAA/UCjPBpG4YcUvY+9AAORSN900q/dFDfdoAUdBSfxUoPy0n8X4UAOpo60p6CigAprjvTqRvu0AJ2FKKaDkUvagBaKBRQAhqPowqQ9KY3H4UALS03qaUUDHigdKOmKO1AhpPzUo60h7UoIoAWmHhqfTX9aAFFIRilByMUN0oAaRxSgcUUD0oGDjgUo5FKelNHTFAgJ4FO7ZpvY+tOHIFACA4NJ3oI5oIwaYBng0mPlBoA5NKORigAPDCj1z3o6gUe9ACCl6UneloARaBytKKUd6AAUnGaOlBoAM8UDikHeigYvGRSmk9KDzQIXFBzR64pPrQMrUYope9AgpKU0UAJSGlo7UAN5BzTwc0hFIpxxQA+jtS0nFACUlONJQAnenU007tQAhp/WmGnL0FAAOtI3TNB4NK1ABSr15pB0zRn5qAHA4Jo700H5hTv4v0oEJS9jSHqaXufpQADlaF4FIOlKO/tQMToKe3RaaozSkFTjORQIEOcn1FIM5oTv7UDhqAHH7ooYYxSd+Ofag9qAHP93IpB0pD1oJxQAY+X+tKPlUelNzheKXIP4UDAcKaVBgGmg4UU4H71ACDkn2NFGcn8aTPJoAcfu4FBHGKRs4BpSeM9qAAD5aRev1py/pQn909qAAfepoOWYHqKeMb/wAMUxB87exoAV+goPIpXBz+tI3TNACZOzrTmONv5U3Pyr+tK+crQAHrSs2TTTTiMkUADdj15pfUdzTH4OfepGH5UAAOUA75obJbnikHAAPPNDEZoAMEECgfdPpmgEjmkToaAFGcZoj5NIOgpyD5fxoAOmaOqn6UHjNBICikADmj+Gj+L9KD92gBf4KTGW/CjovvQDlmBoAUj5h9KRh/KlH3vbFI55NACgHNA5FKD1NA6CgBp+8KCeKUn5qG+6aAFUfIKax+UfWlBwopH7fWgB56cdKb/H+FL2pP4qAHN2+lJQ3WigAxQelL2ooAjThiKd603/lpinUAJRRRQAuKjcVJTT1oAavK0opq8EinUDHdhS9qQUooEI4pBzSkUi0APpG6UA0EZBoAatKeaQcZFKaAEAoB60Ck/ioAf1pF/lS0nRjQAGlTpSd6VaAEbqKD0zSvzQen0pgNNH8VBPFL/F+FAAOhpD92lHU0nY0ABpeopCcrmlXpQAd6Bx15pM/NS5+agAxnmjAo7EUUAAHWk6MKXvSY+bn8aBhS0Cl7UCG9z6UU7HFJigZVooooELnvSUtFACUZoooAKQ+tL1oIzQA4c0U1DzT6AENJTqb3oAD0pV6UlC96AFNKnIpMUKcMaAFajORilYUgHAoAFOaMYNCmg+tACnilbsaQ96U9KBB3oHJoPajnAoABTQOTS4+Y0vQ0ACjmnN98cdKbj5vrS5OaAFA+/wCnakU5wDQp+U0gH50AKwwRjrTh94A0nUjPUUZ+YUAB7iiQfLuHWhyM0jHkUAKw/dgdcjijb8ufzoPpQSQCDQAm04wenrQFxkGnchQDSjkH3oAiHBxQetPxmkxn2NAwboB3pSfl9qR+So9aVh8lAABwBSr940AflQo6+xoAUfePrSJ95j70DqT6UKOKAFbgj0ofG2kYfNig/dP1oAMDig9RSdlBp2fmWgAI+dfXNDdfSjOWxQ3LCgBHB4xTyNyDHpTTzj2px4XnvQAmAQO1BHX6UoyPcYoznPagBoXJ/CgDCsaXmkH3cj8qAEUccdDTx92kUAJxSr90/WgAA496aRhad2/WkIyBQALzn6UhztzTugb16U08D3pAHOKVR8x96CelA+8fagAP36G60fxUNy1ADu1C/dFIPukd6djgUANJ+ahvu0fxfhQT8poAFFI3XFKO1I4+agB/RRTf4qcOnNN/ioAVutFIetJQA7NGaSgUANk65pw6U2ReM0IfloAWlFNoBoAXqaDS9BSE0ARnh8inUjdDSgjaKBjhzSimg07I9aBCmmH7+Oxp+R60w8EGgB2MUvagZPY/lS7W/ut+VOwEbfeNLTjG56Rv/wB8mlWKX/nk/wD3yaLBcj70dxUhhl3f6qT/AL5NBt5z/wAsJP8Avk0WYDKQ/e+tTLbXH/PCT/vmg2txkHyJOv8AdoswIe4NKo5qf7HckD9w9OFjdZz5LfmKLMLkDDNJ/CatfYLo/wDLP9RR/Z13/wA8s/8AAh/jTswuVDyKQ1Zaxu1zm3Y59MGmG1uAAPs8uf8AdNKzAixg0Y5qQwzAgmGQf8BNIY5AeY3H/ATRYBm3jFIMnincjqCPwpu4ZPaiwARyKXHOaMjrmgkcc0AFBoyuetKBxQAlHel6gY70h4IoAUdPxo7Ck/lS9hQAUdD+lGeaO4oAq0lLRQAUlLR1oASkpSOaKACnRo8jBEUsx6AU3IqfTCTqij0jY/yppXYMT7FdA/6h6k+x3R/5Yt+lbWaASK05ERzGH9kuh/ywk/AZpptrgf8ALvL/AN8Gt/dS7jRyIOY577NcH/lhL/3yaX7Jchh/o8nPtW8SfWjNHIg5jD+yXP8Azwf8qUWV1u4gbFbdGaORBzGN9jusf6k/mKFsLr/nlj6sK2MkjrSZo5ELmZkjT7nd9xR/wIVJ/Z0x6tGPxrS5pKfIg5mZ402THMifrT/7McgDzl/75q6KUHFHIg5mUv7KOeZx/wB80f2Wf+e//jtXqXNPlQXZQ/sz/pv/AOO//XpRpi55mJ/4DV3vRRyoLsqDTIs581/0p39mwk58x/0qzmnA0cqC7Kn9lRc/vn/IUf2TH2mf8hVwUtHKguyidKTOfOb/AL5pv9lKGyJz/wB81oUlLlQXZR/skf8APc/98/8A16G0ngYnH/fH/wBerwpwp8qDmZmnSH4/fr/3zSHSpP8Ansn5GtM80lLkQczM06XKcHzU/Wj+zJNpHmx/rWkaTNHIg5mZo0uUADzI/wBaP7LmP/LSP9a0qM4o5EHMzOOly5B82Pj60f2XIRjzUx+NaPWjNHIg5mUP7NfaB5yflQNMf/nqn5Vf70tHIg5mZ/8AZj5P71OfY0DS3H/LVPyNaFLRyIOZmf8A2U+R++XI9jQ2luRjzlB+laFB4FHIg5mZ/wDZTZH75ePal/svnJm/8dq9kmjNHIg5mUhpQznz/wDx2l/stc587/x2roNLT5UF2Uf7LTIPnH/vmnf2Yh/5atj6VcopcqC7Kg0uMcec35Cj+y4jn96/5CrgpafKguyl/ZUef9c/5Cj+yY+0zf8AfNXhTqOVBdmeNHjxjz2/75pRpAC4+0f+O/8A16v5pc0uVBzMzTpPpOPxWm/2U3/Pcf8AfNalNo5EHMzN/spipHnL/wB80n9kMes4/wC+a06OlHIg5mZp0g5H78f980DSSCT5y8/7NaVFHIg5mZo0k5yZh/3zR/ZBP/Lcf981pUd6ORBzMzf7IYf8t1/75pf7Kf8A57L/AN81pmm0ciDmZm/2U2cmcf8AfNL/AGUTx5//AI7/APXrRpKOVBzMz/7Jx/y3/wDHf/r0HSec+f8A+O//AF60aSjkQczKH9lr/wA9j/3zQulLnmc/981foo5UHMyidJj6+c35UDS4v+er/kKv0lHKguymNMhH/LSQ/lQNNg/vSH8R/hVzNJRyoLsrf2bbEcmT86QaZajpvP8AwKreOKQinyoLsrDTrX+6x+rU7+z7Qf8ALM/99GrAoNFkK7IPsVqv/LEH6k0otbYf8sE/Kpc0CiyC4z7Lbf8APCP/AL5pRBABxDH/AN8inmiiwDfKi/55R/8AfIpfLi/55J/3yKWinYAAX+6v5UvA7D8qbRQA7dS7zjrTKKQx+4+tG402jNMQu45o3H1puaKBjsmgk02loAM0uabRQA4GnA0zPNLmgB+aMmkzSUALuNG40lFAC7qaT7UHpSUgFJ9hQDnsKbS0AOAUnlVP4VhXgAvJwBgBq3B1rEvxi/mHuP5ConsVEg6Unb60Z7E0HtWZQY70vVaQUucg0AGKOhHpR9KCKAKtFFJQAdaWkzRQAA0UUtACAVNpGTqr+0J/mtRVNowzqUp9If8A2YVUdxM2yaM0nWjtWxmOzRupKKAHGkozSUwFooyaDQAlJilooASil70UAGOTRS0dKACkoooAWkpQMikI/OgBR1pRSYOKXFACg0tIKWgAooooAUdaKKKBAetFKaMUDEpO1Kab0oAKUUmKUUAFJ3paKAClpKKAFpaSloAKQ0tFACCijrS4xQADpS0lLQAUtJS9RQAUvWm04UAOFFAooAWijFFABSd6yNbvLmHUNPs7WQRfaHIZyoPFax4wOtAC0Vj6je3VnrdhEHVra5O0oV5B+tbJHNABRS0YoAbRS9aSgBSaSlxRQAlFGOaMYoAKQ0tNPWkAUUUUAOpKXPFIaAEPNA6UHpRigBe1JS9qKAAdKD1oFFADTQKU0UALRRR3oAOgpKU0lAC0lFJ3oAKBRSgUAFFFFABRRSHrQAtFHWigAooooADSg000o6UAPopKKADNFFGaAA0naiigBKWlpMc5pAKOtY2oD/iYS/h/IVsr1rG1Hi+l/D+QqJ7FR3KmOTml6ignkmlHGazLEx68Up5LDtQKPegAGeaO9A6mjFAFUUmKWigBO1FLSUAFLRRQAHpUuin/AImM3/XL+oqE+9SaOcahN/1y/qKqO4mbeaUUwGnA1sZjqUU3NKKYCiikBpaAAHmlpoNKaACijrS0AJSZpaO9ACiig0lAAORQaKM0AKKOtAooAKXrSUooAXvS96SjPNAC0CjtS0CCjvRR3oAU0UlLQAhptOPSkoGFFJS4xQAUClpB1oAKWijFABS0mKWgAopBzRQAo60tJS0AHaikooAWiilFABiilpMUAOGaWkGaWgBaWm07NAGVr+nTX0MMto226t23x57+1Z3/AAkV/CNlzpMplHGVzg/pWvq+rQaTbrJMGZnOERerVkDxPeNgrpM23scn/CgBbC31DVtYi1G/h+zwW/MUZ6k10nWsGy1+5uryKCTTZYhI2C5JwP0reoAWqeskrot6QcEQtyPpVwVS1oE6JeqoJYxMABQBzeiaheaRa20l7ulsLkZWTr5ZzXXIyyoskbBlYZBHQ1naLbpN4atbe5jyrR4ZWHuazWsNX0R2/sxhdWhORE/JX/PtQBZ8RyzWE1lfxTOEWQRyR5+Vgfatzr071ybwaxr91Al5b/ZrWJgzDGM/n1rrDQAUhNLTaACiiigBKKO9BpAFLikBpc0ABpO1LRQAtJRQaACg0UZoASiilFABRRS0AFIaWkNACdqSnUlACE0opDQDQAp60UhNANAC+9HekNFABS0lBoAXNFJS0AJSikalFADqDSDmloAKKTFLQAlFFHWgApaMUUgAdaxtSONRk78D+QraFYmpf8hCU/T+QqJ7FR3Kx7e1KByc0096UdsVmWLRxmk4z7UdeKAHd+KQCg9qB1wPrQBVooooATNFLRQAlFL2ooAQ9KdpRxqcg9YT/MUmOKTTzt1Ue8bD9RVR3E9jaB5pwNRZp4NbGZLkUdKbS0wHjrQaaDilB60AKKU02nd6ADNFFAoAKBQRQKAHUgFFFAB1FNp1JQAA04DimU8UAGKUUdKXGaAE60YqpcarZ2zsjy7pFHKoCTS6dqEWoQCRMK4+8mckUrofK7XLdLSU5aYhBQRRlVblgPqay7a98i8u4Lu4VlU743JH3T2/Clcai2ag5par2t5DdlvIYts6nBAqzTFaw2ilpDQAlKaKKAAUlLSGgBRS0lOUZHvQBT1W4mtLMSwBCwcKdw6A8ZqDydWPJubcH/cNUpmv7/7TZ3EkMJjwxBU/MAeufSruj3NzdRvJOVMedqELjOOpqL3Zs48sSSFNSSZfNeB4s/NtBBq73pe1JjJqzJu4tFFFAhaCKKU0AJSikp1ABSikpaAFoFJQKAFpaTvS0AYXiVBDdafqEi74beT94vt61rx3lvKivHPGVYZBDCq2p6Rbap5f2gyDy842nHWs7/hEdOJ4eb8x/hQBu+ajEAOpPsad0rBt9C03TtStmFw4nzujRmHzYrfPWgAqK7uUtLSW5kBKRKWIHU1LQyqyFXUMp4IPINAFPSNTh1a1aeFGUK20hqu9KbFFHCmyGNY1znCjAp1ACEn1oFLSUAFIaWkoATFFLSUAJRS0lABRSdKWgAopaBzQACil7UlACUtFFIBKUUUCgAozRRQAtIaKKAEoo70YzQAlJ0p3SkoAKQiijNACg0YoFLQAlFIeKUUAFLRSA0AHWlpKWgBaKQUtABRRRigAoFJSigBaKKKQCjrWJqAzfzfUfyFbg5rEvT/p831/oKiexUStjOfpQOgpw6YpvTPsazLENLjvR1pevPagBMUYp38P40YoAp0UmaWgApKWigBKKKWgA7U2241OL3DD9KdTYR/xMrf/AIF/6CaqO4ma4NPB5qMHJpwrYzJV6Ype9NBpw5NMBQKcKaDThQAtLTaWgBaBRSigAxSdOKWkNAC0UUUAGaKWjtQA31pV6UtFAC96raq0qaXctCSHCZyOuO/6ZqzTh0weRQCdncgsra3gtkWBF2MoJYdWyOpNYlnbXFtqNtGkDKYSySyY+V0JyOa1bjUbOwIhkLJtXgKhwBT7K/hvgxgEhUfxMuAfpU6Gqckm+hY708daZTlqjIpvpFk88k7oxZzk/NxVVrWzXV4BEsbBo3Vlzu5GCKluQ1/qL2Zdkt4UDSBTguT0H0qvqenQxLbCwRYbkygKQeSMc1LNo32bNdFCYCqFX0AxUg5pnWnjpVGLKF9qkVlL5TQzO2M/IvGKqwatNqFwIreNIQpG7zT8xHsK2JHSNd8jKo9ScVk6hcadOhAcPP8AwGHlwe3SpZrGz6GpT+9V7PzTaRfaBiXb831qcVRk9CjNcX4neOGzUqDgSM/B98U+0W8DO128Zz91EHT8aNRN9tUWKRkkHLOelUdNuJEuPK1B5VuW4Af7h+lTfU0teN0aMUMovJZnmJjKhUj7D1NWAcGkHFKKozKWqad9vaJlk8srlXI6lT2q1FCkMSRRjCIMAU+g80rDcm1YTPNFQtdW6vsaaMP0wWGamGDyORTELRQaMcUALS0gpaACiikoAWlFJTh0oAWgUlLQAUH0paKAMPxFe3qXFnY2DCOW5JBc9qr/ANk+IB/zFV/P/wCtW/LawTyRSyxhniOUbupqagDiL6x1ePWbGOW9V7h8+U/939K6nSYL23tmW/nWaUtkMPSppbSCa6iuJEzLDnY2emanoAKUCjpzjNc69rr+psTLOtjCTwi/exQB0LSIv3nUfU0gkRvuyKfoa58eEYX5uLyeRu5oPhC3QZgvJ429aAOipK54WWvacd1vcreRD+B+tbVjPJc2cc00JhkYfMh6igCekopO9ABSUppKAFpKWkoAKKKWgAPNFFFAC0GikoAKKWkoAKWmnrTh0pAJRQetFABQKSloAKT15xS0UANAwMZP40tKaSgBDTaU0UAApaSigA70opCaKAHUmKO1FAAaBRQKAFpaSigB1JnnFFFACntRRRQAClpBS0AKOtYV7/x/Tf7xrdHWsG8/4/J/981nPYqJDQRS0emazLAfd20dM/WheSaWgBBzn0pe31o6Ud6AKfagmmk9qAPegAzRmlpMUAKDRSYo6UAOoi/4/rf6n+Rozmkj/wCP23P+3/SnHcT2NUcGnCm08HitzMWnqaZTqYDhThTRThQAo60tN704UAL2pRSUoNAC4pCKWg0AJS9KQijqKAFoNFL1FACUlKaTmgB9LSA06gQyREbPmKpHT5hWXZtDBqjW9k4eCRS7opyI2Hp9akazgv7+4MtxJKqbQYgSFU4/WlN3Z2RMFrCXZfvJAuSPrUmy2saApRUFpcxXdus8JO1uxHIqeqMnoVLmwaa4ae3uXt5WADlQCGx04pbSwW3kMskzzzEY3v2HsO1WqKVh8ztYXHFKOKSlpkkV0sD27Lc7fKPXccCsWcaTE2+0kZJh08jLVr3lrDcCN7j7kJLEH7p471nrq1jFetDGqJFtyJFXAJ7ipZtC9tC9YtO9pG1yu2UjkVaApgIZQynKkZBFPFUZPcQ8DJ4rJ1e4huITaw/vbhiNu3koc9c9qtz6ZHcXDyzSysrYxHuwBS7bTToiwVIU9fWky42WpYUYUAnJA5NOFRxSJNEskbBkbkEVIKZAUoNUp9Shik8qMPNIOqxjOPrTF1SIOqzxSwbjgGRcD86Vx8rIngnG5/7Ot2UsSV3ZY89a0Yo1ijVEGFHQZ6U+kpg3cWlpKXFAhRRUclzDDxJKin3NEc8Uo/dyK30NAWZJRSA0tAC4paTtRQA4UoFNApwoAKKWgdaAK97fW2nweddSBFzgep+lQ6fq1nqRYW0u5l5KkYNZ3iKKNtW0p7oZtNxVgeme2aTULaCw8QaXPaosfms0bheARigDbW4ha6a2EimZRuKZ5xUtYOqFIvFOlvER5sm5JAO6+9b560AJUN5dJZWc1zICViUsQO9TVT1lIpNHu0mfZGYzlvSgDCTXNZjgW/ns0+xNzx1C+tbWp6gbTTVvoYvNjO0tzjCnvXPx+IbSTw5JZThhOIjGAFJBx0OaSXXrY+GU0+IPLcvEI9oU4BoA6+KRZYkkQ5V1DA0pqvpkT2+l2sMn30iUH64qxQAlIaWkNACGkpTTSaAHUUlLQAUUlFABSg0YpKAF7UUtFAAKDRS0AMp9JiloAQ02nHrSEc0gCkpaQ9aAFopKKAFpKKKAGmkFK3WkFAC0UUCgBDSjgUGigApe1JRQAopRTadQAtFJRQAtFApetABRSUooAKWkpaAFUc1g3X/H1Of9s/zreXrWBcn/AEyf/ro386znsXEZ2o65+tA6YzR/WsygHXig0GjqBQAnQU4Dj8KOooJxQBQApe1FFAC0lFFAC0mKKKAE6GlX/j5tz/00Ape1NB/eQ+0q/wA6a3EavenKab3pwrczHU4U2lHSmA8daeDTB0zS9vegB2MmnZpop2eKADOKcO9Np1AC0UlKKACiilxQA006mnrTu1ACUUtIRQAq08UxetOFAGWNPvEkuIY5kit5ZTIXX7/PUVI8lnp1uYYpooWI4LHJz6mo9ZdkngE0skdk4IkaMchu2T6VNb2FgqK8MMbg8hz82ak1b0uyaxgitrOOKE7kAyG9c85qxTV6elOxVGTd2FFMlljgjMkzhFHUmqi6vZswUs6g9HZSF/Oi41FvYvUopOMAg5BooEVNVQyw28Zz5TzqJAO6/wD68UX+nJc+WYmWFowVGFBBBHIxVzNFKxSm1sRW0C21rHAhJWNcAmphSUtMnczb27lh1JFcyJbou4bE3eYfQ0kcL3dwby7iKxoP3URGT9SPWrE1+yzNDDbSysvUgYX86pXt1qUSrN5aRR7gpDHPXjNSzaN3sWdHgkgsQkq7WLswX0BNSarK8GlzyRHDgYBHbJxmltILmORnuLhZAR91VwBVl41ljaNxlGGCPan0M2/euQWltHaQKkQGMcnux9aj1hDLpcyLGZHYAKAO+etWY1W3hSNpMhRgFuuKikvrWP79xGP+BUdATd7jrRHitYY5Dl1QKx98VLVEamk1xHFbRvKGOGcDAUeuavd6BSTvqFUJ5Zru6e1t28uOLHmyd8+grQxVcRJaSXFw8gWOUhjnscYoY4kcWmWkXWISN3aT5iaJNLtH5SPyn7NGdpFR/wBrw9UimZP74Q4q3BcRXUPmQvuU8cdqNBvmWrINMmeWOWOVt7wSGMt6+hq5UNrbRWsXlwrgE5OTkk1MKETKzegopRRSCmIdThTRSigBwopB0pSQBknA96BGZrejtqwjU3LRInVQMgn1rMbwnKzIzanKSnKk54+nNdJ5sZ6Op/GnZHqKLBdGNpfh+Oxu/tc073E4GFZ+1bNFFAXA8c+lVoLyzv4mWOSOVTwVP9RVmsa98NWdw5lt2a1mznch4oGaH9n2R/5dIf8AvgU6OxtInDx2sSsOhCjNYX9k69b8W+oiRR03f/XFAsfEso2vexoPUY/woA6SR0jUvI6qo6knFMimjnjEkLh0bowPBrCj8MvOwbUr+W4/2AeK3IIIraBIYUCRoMADtQA/vSUtIaAEPSm06m4oAUUGgUtACUUUmKAHdqKQUtAC0UlLQAClpBS0AJRRRQAEU3rTjTc0ALSdTS0nekAdDRmjtSUAKKQ0vekNACUUUUAFFAoNABRSUtABRRRQAUooAzRzQACloooAWjvRRQAd6dTQKWgBelFJ2oFADl+9XP3H/H1N7uf510C/ernrjmeQ/wC2f51nMuI3v7UvXIpDwM+lLjHNZlAOM0g6Y70vt6Ud/egBe1HXigdcetA6j0oAo0UGjpQAUUGigBaKSnUAIelRn78f/XRf5ipKjb7yf76/zFNbgzWp4NN6cUorcyHU8dKZThTAcKcKaBTgMd80APzS4pg61J2oAQUtFKBQAoopaKACigGloATFHalHeigApKWkPSgBQKUdaQUooAp3t3IJ1s7aFZZnXcd/3VX1NVYdHZZC81wVJOSkHyLUmqSpY3cN9u+Yr5bJg/MOvHvUcOsi7lKWdszkdd7BanS+pslLl901RThSZoB5qjEoXkQl1azEq7odr4B6bxyM/hmr0yqYHDx71Cn5Mdfaql/NMJ7e2gYRvNn94RnAHp70jWt9GN0V/vb+7IgwaRp2H6ZFLDYRpKCCM4B6gZ4FWqrafd/bbNZtu1slWHuKs0IiW+oo5FR3EyW0DzSZ2p1wM06WTyoJJNpbYpbA6mqK3OoXEeY7JFRx/wAtH7fSi4RjcuwypPCksZyjjINSAVjaTFfRu9v5kaQwS4KAZODzwfxraoTuOceVgTjvis/V5ov7Onj3qzuu1VBySe1SahpkN+Q0kkiEDA2nis+G0/seRWlRJoC2PN2/MmfWk7lRS3ubEWQig9QBmnjikAHalAqjMq3GnW087XE+5vlAwWwoxWda3OnR3U8LxQLsb924GQRVy7jN5qcdpIxECReYwBxvOcYqG+0l3ZxaLCqSxiNgw+7g9RUvyNo2tZs00ChQUAwRxjpTsd6itYRbWscIYtsUDJ71LVGLFFZ2rhRcWTT/APHsHO/PTOOM1oiknjjlgdJlDIRyDSY4uzG+ZEke4uqoB1zxWTo+99QvJkjMds+CoPGT61AbjRoW+VJHIPCnJH5Vs2srTW6u8fl56L7dqW5o04omoo60VRkLS0gpaAFHSigUtAC1i+KGuBbQrbfe3ZOfStoVk69/yz+lXBXkY1XaNzkp7nUbZNz7Rk4AzyalS51ZgMYx1xu/+vRqTeVc2srgmNCc+1WYriFvmEq4+tbqKbs2crm1FNIhs7/UGu/Kdtu05YZ5rqtJmmkkdJGLKBnmuReZJ9Xt/IOdoO9h0xXXaQP3sn+6KmSXKy4t86NM0lOqnql7/Z9m8+zdtBOK5ztSuWqK5UeMHIBFk5FOXxnHna1lLu9BQU4NHU02udTxhA8iIbSZdzAZOK34pUlBKGgXK7XsOoNFJQIKCKKT+KgAxzRS0UAIaSg0UAKKWkFFAC0UCigABp1JilFABSUtJQAHrTcU6koASg0uOKSgBKKDSUALQaKM0AJRRRSAKQ0tBoAQUtJQKAFooxRQAueKAc0lLQAUtJSigBaAKKKAFGaWkooAXtSClooAcn3hXOycyyf7x/nXRL94Vzrn96/+8R+tZzKiNAwTSjnOe1IQAaXGG9jWZYA/rR0x2pcc0cE0AB5PpR0wPTigdKOlAFGiig0AFFFFACjpRSZxQDk0ALUcnG0+jD+dSUyX7hNNAaueacKZ3pwrcyHinCmCng0wH0tJ3paAHCnCmjtTqAFFKKBRQA6ikFLQAopcUlLQAUGikoAOlJTu1A6UAJ0NAopR1oACqtjcoOOmRnFU72whnXfEFiuE5SRODn3qzdQrPbvG8jRqf4lOCPxrOtFsIrsLbySTS9C2SwH49KTLje10aMZYopcYYgZHoaeBQOvNQ2yXCO5nmWRT91VXG2mQM1NLc2TSXOQI/mVlOGB7YqpDa6jcW6i5uvLRuqgfOR6E1Z1hGfS5toyVw+PoQTTG1qwGMzg55wOal7msb8uhat4I7aFYYl2oowKlxmmQzR3EKyxHKN0NPHWqMmKBiqMmpkytHa273BThmXoD6Zq5cK72sqxcSMhC/XFZem6hZW9nHA5MMkYw6spBz3+tJlxWlyxYXMdxcXHytHN8u+NxyOMZq+PSqFgDNcXF40WwS4VNw5KgdavihCna4y4ligj3yuEX1JrPk1K1uI2iMcksbDBKocVNqtrJMIJoVWR4GLeW3RgaltbqK4TCjY68NGRgijqNJJXJUYMisucEZGaeKTFKKZBUvrhYZ4lji826ZSEUdh3z7VDJeXtoBJeQJ5OcM0bZK+9OvQ9rfrfhC8XleXIB1UZzkVT1PVobiH7JbfOZ/lLkcKDUtm0Y3tobIIZQynKkZBp1RQRCC3jhByEULn1xUoFUYsKcKQU4UAUbttOCkXPk4/DNVdL3G5m8gOLPA2b/AF9vapbrRoZZ/tEP7qbduyRkH8KktbovI1vMoSaPqB0I9RU9TW65dC2KWkHWnVRkJRQTxQKAHLS0gpaAFrJ13rH9K1etZGuH94o7bRWlP4jCv8BjyKjoRIAU75rLMWnb+XA+hqxqIM1xb22SEcktjuBUE9pCk9qioNrPg+9by16HJBWtruaFpFbxJmADB79c10WkH97IP9kVyfliy1CJIifLmByvpXU6Sf8ASvZlqZfCyoaTT7mx3rH8UD/iSzfQ1sVm+IDEumOZwTF/EB6VzHp0viMnTR/xLLbj/lmKpwjHiG44/wCWQ/pWhavBJax/ZmBRQAPamTywW2+aUqnHLdzSPV5VZFDWwAtpx/y2FbVs8yzEQqrMeMMcVUaKG8iid13KMOtXLM4uFPvQTOPuyZaH9pHqtuPxNG+/UcwxN9H/APrVcoPFB5Vyn5953s/ycUfaLoHJsmP0YGrdLmgLrsUzf7fv206/8Az/ACo/tK1zy5T/AHgRV3NJtDcMAfqKB3RAlzBL9yVW+hqTI9aydLtbeaCYyRKzecwORyKtnToQfkeWP/dc0IcopOxcoqn9mu0P7q8LD0kXP8qXdfxjmGOUf7LY/nQTbsXBRVM36p/r4Joj6lcj8xUkd9bSfdmXPoTigOVlkUtNVlb7rA06mIDSUtJQAUUUUAJSGnU09aADFJS02gBaD0pKDQAlFFFAC0hNLSd6QCU4UlFACig0A0UAFFFAoAWlFIaWgBaDRRQAtFFFAC0UUUAKh5Fc6/Ej/wC8f510S/eFc6332+prOZUQPAGaOo96Ov50AdazLD0NLxSe1KfU0AA6Y7daM8DNH86Xue1AFDPpSUdqKAClpBxQKAFxRj0oooAKbJ9xh7U6myfcY+1CA0+/408Uw9aetdBkOFPFMFPFMBwPNPFMHWnigBad1popw4oAUUopuacDQAU6k9KKAFFOpmadkUALRRRigApMYFLRQAUUelLQBDd20d3B5Uu4LnPynFUW0z7BC89hMyFBuMbnKtir9xdQW2POk2luQMZJrPuLmfUUNvaRMkbcPM4wMe1S7GkOb5F+2mFzbRzBdu9QcelSjpTIYlhhSJPuooUU8VRm9xxAZSrDIIwRWdcaLZyAGNPJkXlXXsavTNIsDtCoaQDgHoaxp9R1KNgJ4EgQ/wDLQgsB+VSzSmpdGa1sZfs6iZQJFyDjocd/xqWo7cSiBfOdXc87lGAakqjN7jgaaURm3MilvUjmlooADzS5pD0oAoAZdXKWtuZXyRkAAdST0FZtxb3t7+8EccB/hYn5hWncQLcwmNyRyGBHUEHINPYgDkgUrFxlbYrWaXEcW25lWRs8EDFWaQYPQ5opkN3Kl/Esk0X2lwtoilmBOAzZGM0sVzpzSJFA8Jc/dCgVLc2dvd7fPj37elUrnS7aCFp7YeRLECyuD+hqdTSLTVjToFR27tLbRSOMM6BiPQ4qTpVGYopwpKUUAZ8tteyyMXvBFHn5VRe1FlbQRu8kcpmk+6zk5P0qreaJcTu8i3z5JOFJ4x6U/T5jaFbK5hWFz91l+6//ANep6mr+HRmoKoXd9NHfLaQQhnZdwZmwKvjpVe+tPtUalTsmjO6N/Q02RG19SrBFfG+ElzcIqgcxJWitZ8cMOpR+bKrR3CfI+xsEEUv2G7h/497ssP7soz+tJFSSbNGlzWcLy5g4ubViP70fIp6araMcMxjP+2pFO5PKy+KxtbJM4HoB/WtEXtt8v7+PDcDmszWGBmyOeBWtL4jmxCagYtzC7zwTRgExkgj2NQXsczNDJAm5o2zipryW5QoLeMOCOarLcagORbiuh21OOKej0Jbe3uJLgXN2QCo+VR2rotNbbdQ+4x+lc1Z31zcXHlvEqhfveororTi4hPuKl25dCtVNXOgqlqiq8Co4BUk5Bq7WXrqi5s/JjlCs44YHpXKetQ+NHI6gYtOugdNmPmk/NEORSWEUeo3DSX85eUHiI8VsWOm21kMphpO7t1qO+02C6beD5cvZ1pHcqb3/AALoAVQqgAAYAFS2xxKp9xUEaskMaFtxVQC3rU0PD/iKZvL4TZPWikpRzQeKxKWik70ALTRMhuDDn94Bux7U6q15a/aArxv5cycq/wDSgasZw+0R6tdW1pjYWEjsf4c9R9a2Kr2dqLWNssXkkO6Rz/EasUkrDm7sKXNJQKZI72pkkMUg+eJG+qin0UBcqtptsTmNWib1jYik+zXcX+put49JV/qKt0tKw+ZlM3N1Ef31qWX+9Ed36dafFfW0pCiQBum1uD+tWaZNBDMMSxK/1FAXTHcHpQaptp5j5tLiSE/3T8y/rTTPdwf8fFv5iD/lpFz+lA7X2LtIeKigu4bgfunBPp3FSmgm1hCaSiimAUUZpKACig8UUAFJnmlpMUAOpKKKQBRRmg0AJTxTaUUAOopBS0ALRRRQAtFJSigApe1Apc0AC9a508k/WuiXrXODqfSs5lRFH6UZ+bpRR1GKzLDPNL/ER2pB6UoOQcUAA6YPfijOaMZxigdcYoAo5opOtHSgAooHNLigApO9LSUABpJOY2paa/8Aq2+lNAap60optPFbmQ4cGnA00U4daYDx1p4pop1ACjrTxTBTh0oADSik604UAKKWkFL0oATFLiilzQAh+uKN1O60YoAQOM+lKpU55FN2VlamJRe2ttE7R/aGwzKewpNlRjzM1xjPBzS1HBBHAuyFdoPJ9SfU1LTJKdzfJHN5McZnmH8K/wAP1qJp9SCl/skZUc7RJ81JdWzW9xJd29ysDPgukn3WqK31K4ubjyRAGjPDSREkD8TU3NlHTQuxXsElkl0W2RsM/N6+lWFIIBHQ81kXdvHZ3Wnq+RZxAgE9A/YmthSGGQQR2NNGclbYUCqM+qWeWhOZs8FUXcKtXERntpIg23ehXcO3FZtncfYIVguoPJ2ceaoyre9DHGOly7p+DZRhd+Fyo3jBAzxVimxTxTDMUiv9DmpMUyXuNkkSGFpJWCooySe1Um1iyU/fJ+gq3cuI7SZynmbUJ24zn2qjb6TAV8y7USysMnPAHsBSd+hUeW3vDxqLSD9xaTP7kYFWbV53UmeNYz2AOapLFNp17GkAeS0l4Kk58s+v0rTA4yaEErLYivLj7LZzT4zsXIHvVKHTjcRrNfTSSSMM7Q2FX2q/cwLdWskD9HXGR2qG2ldLTEynzYhhgO+O4+tHUE7LQz5VWy1K1is3ctI37yMtkbfWtiqNjNZ3Aa8jUJI5KsWPIxV5SGGVII9RQgmOHSopreOfaJVLBTnGeD9alopkB7UGig9qAFFLikFOHWgCvd3sFmFM77d2ccZrLmuP7YkhW2QiOKUM0p46dhWzKsTL+9CkD+9WNqP2eyX7RZusc2R+7U5D+2KlmtO3zNjvSg01CWjUkYJAJFLTMinKhtr9LhP9XMQkg9+xq7QOlLjmgbdw6U1kR+GRW+op1AoEVJNLspTl7dPw4rO1RQJWVRhVwAPwrdFYOpnM0npural8Rz4ltxKGOKRPun61XvEumKm3kCgDnNVlh1HHEy10uXkcKgnrcmlhJ1aGRSo+XkZ5at224mi/3hXKSR3v9oxK0imUg7T2xWtY3V5Bqdtb3gVhK3ysKyctzo5Hpqdo6h43QkjeCMj3rkNU0CCwhaU3k+1Fyea7HvWL4hgN3BNApwzIMfXrXMenQV5HNWGjT3FsJ5bmRN/KgE9KZf6ZJZKkv2mVoc4cg8irFvrLWsQt7yB1eMbcgdajvNRfUojaWcDnzDyzDoKR2Why+ZtRACBArblCjBPepYj835VHFGYbeOPOdihc/QVNbDMyj3FM6JaRNegUGgUHjC0d6KKADvRR3pspZYZGT7wUkZ9aAQhOKUVj2S3l1aJOL0hm6qUGAasGLUx92eFvcqaVy3Cztc0KUVWtI7hEY3Uiu7HI2jAAqyKZD0FooooAKM4oooAWjNJmigAooooAr3FlBccsu2TtInDD8arNJdWJ/f5ng/56KPmH1FaGajuLmC3QGeVUz0yetIpPoRi4jkt2mjYMoUnio9Pne4sYppQA0gzgdKzZXiZ5G0uKZmlUhgoxGT68/wBK07KJoLKGJuGRACKVxyikiejNJRVGYUtJQKBi0EUUUAHSkpSaTtQAUtFLSASlFJ0p3SgApaSigB1FIKWgApRRR0oAWiiigBVHNc73rol61z3dvqazmVEQ8jFKOOKB096B+tZliHr9aUHGD3NBwRQPagAHH50DgH2pQcik6E4PWmBn4x3ozzRnnmlI9qQAeBQDRSc9aAFPSjtRSUAL1xTX+430p1Nk/wBW30oA1RThxUa9B9KkroMhwPFOBzTR0pwpgPFOFNWnUAOAp9NBpaAClFJSjrQA4UUpFLigBPSlpOc0ooAUUUd6MUAAqG7tIrtVD7ldDlHU4K1PiigE2tiiLS+ThL4Edt6ZNH2G6c/vb98eiKBV6gHHSlYrnZUTS7ZHDurTN2MrbquABRtUAD0FQXcIuovK8x4juDZU4PFTZoE22DosiFJFDKeoI4ql/ZUKn9zLNCPRH4/Kr1FMFJoo/wBm5+9d3LD/AH8Uv9lWgI3I0h/22Jq7S0rD5mQw2sFuxMMSITwdoqaiimTuBJ2ttGTjgetY1zqt/CpY6eQvrnOK15ZFhieVs7UUscVRF/czr/o1k4B6NKcCky4eaJ7KcXVqkoZWJ67OlWu9UtOtDaRybmBeRy7bRgA+1XQaETK19Bk8bSwOiSNGx6MvUVT/ALKiPMk87t3Jerk9xFbR+ZM4Rc4yfWqZ1ezBwHZj7KTQyo83Qo2Wm26X93byR79rB0yexFbMMaQxiONQqjoBWdbubvVTdRo6QrFsJYY3HNaUciSAlGDAHGQc80kOo23qPFVZ70QX8MEgAjlUkPnoR2p11a/atgMskYUnIQ4zVDUNLt4UhlVWbbMm8sc5UnH9abuKCi3qaQuYC2BMhPpmpaz7yysYbdmNrnsNg5zUulJNHp8SXOfMA5z1x2ouJpWui6KWmimzs620jRjLhCVHvimSilNYWhkaS6lZixJwz4A9qbENLgYNGYQ2eCTk1Hpdpa3dss82Z5j9/f8AwnuMVd+w2qkEW8YI5Hy1Jq3bS5PRRQKoyFxRRRQAUCkpe1ACisDUv9dJ/v10C1zuonM7f75rWlucuJ+EzLy6S1i3Nkk8Ko71UW9vCMranb1p18AdUtt/3cHGfWr8Z+Wt9WcvuxS0vcq2c8V3OHZNs6cYPpWqLaOW/t52yWiPyjtWO+3+3bfZ94j58Vuxf65f94VL1RezTR0dY+s3CWxkmfJVAM4rXzzWPqDxhpWmICA5O7piuU9rCr3mzDfXbGQ/PGx+qZoXXLJeERx9Ep0WqabNMIwgGTgMUwDVq4+yW/l+aiLuOB8vekdiu9UyqdftAeVkB/3a1dOcTSxyL91sEZ+lQG3hH/LGP/vmrVgALhMdP/rUxz5lB3ZqClFFLig8kKKKKAIruSWKHdDD5rZxjOKg/wCJi4wVgTI9Sau0mcUhp26GHpEd0bV1jnRVSRlwVz3rZXIUAnJ7mo4LaO2DiPOHYucnuak70JWQ5y5ncWlFJRTJHUUgpaACkpaQ0AFFJmjNAC0tNBpxIUFm4A5JoAQ4CkkgfWoHit5pFkZI5HUYBIziqEUJ1ctc3Jb7PnEUQOAR6mpJdLijjZ7PdDKOVweD7EVNy+VLS+podBgDAppwBknA9TVTTb77ZAwddssZ2uvoasT28dzA0Uy5Q8nnFMlqzsxj3VvH9+eMf8CFVn1e0XiNmmb0jUms37Ik9411ZW6G2t/lCkZ809yK2bS4t5o8w7VI6rjBH1pJtmjjFEFnqaXU7QtE8LgZCv3FXqzdUKi7smjYGfzduB1KnrWjmmiJJbocKKQHilpkh1oxR3oNAAOtKabS4oABS0YooAWikpaQAKUmkFLQAtLSUo60AKKKKKAFX71c8eHP1NdCv3q59+p+pNZzKiJjkDtSEdaUjPPpR1FQUAPakAw1KOme9BoAUfXjrQO2eKO9HTd2Oc0AZvIp/UU2nAUhgaSlNJnmgAopaSgBDSP9w/SlzTW+6fpQBqL0X6CnimKflX6CpBXQZDh0p1NFOpgOFPFMHWn5zQA8DjFGPShaXNACZytKtJinDigB9KOKbS0ALS0lKKADNFGKWgA6ig0UvagBKAMUUtADXQSKVbvUNtE0EIieVpGB+83WrBwRzVa3E3lHz8MwJwR3HY0D6FmgVCZTEMsCUA5YdR9akV0MYcONmM7s8UCsO70tA5wQcg1nm6ubyR1stqRIdplfnJ9hQNK5fpazxPc2lxFFdMksczbFdRghuwNX6AasMnlWC3kmcZVFLEVRihvLuJZpLkw7xlY4wOB25rQdFljaNxlXBBHqKzDbfZv3Y1MpGBgK2CQPrSZcNifT55WmubeZxIYGADjjORmr4qnp62iRMtowYZyxzkk+9XBQiJbg8SSqFkRXGcgEZqvLPaWx2u8UZ9OKNSna202eZPvKvHsScVDZ6fBFCpdFlkYZZ35yaCktLsso8U8Z8twykYyppLa2htYykCBFJyQPWs8LDFrMAtMDeGEyr04HBrWWhCkrCOyxRtI7YVRkmsbUNSln0+V4bV/K4IkbjoRzir+rRvLpk6J1xnA7gHJFSXdut1YSW6narrge3pQ7lQ5VZsZZ3a3cZ4KyJgOp6g1aqhYWk0NxNcXDq0kgVcJ0wKvd6ETO19B1OHWm0tMkytQ2W1zusywu5Bny0GQ3uR/Wk8rVZ1HmSxQewGTTb1L+PUGubSBW+UKcn7wogu9QuGZCII5F6o2Qajqb293Q04wyxqrtuYDk+tOFC7tq7sbsc/WlqzAUUUgp1ACYpcUneloAUcVzl/8A65h/tH+ddGK5y+P75uP4zW1Hc5cT8Jm3lstxHtfII5UjtVUWl6BtS6+X3qa9iuJGUwy7BjkGoBa3+OLoVq99jmi9N0WbCyW3m8x3MkrdSa2Yf9cg/wBofzrntOe5N+IriXlT9w966K3GbiP/AHh/OldW0Ks+bVnQd65rX43l0+6C/ezn6jNdIKwr+H7TFJFvZNx+8vXrXKe3hle5j3UVpL4f3xKo2RgqR1BpdTkR9DDSMN5RSvrmmnw7CFIFxJt9KdDoNukqtJI8gXop6UjpSn2NODJtomb7xQE/lVqy/wCPhfrUJGBip7AZnX2BNM0q6U2aVLQKWg8gSijvSUAFFFBoADTT1paTvQAUtJRQA4UUCigQtRXU8VtCZZn2oO5qUVna6ubWAkZUTpkfjSexUVd2GHXLIEDMhz0+Q80ja5bBlQRyl3OANhGak1eICGK4RfmgkDcf3e9JeoGutPnVc4kxkehFLU0tAvimXYZrOZU+8YyB+VPHWnCqMluVdMKnTLcJ0CAVY71ky3d9aCXytPAiUk53VUGsahNGGWOKJW6MwNTzJGvs29TcitooJJZI1w0py1Q6nHPNbLDASvmOFdh1Ve9OsJXktEaWRJJP4inSrA5p9DO7TI4okgiWKJdqIMAVDcWNtcNvkTa/99TtNVpZLu81Ce3t5hBHBgE7ckk1Vsbee5up1urqZjC+3ZnAYY70rmii97mjbWVrATJCuWP8ZO4/nVgVR0cFLIxN1jkZf1q9TRnLccKKTNOxTEFFJS0AFFFFAC0CiloAQmgUUvFABS9KDRQAopaSikAtLSUueKAFHWufb77g+prfXqKwH/18npk/zqJlREHOR0oXvRjkUHhvrWZQnelPPFBGMY6GjpzQAoOeKQfdz60o4b360g4JXvQBn0oNJmkByaQyQ8U3+KlNNU8mgB1IetBNIaAENIeh+lLSH7poA1E+4p9hTwaiiP7pP90fyqUda6DIeKcDTRxThTAeBTqaKdQA8dKU00U48UAHalHNJSigBR1pwpg4NOzQA6gUUUALS0gpcUAFHSkzg4p1ACUhYLTjTR1zQAg3P2wPenjA4opKAEki3/MrbXHQ9vxrDubOeZ2RLR1Jb5v3mIz74rfBpaTVyozcRqIERYwMAADA7VlWz3enRLbGzaVEJCyIR83JPNa/QFuuBmsqBrzU4ROs628LZ2qgy3XvQxx63HrbXNzdpcXTBI0O5IRzg+pNaHWoLa1NvuzPLKT/AHzmrAoQpO4o4NYUliNPuJJZIY7i3Ylst95fz61u1jX+n3TXzXARbqI9I3bG2kyqT1L1jLbzQeZahQhPYY5q0KqWLuyMj2pt9uMDjBq2KaIluLJGk0TRSDKOMEVnDSvLJjS7nWL+5n+taEqGWF4w5QsMBh1FZy6Mg5a6uGb134oZUXZbli3soLV2eJMMRjJOatCs+2lmgvDZXDeZld8cncjuDV8UIUr31GXUy21pLOwyEXOPWse6ivF0xr2S6kWbAYIvCqCRxWrqEBurGWFfvMOPqOaWdoJIGiuGUK64Kk4pMqErFayuJDcS2szB5I1DBwPvKavVVs7KG3LSRMzs4ALM2TgdBVqmiZ2voOpRSUoFMkDUFzbJcKM/LIPuuOoNRXM96kpWC1WRMcMXxmoS2qS/LsigHqTk0i1F73J7GdriA+ZgSRsUbHTIqzUFlbC0g8vduYkszHuT1qegmVr6BThTe9KKYgpaTvS0AKK5q9P7z15NdLXNXn+vb0yf51tR3OTFbIqSuij5mAJ7E01JY9vDr+dR3VnFcEPJnIGODUI0m2I6v+ddD5jkSh1ZMkKSalFcCQZXgKK2rX/j6j/3q5uztktNUETZJbmNs9q6SyH+mRj3rJ7M2t7yVzdFYOoJLLbyJDJ5chPDenNb1YN/55tX+y487Py5+tcx7eF6mOdP1P8A6CFA0/U/+f8AoI1zuY/0qCa51e3ljjlaNfMOAxHFI391dGad/bXUqwCCfZs++c/erY09fmJ/2apgny13ctjnHrV/Th8rn6CmOurQbLooo70UHmBRRRQAVVvbmSAKkNu00j9MdB9TVgOpdkDAsvUelOzQC0Mhv7Qe4SKe4SDeMjYufwyadcedYIji4aUM4Uq4GTk9quX1utxbMGfYy/Mr/wB0jvWVbyteXULXkqbYj+7UA/OfWp2Nlqrm3RSUoNUYiilFJS0CFFV9Qtmu7TykIDb1bJ9jVgdabcRefA8W9k3DG5TyKBp2Y2SWJQQ7oBjnJqs+o2aFVNwmScAA1n3mm29pdWr7PMhdtjhyTye9WNR0uCSxkWCFEkX5lIHPFTdmnLHQ0hThVeynFxaRSDutWAcVRm9GV7y9t7ZdsrbnI4jXkn8KyLL7c6vaQqtvGCWBkGWCk8cVoSJZ6a0l1KSZJW4J5Y+wqH7XfTHfb2ATIwGlbBIqWax0WhZsrOOxg8tCWJOWY9SasioLP7R5A+17PMJPCdAKnFUjN7mfAPJ1q4U8CdQ6n6cGphbbL57hW+WRAGX3Heor29njvI7a2gR5XUsGc4AFRsurOMebbx+4UmpLs3qX8YzgAZOTjvRmq9lbyW0BSadp3LElmqfFUZsdTqaKWgANGaKKAClzSdqSgB1LSUooAMc0d6KKAHCigUGgApwpOKKAFpaSlpAA+9WBKfnfHZj/ADrfHWuffl5D7momVEG+7nv1oPIz6Ug5HNIMgkZrMod2PNAPzUnqKBkEjFACkdDn8aXjr+Zo7fSgj5aAM3tSoRzmm0tIYrHNIKSloGLSUUlAgzmg9DSj6UHpQBoRf6mP/dH8qmHNRQj9zH/uj+VSrXSjJjxTh0pB0pwoAcOKdTR0p1AC0/qKjp460AKPrSg0lKKAFxS0gpaAHUtNFLnFACiikzS0AKRRRnFFAC5pppe9FAC0UlLQAtKKbSigQ4daxJFcai66USDnMuf9WD/jW31yOmRWJb3EmjR+Td2/7vcT5yHJbJ6kVLNafWxp2y3CRkXLo754KDAxUorGOtKNRIXe9u0eVATkNWna3K3MRdUdRnGHGDTTTFKDWrLAoPSkpTyKZmMNOFM3ozMqspYdQD0p6570DCSTyoXcqzbRnCjJNUf7YtQBvEin0KGr0rtHBI6LvZVJC+prPXV7draNiPMnZRmNF53elJlxV+g23L3uoi7KMkMSFE3DBYnqa0h1rLe9vYHgaaCNY5ZAm0NlhmtUdaEE7kN68kVlPJEMuqEr9ap6fZ2U1sszbbh2GWdznn+labMFRiRkAE4rBawuL1mkt4RZxydcsQWH0pMqGqtsWNP2f2lP9kz9lC4PPy789q1D1rLg0q5iiWIXxRAOiIBVy1tPsxYmaSUt1LmhCnZ7MtDpS0gpaozIri6htUDTvtB6e9VDq0LD91HK/wBFrQYLjLhSBzkjpWf/AGiZCTa2sk0YON44B+lJlxSfQfb3M802Gtmjjx95jVvtVe2vI7oMFyrr95GGCKs0Ey3KVtZzQ3bzSXTSq4xsPQGrtJSigTdxaKB0opgKK5i7JM559f5104rl7nmY1vR3OTFbIoXrXSsBAishHOfWoBLqQHEK1auruGA7JGwx5/CohqVqFGZf0rV27nNG9vhINMWW41Hz7hgJIztCeldPYc3kf41zVpMt1rKyQg+Wq4ZvWum00ZuwfQE1m/hZtrzo15JFjQsxwBWBcXkcMTSSHCjrWxfKzWrIoyTxWPLbLImyRNw7giuY9zCpKLfUp/21ZMOZQPzqnq+oQ3NoLeDMkrkEYHStL+y7Qjm3T8qetrFE+9IlD+uOaDpalJWbRIu5YUVjlsDP1rUsB+5Y+9ZLsTWxZJ5dpGO5GTQZYp2hYsUtJS0zzRKiurmK0i8yUkDOAAMkn0FTUjKrY3KDjkZHSgEYdlJem6uVigCGVvM3SnkDoOK2wCFAJyccmkMamRZMfOBjPtSmklYqUuYgvYmuLKaJPvMuBWfcO96iQJbthVO8kY2t2wfrWt0qgDf3EhDKlvFn13MRQxxZat1dLeNZSC4UBiPWpBTJY1liMbbtp9Dg023i8iIR72bB6scmmQT0UgOaWgQo60tNpQaAGXECXEeyQZAIYfUGkZ0QEuygdyTWRfW+p+TNPJckBTkRxcfLUkWlWdzbB8yP5i5DOxNTc15VbVl62SKOFVh/1fUYOamrM0VnS3ktpDlrdyn4dq0+1NESVmUdTglMsN3CgkaDP7s9wfT3pF1ezKkySeWw6o3UVYv2lSwmaDPmBeCO1Q22m2kKAiMSSEZZ35YmlrfQtNcuoW2pW13MYoHLMBnpxVwVGI44gSqIg9QAKeDVEO3QoXq7dWspMcEMhP4VcbNJciYwn7OU8zORvGRWBeSavaSpcSlD/CAp4OfapbsXGPP1N6lFZFrd3Yu1+3yiMEYVAmAT9a1uhpp3IlHldh4pRTR1p1MQUUUUAANJ0NLiigBaKKUdKACiiigBRS0gHFKKAFooooAXilFJS0gAda5/GJH9MmugHWufP3vxIqJlREHBA6k0p9f5UN1B7g5peorMob1bpxS5wTRmgigBQeooVv3ZFCe9AGSRQBmUtJR3pDFpO9FHNAw9qBRRQIUUH7p+lFDH5T9KANGL/Ux/7o/lUoqOIfuo/wDdH8qlFdCMmPFOFMFPWmA4U7pSAUvWgBccUoo7UooAWgUUDmgB1L0pKKAFFLSClBzQAtLSAUooAWiiloATNFGO9FAB3paTvRQAtHNJTh0oAUVUOnxNfvczHzdwAVWGQmPSrdBoBNrYp3cP+l2lwi8xuVOB/Cwx/PFW6KKAbbF71mTtNqN5JbRSGO3hOJHXqx9BWmODVOzhe3uLxGU7ZJfNVvXI5H4YpMqLtqY9ui2WsssRIbzwhQnOUK5zXRimNFGZPM2LvxjdjmnjtQlYc5cw8Hio9qK24IoJ7gU/tUCySNdPG0JWNQCsmeCfSmQK0EbzLK43Mn3c9BUoHNA60ooAUVTvdTtrJsTM27GcAZqzNvFvKY/vhCV+uOKpaVHFJpkLFVkLjc5YZJbvSKila7GRaq1ym61tJJV9TgCrdvJNIhM8XlNngZzVR4Y7PUbY2wCecxWRB0Ix1x7VokUIc7dAFPHSmAU4dKZBT1gsbNYlJHnSLGSOwJ5q0iLFGscYCqowBTbtIWtyZ22opDZzjBB4qmdXteo8wr/eCHFLqWrtaDUsrn+0kupZIsKpU7ARu+taNMiljnjDxOGU9xT6CZNvcQ0ooopiFooBpaAAnCk+1cvOf3tdNKcRP9DXMSn95W9E48V0KV41soD3AXPQZHNMt47K4UmONGx14qK7RW1SESjKFDgdiacqLb6rGsY2rJGcgdK0vqYpe7o9S7bCJZdkQUbTyB2ra0sf6Q59F/rXNxkJrsYQ/wCsT5gK6fSh88h9hUzejLpx95GlTSobqoP4UtZviG8lsdIlmg4kyFB9MnrXMd6bNDyov7i1Dd3FtYwGacqiZC5x3NYcOg6lJEjyatIGYBiATxmqOvaRd2mnebNqEk6b1Gwk4z60D5n3OrktIZApVQAeTjuKmAwMDpWZpGm3dnIZbm+a4VkwFOeDWrigcpOWjYlFGKKCRaQ80UUAFIaHZUGWIA96MgjI5oASq88dy75hmRFA6Fc5NWao3N7IkzQwWskrr36L+dIcb3HR3EiyiK5QKzfdZTkNViqUUM8syz3joPLOVjTop9SavDnmhDkkKOKdTRS0yApwptOWgAcAqQRkEYNVYI4rO2WLf8qZwWPvVST7Rf6ncwfaGhhgwMJ1bPvVWPT4JNTmtZ1kcKgZGZyc1NzZQ01Zo2cSK886OHE77gR06Yq2Ky9IV7f7RaM24QvhT7EVpimtiJ7jjnaccnHFYumX1vbWkn2qXbM0jFweWJz6VtCqdy9lbN5s/lq/YkcmhhHtYozQXGrBpXUxQqp8mNjgsf7xrQsongtIopW3OqgE1V/tiGQ/uIZpvdU4q3bTefCJNpTP8J6ihWKlew+eeO2haWUkKvXAyay7qS81O3aOG08uJuQ8pwfyrWYqEJcgKOST0qlJq9kvCzeYf9gE0MUfJFG6he1e3uL6Rrj5wMDhUPritfr71m3V2b63eCGzmYOMb2G0D3qxpshlsInb723B+opIc7tXZcFOFMFOB4qjMcaSgmigBaTNFFACd6eKbS0AOFFIKWgA7UA0lLigB1KKSigBe1FFFACjrXPN/F9TXQr96sAj53HTk1nMqI0cqfWlHAx1pFpazKE7UuM8e1J0J9KUUAA5FKevvQvcZoI6GgDNxRilJpM0hhSdaKKAAH8KKDRQAtI/3G+lLTJT+6b6UAa0X+qT/dH8qkFRoP3af7oqQV0oyHCnimCngUAPFOH601acKAF7UvSiigANC0UL60APoopKAFFL3pBS0APopoOaWgBc06m0ooAKQ0uaRqAFFFIKWgBRQOKSl60AO75oNApDQAtHeik70AOHrWTPq8lpMYruAFsEqYmz+Y7Vq9eKqWlhFZq23947Hl35JpO5UXFble0N1esly8yxw9Vjj5z9TWlVOGy+z3jSwNshdfmixxu9R6VboQSab0Hiod8n2ox+UfL27hJnjPpUwppYbtuRuxnFMkWlpBThQACsm6iispmMN79mEnzGMjIz6gVrisiDyrfVLlLpR5krbopHHBX+6KTLh1JdPihLG4Wf7RKRjeT0HoB2q/WXdLEmo2zWmFmZ8SKnQp3zWoOtCFPuLSgUUtMkp6tbvcWqmNd7RuH2H+MDtUaarZ+T+8cREcNGwwQfTFW7yVobKeVBl0QkfWqNhp9s9nHJKizSSqGd25JJqXuaxty6kWjssl5ezQDFszAKO2cckVrVBbrbxborcIuDllXtU9NETd2FFHaimSFLQKKAGTnEEn+6a5mX/WGukuji1kP+ya5uUZlauiicOK3Rn39m90ysJdoXoMd/WoP7MnMgb7WdyjAPerF6t2zj7OyhMc59agCamOjp+lW0r7ERcraNFqwsRbXHmtIZJDxk102lD5JD7gVyelz3Ut4VuGUBOCuMGuu0r/j3f/erOduXQ0pp+01Zdqnqs9tb2DveR+ZDkArtzmrZpHRJF2uqsvoRkVgdpiL4q01VChZgAMAbOgps/iXR7mMRzo7rnOGQ1si0tT/y7xf98isXxNbW1nDBfxRxrLHIF24GHB7YoETf8JXpgGMyD/gBraRg8auOjDIqBbKzdFb7LD8wB+4KsYxwOB6UDCkNLSUAFNnkWCB5X+6ikmnVHdwC5tpIGOA64yKAW5ktYS3tjJdXJZp3XeiZ4UdQMVLpMyvNKkO4wBFYZ/hJ6itFnSCAGVgqqACT0qGSe0tFAaSOMenSptY05m1axZFVLuW880R20ClcZ8x2wPyqa3njuI/MhcMvTIqC8a7SZGt0EilSCCcAHPWmTHcomxY3Km8n8wSHLRpwM9s1rDAAA4AqnHp6gCSZt9wWDF/6D2q53oQ5u44UtNFLTICnimd6cDQIoBPJ11/S4iDfiKkmtmN/DcxsBtBVwe4qa9uIbSH7RKuSvyrgcknsKoiXVpRvEEManojt81I11epZht/KuLiUnPmsCB6ACphVOzvmnmkt5o/Lnj5Zc5GParlCIkmnqPU1k6XBFcedczjzJzIyktztGeAPStQGq6W3k3ckseBHIMuv+160DjKyZW0TKW8sLfeilYEfjRpimGW7h/hWXK/QjNXlRFZmVQGf7xA60YAJOOT1NFgc73FKq6FWUFSMEGmJDFEuI40UegGKkWsyWe8u72aC1kSGOHALEZJNDCKbNB87T9Kq2UP2a0jiPJA5I9ayXt7+a+ls5L5gNu4cfeFaGlSyPalJTmSJijUk7lSjZbl8Uo600cU4daozHYpKKKAFooooAKUUlLQAopabSigApRRSgUALQOaCKBQAoooooAUdawH/ANbJ/vGt5fvVhScTN7k/zrOZURtAGGFGKU/ezWZQh520Ec9eKDRQAdCfenNSHqKBHiTduJ46Z4FAGZmikpaQxKWkpaACiijNAC5pkv8AqXPtTwKbN/qX+hpga4HyL9BThzTFPyL9BTwa6DIWpVNRgZp4oAeOtOpvenDmgBwpaQCnAUAMBpw6UhGKVelADjSUGjFAC0UGigBadmm0UAPpaaDxTqACkPWlNJQIBTqaKdQAd6SloFAxwpCKUVVvdQt7EDz2IJGQAM5oBJt2RZoqhZ6ql6wEcEoU9HxxV7NA2mtxwrKjN1fy3GLn7OsUhTYq5bjua1B1rI1F/K1EvYh3u8DzEUZUjtu96TKp6kguLmyvIYLl1minO1JMYIb0NaWazrawSWZby4ikSXcWEbPkA+orRoQTt0HCo2hjNwsxX94ilQfY08dKKZAopRTRThzQAtZ+qu0rR2USo0koJLMMhFHetEVlX8kkerRC2QPO8JUhuijIOT+tJl09x+n6XHYMWWR3Zhg56VfFZznUrdTKxiuFAyyKMHHtV23nS5gSaI5RxkUIJ3erJhSjpTaUGmQKeVYEbhjp61h2sOoW8rm1gMcDciKVhwfat3FIHVhlWB5xSauVGVkcy7aha6qsv2aNZJxs2g/K3fNb1o07w5uY1jkz0U5GKqam6yX9jDGd0qS7iB2XvmtKkkXUldLQSkpaOlUZCig0UUAV704tJPpXPSH9431rf1FttoR/eIFc/J/rG+tdFHY4MVuVbi6hgbbK4ViM4pg1G0GSZR+VS3MdsRvnVeOMtVLzNL3Y+T8jWjbRlGMWtmLZS/adZ82IERhcE+tdlpX/AB7N/vVzdr5WV8nbsz/DXSaYMWp/3jWVRWib0XeZcqpqdtcXVm0VrP5EhI+f2q3VPVr5dO0+S5ZdxXhV9SelYHaY/wDYmsD/AJixz9TT4vDU01zHLqV61wqHITJwaoX6a4NNfUbi8MIADCJOMZq3Fd6lpDW730ouLWYgF+6k0AdOelFGc0lAAetFFJQAtR3LTJAxt4xJJ2BOBUlQXk0sEQaGBpnJxtBx+dALczrqwvru2kNzcAYGVjjHGe3NWLbT7WONHEILkZLPyf1qvfHVZrKYlIoV2k4BJanW1gZreN5byd8qCNrbRU9TZ3tuXbW3jtYvKiGFyTz6mpTVHTpZRNcW0pL+QcLJ6g/1q9VIyldMaaBUE17bwvseQbh1A5x9amRldQynKnoRQKzHd6KKKAFBpwptLQIpaim67sWYZiWQ59M44q6etKBleee9IaRTd1Yow2XlX0908m+SXjGMBV7CrVZwzDr7ruJWWLdgnvWkKEOd+otFJRTIDFNNQtdFdSW1K/K0e5TUx60DasKtUNPidLi+d1I3zHGe4xV6gnNAJ2VipJbs2px3IxtWIqfXrSwQeTLO2c+a27HpxVikoHdgKX0opaBC0UUUALRRS0AFFJmigBaWkpaAFFOFMFOoAWijrRQAtFFKOlAAPvVgyn98/sx/nW8OtYMn+uf/AHjx+NZzHEQ9veg8daG9KG5FZlgTwfpR6Gk70vY0ADetOGRgU3Oc0CgDLooopDClpKWgA7UUUtABSSj90/0pQKSX/VN9KYGnGf3Sf7o/lUgqKHmCP/cX+VSKa6DJkgp4FNWnjmgB1OHFNFOoAeKcDTUORS0AKRkU0AjjtTutLmgBuKUDgUtFAARmiiigAooooAUHmng81GRginUAKx5pKKKAFFL3NAFLQIKQGloxzQMXvTZI4nAMqI2P7wBpw61TvdJt7x2kdpVYjB2tgUmOO+pSuVto7iNdPAW63jiPpjvu9q2eKx40/sXavmRywM208AOM9/etg8GhF1AHBqjpy7Jr7d/rDcHJ9sAir+KyzJczahcixVAo2rI8nTcM9P0/KhkxV0zT7ZpKzLiTUbGEzyvDPGvLKBtOPatGN1kiSRPuuAw+houDjbUfRRRTJAU4U3NKDQA8VnTH7LqxuJeIpowgfspHY/WtAGszWGmuHisLY4kcb2bOAFHFJl09XYuXHmyW7C2ZQ7DAY9B70yytlsrSOANkIOp7msRtKv7Bd4meaLqwjYhgPar8Gm2t1Ck3nTyo4z80hpXLcUlvoaiur8qwI6cU4VDbWsNrGUhTaucn61MKoxY4Gs6XSIGkZ0kmi3HJCPgZq5PKsFvJM3KxqWI+lZ9vaS3sK3F5PKDINyxo20KD0pMuOivctWtlBaZMSfM3Vick0XttJcxqkdw8HPJQcmqk8M+mjz4ZpJoV+/G5yceoNaUbrJGrqcqwBB9qAd1qCKVRVzkgYye9OHWigUyBaQUUUAU9UP7lB/tVgsfnb61uaqfkj+prDJ+ZifWumlsefiPiMu8j+16nHA5IjVNxHrVgWNqRt8lcetOntxJNHMH2Mnf1HpThNFux5q/nVpLW5m5uy5SpZxi01c28ZJjddwHpXZab/wAev4muXtrZUvWnZ97vwOOAK6rT/wDjzX6msqisjppO8izWN4rRm0VmUZEcisR7ZrYpGVXQq6hlPUEZBrA6zJ8SSLL4ZmkTlXVSPzFZepalFq1rbaZYBpZHZNzAcKBXUPBFLAYJI1aLGNpHFNt7S2tf+PeCOP3UUATAYAHoMUtFFABSUtBoAKWkoFAFe8u4rRAZcsX4VFGS1ZunXrQuLSaFkw+1ST0zkgflVm2iMuq3VxMPmjIjjB7DHX8asPZQveC6ZSZABjnj61OpreKVmS9KR92xtn3sHH1p1Vrq+gtWCSMS5GQijJqjJXZUsJ7aCyAldVl5Mgc8lu+ak0dXGnqXBBZmYA9gTwKguLuU7XSwA3MFDyjuanFpdyj9/eFP9mIY/WpRq1oXqKz7dPK1AxxTSSoI8vvbODnj+tX6ozasKOtO702lFBIsgcxN5TBXx8pPQGs5dNun+afUJS3cJ8orSBozSKUmjFayW01e0YSSPvDAl2yc1rUPGkkiO65aM5U+lLQlYJS5hKSQuImMYDOB8oPQmlopkmLLY38t3bSXFyQzZDGJcbBjOK04IPIi2b3k5zuc5NT0maSVi5TctBtBoopkCdqSlooABS00daeKADFJSmkoGOFFJRQAtFFFAC0vammlxQAo607mminCgBTRRRQAUoopKAFHUVgy/wCufn+I1vjqKwJT+9f/AHj/ADrOY4jcZYe1KaD0FLjGazLEHWlHOaReOKOhP1oAUd6F7Ug70DrQBmUUUtIYUUUUAApaSlpgKKRxlG+lLihj8jUAXrc5t4v9xf5VKBzUNt/x7Rf7g/lVha6EZEg6U4U0HFOoAeOlLTV606gB4pwpi06gB1BozR3oAUUtJmg+1AC0nelo6UAFFFHegBaKSloAO9LSCloAUU7FNp1ABioEuFkuGiQFtn3mHRT6fWi+leCxuJY/vohIqHSE2aZAc5Z13sc5yTyaXUdvduXapT6e1zO7z3Mvl/wxodoAxV4DmsO+uWa+eC8lkt7dThdgPzj1LUMqCb2L0NhYwyAxxoZB3JyauA5rKSy0ppY5IpVDIcjbJyfrWqpDcggj1FCCY4dao6ePJur23bhvNMo91b/69XxWdcLfyXW6O3hURnCSM5yR+H8qGKPYtXVrDdKFmTcB2zUiqFUKowoGAB2rHvJdWt2ikeSARu4jIUZAz3q9bQ3iTbri5R05+VUxRcbi0ty3VbUbhrSzaRAGkJCoD6k4q0Ko6wpNmrgZEUqSEewPND2Jja+pUvYbmzhim+1yNO8qoQfu89sVp2c/2m1jlxgsOR6EcGo9St2u7Vo42xIGDofcdKXT7drSzjhdtzKDk+5Of60upcmnHzLSmq8kDf2lFcryPLaN/buKnFLVGadgNIFCgBQAPQCiloAKUUUooAbNEs8EkT/ddSprMgubmxQW9zaySbBhJIhkMO1awFZc1zqi3BRLJGjDYDbuoqWaQ10IJtQuLhZIFhCtKmxEzluepPoK1bePybeOLOdihc/SqlncxeaYXtxbz9SuPvfQ96vCmhTfQWiiimQFLSU4UAZ+rD5Ivqawe+a39X/1cf1Nc9zXVS+E87EfEUbwPdXqWu4rGF3PjvUD2FuL+GIKdjISeec81baKQalHMq5VlKt7VDeGaO8hmiiMmEI4okurHGT0SfQk0/dbaibUsWQruTPauysRizjrj9Nhma8a6ucK5G1VHYV2NkMWkf0rOextS+MnxTJJEiTfI6oucZY4FSVVv7GDULfybkEx5DcHHNYnUL9ttP8An5i/77FKL20JwLmI/wDAxWSfC2l9Nr/9905fC+lKwYLJkc/foA2JLiGORI3kRXf7qk8mpKoXelW15fQXcu/zIMbQDxwc1foAO1B5opKAFopKWgCG7uYrWEyzHA6ADqx9BVQ3l6UMosSIwM4ZwGx9KdfRH7ba3DruhizkdcE9DUl3DcXKbIZlSNx8zY5x7UjRWJLeZbi3SZMhXGRmnYXdu2jd0zjmo1a3t1jtw6rgBVXPNS9KZD0YjKrrtdQwznmggMpB5B4NLSUCGqiIu1FCj0AopaKAFFGaQUuKBDhQaQUtACUlKaaelAC0UYpKAA00UtJQAlFFIelABS0naloAKWkpaAEoopaAAUUY4o70DDtS0lKKACnUhoFADhilFNpc0AOpBRS0AFLRijFACr1rBl/10n++f51vL1rCmH+kS/7x/nWcxxGE8Uo6kUnUZpR1zWZYi8cmjuKQHkilNAB60UdqO9AGbjmgijHFL3pDEpcUmME9xSigApR1oopgFJIfkb6U40yQ/um+lAF+24tof9wfyqynIqCHiCP/AHB/KrC10IyFxxTlpD0pw6UAOHWnjpTBThQA4U70pg4p9AC0UClzQACnUgpetABQeM0UhoAAeKDSDgUtAC54opKXrQAopelJRigBwp1NHXNOoEKQCCrAEHgg96z20pI23Wk8tv32qcr+VaHWigpSaKAg1Bfu3kbf70dKbe/cYa8jA9o81dpaVh87Mw6LDId1zLJMfThR+lX4o0hjEcahUHQDtRcTxW0RkmcIg7mnIwdQ46EZGaLJA5N7j+lRXFxDax+ZPIEX3qSs3UEtDfRzXk8YjjT5Yj/ez1oYRSb1Kup6nb3Vr5MAkdi6kkIeADnNaFrfw3cpjRZFYDPzoRTrW9tJ28u3kQt/dAwatULuVJq1rBSMCUYDHIxyKKM0zMxLiTVbeVXnkH2cfeaFc7fqDW0rK6qykFSMgjvVKfVLVN0akzSdNiDP4U/TIpIbGJJRhhk7f7ozwKlbmktVdlylptDZZWUHBIIB9KozK82oWkEmySZQ3cDnFTxSxzIHicOp6EGsnTLq1tYzbXIENwnLmT+M+uak0xlk1G7e2H+ikAAj7pfuRU3NJQtc1aUcGkpRVGY73oyCMggijAKlSMgjBFZ7aUYiTZ3MkKn+A8gUhpJ7sZreFtY5AcSpIvlnvnPSr/IB4z7VSg0zbOs91O1xIv3d3AX6CrwoRUmrJBThzSUopkBSiiigDP1n/VR/jWBwK3tZH7pPoawBXVS+E83EfGB+9QDgY7VXu7qO1wXJLHoo71V/tR+ptX2+tW5JaGapyaujVgP70V0tp/x6x/SuU0+5juWDRnkdQe1dXaf8esf+7WNV3SsdOGTTaZMDVPVLD+0bTyDM8XzBty9auVT1W8msrQS29s1w5YDaOw9awOwx/wDhEh21Gf8Az+NUbvRm0y/tjPdztayMF3q2Cre/tV4+ItR/6A8n5n/CqU95feIL+CxeAWyIwkcE84FAzsaXtSCjtQACg0CigAoo60UARzvIkLNDH5kg6KTjNUvst9c/8fNz5Kn/AJZwj+taNQxSvI0m+JowrYUk/eHrSKTsU9KtYY4nbYDIkrLvPJ4NaB9Kjgi8neM53uW/OpCQMk8Ack0LQUnd3ExRWdE9xqTGRZGgtc4Xb96T39hSTrJYywGKaSQSSBCj8/iD7UXHy9LmjSGlzSGmSApc0UlAhwNFNpaAFpKKO1ACZ4pKWkoAKQ0UhoAKQ0UGgBM8UA0lKBQA6gUUUAFLRRQAUd6KKAClpKWgApRRSUAOpaSgUALTgOKbTgaAFooooAUdaw5+Lmb/AHj/ADrbFYtx/wAfUv8AvH+dZzKiRpyvNA6UA9aT1NZlhjnFKeVpp5OadxQAnYUvakXoaFGVNAGdjIpBTxTcHJoGGKMUUtACUUUUgFqOc4hf6VJUVzxA/wBKaA14l/dRj/ZH8qmFRxjgewFSgV0IyFpRim9KcKAHClHWkFLQA6nimjpSg80AOFFJ3pR0FACinCmilJoAdTTRSdTQAlOoozQAHilpDQKAFpaTrS5oAcOaWmCnCgQ8UlIKdQAUUUUAZ+r28kot5o080W8m9ov7wqa2v7a54SQB+6Nww/CrXeoLiztrn/XQox9cc/nSL5k1Zk9Ylg8FtPJDfptuS5PmyDIcZ4wau/2XGvEVxcRjsBJxTX0rzFKy3lw6nsSKTuXFxWlyy0Vs80Up8vfGfkII71PWfDo1jDgiLcRyCxJrQpozlboLSUtIPWmIx7Oa4eJprKyiWFmJ5bDNzzV+0uUuYyygqynayHqp9Kz5JJNOvmhtFNwsuXMA/wCWZ9c+lWNNhmVrme4Ty3nfdsznaAMVKNpJWuaAps2/yZPK/wBZtO3644pVpRVGKMvSobKa3UlFknx+98wZbd3zmtKOKOFSsSKik5woxWZqOjm6uDcwzlJDgbT0I/CpNLhSCSRCJEmUYZGcsuPUVKNZWaumaQNOpopaoyHig9KQGlJoASkpaTvQAUCjFLQAtKKbSigDO1r/AFcbduawPWuh1kf6MpHZq589DXXS+E83EfGZ8yqurxtLjaUwmema0OvtVG9sXu3H78qo6Ljv61H/AGbc9PtrfrRqm9A92SWpLYhf7bmMP+rCfPjpmu0tR/o0X+7XCw6TPG22K8KZ54BrpNG0u8tJlnnv3mjKYEZz3rGd7anVSs3ozcqOWWOFN0sixr0yxwKf2qpqFjb6jAsNzkoG3cNjmsjoH/b7M/8AL1D/AN9isLxFe2pubFrOVHvFmGDGc/L6GrI8LaV/df8A77q3Y6Hp1jKJYYQZB0Zjkj6UAaXeiikzxQAtFFFAAKCaKaaAFB4ooFBoEJQwDqVYZBGDQaM0AUjNDpyR2y+ZK+PkRRk4/wAKPtzIQbi1kiQnAc4IB/Co9TjFuzX0UrLKQE24yHPYU1YL668v7YYkjBDGNOpI5FSa2VrmhRSmkqjIKWkpaAEoopc0AJQTiikPNAC0hpRSE0ABptBNJQAtNNLmg9KAG0tJRQA4U6mA0+gAooooAKKKKAFooooAKWkp2KAAUtIOaU0AFLSUtADge1HekFLQAorEuhi6l/3jW2Kxbzi5k/3jWcyokX8VIepFKe1I33hWZYGlBpD0OelKDkUAIOKUHApP4qB1NAFAdaQ9aUCmnjmgYUtFFABSUuKCKAEqK6/1LfSpsVBd/wCoP0oQG8vQU6mjoKdXQZBSg4pKKAJBThTFp3SgBw6U4U2nCgBaM9qMZoFACinDkU2nCgApAKUc0CgAooxzRigBaQUCg0AKKMUoooAXvS03NOzxQIUU4c00UDrQA7vSSN5cbPgkKM4HU0tGeaAMh/EFsjhTDMM9MgD+taFrO9xGXeFoueAxHPvTp4YriMpNGrqR3HSorCB7azjhdtxTIz7ZOP0xS1uaNxa03LIpSaSg0zMBzRSDilFAxaXFIKWgRjvcRadqty10Sq3G1kfHHAxirLapZLg/aYz9DmofJi1W5ma4jBigcxIO5I6k1DLpq6dvurNQVAy8TjII9j61Gp0Wg99zQtLyC7LeQ+7b1OCKtCoomV41dMbXAYVKBVmL3KX9r2H/AD8p+tRwTC81BZoVPlRoVLkY3E44FLNc28UrW9tZmaRPvCNBhfqadBfq8ywTQyW8rfdVxwfoaku1loi70paaDThVGY4dBRQKWgBKKKU0AFA5pM80o6mgBcYoFApRQBQ1fP2Zfr/Sue710Osf8ey/U/yrnwa6qXwnnYn4yhfTzeettbcSMMsx7CqvkXgu1h+1tuZC2ecVbf5NZ56SRYFR3M8dtqcbyNgeURnHvQ9dWVHTRLoWdMnla4a3uB+9TnI7iuwt/wDj3j/3RXE6azXOpPdKpEYXYue9dtB/qI/90VlU2NqSSkyO9tvtlnJbmRo/MGNy9RXLavoSabZNOb6d3JCon95j0rsayPEljNe6cv2fmaFxIq+uKyOkzLTwrM9ujXF9KkrDJVeQPbrVeXSDpurWq3N1M1tKwCyBujehq9D4tgRAl5azRzDhgBkZqtcXk/iS7toLW2eO2ikEjyOPSgDrjSUppKAFoFFHSgANN70ppKAClzSUUAFLSUooEVdTSJrTdLL5XlsHV+uCPbvVKC51O5U7Io0TtK4IyPXFXdShhmtS0zlFiO8MOcEe3eqUE+pyg7VQRdpJV2n8s1L3No/CaMYdY1EjBnxyQMCnVBaSb4v9esxBwWUYFT1Rk9w70tNpaBC0lLR3oAbRS0d6AEPSkNOpr9KAG0daKTvQAvSijNFACYpKU0UAA4pw6UynDmgBaKKO9AC0UUCgApaTFFACindabilFACilpKKADNOpop1ACg4pabTqAFFYt4P9Km/3q2c1kXv/AB9yj3/pUT2KiV+tDc8++KDwB6UN0FZFijpSLSihe/tQAfxUnRvwpT2pD1oAz+1Ky/LQBxTsZGKBkYpaQClIoAWkope1ABVe6H7hvpU9Rzj/AEd/pQgNkN8ufang1BEcxIf9kVKDXQZD6O9JmnUAOFO7U0U4UAOFLSdqXFADgaWmiloAcKWmg0pNACikBozRigBR1paSloAQDvTqSloAKD1ooxQAdKfTB70/vQAUtJ1oFADqhvblLS2aVhuxgKo6sT0FTd6gvbX7XbmLdsYMGVvQjoaGEbX1Ku3VWAcyW8ZPSIgn8M1PYXX2uBmZdkiMUdfQiqs0Gp3Efky+QADnzkYgj3xV22t0tYRFGOB1J6k+ppI0laxMOlNn8wQOYVDSAfKD0NOGcUya4itow88iovTJPemZoxxqWoG8FrJDDBK33d+cH6GrRt9SlGJLyOIHr5ac/mah1G9tr+Aw28ck0wOY2VCNp9c1qx7vLXf97Azj1qUbSdkmkFvGYYVjaRpCoxvbqakFJQKoxM6aG5tLqWa0CSRync8TNtIPqDUM9zdXULQCBLcOMM7yA4HfAq0+k28t1JPKXfec7SeB9Kq2lnZTy3CPaIGgk29ScjsanU2Tja5etpYNqwQyqxjUDAOTgcVZXrUENtBbg+TEiZ67RjNTCqMnvoZVvKdMnniuUKxySGRZh0Oex9Kd5dxf30EzoscEB3Lhgxc/h2q1eyXJMcFtGpLgku/3VA//AF1Uj0bazM13IpbkiL5RUmqaau9zTApR2rNOjrn/AI/Lr/v5Wko2qq5JwMZPWmZNJbMeDzS00UopiFooooAQjmgHmlpAOaAHClpBTqAM7WWxAn41gk57Yrc1ofu4/wAaweetddL4TzcR8YOFJzgZHeqV3c2SH99sdgMAAZNV9WS4aYFRIbfAyEP50WZ00EALh/8AprQ5a2HGmlHm/IuaZeG5uNqwlIlHDGuyh/494/8AdFcvAw3rjp7dK6eDm3j/AN0VnV2RtQabdkPqrqV/Dplo1xPkqDgAdSfSrdYniuItYQz4DLbzLIyn+Id6wOsistdt767jgu7EwNL/AKtpBkN+lact/BZ3lvaOhTz8hGA+XPpWP4gvrO5srOeCaNnWdGXBGQO9L4jvLe5nsILWVZbj7QrDYc7RQB0vaikzzRQAtBopKACg8UopDQAlAoooASlpDQKBDuo9axjFezJ5N4RFDvJdy/LjPAHoK0b24a2t90a75GYKi+rHpVG50zfZyvOxnuduQT0B9AKlmsNNy1bW8ETO9vtCuACF6cVY7VnaamZ2ljgaCEoBtIxlvXFaJpoie4lL1pKWmSLSUtJ+NACUtIfWlFABTWp2aa1ADaSgUvSgBO9LSUvagApO9LQeaAG0tGKXBoAXvRQKKAFzS9aYRTh7UAFFKRQKAClpMUtAC0UCjtQAoopM0o5oAUUtIOKWgBayb3AvZPw/lWsKyNR/4/X+g/lUT2KiVs/LSn7uPakHQ+1Hasixc4xQpxmmjtmlPB+tACnGPagnpig9KQ9BQBS9KOOlHaigY1e9L1pO/pSigAopTSUAHtSTDMLfSlHXmiT/AFbD2oEXrc5giPqg/lUwNV7X/j1h/wCua/yqcelbmZIKUd6aKeKYDhThTB1p1ADutOFNHAJp9AAKU0gpaADOKWkJxSigBaWkpaAAdadTaXtQAnApwpuKUUALS0g60YoAWjNIKXFADhRScUo4oAcKbM7RW8johkdQSFHU+1LnkU8c0CMwT6pIuRaxRZ/vPmkZNWb/AJaW0Y9gSaZqF/Ha6pbBp8JhhKo5xxxkVowzRXEYkhdXU9wanc2d0r2CEOsSrK4dwOWAxmo72SG3tzPOgYRnKjGTk8cVOOtV9StnurFo4yBICGTPqDmq6GcdZaldbjUdvmfYE8vrsEnz4q1bTpcwLLHkA8EHqD3BqqmrAIRcW80c46psJBPsRS6RFcJbyvcDa0spkC46ZqUaSWl2aAooFJ3qjEoXVzcy3hs7PahRQ0krDO3PQAVmk3On3V7L9p8wx+WzhwP3gI/SteOJotUmkIyk8a8+hXjH60txYW1xMJZogzDA69cetTZs3jNR0J1OVB6ZGadSd6AMGqMR1J3ozRQAUClpKAHUoptKKAHUUlLQAUUCjFACg0uabSigDP1g/uo/xrBf0rc1g8IPY1hNzg110vhPNxHxjC6xAl2AXuSapyvp0/yu0ZJ79D+dNuY/tWoCFz+6jTcQO5potLf+0UiMQ2GInHvmiTb6BCKW713LNhZrbXAeOUtG3AUnIrsbY/6PH/uiuKsV+zajJahiY9odc9q7W1/49o/90VlU2OmjfmdyWqmoafb6lCsVypZVbcMHHNW6xvFN1Nb6fHFbNtkuJBFuHBArE6StJoWgQvskdUb0M2DV/TtI020YTWkas/Z927H0qjB4RsUjHnvLLIfvNuxzVWazbw7qNrNazO1tPII3jY+tAHVUopB1p1ACUUUUALSGiigQlFLSGgBKBQKWgBGAONyg4ORn1ooNJQAE0lL2pvegBaKKWgBKQ0tBoAaaKD0ooAUdKa/Sl6U1jnFACUpoooASgUtJQAtFJRnmgBe9KKSigApaTFL0oAWiiigApRSdKWgBaKKKAHUlApaADFKBSUd6AFpcU3vTsmgYorK1MYvSfVQa1RWZqY/0xT6oKiew4lM9xSL0NKetKBg/hWRY32oI5FKetB+7QAH7tJ/DTh0po5xQBS7UUUvQUAMbhqWkbtRQMdSGjNB9KAFUYob7hpelIfumgRatP+POH/cH8qnHWoLP/j0h/wB0VYHWt0ZjxThTRyKcKYDhTqQUtADh0p1IKUUAKOtLSYpQKACjNBoH3aAHLzS0gpaAClpKWgBKUUh6iloAMgc04cU2lNAC9KDQDzQaBC9qM0vUUYoAO9OYlUZhyQCQKbio5by2gbbLcRI3ozAGgaMi1spDY2l9EgluS5kcMcFweMZq3pdtNFPdTyxCBZWBWIHOPertrcQXERNswZFO3gYFS0kkaSqNqzAUpICkk4AGSTSd6UqGBB5BGCKZkZzazaBsRmST3RCRVm1uVuYy6K6gHGHXFZkF3/Zdy1lvNxEPu7Blo/Y1s56UkzWcUthfWkpaSmZBmjvSUUALjFLTc9KXqKBhRQaKAAGigCigBaWkHWigB3alpB0ooAWijuaKAFoFJTqBGVq5AZM/3TWJ0Brb1kfc/wB01h110vhPNr/Gyt5Li9EykbSm1hUVyl0LtJbZFbCbTn6064e9WQi3jRkx3qNZdTxxBH+f/wBenK2w4X0d0TWNtJFM81w4aaTrjsPSuytj/o0X+7XEedqgP/HtH/n8a6HQ7jVZX23ttHHbhMqy9Sc/WsalrHRRT5m2zazVDWdOOpWXlI4SVGDxsexFX6yvEOoz2FpELRQZ55BGhPasTqNGESiCMTFTKANxXoTWXq1oLjU7F7m4ijt43ysZPzO/+cVTFl4mK5OoRA+nHH6Vm6tbazHcWK3d3HJI0uISP4W456UAdsv3qU1n6RDqMKSjUrhJmJGwr2HftWjQAlFITRmgBaM0dqbQIdSGiigBoGKXvRRQAHmkpaTrQAU006kNACZ96WkpaACkpaQ5oASilFIaAENJQTSGgBaBSUtABSGnUmKAEoFFFAC0tIKWgAzS0lFAC0UUDmgApaKMUALSZo7UCgBwopAaWgBaKF5pSKBhSjpSUdKAFrM1T/j5T/crSBrO1Tm5Xn+GonsNblQ9vSk/ipe3tSZIIrIsD1oxxSt2+tH8NABxx7Ug7/WlX7tA4Y0AUBS0UUANfqKBQ3Q00dKBjiaAMtmkpyDigB1Iw+U0tB6GgRPaf8esX+7VgVBaf8esf0qcVujNj1p4pgp4pgPBp1NB5pe1ADhyaeKYtPoAKUUgNL3oADzSD0FOpv8AFQA8UtIOlKPX1oAMUtJmgUAL2paSloASg9aWigQoxS02l6igBaWk7UtABTDbwu+94o2bpkqCaf2oHWgBVAUYAAHoKWiigAHWnA5FMHWnUAZFvZ6lYbkgFtKhJJZshj9TVy2F55u65aEJjASME8/U1bzkUn+NJKxcpuQDpSYp9NNMgbRQaSgYoFOFNpaAFpKUUUAJSiigUAFGKXrRQAo6Cikpe1AC0UCigQUtJS0AZms9U/3TWFnArd1jOY/ZTWEMV10vhPOr/GUru8MLLFFGXlfoPQUwPqi/N5UZH93ih2WPWCXIAePCk1fQ4B9KfxX1FdQSSRDZ3YuuqlJFIDL6V1dl/wAekdcZbMJNXneLlAoBI6E8V2Vj/wAeifj/ADrKo7xOikrT0LNQXdnBeIi3CbgjB15III71MDS9qwOoSoLmygupIZJk3NC25DkjBqbcv94fnVW81GCzmt4pNzNcNsUrjAPv+dAy5S5pAQehBoxQAYA6UlLSYxQIWiijNABSUtFACUh60tJ3oAWkpc0lABSfWlpDzQAg4paSl680AFFFJnmgBaa1OpDQBHjFBpTSUAFAoo6UAOoNJmloAaaSlNJ0oAXNGeKSloAdmikoFAC0p4FFHWgAHWlNIBTqAEpaO1AoAAKWgUUDFHBpSc0yngUAKKCKBS0ANArO1P8A4+R/uitLvWZqf/Hz9FFRLYcSqwzxQR0oP3aTqRWRYp6gUfwn16UMOlANAAOlIfvGhemKU/eoAoUd6Q0vagBetMK+lP7UUANUc04UUUAFB+6aKD0NAFmz/wCPWP6f1qwOlV7P/j1j+lTit1sZseKeKavSnCmA/wBKWkFPFAAOKeKbTu1ABS0lAoAcOlGKKTNADhTqavpTqBDTycUvSgDmigBaM0UUALRRRQAUtFIKAHDpS0lL2oAKAKKBQA6kpaSgBaM0maKAFopAc0vB4oAcKQ8UUnXmgBDSd6WkzQMM0UUUAOFBooNABQBQaPSgBaKM0UAKKKSlFAAKWik60CFpaSloAzNY4Kf7prCHSt7WBkRn2Ncxd2S3JGZGXGcbe9dVP4dDz6yXtNRbq2juVKyDp0I6iqi6VuO03Mm30qtNY4ulghlcnG5yeiirI0oHOLmTNG/Qpe4l7xftbaO2UJEMAnknqa6awObRfqa47SY/KnljkZjMmAQTxjsRXYafzaj6monrE0pK03qWl4rE8VtP9mtoIpWiSeYI7jsK2xVHWNQbT4I3S0e5LtjCduOvSsDqMweD7ULzd3BPc5FZuqeH4bO8sIo55mFxLsYkjKjjp+daP/CUzf8AQJuP1/wqMeLA8mz+zJi6c4ByR+lAzY0nTI9KikjilkkDtklz0rQrn7bxK09zHF/Zs6b2C7j0GT16Vv0ABooooEJ2oJxQaSgBc0tIRSfWgBaSlpO9ABRS0lABSGlpDQAneloooAKTvRRQAtNbrS0h60AJTadSHrQAlFLSUALQelHakNABRRRQAmKUUUDrQMWigdKKAFpabiloAcKXpSCigBaKSloAUGiiigAxTgaQUuKACl6UYoNACfSsvUT/AKU30H8q1aytR/4+m+g/lUT2HErZ+WkzyKU/doxWRYM3I4pD3opQM0AJg9qME0oo6H60AZ9OHSmiloGLmjNFFABml5pKdnigBOtB+6aShvumgRasv+PSL/dqwBVey/484j/s1YzW62M2PHSnU0dKcKYDqkFMFLQA+lAzQKUcUAKOlHeiigBRRSUo6UAA4NO602nUCEFKKSigB2aWm0ooAKU0g4paAEzTgeab3pTQA6lpufWgUAOooooAMnFIOtLRQAuOKKKSgBaDSUpNABnpS03rS0AIOuP1ox70vSigBKWikNAxw60UgpTQAUlAoxQAvSiilxQAUopKM4oAWlooNAgHejnigUooAoauB5cf1P8AKuePSuh1cZij57mueI9a66XwnnYj4zOu1mt7w3MSb1ZdrikGrRDpDIWIxipLu/S3nMZjdsDqKiGrRDJ8mT8hQ3Z6MpRckrxuS6es0l1LdTLsMgCqvtXXaZ/x7H/eP9K5ayvY7tzsR1C85Peup0z/AI9m/wB7+grOduXQ0pN+01Vi33oLAdSB9aXpVDVdMg1SFEuHdFjO4FDisDrLu9f7y/nWBqs0MXiLTntGU3LtsmCHqpx1/Wmp4U05xmO6mYf7Lg/0q/p2gWWmy+dErPL2dznH0oGah60U006gQZpKDRigAopDS0AJS0nelNACUUUUAFB6GgnigUAA6UhpaSgAoooHNABTTTqKAEzSHrS0mSaAEpMUtBoASiko7UAOo7UgooASjvS0hoGJRS0lADlNLTVp3egAooooAWgGjNLQAvak70oooAXtRRRQAo6U6mjpTqAFopKWgBKyb/m8f8P5Vr1j3xzdSfh/KonsOJB2pDTh0pv8P05rIsDS59qCfloHIoAE4FB6g0KcNQeooAzxS0gHNLQMXpilzmm0uaAF6UUmRQPXrQIXtmkY/K30pc0yQ/u2PtQBdsv+POH/AHRU4FQ2Q/0KD/rmv8qsAVujMcKcKaKcKYDhSgcU0U7tQA/tSjpTQaetAAOtLnFGKQdaAFpR0pBSjpQIBS0gNLQAUdKU9KbQA7tS+1NFLQAtFFGaAA0Cg0UALS5xSZooAdnigUmeKUdaAClzRRQAUUlL0oAKKKM8UAAooooABmlpKAaAFxSUuaKADpS0lLQMSgmlppFAC55p1MzT6AEo60Cl70AKKO1IDS96BCjpRSCloAoauf3Uf1Nc/wBRXQax/qkx71z59q66Xwnn4j4yPOWb6Uox3IwRzmqtxp8VzOXd3BPoeKiOkQEEebIPTkVTb7ERUP5h+nuq3tzFCcwjDD0B74rr9L/492/3v6Vx+mIITLblAJUOWI/iHauv0s/6Ox/2v6VjL4Doh/FLtYfifzJhY2YkMcdzNtkYenp+tblZHiOyu7+0jhtEjY7txLnBXHQg1gdZnyaemgapYy2kkhink8mRGOc571c1VmtNe064R2AnJgdM8Edj+tZtxYeI7nyPOMLeQ4dDkdR61bs9L1O51KG81eZCIDmONPX8KBnQnrRRRQIWkopKAA9aKDSUALRQKU0AJR70dqSgBaBSUA0ALRR2pKAEpaKKAEOKM0GkoAKKKDQAlJmlpKAEpaSg0DDtS02lHSgAooIooAKKKKAAUtIKWgBaKSloADzS0lLmgBR1p1IKWgBKXtQKDQAo4p1NFO6UAGKKKO9AC1kXv/H5J/ntWvWNe5+2S/X+lRPYcSEcrSH7ppab2NZFi9RSjofXpTcUooAB1pT19eaQH5zTmoAz+lKKSigYtHWigUAGKWkpaAEpk5xEfpUlQ3Zxbt9KBGpZjFnB/wBc1/kKm6GmW4xbxD0Rf5VJW5mAHSnAUlOWmAo604mkFFADh605aZmnJ0oAfSDrS0GgQuKSlHvRg0AIKcOtNFO70AOppFApTxQA2nd6SloAXrSYpaTNAC8UZwKSloAMZAo6UtIelADqBSdqWgB1NFAPFLQAdqKKDQAdTQaUUmKAAUHrRQaAClHSkzRQAtLSUUAKKDQKKBhmk60tJmgA5pw6UlFAC0tJRQIUUtNFKKAFFLikpaAKGr/6hT3z/Sue6cY/EV0WrjNuPr/SueA59Oa66Xwnn4n4ylcyXizsIIVZAByf/wBdRCbUucW6f5/Gpby7MMoiiQyStzj0qut5fLMYzboxC7io64/OiT13HBNrZFmxt5YpJJ7hgZZMcDsK6rTP+Pdv97+lcza3K3SbgNrKcMp7Gum0v/Ut/vf0qJ25dC6TbqO5erP1nVo9Kt0d42leRtqIvetCqGo6cL24s5vM2NbSb8Fchhxx+lc52GR/wkd+ef7Fnx/wL/CqV3r982oWb/YbiEIT+5yf3v6V2R5qheaf9p1KzvPN2i23fLj72aAF0q+lv7dpZbV7Yhtu1+/HXpV4dKaDzTgaACiikoAKSlpO1ACigUlL3oAKKB1oNACUgpxptACig0gpSOKACkoFFABRRSUAFA4zR2oFAB2pppxpKAEFIaWkoGFFFFABRRSdaAFzRSUtABmlptKOKAFp3ak7UDpQAUtApelAC0opuadQAUdaB6UtACqBTqbSigBcUUUUAFY95/x+S/X+lbFY95/x9y/X+lRPYcSAetA7+lKBjuaQDGayLBaQUL3o6CgA6Nj2pTyKQ/epxPyn17UAZ470UtIePrQMUUUnIHtS0AHelzSDk0UAFQXZ/cMPY1P1qG7GYW+lCA2Yf9RH6bB/Kn5qG3bNrCf9hf5VMK3MhRS0gNLTAeKXFNU0vagBQKfTBTxzQIUdaWkH3qUUALS9qTFFAAvBpxpoFL3oABxQaO9FABS0mMinAUAJRmlNN4zQA4GkpO/WndKAFo7UlLQACl703vTgKADrR3opaAAUUUUAFKeBSClPSgA7U2nCm0AA4pe9IeaKBinrSjmkpRQAtIaXNIelACc0uaBRQA7tSUUdKAClzTaUmgBT0oo7UooEA6UtJ2pQaAKerf8AHqD7/wBK53jrXQ6v/wAeo+v9DXPdwRXVS+E8/E/EUAMatckjkoCPpxQGVNVcuyr+5HJOO9TymBZ9zuglAxy2DioZYbK5k8yaRSwGOJAKbWgJ3evYSxdZr+6lj/1ZwM+prrdM/wBQ3+9XOQiELstym1eynNdLpg/0cn/aqKmkTSk71C3T2iZRuYhR6k4pneszxFiW/wBGt5ji3kmJfJ4JGMA/nXFUm42sdbNbyJPQfnSGJwC2Mj2NZXii8maS20mykKXF03zFTyqf5/lVWKwbw/rthDb3MssN5uSRHPcd/wBawhWm1qK7NulFBGCRR0rsKCiiigANBo70nUUAFHSig9KAFFFNHWnUAFNpT0pKAAHilNJR2oABRRQKACkzS00c0AOo6UlFABSUGigApCMUdqO9ACUUUUDFpO9KKTvQAUUUUAB60nelooAUUtIppaAClFJS0AOopKUUAKKd1ptAoAdTqaKUUALRR1pe1ACd6yLz/j8k+ta+Oaybz/j7kqJ7DiVz1o7kUdzmkPDZ7VkWAoHOaTseaWgAPWg9OaD94UfwmgCh2paTNHWgYtFFFABRRQAaAF71FcDMbVKKjmGYz9KALti26yg/65r/ACq0Kp2P/HnD/ugVaU9q3RkySnU0U4UwF707tTRTqADOKkUjioyOfenLxQIf3pw6U0UooAdRigdaWgBDS9RRigUANPWnZppFKtAB3p4NNPNGaAA0YpaTvQAnSnZoApKAFFLTRTqAFFKRSUtACYpaKKACijpRQAYoxQDzS0AJSd6cabj5vagBetJS96KAClpM0tAwpTyKSloASg0UGgQGjOaDRQMO1GKUUGgAzxQKToacDigQuM0uKBSUAU9VP+ij13Vz3Q10GrAm1H+9/Q1z4Hauql8J5+J+MqTWNvPKZJEJY98mozpVowICMDjghulOuZL5Z2EESNH2JPP86iE2qEnEMYJ78f403y9gjz2+IdpUawSTQFR5iEZbP3h2rsdOH+jD6muS0+1kgZpZ23SykZx2rrtPH+iL9T/Os56RNqbvUZY9aTUdMg1WwWC4yMfMrr1U+tO71l+JZriVdP0y2k8trx9rsOyjH+P6VwVk3ax0sTStN0rSLxpn1KOa5I2gySKCo/OtaSxtrjUIdRLM7xIVjw2VGe9Zsfg7SUjCvHLI3dzIQT+VVbO3k8P+IILKKZ5LK8B2q5yVYf5/WuPSbunqQbkgxK31pvenz/64/SmCvRpu8UaIDRRSVYBSikxzSigAPSkNOppoABS5pBRQAp5pKKM0AJ0pM0poxQAUCkpRQAUUGkoAKQ0pNJQAUn1paQUAHpQetFJQAUGijtQMBxR6UdKMUALnik70YooAM0UUUAA4paBRQACn0zrTgKAHdaKFFOoAKBRRQAuaWkFKcGgBRS0gpaAErIvf+PuT8P5VsVkX3/H5J+H8qiew4kBOTmmnr9KD1oI+asiwHBpAefalHekFAB1b8KG5WjuM0HpQBRoFFFAxaO1HSkHFAC0tJS0AHemOPlIp9NI4oAs2P/HnF9P61aSqtj/x5x/j/M1aFbrYyY8GnimDrThTAeKWminCgBeopQO9JSjtQA4cU8UgpaBCg0CjNL3oAWj+VIOKXvQAlIOtOoNABikxS0UAAoPWjpSdaADNHSlo+tACU4UlLQAZpRScUo60AFFLRQAh4FFBooAB0pQaSlHNACnmk70tJ3oADSUveigBB1p1IBilzQAUUUUDEFLSEUtAg9BRSUtAxRR0oHSg80CGnmnDpSGgcUAOzSim0CgCtqePsnPr/Q1zvOf610OrH/RPxrns9Tiuqj8J5+J+Mo3d+IrjykhaWQDJA7VGNRnByLGT9f8ACrS24S7lnDcSADGOlTJyTz2q7SfUjmgtErmTb6lOs8xNvJIMghMn5P0rutMYtYROVKlhkg9vauVgtvJnnk358xgcY6V1lj/x5x/Q/wA6wmmlqdVKUZS91E9UfENhczwWl5Yjdc2bb1T+8OMj9KvjNJq2qW+j2YnuMnPyoi9WNcFdtWsbsxx4zt412XdjcxTDgoAOv44pmnG813XYdSmt2t7S2UiJW6sT/n9Kb/wkuqTYlj0F2i6gkMT+eK09G1+DVXeFo3t7lBkxP/SuZx5U2o/iSWdQuYLZlaeVYwRxk9fpVMalbsuY1nkH+zCx/pV+5AMikrnjjNMBrto/AjSNrFUXrN92zuj9VA/maijvZ7gMYLQ4VipMkgXBHbAzWjVCEeRqVzEekoEy/wAj+taFqzQokvz/AMsLcf8AbU/4U5ft7dfs0f4M3+FWM06gVyv5d6f+XmEf9sT/APFVTu5b+C7toRMjJMSu5YwMfma1aq6jC0tsWj/1sREifUUMqL11G/Zrk9b5x9I1/wAKX7Nc/wDP85+sa1NDIs0KSp91wGFPNBLbK32a5PW+YD2jWlFvdA/8fpP1iFWRS0C5mUbiC7SB3W7ZmUEhERVz7d6Zaxm6t0mS7uQHGeSvH6VpVQtB9mu5rX+E/vY/oeo/A0FJ3Q77Pcr9y9Y+0kYP8sUZvkOTHDMP9lip/XNWqB3pk3KZvWQ/vbS4T3C7h+lSRXlvK21JlLf3TwfyNWKhu7aO7heORVLFSASOQfUUh6MeevNArK0u2d7FGS7nSQEhgSGAIPTBq4TfRdUiuB6qdjfkeKLjcbOxZpDVY36Rn/SIpoPdlyPzFTxyRypuidXX1U5pk2Y6kpcZ5pKACig0lAC96XNIKCaAFpKDQKACl7UdqBQAClNGKQUAKKWkpRQADOaUHmjvSigB1KKQ0tAC0D3pBThQAv0ooxRQAVkXg/0yT8P5Vrisi+/4/JPw/lWc9hxK+eaQ80EnNB+9WZYCk7nFIOvNLzk0AA4alPekP3qU4waAKFGeaQcrml9KBi0UDrR6UALRmiigAzSHoaWk9aALFj/x6J9W/wDQjVkVWsP+PRf95v8A0I1ZHSt1sZMkFOFNHNKKYDxThTFNOBODQA4ds80tIOgp2MigQ4HGBSjpTQKdQA4DFGaQc0c5oAUHJIpTQOlFACetO7UmaQ0AOopuaXnjFABRSmigAzRSUooAKKM0Hr1oAM0o60lLQAoNGaKB19qAFB4pKPYUUALQKTNGaAFoBpKQjmgBe9LSClFABRmik6UALS0lKOlAAaTFBNFABS0lLQAuKSlzR2oAQ9aKRutAoGLkA06md6WgRV1XmzOexrns9a39VP8AoJ+v9K5a7guZHU29x5QC4I9TXTSdonDXV52bsWD978KFPzdcVkSJfC6Fut0XbGWI6KPepvs2o87LsE46Z61fP5GbopbyNTOGI7iulsf+PSMfX+dcZpbyyRu00xds4Knqprs7L/j0j/H+dZ1XeNzahHlm0WFHOKyPE6ouraPNcgG1WUh89ATjGf8APatgdRVfXNT07T0jj1KMyJLkhfL3Dj6/WvOrNqSsdTNKucvtknjWwFuB5qRsZyPTBxn/AD3FSDxjpAGAZgB28v8A+vUmn6/pN7qIjtUYXM3BcxYLYGeT+FcUITg22iTRuvvLUK+tQHVrW41OTT49/nQ5LZXg+uDVgV6NHSCuWth9Ub75Lu0m7bjEf+BDj9RV0Gqmqg/YXcdYysg/A/4ZrRlx3JxnNOBpD1z2oByAQQc9xTJHDpRQKKAKen/uxPb/APPKQ4/3TyP51cPaqyDZqU2OBJGrfiCR/hTorqOW5khTcWi+8cfKD6Z9aRT11J+lAooFMkdVLUgY1julGWgbJx3U8GrtIyh1ZWGVIwRQNOzGghlBBypGQaBVbTiy25hc5aBih+nb9MVZoBqzFpoHOaWigRRiH2bUpouizjzV+vRh/WrtVNUUrClyn37dt3Hde4qyrBlBU5BGc0i5aq4tVpLC3di6p5Un9+M7TVkdKM0yblPbe24ypW6jHY/K/wDgaWG9hnlMSkpMoyY3G1hVvNZ2r6d9rQXEIIuIuRg4LD0pPQuNnoy7QTWbb3U8cCS/Nc25HLAfvI/UEd6uxTJPGHicMp7ii5Li0Sg0vWmilFMQGlHSjrQOKAFNApM0owKAFpM0tJ3oAdRSUoHWgBaUUlOAoAWnUlANAC0opBS96AFzQRSDrTqAErIv/wDj8f8AD+Va+Dmsi/4vZPw/lWc9hxKx4NJzz7ClOdxpOjYrMsBRigdaBwTmgAI5FKehpD1zTj0zQBnYpcUDIzQDQMXFFLSUAKOtFHcUH9aAEpV6UhpV6UATWHNqMf3m/wDQjVpaq6f/AMex/wB9v51bFbrYyY4U6kWlpgKOtPHf0pi81JQAoFSCmA8U4c0CFFKKP4qXFAABzTsc0CjrQAUU76UHGOaAG0EcUAUvSgBg6jIp4pKXvQAUGjvQaAEooooAAaWmk4pc80ALRmkoFADhzilPFJ2oFACijNIKM0AKeKQnmlBzRQAA5oHFGKO9AB3pRSUZoAKO1GaKAAU6m0vagAopc0lAB1paT1ooAUjIpaQU6gBrDNNFPplAAeKKTNBoGVtWOLE/7wrA5Jrc1R1fTyykMueoPWsLdmuqj8J5+J+MzZZfseoySSq3lTAYYDpUw1K1T5vNz7AHJp013apI0c0inHVSpIqFJ9MDZxH+KH/CntomK3NZuLH6YzSS3FyV2pKw2j1rtbL/AI9I/p/WuO/tGz/5+AB6bT/hXUaRqFre24S2mEjRj5wARjOcVlUty2ubUrubbVjQXrTdXvrCwt1mvwrDOEUqGJPsKcvWsrxFHGusaTc3ag2aOyPuGVDHoT/ntXn10nJXOhljStQ0jVyy20EYkQZKPEAcetW4W08X8lvCkK3UShmAjwQD3BxWbqEcdr4q0maBFRpxIj7RjcMcfzpl7JH/AMJrYCBgZPKdZcHtg4zXLyXem1iTVnt4Um89IkWV+GcKMn6mmCrFz91frVcd67qHwItbDlqG/khjtJBO+1HBTOCev0qUU6tikZWZ9SiWJQ8NvgCSQjDSey+3vWjGixRrGgwqDAHtTzTc80ht3FpelJQDTJKUkWouzIJ4UjY8OEO4D+WasW1tHawiKPOOpJ6sfU1LQaVinJtWFoFFApki0jMEUszBVAySTgClpGVXVkdQykYII4NAFGaeG0vWmklURzR5Jz3X/EH9KdYTzXCSTSpsjdsxKRg7fU/WhdLso5FeOBVZTkEVapaltxtoA60opKBmmQDqHRkYZVhgismLUI7Gw2zHdLEzRhB95sH/AAxV24s2nl3rd3EXGCsbYFRWWnJaTzyYDFyNrNy2Mc5P1qXc0jy21LkbbkVsYyAcelLRQaogWigUDmgRmqPsWptEOIbn509nHUVJNZZkM1q4hmPX+6/1H9afqtu01mWjH72IiRPqKfBMJ4ElXo4zikaN6XK8F3vk8idPJuAPuHo3uD3q0KjuLZLuMJIMEHKuOGU+oNQRTywSrbXZBLf6uUDAk9j6GgVk9UXRRmm0oApki0CkFFAD80hoHSg0AL2pM0opcCgBR0pw60goHWgB1OHFNzinUALS4popQaAFpaQUuaADNZGof8frY9B/KtesjUv+PxvoP5VE9hxKp5z3oPLfhQMUHmsixBycZox8xpQOaBw1ABjmjtQeopexoAzjw1L0obqKKBi0HPagUooATNK1IeKKADtj1pxpvGBTuPrQIm0//UN/vt/OrQqrp/8AqG/32/nVsVutjNjhS00U7NMBV4qQVGKeOlADxTl4pq9acOaBDj96lFIKUUAOFLikAxSg0AHeloFLQA00UppKAEpRRSEd6AF70UnelzQAlFFFAAKWkpaACkFLQKAAdKKOhooAWiiigBQcUh6miigBRkUGikHWgAB5p2KjHHFPPPegBKKKKAFFGOlIDSmgBaKTvS0AFIaKWgAU06minCgA7VGaeahuJ4reIyTOFUfrQNClgilnICjkk9Kzy8upsVjJjtBwzd3+lCRyak4lnVo7VT8kfd/c1oqoVQqgBRwAOgFLcr4fUpX0EVvpnlQrtRTgCsMDt3re1c4tPqawG4PrXXR+E83E6zKl0bSOXM6x7m9Rk1JBbWksfmJFEynpgVWjiSXUrnzlDtwVBHapbFRFc3UKDCqwYD0yKe71QmrLRu6J47SzkUMkUTKTjI5rqNLs7a1tw1vAkbSAbio61yOnfLdXUa/cWQEDsCetdpZn/RY/p/WsqlrXN6V1Jq5YU/MKg1nRIdZEYmnmjVMjbGRg/UVOn3lqtrWnX180RstQa0CAhgM/N+VefXdpLWxvIyz4Isuv2u6/Mf4Vo6T4fs9IdpId8kzDBkkOSB7Vnf2Bro/5j0n/AI9/jSHQte/6Drfm1YXb0cyTobkfux7Gq4PNZdppWsW1yk13qpuIV+9Hk88VqCuugko2TuWthaBQOaWthiGs2weeO6ura5lMrIwdGPdT/wDqrQkdI1LSMqr6scVli6t5dbjMEqyb4SjbfUHI/rSZpFNp6GoDSjrTR0pwpmYUblPAYE+xrMjRtWd5ZXdbMMVSNDjfjuTUzaRY7Rth2HsyMQR+NK5fKluXhQBWdp08qXdxYzuZGhwyuepU+taINNakyVmLR70lOAzQIbSfyrNbXLcBisFyyocMwj4FQnWZZwDZWM0yE4LHjH0pcyNFTka4pay9OuLmO5a1vWJdhviLYyR3HHcVpjmhO5Mo8rsKKQ80uKoS6taI5jRnmcHBWJCxp7CSb2LtFZ7393IpFvps2SODIQoptreXcdylvqMSK0g+SRDwT6fWlcrkZpilFNHFLmmQL0rMgH2O9ktSP3cv7yL29RWn1rP1kER20iKWkSZduBnr1FJlx7FsHmmzwR3MJimXch/MH1HvUUF1FcyyJCS3lnBbHBPtVkUC1TM+2llguDZXLbmxuikP/LRf8RV2mXlqLuApnbIp3ROOqtUFjctcRsso2zxnbInof8DQN6q6LVIOtQzXcMEkUUsgV5ThV9anoJsLRQBSimAtFFAoAcOlOFNHNOxQAtLmkpcZoABTqbS0AOFFIKWgBaydS4vD/uitasnVRi6z/sionsOO5UHJpKKUVkWCc0dzQmOaTuTQAN1HWnE5U4pnVqU8UAUWzigdKU/dNNHSgY6lxim9aXtQAuM0d6B0oNACDrTu4pq/eNPoES6d/wAe7f8AXRqtVV07/j3b/ro1WxzW8djN7irTsUg606mACnrTR0pw6UAPHWnjimDmnjpQId2oFIOlOA9aAFHSloHTiloABSmgUYoAKTvS0d6ACk7UUUANI+alNKQaKAGUooA5OelGMUAKKKQUtAABR9KXtQOTQACiijnPtQAUlOpKADNFIaAaAFopRRQA2nUg61FNc28DbZp442xnDMAaBpX2Je9LVVL+0kYKlxGzE4ADdasmgGmgFL2pKX1oEFL3pufmp3bNAAeRRgUhpaAACqmqXcllaCSFFeRnCKD6mrgrL1q4hjubGOZwiCTzWJ9B0pPRF01eVi1e3q2qqgXzJ24WNepqCKxklkFxfsHk/hj/AIV/z/nNQ202kW9xLcR3O+WQ8uxLED0FacciTRLJGdyNyDihajfu7BmlptOFMzKOsnFqv+9WGxzxitrW2xBGMZ5NYrOv49666Xwnn4j4yhPYST3Hmi5ZD/DgdP1piaZLuZheOCfvHByf1p8q3xmbyZY1TPAIH+FMI1RFZhLGcdgBk/pSaXYqLlZe8i7Z2qWqhEJYsclj1NdXZf8AHpH36/zrkNMmmlQSTSK2TgADBHqDXX2PNomPf+dRUtyqxpRTU3ctx8uv1q4apRcOv1qtresy6XJEsdhLdeYCSUz8v6GvMxMXKSSN5GrTT1rmD4uuB10S5/M//E1nSeKbo65HN9kuEjWLabbcfmPPzdP84rmjQncVjtJ/9S1Vc8Vn6d4jt9UdrYxSW9xjIR+/0q/XdQi4xsykPFU7jT2ubhne7nWIgYiRtoB+tWwabJIkSl5HVEHUscAVsWm1sVotKsozkwBz6yEt/OodRhjha1nRFTy5gpIGODx/hViDUbe4m8qBmkOOWVTtH40mqpv024A5ITcMeo5/pRp0LTalqWMUChclRnqRS0yCtp8LW9uYCOI3YKfUE5B/WrVZmJdQuZ1MzxW8L+WBGcMzY5JPpTZpZtKlh3TNPbSvsxJ95D6g9xU3sacrb8yzY2CWbyyeY8skpyzucnHYVcAGTig0DrVGbbe47FFHaob55Us5WgUtLtwoHXJ4zQC1Zj6zcPdrJFCCLWJh58g7nPQfSta1gitYFigXEY6d8+9FvZxwWK2xUMoXDZ/iJ6mqaLfWH7qKIXduPufPtdR6HPWptbU1b5lyofq4CwxTj/WRSqVI68nBFXu5rOMV3fSRm5jW3gjbfs3bmYjpn2rRpoiWiSCs24eW8uHs7R/JjT/XTKOcn+EVpisu3nisIRDLue5YmSRIlLnJPtQxw7kmjuDp6xnPmRMUcHruBpNYwbRAB+8MqBPrn/8AXUUZE9zJLp1wscrcywzIevrjqKnjtJWnWa7mErpyiouFU+vuaXQb0dy4OppelIDS1RmQ3lv9rtXhLsm7+IdqptBqdwvlT3EMUXRmiB3N/hWlR1pWuUpNEEEEVtCIoUCovSpR0qpql1JZWnnxoHAYBs9h61ZRgyhlOQRkUCae44kKNxIAHUmqtzBHHcjUPN8tUQiUdnHb8asSxRzxNFMgdGGCprPfQrA/dR1Gc4Ehwfak7jjbqRaZAbqZ9SuF+ZziFT/CtadOChVAAwBwAO1B55prQJSuwHAoptOpki0tJThQA5aXrQBiigBcU7tTRTqADrS4xSDrS0ALQKKUUALisnVh/pK4/uD+ZrVrM1b/AI+Y/wDc/rUT2HHcoY9KQH26UtB49qyLBR8vvSDpmnDPJoHA/wAaAGjrSnqO9AAz7UMMkY5oApnvTB1xTxTR940AL60UGgd6BhijPWihulACp0zTj0poHAp38NAiTTv9S49JD/Srgqnp/Eco/wCmh/kKtjrW8djNjh1p1Np4FMAFPFNA5qTGDQADnmnqaYBThQIkpcU0c04UAPHSgigHigmgAFKeKT2p3pQAlB6UtJ9aAEFLRS0ANopxGaaaAAGmkUUuMYoAMUUUUALRSYoGaAFFLTR1pe/tQAUtFFACYpOlOzSdTQAo5oNIOKXrQACsvUoo21Swd0VwxZCrDIIxmtQdq56e9up9UQ/Z0UWrsDlsADHUnsKUjWkm3dG0lrbIwZLeJWHQhACKlpEYOoZSCCMgjvTutMzYtFAoNAho5p1J3pSPSgAo60tJmgBwqKa1t7h1aeBJGXoWGakqnq1zcWtsstsgbDjfnsKHsVG7dkW1jjQbURVHoBilPQ0yKQSxrIvRwGH405u9AmMFOBpoFLigRQ1qIvaq65+Q8/SufZievWux2ggqwBBGCDVC90eGdS0P7qT9K6KdRJWZy1qLk+ZHKtewRSFWkww7YJpG1G1AJ80n6Ka0G0mN7prcS2slyOTHnmr1v4djVMzLDu64CZxVOp5maorszn9NZmeWYLhXkyortdMO6yQ4xyf51Uj0WBXUlmKj+HpWnEiRoqINqjoKynJNWRvThJScmSR/fX60up6na6XAJbuTaGOFAGSx9hSJ98fWsjXoo/8AhItKlvAGtDuT5/uh+2f0/KvPrxTkrmr3NPTNZstWV/sshLJ95GGGHvVb7NbXHif7Wl0DPbRbHh28jOcHP41XuIYbPxfp7W6LH9oikWQKMA4GR/Smzui+OLYQsCz25EwH4kZ/IVzqNpO3VEli/wBLkm1221ANGsUEZUj+Jic/41aq1P8A6pqrAV14dtwKjsKOlNkjSWNo5F3KwwQacKR3WNGd2CqOpJwBXQWvIyxbPpDGWBi1mTmSNusfuK1O1Z8uo2FxG0TmSSNuDtRsH8RWhwBx0pIqV3uFFGaMUyClJaTQ3T3Fm6gyf6yKTO1j6jHQ0yPTjLci6vyskoOURM7Vx/M1oYqneTSxXdkqtiORyjjHXjilY0Um9C5nvSim54NKvNMgd1pc9STjFHaq+o7v7OuSn3vKbGPpQC3Kcuo3NzDK1hbbogCPOZ9ufdaNHv2uYUjuNwuNm7kYDr2Iq/bRqlpFGv3AgGPwrPstLlt7qOWWZWWFSkSqMcE96nW5reLi0aVGKKBVGQuPTrWfooX+z1k/5auzGU9y2T1rQFYd5NaR3Eot9ReBnJ81I03jPcjjg0mXBXViTWLiINHJC3+lRTKgI756r+VaprAgGnRzRyxxXs5j5UeWSN3c/Wte2uZLhiGtJoVxndJgZ/CkmVNWRZApOlOoqjIhubiO0gaaXdsXrgE1TGqvKP8AR9PuZD6sAg/M1pjmqt7f29nJGs77TJn3x9RSZcdehRuRqt1bSJ5FvCjKQQW3Mfb0qxpUnm6bbsOSFCn8OKtQTxXCb4JVkX1U5qvYwPbvcoRiMyb4/oRyPzpWG5XjYt1UvNQitXEQVpZ26RJyf/rVYlZo4ZHQZZVJA9TiqOixRi1FzuEk8/zSP1OfSmyYpWuxANWnwd0Fovpje349qjnlvtO2S3M6XNuWCuQgUr78Vq1T1S1kvbTyIpFTLDdnuKTRSlrqi0fajNIiLHGqLnCAAZp2KZmFA+9RikPFAEw6UA80JylGPmFMB2aKTFKBSAWlFIKUUALRRRQAtZurjE0Tf7JH61pVnawPmhPsf6VMthx3M49ccUh6Cg8n0NJnJHasix/vSA0E8dutBoAFFBOGoHHrSdXoGVO1N6MadTTw31oEKaPajPNB4NAxaaeuKdSfxigB3pSjtSHml6UCH2XCyj/ppn9BVtTVS06y/wC9/QVbFbR2Ie48U6mjrTgaoQ8U8UwdKeKAHClApKcKBDhS0lKKAHDpS9abThQAg60+m80oNADhQaOlGaAExRS0lAC01qdSMKAGdqUUAUvagBMc0hFOooASijFKKAEoo70tAB2opMehpaAEpaSlB4oASlGKKQGgBQayb7SnudQEobFvIAZlz97HStWjvQ1cqMnHYRRjGBgelGO1L3ooJFFB6UDvS44oAQdaCeaMc0UALTe4pwqhNBqRuHaK6jWI/dQryP0oGlcv0kiLJE8bchgVNURbaifvXyj2EYNPFldMQX1CTH+yoFBVl3GaSx/s9FPLRkofwNXCeKo2A8q5vYeuJd4/4EKu0IU9xR+lLjpSDrTqCQp1IKzNVu9SS4W2060EjMm4yt91ecf0obtuNJvRD00e0j1RtQVX89iT975ckYPFX6506Hq12d17qpTP8EecfpgU3/hEyDkanOG9cf8A16j2ke5fs5djpaUVzY0nW7IZstSE4H/LOX/6+a0tJvby5aSG+s2gljAO4fdb6VSknsS4Nbmqn31+tVtb0KPWWj825miVBjYnQ++KtJ99fqKyfEl3eSXlppOnSeVNcgs79ML9fwNc1a/OrGb3K58EW24H7dc5HTpmtLSNAtNIdpIi8szDBkkPOPasseCzjc2qzmX+9jj+dTaLcX2n6w2j383nq0e+GQ9cen8/yrBtyTtK5JvXH+paqoNWbn/Un8KrCujDfAVHYdVPVYZJrVTHH5pjkWQx/wB8DqKuAVW1K6a0tfMTblmC7nPyrnua6HsaR30Ft7uC4QGNgpHVDwy+xFShldcqwYdMg5rOGkQXBWa7me6cjqTtXHsBV22FvGpit/LCp1VCOKEVJLoS84pRRjilxjimQVbq7MMqwwxGadxuCg4AHqT2FVpppleF9Qt1SNH3CSJ9wU4xyMdOalvI5obtL23TzcJ5ckY6lc5yPeobvUY57aSGCKWSaVSgQxkYzxzmpNYraxpD9KUVFbRNDawxMcsiBSfcCpMc1Rkx4PFLjIx600dqcRuBB6Hg0AUpdSsbY+W06ArxtUE4/KojrNo33BPIfRYmNNjubCxP2a2ieRo+GMUe4/ifWrdreQ3YbyXyV4ZSMMPqKk0aS6DLO8+1l8W80QXGDKuM1ZooqjN+Qo6Cql5d29rmMsRK4OEiXLfXAqzJIIonkbkIpb8qp6TAVgF1J809x87t6A9B9KTLjbdkOjagtzbJFI+bhQchuCQD1rSrn4GI1OGyRfmguZHzjohGf610BFKLHVSTuhaXrTRTqozE5AO0c44rGtNPjvdNkdzm7kYlpG6owPA9q2hWYLi5u7iZLERwxRtteZ1yWYegqWXBtbC6fZTxXUtzceUryKF2RdOO5960Kz1ubu3vYba68qVZshJIwQcgdxWgaEE73uwHWqN3OYZVtLGFDcSfOeMKg/vHFXsdKp3ljJLcC4trgwS7drHbuBHuKbFC19SvLaXqwPLJqjI6jccIAgqXS7t7zT45pFAc5BI6HB61XuY8QlNR1ONosfMiKFLfzP5VoxLGkSJEoWMD5R7VKLk9NRwpQeKSiqMh2KAKBwKByaAJFp1NU9KWgA/GnCm0o7UAOHWlpBRQAuKWg0lABVDWP+WB/wB7+lX6pauMxwn3P9KmWw47mVjJY4pAOc04D+dJ/EaxNBCcY96D09qVh0oftxQAo46elJg5NL+FIvNAFPJpGzwfSnZ60hPyUxAKXrSL92igYvakXlqX1pF+8TQA7FL3ooFAh9p/y0/3h/Kra1WtOWl/3h/KrIFbR2Ie5IKUdcU0cmniqEOFPXpTAfWnjr+FACjrThTaUc0CJBTgeKYOKeOlAC4pRSUUAKKWkFLQAtFLSUAHrRS0YoAOtI3al6UlACUGl7UnegApKWigApBSkGgdKAEJoNLQaAEpetGKMUAJS80hz70uaAEBowaAKWgBDRQeaBQBFPdW9uyrNNHGx6BmxT1dXAKsGB6EHIqleRy+e7Q2EU2VAZ3YZb2AqawhjjtwY4DBvO4oexoLaVrlkcU7NNpe1BAuKCKQUuaACqlxqdpbS+VNMFcdRg1b6VWutPtbwHzoVLH+MDDfnQ/IqNr+8RQapDcXIhhSWQf89Avyj61fzWZbNNZ3aWUzmWNwTE568djWiDSQ5pJ6FC3ydYvuuMR8/hV0dOadnNNpkt3Ag5p1JSigQ4UE44oWhq56zex1YdLcr3kzQ2c8qfeSNmGfUCsCy8QXkVvHPqNuTBL92aMdOe4qbVvENkkd3ZkS+btaP7vGcY9apaVr+n2+lQ2twsjMoIYbAQeTWcYvl1Ru5Lm0Z0cF2lxEJYXDof4gatRnctcNNqFlbSG40iaaCTvEVyjfrXXaNeHUNMhuXQKz5yB0yDiqjFxkmTUkpRa6l9Pvr9ap6vp9zJqljqNkFaWAlXRjjch//WauJ99fqKztf1i7tLy3sNNgWW6mBb5ugH+QaK1+dWPOe5u1iR2FxL4ne/udixxR7IFDZJHqfzNUhP4u/wCfe1P/AHz/AI1ktNr/APwkyMYIft3k4CcbdnPvXPTptN6olI7a5/1JqsKW2a7fTI2v0VLk/fVeg54/SkHeuvDq0bFx2HCq1/aNdxx7GUPG4dd65U+xFWqR9xVghAYjgkZwa3KTsyg9lcTj/TLj93j/AFUA2g/U9aq2IskuDfQyRwweX5ew/Kc5yc+9W/7Onf8A4+dQuH9o8IP0qnY6Za/br5HhWQRuu0vzjIzU9TZNWepsxuskaujBlbkEdDUV3NLDGGht2nYnG1TjFTRqqqFVQAvAA4GKdmqMepjzarewR75tN8tc4GZhyfQDHNSWuoTy3Jgu4BbkjKAty307U7UisF9aXUwPkIGUtjIQnoaivbmLUIhbWf76QsD5ij5Y8HrmoNrJrY1BS0lKKsxDNPHamU8UAYkV2ujJJb3SEfMXjdcHzQT/ADpNLmOo6lJffJGqp5YjByx9zU2mRR3PnXk6rJK8jL8wzsUHAAq9HbwwktFDHGW6lVAzUJG8pJXXUkoNFFWYCSIskbI/3WBB/GmWkTQ2sUT8sihSR7CpRWasOqRyS7ZLcrI5be+4kDtx06UilqrXNARors6ooZvvEDk0tZsukvcIftF9cM/GCp2qPoBWkAFULycDqaBNLuJmlHSilFMQA1kSTnR7l4jGZo7hzJGsfLA9xj0rXrH1G6j07VftMys4kh2oAOhB561LNKersS2Cme7ku5raaJ8YTzW6D0A7Vo1Rt7u7nkUtYmOJud5lB4+gq9imhTvfUM1WvbGG+VVmL4XsrYzVimyoXiZFdkJGAy9R70Ep2ZlHQ7W0/fQztCy8hpNrL+oq1p1093beY6jIYruXo2O4ql/YcizGVpku/wDZuFP8wav21wrObdovIljAJj7Y9QR2qUazd1vcs0Ue1J0NUYi9zTlpoNOWgBw6073po606gBRzRQDilFAAORS0CigBaWkooAKpawR5MR/2j/KrtUdZ/wCPeL/f/pUy2GtzMHTHINIpHOevvScY9acp4A/nWJoGfmpCfm9qQHPIoHXPagBxPy0g4HpSMc98H3ozgduaAKtBAxRS0xDF4zSnrSdGNLSGLQnTNIaVeFpgOFA4NHWgdKBEtlz5v+//AEFWhVSwOVl/3/6Crg6VtHYh7ir1p4po604daoQ4dKeBzmmCpBQADpTlFJTgOKAFpw4po604GgQvWnU0U7tQACl7iig0ALQaSlHNAAM880tGKD0xQAUlB5ooAWkNR3FxFaxeZO4RenPf2HrToZPOjDhHTPZ1wfyoHYWjNMWaKR2VHRmThgDkinjmgQZoAoAqnPqCpM0FvBJcyr94R9F+poGk3sXCOKKoDUwsipd20truOAz4K5+oq8PY0XG4tbi1nyma9vJLdZWhghwHKHDOxGcA9hWgKzGuhbahdIlvPOzlWIROBx60McB50qNAWt5Jo5RyGMhP5g1Ysbg3NqkpGCw5Hv0NQG8vnH7vTG/7aSgVbgjEMKIEVMD7oOQKSHK9tSTtQxCjcSAB1J6UCqGsDdBBGxxG8yrJ/u02TFXdiObWYhGzwQzTqnV1XC/mat2t1HdRiSJiR0IPUH3ouYBJZywIAAUKgDoOOKq6RbzxJJJcKEaUrhB2AGOaWty2ouN0aNLSUCmZCkZo4xilqMTRNK0SupkUZKg8igB3enZpO9GcigBaoyarCsjRxRzTlDhjEmQD9avEZQrnGRjNZWjypbRixmXyp4ySQeN/PUetJmkUmmySC+tJ7sfunjuCNoMkeDj0zV+jIJ65o7UyZAOlLjrSDpS96CRKBR3pfSgBRS5UttyN2M470lZmqaMt/MtxFcSW9yq7VdDxj3qJw5kaU58jLV3YQXEMqGKMPIpG/YCRnvUFjpNva2UUDRxysowXMYyazSviay4R4rtO2cZ/pTf7S8SE4Glpn1x/9esfYy2udHt472Nr7Ba5/wCPWH/v2KsRIka+WiqoH8K8Y/CsAQ+Jb0Ylnis0PXZjP6f41p6VpKab5j+dJPNLjfI564pxotO9xSxCatY0oz86/WotRhsYbqLVLuTyXtwVDbsAg9sd+pqSLl1+tYuuwrqHijTrC4ybbY0hXONx5/wFTWV5I4nuT/8ACYaRv2+ZLj+95ZxVy1isL++XV7aYyv5fl5B4A9x61ZGn2SxeWLSAJ/d8sYrBtIE0rxibW0G23uYN7R9lIz/h+tcseV35dGSdFcf6r8aq4qzcf6r8arV2Yb4C47DhRnv6UmRSjrXQMbFIJoUkCsoYZw4wR9RSJEiSSOgw0hDN7kDFSUmKBijrTqbTqAM+7mnnuzZWjKmxQ0shXdtz0AHrVK3nvbeO4d3WaO3kKum0K231GKvQDydWu0brMqyIfUAYP5f1qG8tLnzbg2oQrdKFfccbD0z78VPmbpr4TQUhlDLyCMg04U1EEcaovRQAKcDzVGAtLSUtAGPdpNDfP/ZcMvmnDSggeUc9+e/0qndPqkFzBeSxQxsSIsKx2tnpmtm7vWtpAi2lxMWGcxrkfnVKdL7UgEkgW1t9wY7jlzj+VQ0dEZd0aFsZzCDcqiyc5CHIqWkFOxVnOwpDSikIoAKOtGKBxQAClpKKAFFNliimQrNGjr6OARTxTJ4UuIXhlGUcYNIFuYt3Jbac+7T7kCTP/Hsp3q3Pp2NbKnKglcZGcHtWbHpsml7pbJllTGWjkUBvwYVftp0uYEmjPyOMjPWkjWdmtCSmyrI0LCJwjkfKxGcH6U/pSEAgg9DxTMjJmt5FOLzWig/uptjp2ktYv5psy7OCBI8nLH8aa/hyyzuDzg9Sdw/wpLKZo9QNnHOtzCE3FgoBQ+hI4NT1Oh2cdDUoxSGnCqOcKUUlKOaAHCnA800Uo7UALSg0GlWgAHNLSUtACiiiigBRVHV/9RF/v/0q6OtUtYP+jx/7/wDSplsNbmS3UUe9HVu9HbrWJoCnHoaF5pDwKXg0ABzu70nehaB1z+lAFalHWkNFMQ1uG4oFK/QUnakMDTx90CmdTT8UAKKOtHag9BTES6dykx/6af0FXcVS0vmOf/rr/QVdraOxD3FHUUoFIKcKoQ4Cnr0pg/SnrQAopwpO9KpyKBDqUUlOFAC0opM0cA0AOFFNzk07tQAA0o4pKBQA4HrR0oHFLQAlBooxxQBl6hhNVtp545HhjjO3YhYB89wPapHnub4eVbRSW8bcPPINpA/2R6+9WL28Fp5arE8skp2oi9/x7VXM2rPytrboPR5ST+lI2WqRG1gILi2+xW5Ty2G+XIAZe4PcmtPpUcHnGFftAQSdwhOKlPSmjOUr7iVR0ZNljlh+8eRzIe5OTV8dKoXFxMbv7JZKgdRvkkccLn2HUmhjjdqxLqUUlxYSxQqjOwwA/SmaZBPb2EUdycyAdjnAzwKi+13VnPGl75ckUp2iWMEYPbIrR70uo5XSsIKUmkoNMzCg0UCgBQeKjnVHhfzF3JjJGKfSjvQBkf29aGQIiTO5OAoXrWnEzPGrOhRiMlSckVW1C0tZ4GNyqrtGd/Qr+NN0iWSbTYXlJLYOCepGeDSV7msknG6LpOKUUClpmQ122Rs3XaCapaOo/s6OXgvLl3buSTV/r2rFnjtrMtbPqUiQnnyB1APbIGcUmaRV1YSRHvri5u4XK+RhYCDwSOW/wrTs7lbq1jnUYDjp6HvVe2urCdRawupXbgR4I4q5HGkUYSJAiDoBQgm9LEhYKpZiAo6k9KyoLCDUY/tN1IbhizY2udqjPQVpyRpLG0cihlYYIPeqZ0iy6bZAv90SMB+WaGgg7EcemWEVwrRHbIpyFEp/lmtCqD2GnrLEiCOKRWDgKQGOP1q8CCTyM0IU9RRSikxSgUyAIyKB0pTSUAL3zRRRQAopaSloATmlByKKQUAPT76/Wqmv6TLf+TcWcvk3tscxseh9jVpPvr9aq61PrUU8Y0u2hlj2/MX65z9RXLXvzKxLM7+0PFCDy20yF36eYOn161Y0TSbyO+l1PVZFa7kXaqL0QVWN74sAz/Z9ufpj/wCKqTw9rOp6nfSRXMMCRxAiQDIdT24JrBp2bVhG7c/cH1quBU9z0Woa6sP8BUdhMUUd6K3KHA0UlKOlABSg0lFAGdrC3zbWs4UbyxuD5+cHvj1GO1V9Ovry6mVJpYEZfvRFCr4razjFU9TtluLV2A/fRgtGw+8CPSptqaKatytFnBoHWgZwM9cc0o9qozFpQc8UlHTmgChcXNzNeNa2ZRPLAMkrjOM9ABUck17Yr5lw0dzbj7zKu1lHrjuKWYTWV/NcLC00E+3d5fLIQMdO4qCWe+1CH7PHZmFZMq8knYewqTZL7i7eWcWoQoju6oDuBQ4J44qyq7ECgn5RjJOTSRoERVHRQFH4U/pVGTfQBUN1dRWkYeUnk4UAZLH0AqbrWdqjCC8s7qUZhjLKx/ukjg0mOKux/wDacSkC4gnt1PAeVML+Y6VdPSmO0TQMzsrQlcsTyMVS0KR5NKj3ZIBKqT3UHigbWlzQFL60g60tMgKjuriO0t2mmztXsBkk9hUtAORSBGU/9o6gu3YLK3bqScyMP6VfghS3gSGIYRBgVLTaLFOV9AoB4opkrmKJnCPIVGdqDJP0pklLVNJGoHeLmSMgY29V/Kk0plVJbcwxxSwNtcRj5W9DSNJqd38sMAs4z1kkOW/AVPZ2cdnGyoWdmO53Y5LH3qOps21GzJz2pR1oFHeqMRwFAHNA5pKAJKKTNKDigB2KKM0tABmlBpKQUAOzSim04UAHeqerDNqnX7/b6GrtVNVGbNf98fyNTLYa3MYde+aDnO39aUAUhILZrE0EPbmg9O9KfvCg0AJ2pRnFIRxjpSnGOgxQBVpe9J3pepNMQ1+Vpo6U8+lR0hjkp9IvC0tMBScikJ4o780hHYUCJdOOEmH/AE0/oKvA8VQseDMP9oH9Kuqa2jsQ9yQdacOtNFKOtUIkWnDnpTF5py8UALT14NN6U4UAPHJpRSCloEHNKMUvamjtQAtL2pcc0CgAFKBSGgUAOFFFIAQaAF70poqO6uIrWEzTMVQHBIBNAblfVYYZbQNLP9nMZ3JLnG01QttYl4jaF7oAf62BDz+BFMfV9MnvUmld3SNCFRoycNn735VbOu2QGT5yj1MRAqbnQotKzRbtrj7RGWMMsWDjEi4JqcdKjhlSeJZYzlHGQcYp9UYPcBWdOZrLUJbhYHmhnC7vL5ZSBjpWlVC/g1F3ZrO6SNeyMo/nikyoblf7NLqV0k1wskVtHysTHlj6kDpWr1qlZ3ThltrtGS4x1OCH9wRV2hBNu9gFLikziqepvIyQ20TFGuJAhYdQuMnFMlK7sWhIhYqHUsOoB5p1Z1zplnFaO8SCF413LKpwwI9TU+l3LXenxTOMMw598HGaVynFWui0KSRlWJi77FAOW6Y96eBVXUrZruxmhT7zDj3IOaZK3MuBNKnlCyXj3T9vOY4P07VtABQABgDgCqCTW13ZslzGkTRjEiMMbfcVJpLySabC0mScHBPUjPB/KkjSa0LYOKfTSKXtTMhw61jxMunX063MYVZ5CyT44Of4Se1a5OOetZ0enrOPPv182Z+djH5Yx2AFJmkGle5bSSKRv3bxswH8JBqUc1VhsbS3l8yGBEfGMqKtCmQ7dBJIxJE6FmUMMZU4I+lUP7Fs/wCISufVpDmtGjtRYFJrYxNQ0WHZE1tE+/zVDfMT8vetC2sLazdngj2swwSWJOPxq0T6U2lZIpzk1ZijrTqaKWmQA60pPFJjNLQAUCj+KlHegAFLSUHpQAtJ0pR1ooAVfvD61NcXdvbSRRzSqjzNtjB6sahX7w+tZOqyRW/jDTpbtwkHlMEZj8ofn/61clePM0SzflljgjMkzrGg6sxwBWLbWYufEh1a1uYHtvL2MI2yWOO/+e1U9RePxFr8GnRS77O3BkmZDwx9M/kPxNPtbWLS/GKW1iCkM1uWljzkAjOD+g/OuaEeVPXVok3rrotQVPdfw/jVcda7qHwIuOw6gCgUdK2KDFLjFHSigBaKKB70AZ+pzzJcW0EUqwLMSDKVzjHQD60yQ3enr5sk/wBpgB+cMoVlHqMdam1iSJLIpJEJmlYJGnq3aqVvbajIUt7t91upBdmABODwAc8/jU9TZJcpse9FBpKoxFpaTtRQBUvLy4gl2Q2Ms4wDvUgCiG+jkkWORZIJT0SVcE/Q9DVvmqGsSQrZOknMjcRKPvbuxFItWeli9RTYQ4iQSff2jd9cc07gUyBapatcPbWJZVX5mCFnGVUHuRVzPNV9QszeRiP7RJCvOQn8X1pPYqFrq5RtdGgMIxeTyRtztRwEP4CtYKFUKoAUDAA7VgJpdxpT+aJ5ZbZTlxE20j3I71vI6yIrocqwyCO4pRLqet0OooznNFUZBjPWl4FJVTUbmSIRQW4BuJztTPRcdSfpSGld2Lf4Uh7VnnSYQheee5klAyZBIc/gBTdKuzNJPbNKJ/JIKyj+JT0z70rlcul0aOOag1Cd7WwmnjXcyLkCp6juZoILdnuWVYuhz3z2pkx3M+OwluIUln1K5feobETbF5qWy0u2sZGeEyFmGCXbNZ9tcXUJ8vTree4tedolTbt+jdxV2KTU5Z0aWKG3hB+Zd25jUqxtNSXUvCloHWlqjAFpcUgpc4GaAFFL3pAaUdjQA+ik6UtAAKdSCloAKWkoHSgBw61W1T/jxY+jA1YBqvqXOnye2P5ilLYa3MUdKQZ3HNA6dRQD+WawNA7/AEpD1xSjvxR1Y9OlACHlgP50pyBSDnvmlbBwKAKoopKWmAUY5oooAUUUlLQAd6D1o70UAOsziWYD0U/zq6lUrb/XSf7q/wBaurW0djN7kq04UwdqeKoQ5afTF4NPFACinYpop4oAcOlKKSlFAhxpAKUGigBaUCkAoFAC4zSCnd6MCgAoFGKFoAdRjPUZpe9MmDtCyxPscjCsRnBoGQaha/abKWGPajOMg44yDmqo1PaBHeWs8TgYIEZZT9CKjls9YGW/tSMIBkkpj+lVbYajJCLiWe6eInIaJgCR67SKm+puo6as0dPGJJ2ijkjt2IKq67eec4Hp0q7TIJ47mESxNuU1JVGMtw71Vk1GzimeKS4RHTqGOMVNcXMNsAZpUTPTc2M1XlutOb5pJbZvckGgcVcqzXCajdQRWpLrFIHeUD5VA7Z7k1qVT/tHT4xtF1AoHYEVNDeW1w22GeOQ+gbmkhyT7EvU1HNbiWSCTdgwvu+vGKlFU9WLGzEYJUSSIjEf3SeaZMdyT7bZyyGETxMx427gc1YUAcAYA4wKw9ae1gtGtktmWRcbCseAPfNbUQIiTccttGT74pJ6lSjZJkoqnqk8ltp80sXDgcH0yetW1qK7jSa1ljkyEZSCQMmmRHcoLo1uxWSeSaaXrvZ60QelZVtrVosCRySMZEG04QnOO9SHWrRfvCYD1MRpJo0lGbeppGg8A4Gfamxuskauv3WGRTwaZkZL3urb/l0wbf8ArpzTLbUNTuQHSxj8s8AmTFbWeazNtxpzv5cTT2zEsAv3kJ68dxU2NotNbEiXbrKkV1CYXfhWBypPpmro5rMmkfUXhjjgkjjSQO0ki7cY7AVpCqRElYdSGlPANZiarJdFhZWrShTgs7BRQ3YUYuWxoGiqlvLevNtntUjj/vCTNXKBNWAUtJSjpQIXGKKM0GgBO9LSUGgB4opAaCM0ALRRmkoAU1WvrG2v4RFdR71ByOcEH2qxSMwRSzMFUdSTgCgCPTLSy0uJktYNhb7zZyT+NWkjtBdPdKiieRQrOepHpWb/AGtp+7Z9tg3f74q0rK6hkYMp5BByK55YeEncXKWLllJUA5qGkoArWEOSPKhrQcOtFJmlFWMWiiigBRRQKWgDN1VWjntLzy2kjgZt6qMkAjGce1T/AG22Nt54mUxf3uw+vpU88bSwsiStEx6OoyRWWdAiJZjd3G5xhiCBu+vFTqjSPLJWkaasroGUhlYZBHQilFYWn2d2DPFFqEkYt5DGFK7hjtWvapcRx7bmVZW7Mq44pp3FOCjsyfPFLSdKWmQVruxju2VmkmjZRgGNytR22m21tJ5qq0kv/PSRtzVDdXZTVBFNdfZoEQOOg8w55GTS/bbi6bGnwq0Y6zS5Cn6DqanQ0tKxoCl69aqWc8ssksNwirLERkocqQehFWs4qjNqwtV7u9W2Kr5E8rMM/uk3Y+tWBUV5dJZ2rzOCccBR1JPQUmOOrKEs99fI0MFq1tG4w0s3UD2FaEEK28CQp91FCiqKw6nKPMku44Gbny1iDBfbNSW9xcR3S2t2EZnUtHKnAbHUEdjSNJaqyL2KDSgVRa+aa6e2s0DtGcSSMflT29zTM0my8Ko6nC4aK8hlijkt8/63hSD1GauxB1QCRw7dyBj9Kg1Ga2is2N3GJIyQAmM7j2GKHsOHxFCDXVmyBaTO6nB8r51/OmW7zwmQ2WjuhkbLNJKF/T0qdZdU2Aw2NvFH2R5Of04q7AZnhVp0EcndVbIH41K1NG1HZEFob9pCbtYETHCpknP1qW7gjuLdo5YllHUKxwM9ue1S0oqjK+t0c1DpmqQhjBFFAOu1ZmH9cVZ0ue5FwYb+eRZh92J1ADD1Dd6tPqx3lIbC6lYHH3No/OoJbe+1CSM3SR20UbBgAdz/AJ9qi1tjo5nJe8agFKKBzQGBzhgcHBwelWcwuPSlXpSDmlAoAXNKtJinCgBaKKUUAGaXtSUtABS5pKBQAtQah/yD5vp/Wpj0qC+P+gyj/ZpPYa3MT+EUg6UvUDFAxisDQOnNIM80oNA6UACij+LmlHQUA8nnigCqaUU3NL60wD1ope1JQAUvQc0AUvagBDQe3pTj900h6UAOtv8AXv8A7o/mauDmqdt/r2/3f61cWto7Gb3JBTlNMFOTIJzVCJFp4pg6U9aAHCnU0U4CgBaUUgNKDQA4daXvSClFAhe1FFHagBaXtSUtAC0neiigBwNGab2xS9KACSMSxPG3R1IP41lW9xc2Ea2k9rJKYxtR4iDuHbjtWheXBtrOacDJRSQPess2emwwKdQdTPIu9pXYhiT6UmbQ21LmnQSRLM8q7GmkMmwHO32q7VDRZJZbANIxYBiEdurL2Jq/TWxnP4tSOa2guCDPCkhXpuGcVE1jaEFfs0QBGOEFTy+Z5L+Tt8zHy7umfes/OsEYIs1P94buKTHG/cj0uGOOC4hMayeRKyqdoyR1FONm9xdxSvBHbpE25duN7fXHAFWbK1+yQlC5kd2Lu5HUmrFCRUp6uwtMnhS4haKQEq3p1p1MuVnMDfZmVZexbpTM1uUxpu5gJ7ueeMHIjc8fj61fNYpGpWM32i7laeAfe8s42++MVtKwdQynIIyDSRc79xymqmoXLwNBHGFzNJsy/QDvVoCoby2ju4DHMSBnIYcEH1FNkxtfUr3GmW8j+bCvkTjo6cfmKfYTtcW4aQDzFJRvqOKr+XfRjYNQhZem5k+YfrU9uLeyt1jMygDks7DJJ6mkW72sWxSgkGkU5APUUGmZFCfRbaeVpWknDEk5WTGKrR6aZbm4iW9ukSLao/eZJJGa2hyKyL2aO2v2mt7uBZmAEkUjYDenPY0mkbQlJ6D4PM00pDcEyRyNgTbiefcHpWiKoCG5vmja6MSQIQ4SI7tx7ZPpWhQiZ/iOrn57SO+vCdPXyQh/eXCkgE+gHet2VFkgkRzhWUgn2xWFCyW2I7bWY/LHAR1zj6UpFUtm0bUa7I1XcWKjG49TT+tZcTK0yST6nG4jOQiYUH681fSeGQ4SVGPoGBqkyJRaJaWkFL3oIA07qKb3p3agBDQKWgUAFLSd6WgApcYooFADT1rnNdSTUtatNLMjRwFDI+O/X/D9a6U1l6jprXF7bXsEwhmt+pIyGX0NAFf/AIRbStm3yXz/AHvMOaqaTG+ka++mCVpLeWPzEDdV/wA4Nbv26z37ftUO703iqlvprLq82ozTLIzrsiCjAVaBmjSikpc0AGKUdMUYoHWgBaKKKAFHSlpBR3oAgvFuXhH2SRY5AwOWGQR6VU26w/Be1iHqoLH9at3l1HZxb5NxJO1VUZLH0FVTf3SKXn06RYu5VwxH1FJ2NI3tsT2dqtpCw3lncl5HbufWltrqC7DmCQOEbaxHrUkUkc8KyRkMjjIPqKcqKmdiBQeeBighu+4vrQKBS0xFLUb2ztdi3Yzu5XKbqjGs2BX/AFxj44LRkf0q7cW8V1EYpoxIh7GsyVk0lR5c4ktwQDA7Aso/2f8ACpdzWKi1bqLDqemwNsScyPI2WYAksfetWmoiDlVUfQUvemZyaewtQ39r9stWi3bWyGVsdCOlTVDdwvcWzQpIYyxGSOu3PI/KgFozHuNZuLVvIm+zNKMgyIxI9sgcinWl/ZRyGe5u2muWGN3lMFUeijFbEFrb2yBIIUQD0HP51LU2Zq5x2SK1pqFrdOUgl3MBnG0jj8ao2rJpDSQ3QKo8hdZ8fK2ex9DWwKQgMCrAEHsaqxCkloMSeGRcpNGy+oYGqOqyWcsCq19HDLGwdGBDEEe3ep20qwdsmzhz7LipI7SC2VjbW0StjgBQMn60tQTindGVbXesSNtjjS4j7SyxmPP6/wBK1YTP5YNwIxJnny84/WsufW7uBd0+lyqv97fx+eK0rWV5rZJXMZLc/uzlfzpIqona9iU0Bs9OT70U2R1ijaWRtqICxPtVGRRKazN96a2t17BV3kfnT7e1nhk3z30k5/u7Qq/lUcf27UAJRMbO3b7iqoLsPU+lNWWeyvYre5l8+KfiOQjDA+hxSNXd6Ghjr2qtY6fBYRusO4l23MWPJNWRS0zO7AdKcKQUZoEL3pwptKDQA+gUmeKUUAKDRSUtABRRSigBpPBNVLxs28g7batvwhNUrgZgk+hpMaMwjApv8NKW4pD0rA0AHj3oz8tIfu+9L6c0AOBwtIDxnGKRycd6BwKAKw5paaO9P64pgHQUd6KMUAKOlGMUUUAKaQ0HHFIeaAH2/wDx8H/d/rVxetU4P9f/AMBP8xVxa2jsZy3Hjg0+mL1p47VQh6/pTxxTAOKcOOKAHL1qQVGOtPFADqBSUooAcKWkooEKDTuopBSg0AFLSd6WgBOlLRjijFAC9RRRilFADJFRonWYAxkHdu6YrNSwglBii1CWSAf8slkBwPTPXFajqHUqwBVhgg9xVKTSrcOJbT/RZgOGj6H2I70maQlbqWoo0ijWONQqKMADtT6gtJXkVknULLGcMB0PoR7Gp6ZD3GyyJDG0krBUXkk1njVfM+a2srmZP74XAP0zUur201xBEYUWUxSBzEx4celJFqtsUxO/2aQfejl+Uj/Glc0jFWvuPtryK63BNyun3kcYYfhQbOJ7tblmk3r0G87fyqG1DXV+97sKRhPLjyMFxn7x/pV/FCJkuV6Ciobq5jtIWllzsHoM1L3pCAwKsoKnqCKZKtfUy2uLrU4CltAIoJBgyykZx7AVpRRrFEsa/dQAD8Kz5rcaYGubUlYgcyxfwkeo9DWkCCAR0pIue2mw4VXvLGC8KGdWbZnADECrIqhfTzvdR2dowjdl3vIRnavTgetNkxvfQpGxtF1b7K9sjRtFvUknIx261bTSbBGDfZY8j1Gay77z9N1COU3LTNs/5aAcjdjAroMZFSjWpdJNMd0wMYFLSDriiqMBH3eW2zhiDg+9U9Khh/s2P5FYkfvCwyS3fP41eBxWVdXFrb3Mn2e9SCU/fRlJUn1+tJmkLtWRJGBaaotvFxFMhfYOiEdx6A1oVm6dYNDO11POZ5pFwG9BWnTQTtcXqCKx7rTbGOcyxTx28ndWIKn8DWtKrNC6o21ipAPocVQtdMtY7eMSW0Zk2jeWGST3pNBB8vUq272c10LaW2tnkIyHiAKn/CtGOztoX3xW8aMO4UZp0cEMGfKiSPP91QKloSFKV9hKcDxSUuKZAtLSYpRQAdqKKKAAUd6KKAHCikooAU1zmvma/wBVtdJilMUcimSUjuOf8P1ros5rB16G4tdQt9WtYjN5IKSoOpX/ACTQAg8KaX5e3bLn+9v5qPRzNpmsyaTJK0sLp5kJbqPb+f5Uo8W6f5eWScP/AHdo/wAaZo3n6nrUmrSxGKFY/LiB7/55/OgZ0VKKKAeaAFzQeKO9IaAFzSjkUgpVoAUcGiig0AU9StppGguLbaZoCWVW6NkYIqudVm/1f9nXPndNuPlz9fSr95HcSQhbWZYnz94rnis37TfWVzHHfvG8LnAmVe/ofSpZrHVFrSreS1sIopeHGSQDkDJzirnakFLVGTd3cKO9FLQBlTiTUNRltvOaK3twN4Q4Lsff0qeHTLGAho7dNw/ibk/rVK8ulsNXd4A05lA8+JFJK4HBBqzb6tbXEoi/eRyHosiEE1KsbSUrK2xfFL1powcUoqjEXFHWgGlxQAg9aO9FFIBRSZ5paSmAo4pc4BJOB6mk71HdQwXFuyXIzF95ucdOaQ0RT6lZQ533UQPcBsn8hVGykjl1BpLBGW3KnzSV2ozdsD1plqJZVE2n6baxw/wNLwzD1q5aXrTTvbzwmGaNQxXOQR6g1Jq42TsWxzUN7bfbLKW33bd4wD6Gp+lKKoyTsyk1/DbxKLySOCUDBTdn8R7VEgs76+S6juRK8S4WMNwD64qnZz2+nXEsOoJtuWYnz2GRIO3Pai9khvr20WxAeRHDvMg+6voTU3NuWzNmlo75oPSqMQo5GDQKdQIKXFJmlFADqAaSgUAOoFGBS0ABNFFA6UANm/1dU7k/6NJ/umrkv3KpXI/0aT/dNJjRlA8YNKelMGDT+w4rA0A/Wg/eFHVvpQfvH0oAR+SAaXNJ1OOaXH5UAVunvSqeKbTh1pgL3oo70UAGeKXrSAc0vagApKPWj0oAfAP9I/4Cf5iri1Tt/wDX/wDAT/MVcFaw2M3uSCn0wdaeOlWIeOlO70xafjmgBwHFOUjP0po5p1ADjQKOlFADqXHekFL2oAOhpwptOHWgQU6kFLigANLSEUooACOKAKXtSCgCtfXqWaou1pJZDhI16mqslxqwiaRbKBVUFsNJk/pU0sUg1iG427ozEYiR/CeuavAZyD06UtzRNRsYsEuqXYiuYorZFdeSWPI9x7VsgcCqmnW72tjHC/JTP8zVwUIU3d6Edx53ksLfYJexfoKzbnTHuI839+WUcnaoUCr19dLZ2xmZS5ztVR1YnoKyNTh1GS1j+03CL58ioIUQYGT3NDLpp9NCyuiQKABc3e30EvFWbWwitGLRvKxIx87kimWs9wt0bS7CGTbuR06MPp2NXaEkTNy2bEqpcR38kx+zzwxRYGCU3NnvUt3dxWcQebcQTgBVyc1mza8EXcljcFc4y42g0NhCMnqkWBp0szA3t286A58sKFU/XHWtACsu21G684fboBbRHhSVJ57ZPQVq0IJ8y3DHHWqywMuoyTkZV4lUH0IJ4q0KqXUV6Zd9rPEqlcFJFzg+oxTJiSTW0M7q8sSuyfdLDOKeKpG0v5CDLqG0ekUYFXUBCqCxYjqT3oB+oUtBFAoJF61HJbwyqRJEjA9cr1qTFU5NXsYpGRp8spwdqk4odiopvYSziNrPNbhi0ShWjz2Bzx+lXapJqljLJtS4TcezcH9auKQRx060IJXvqVdTnljjihtyFlnfYrH+EdzVHUNNht9Pmmd5pZlXO9pD1rR1GES2jNuKvF+8VgMkEVnRa7aTRmO6Uq2MMNpINS/M1heycR0YewFuVuWlWQqrRsd2Se61q1l6c2lm4Is0USYzypyB7ZrTpoie4vtSikAp2KZmKKKTpSigBM4NLRS0AJ3paKKACkpaSgBaqahqNrp0Ye6lCBuAMZJ/CrVc7q9vE/iiya8UG2eMqu77pfng/pQMT/hJNEL7jES3qYRmr+n69Y6hcC3tzJv2k8rgYFXPsdsOPs0OP9wU6O3gibfHDGjdMqoBoAk7UvekzTuKAE7UUoFGKACilooAKUUlFAFOe5v7eZj9jWeHPymNvmx7g1TvLua/tnto9OuA0gxmQYC+9bR4pDSsWppdCGBGjt40c7mVQCfUgVIDRjIoHP1pkC4oLKuNzAfU0Y71WvdNtr8L9oQkqCAQ2MUDVr6k26NSWygY9TxzRkNgjB9xXO2mhW93LK4Z44EcooByWx1JJqyNOj0qeKfmWEMAS3DJngHjgipTZq4R2T1NkVBDeJLdT22wpJCRnPcHoRVjGDUaQRRuzRxqrOcsQOTTMlbqSil60g96UdaYjLksNU8wvHqeCeApT5cVHpjXo1GaK+uGaREyEXGwg9/rWjc3ttakefOiE9iefyqjpU8V1f386SKxZlVOedoHXFR1Nk24u6NWikNKPWrMRR60MFZGVwChBBz6UUy5iM9rLErbWkQqD6ZFIa3MG0e/V9ulbprJeF+0YA/A9cVo2FpLC01xdFWuJmydpyFXsBTbW9tLeziilmjheNQjRswyCOD+tTQ31tcPsgnjd+uAealI1m2+hYpw/Wmj8qUVRiZOjwwzwvcTIsl0XYSlxkqc9PbirKX9qLw2QDRuOmVwrH2qvc6PJNqD3SXX2cN/zxXDH6moLzRSYXle/nfy1LLv5wQPrU6o6LRk9WbJGKKw7LQ7W5tYp5pJmaRQxG7FbEUSQRLFGMIgwBnNNGUopbMkBpVOTTcUoGDTIH0UAUtAAKUCkFKKAFzS0mKKAHUZpKMc5z+FACOMqap3YxaS/T+tXT0qrf8AFlKfp/MUnsNGKO/tS9x2o9aUGsDQAfmpB1P1pF6E0o+7mgAB5PejvSD170ooAq04cUlL60wFopOlKPagBc0UYoNACZoGc0GlHHNIB1v/AK//AICf5iri9aqW3+vH+6f6VcWtobES3HgU9aYKfVkjlqQU1OlPoAUUUA9qVOBQA7sKUUlKKAFopetFAAKdTQadQIXNOFMFPHSgBCKBQTRQA6lApgpwNACnpSZpe1NNAC4oHNNpQcUAUtXile3jmhXe9vIJNn94DqKc/karaDy5SMEMrL1Rh7VadVkjZG+6wIOK56XQ1spjLsae277WIkT3461L0NoWa1ZrWlj5ErTSzPPOw2734wPQDtVsiobUR/Zo/IkLx4+Vi2SfxqaqM5NtiVn6kjrdW1z5LTxxbgyKMkZ6MBWjVW61G1tH2TS4cjO0Ak/pQxwbvoVpNQjuYXhht5pmcbdpjKgfUmrttG0NtFG7bmVACfWqf9rI/EFtdTH2jwPzNPS41CV1xZJEmeTJJk4+gpFNOxfo7UmeKM0zITmiiigBKU0lLQADpVHRovKs2iZRvjkZW4685/lV40q4GcAAnrQUpWVjLa0hfW7hJIkdJIlfDDvnFaSqFACjAHAApPJX7SZ8/NsCY/HNPpBKXMFVLvTre5bzdvlzj7sqcEUt1ptvdy+bN5hYDAw5AFQf2Vs/1N9dRj035FDKjZdR1nK7tJDMq+fFgMQPvA9DVwVXtbNLUuwd5JHxudzkmrHehEyab0F7CjpQOKKZI6iikoAXFHTFAoxQAU7tTcU6gBKTvxS0maBhisfXdGudVkTZeeVCoH7srn5vWtjNZOrR6090DpskSw7RkNjOfyoAo/2DqqjA1qTA+v8AjVvTNO1C0u/MutRa4j2kbDnr61UKeKR/y1tz+X+FJjxT6wH/AL5oA6TFFY+lnXPtYGoiLyNpztxnPbpWvmgBwPFFAooAWjt6UmaWgBKUUlANAEDi7W/VlKvbOMMvQocdfep80tJ1oBsWgcUg4ooAcKM0UUAZ72dzbSvJYSIUkbc0MnTPcg9qjkhvrwCK5WKGDILBGLM2O3tTk1GeIsl1Zz+aGOPKj3KR2waU3GozHMVnHEv/AE2k5/IVOhr7xfxRiq1ncySvJDPEI5osFgpypB6EGrNMzasGKgv7g2llJMo3OOFHqx4FT1BqDxR2Ukkw3ImGxnGSDkD88UMI7jNPsEtU3SASXL/NJIwySfb2rHCONWMccLi4F4XMgXgRH39DWsdUjRUjKma62jdFAN2Djn6U2PUmN2ltcWssDyDKZIYH8ulToapyVy9ilopO1UYjs5FLTBTgc0wMfUbXR1md7h0imJ3FlkIYH1xUelqZr17jdJNCibYpJV2n3x6/WrF3pWbtr20ZBMeWjkXKv/hU1rerO5hkjMNwv3om/mPUVFtTdy9zQtd6dTSaXNUYFS7s5p5RKuoTQRjHypgD86gGkwzfNNdXF0v91pcr+QqJIY9R1K6S8YsIGCxwZwMf3sd6h1aC0sog9kBDd7gsaxNyT6EfSpNlfa5s4CrtQBQBgDHAqvaWbwO8ktzLO8gGd3Cj6DtU6BvLTzMb8DdjpnvThVGVwFOpvQ06gQA07rTadmgApaSlFABThSdqKAFoNGaDQAVU1HiwkPuP5irXaquqcWDj1K/zpPYa3MbPH40DvQPu/jR3NYGgZwppei008LSk/LQADkUoznrSZApc4NAFegUlKKYB3pRSd6XOaAFxj8qPxopDQAGlI60h6UvXNIB1v/x8j/dP9KvL1qlb/wDHwP8AdP8ASroraGxEtx3en02nDkVZI9fWpKjU08UAOFOHFNFKAc0AOpR2oxSqc0ALmiloIxQAnSnDpSUooAWjJoooEOpKBQTigBR1paaKcOKACkpJZY4Y2llcIijJJrNfWVWMzfY7k2//AD12cfX6UXKUG9jSpRTEcOqsvKsMg0/FBIUZqC8mmghDwWxuGLAFQcYHrVP+0byQbItMmWQ95DhRRctQb1HWOI72+hj/ANWrqQB0BI5rQqpYWhtYSrtvlcl5H9WNWqEEndi03aisZCFDY5bHOPrTh0rMuozf6kbR2It4FDyKDjex6D6UMUVcfaXhl1C7g85HRNpjII7jkVd71zt/b29veypCgjm/deQE4OSea6ILSRdRJWaHUlLUFxeW1s22eeONjzhjTM0m9iakxUFvfQXUhSBmfAyWCnb+dWKAaa3ExS0UlAg70q0h6Uq0AOpKKCaACkNKRSHmgBKKKDxQAnWlFAHFKKBh2paMUYoABRRQKAFoopRQAU3FOpKADvWNrWsy2U8VnZQ+ddyjIB6AVsVz2rSpp3iG31CUqYnj8pxnlfQ49KAGF/FOPM2wHvs4q5o2sNfSSW11D5F3Fyy9iKujUrHGftkGP+ugrFsbu2vPElxqAmjjhjj8pSzBS59f8+1AHSEcUgpkVzBK22KeN2xnCsCaloAAKKOlA6UAFGaDRQAUUUUALikxRmloAQUGiigBQeKM0lFAC5pKcKaaAIoIEgUhclmOWc9WPqakpaKAI5ZooELzSKijuxxVJ9RsruNokV7pTwwRDj8zirVxaW91tFxEsgXoD2qGXSLEwSCK0iD7TtOOhxxUu5pHl6laDVbG2jKpD5EQbaSCvX8Dk1pxvHKqyxsrhhww7iqWlRWr2MTRwQiRFCv8g3Kw65pbQLDqN1FCf3WFcqOiOc5H48GhDklrYvjrSmkHNKTTMgpQOKTrSg4oAyxYajcE/a9QKLn7luMcfWpLXT7S1uNyEvcYzmR9zYovrGOaYzXF9PFGcAIJQqiixtLOBme1IkcjBcvvOKnqatvl3LlFKDVaO2kivZJ2u5GiYf6puin2qjNFTUrnSvtHl3qFpUH3gjZH4il0oWMrSTWlvhRwJXOWJ/HJFX3uIE+/NGv1YVkanJaQqbm0mjS6BGBE2fM56EDrUmsdVY2cZ60lIhJVWI2kgEj0px6VRkJ3p1IOaUc0CFo60EUDNACigGg0tACijtSUtABS0lFACmqeq/8AHlj/AGxVuqerH/Q1/wB8fyNKWw1uY9HrR1xS5+U1gaDeq57UvXGOlB6Cg9h6UALRnApM+lB6YoAg7UA9KQUvpTAXvQOtJ3pRQAvfigUUDrSAU9aAKQ/WlHA9aAHQf8fI/wB0/wBKvCqNt/x9D/dP9KvjrW0NjOW46nim04CrEPA5paQDFO70AOHSnCkXFOAoAKVetFA60APFLSCigAxgilpO9L2oAUUUA4pfpQAnelpCMmlxigA7U4Cm04UCMy+X7ZqsFm3MMS+dIOxPYGptZBbSbgICeBwPTIzUF7IdO1B72RC1vMqozL1Qj29KlTV9PcZF3GM9jwf1qTez0aF0gN/ZcG4EcHAbrjJx+lXRTSc04VRlJ3bY2aVIIXlkbaijJNZovdRuh5tpZosR+6ZmwzfhUmqKZ7mytD/q5JCzj1CjOKvHIB24DY4yOKW5WkUirY3gu42JQxyRnbIh6qatAVWtLTyJJpXk8ySYhmOMDp2FWqCZWvoFU4kK6vdk9HSMj9RVwVkaqIbSYzW87RXj/wDLNQW8z2K/1oZUFd2NQxRtIJGRS69GI5H406svTrq7vbhmmIgWHhoQPmJPc57VqdsUJ3FKLi7MB0qC80+2vkxcRhiBgMOCKsYqvf2z3Vt5cc7Qt13Ln8qbFHczHEmkbI4LvzwxAW3cZb8CK2QSaxbWN9HBa6t42QnBuUOW/HPNbIIIBHIPepRdQWg4pRTT1qjIMUqnGabnmloAcaMUg606gCvf/aBYym1OJgMrxmsqwSO/Q+Zf3YmHDxl9pB+la93cx2lu00udo7DqT6Csx7GfUZFnvALdRyqIPn/Fql7m0H7upbs9Ohs5WeNpWZhg73zVumqAAFHQcc06qMm7vUUUCijpQAtFFFABR3oooAMZpQKKWgApKWkxigBDWdf6JY6jOJrmNmcLtyGI4rSpKAMT/hFNJ/55Sf8Afw0n/CJ6Wf4Jf+/hrcoFAGZp+g2OnXP2i3Em/BHzNkc1p0GkoAXtQOKTrSg0AFFB6UdTQAUZoHWlIoASgdKO1A60ALSYwTS0lAAeaM0GgUAOHSkNLTcUAHagCgU40gEo+lFI4LRsFPJBx9aAMeeBr+5klsI/L2na0/mlBIR14HX61Y07bbMbN4PJm+/nduEvqQe9R2d/BaaVACVzF8sqZ+ZPU4+tSW7vf3q3m0pbRKVi3DBcnqfpUm7vaz2ND2pO9BoqjAXIFDMERnY/KoJJ9qKZPLHBA8kpxGo54zQCMyxsVvl+336+a8vKI33UXtxRqNtb2xt2s4RHdtIBH5Yxkd8+2K1IolhiWKMEKowATnA9KpT3+bkw2dt9qmjHzMCAE9t3r7UjVNtl6mTRRzxNFKoZGGCPWo7O5W7tUnRSofse3ap+aZm9GU00jT0BC2qj8T/jUkdhZwtvitolYdCF5FWfrSGiw+Z9xp6mijnd7UEYoJEwacuaAc0tABS9qSloAKUUlLigBaKSjFAC0CjtRigAxVHV/wDj1Qf7f9DV6s/WT+4iH+0f5VMthrcy8Yx3o/gNNB6UucA8c1iaA33RilOQwpAcgGgnJoAWhjx0ozSNzigCH0ooo6UAOHSko70vv1pgFAHejFLjikAh6UvpSYo6UASW/wDx9L/uN/Sry9KoW/8Ax9L/ALh/pV9a2hsZy3HjmlHHFIO1OxViHjpSjmkFOoAcv3qkFRjrTxnFAC0CjNGcUAOzzThzTAacKAHGgYxSdRR0oAUDJpaQetHvQAuaCaTPNKKADFOFNJz0pRQA2WKOeMxzIrp1wwyKy7rRYUJuLEeTNHyF6q3tir94LwhPsTQhs/N5oPT2xVR7XUrkbLi7hiiPDCFTuI9MmkzSDa6lmyuPtdpFOBjeM49DVkGmRQpBEkUYwiDAFPpkPfQoauGjijvI2Ae1O7B6MDwRVS3u77UN0sVzbWyg4ETDLfjmtS8thdwiJjhd6sfcA5xTpbe3mIMsMbkd2UGlYtTSjZop6beSXPmxzKnmQnBeM5VvpV7NCIsahUVVUdlGBS0yJNN3QdKpzacjXJuYZpYJm+8yEHP4GrlLQJNrYpRWLx3zXck+9imzATbn3NW8YpTRQNtvcQ1SuDfS3Jht2WCIKCZSm4k+g7VfA4rOu7i4kuxZWZVX27pJWGQg7YHrSY4bjE0yF5c3VxLdSLztdvlH/Aa0gPSuckebTdZDSzG4BRVYvweT29cV0QpIqomrCis261u0t5jEyzFlOCVTIrToJpsiNluZC69YFuWkX6oau297bXWPJmRz6Z5/Kq+rqrpbxEALLMFY45x6VLLYW0kRRIkjPVWRcFT60tS2oWuW+9OqtYytLaRO/L4wx9wcf0qzVGbVmQ3dsl5btC+QDyCOoPrWcLeeBjH/AGyvXo4Ut+prUnV2t5ViOJCp2n3xxWLYf2YLcQXMMcVwgxIJwMk9zk1LNYfCaEEEySb5bx5Vxwu0AfpVodKyrMomoeVYyGS12kuM5VD2wf6VrCmiJrUXNHWkpaZIUtFFACUUUvagABpab1p3agApKWkoAKx9VtNXmug9hepDFtA2n1/Ktis6/wBbsbCfyLmRlfaGwFJoAy/sPiYDjUIj+P8A9aqllJ4hvJJokvESWFsOkgAI9+nStb/hJ9Kxk3Df9+zVPRrhtT8R3F9AjJbrFsJP8R4xQBe0uDW47vOo3EUkG08LjOe3atY0uaBQAUAUGjntQAUUAmigAoJo60d6AF7UYoo7UAFFKMGigBtKeKKKACgc0UDvSAKAuKOlLmgAxQBRR39qAMO9mkExkk0ZCAcec67/AMcAZrTs5fPtlk81Jc90GAPbFMOrWA/5e4vwbNVLGRZ9Wmms1YWpj+dsYDvnqKnqbO7jqjUxRQaDzVGItR3ECXVvJBJnY4wSOo96k5ooDYoCwvHQRTaixixg7IwrEfWp/sUUdp9ngLwx9/LIBP41ZopWKcmyGCFLeJYol2ogwBUmaDSA84pki0GjpQBxQAlB6UtIRmgBBThTQMUo60ALmgcUtFAAOaUCgUtABj1oPSijrQAuKKMYpaAG1m62cJAPUt/StM1la3y1v9G/pUy2KjuZmce1LkgHmgg8d6dtxmsTQbjKilPBHFKR0ANBHz0CDrSEfMtOxzSDrQBBijvR3oNABTgeKSigBTS54pKSgA7mlNA60tADrf8A4/F/3D/Sr69az4f+PpPoavA1tDYiW5KOKfTBTh0qyRwp49KatSAd6AE71IOlNxmnDrQAopDmlpc0AGKcKQdaWgBRxR1oAzRnFACjpQaXqKCKAAUUClI4oAMUYoFOwMUAZ2rwX06xpZttQ58zD7SfTmoorC8aJY5bzyY14EcHXHux5q5f3v2RYlWJpZJW2ooIGT9aptcat1GnxD2MwzU6XNVzcpJYxSQXc8aySvbADBkOTu74NaFRwtI0amVQj4+ZQcgH61JnmqM5O7IzAjXKzktvVSoG44x9KeadmkoEISFUliAB1JqvHewzXUkERLNGAWYcr9M1PJGk0bRyoHRhgg9DWfDa3kcgWP7Na26tnZGu4sPcmkUkmtTR60UuPSqM93I959jtQBIBukkYZEY+nc0xJXLporNu7i5gkjtrVhPMwaRjL2UfT1q5a3C3NtHMuQHGcelK4OLSuTjFU4I2j1O6cj5ZFQqcccZBFXB0pKYJ2IpbeCWZZZIkaRfusRkipKQ4ooEOFBpB0paAM/VZLcxC3n8xnk+ZFiXLDHcVRhubgyLBJfNCTwPOt9rH8elXLg/ZtYSeQYimjEQf+62c4/GrGoeT9ik+0AFNvfrntj3qTZNJJEsESwQpEmdqDGSeTUmar2AlWygE33wg3Z61Y71Rk9wJIRiBkgZA9axptVjaZI7zT3TccbpgMD9K2u9NkVZUKSKGU9QRkUmOLS3I41jVAI1VU7BRgU/pVeztzbLJFz5YfMeTnC4HH55qzTE9xe1FHUUgoELSnpRRQACkxzSjrSmgBKUU08GnZ4oAKKSloAQ9KytWn0q1Ky6jHEztwuU3MRWrXPXNvDJ4uQXqK6PB+5DjKlh2/nQBasYdF1GIy2ttbuoOD+7AIPuKv2ktqweK1aP9021kQY2n6Vk21vHY+K3it1CRz2+9kHQEGi2Kx+MrpIfuyQBpAOzcf5/GgDdoFKeaTvQAtFGKKAEoFGKKAFxSGlBoPNACA0vekxiloABS0go6UAGaMUpooAQGkBpe1GOtIANGMUooxQAdqP5e9BqC8hknsp4Yn2PIhUE0DW4QJaTxiSKCMqTwfLAz7jjpUp44HGO1Z6WuoTRLDLLHawqoXbBksQO2T0qu1nBb31umnFhODumO8kbO+73PakXZPqbFFHekpmYp60CikFAC0E0UhoAWkxzS0goAQ8mnUlBPFAATRSYzQKAAmlBpCM0oFAC0UAUUABpQaMUUABpw6U2lzigB1JijOaWgArK1j/XxA/3T/OtWsjWebiIf7H9amew47lI9aD6UE89e1NJOBWJoOHLCkXliaQ530KeDQA4c01BjJpW4XNA6UAV6O1A6UUAFLRR60AHagUdqX0oAB1paaKdQAsX/AB9IPr/KroFUY/8Aj5i+p/kavDrWsNiJEqmnrg1GKeoP4VoSSrThxTVpy0AOHWnCmgU4GgB1FJmlHXFADhS000oNACjjilwKSnCgBRwKO1JS0AApDwaU0hGaAFxS0lKKAKeqpaPZN9tbYgOVYdQfb3qha32pbdqWclzGPuyyYjYj361Pqg8q+trudDJaRAhsc7GP8RHpVwXltIoK3MTA9MOKnqarSO1xYHkeJWlj8tz1TOcfjUtM3BuQcj1FOFUZDxRimilByM9qACg0fSigAGQeKy5BcWeo3Esdq9wlxggoRkEDGD7VqCsu9uL86olnaGJFZN+9lJIHeky4bk9lbyRu9zcYNzL1APCjsopdMge2skjkGHyWI9MnOKz5hqEV0kV5fmOKThJY4xgn0PpVyPS40lWSWe4nkXkGSQ4/IUkVJaasv9KKQUpqjIaetGeaO9IepxQA7NLSUtAFPVJhBYuxjEm7ChD0JPSs/wDsOVxE8l/J50fTjIX2FX9XEX9myecWC8cqMkHPBqlba9bvArSrKGHDEISM/Wpdr6m0OblvE1o1ZY1V33sBgtjGT608HBqOKVJo1kjbcrDINPqjEJHWOJ5HICqCSTWH/wAJJ8u82Umz+9u4/PFa17AbmxmgU4Z1wPrUsaBYEjKjaqhdvbpSdzSLilqjOTU7mZFePTZWU9CJFwfxqzazXExbzrQwAdMuDn8qrLazWWpKbSPNpL/rFzwh9RWkKEE+XohQMClxSA0opmYYxS0mc0UAApT0oooAbRS0lAC0UmKKAHY4rE1fRH1O5WX7a8SoBtQDIB9RzW0fu1haxr50+7FpBbNNcMARzxz0+tAFX/hFJ/N8watLvxjdg5x6ZzWjo2lWulyyKtx513IMsWI3Y+lZ/wBl8Rap/wAfE6WUJ/hTg/p/jWjpGhW+lytMskkszrtLsf6UAalKKTHNL3oAMUUtNoAKKDRmgA70tJS0AFGaQ0AUAOFHegdKQ8GgBaToKKKQBRRRmgBQMUdutFGDQAUUg60EZBGevpQAOwVcswUepOKghktT+7t3h/3YyP6VXGi2Abc8LSt6yOWqdbK0jdWjtoUZeQQgBFLUr3ScUhpJIxKm1iwH+yxU/pUFpZi1WQLNLJvbd+9bdj2FMRZzzSUgFLQIM0HmigUAFJQaBg0ALRS000AHSgUUooAKOlFBoAUc0tNpaAFoFFAoAWiijpQAU4dKTvSg0AFY+tH/AEmP/rn/AFNbBrH1n/j6j/3P6mpnsVHcoEnml64pDnLU7oq1iWJk5zR0XNBPXNIPuigBX5pT0x6U08kZp7UAVh0GKBnmhfuijNAADS0lLQAUdqKXNAAvWigcUUAOj/4+o/qf5GrwqhFzdR/X+hq+BzWsNiJDxUi0wU4dq0JJRSg0i04d6AFBp4poPNOBoAdQKTNKKAAdacKSgHBoAXpThSfWlHHFACjNL3pRQBQAlFKcGmjjNAC0tJS9aAGvGksbRyKGVhgg96xH0m1sJ9zwpNaSsF+cfNET057it7FUdZkEemypjc8v7tF9SaTRcG72RJDbxWyeXAgjXOcCpsVFArpDGkrbnCgMfU1LxTIe4YBBB5BGDTbeGO3hWGFdqL0Gc4pXDFGCMFYg7SRnBoiDLGokYM4A3EDGTQA8cUvekFGKACofIxfNcesQT9c1MOaq3MF7NKfKvFgi4wFjy35mkNEt1At1bvBL91xjPpTgm1QvoMVUhspoZxI9/PKO6PjBp99PdQqn2W0+0Fjyd4G2gduiLQ5ooHvwaqXsd9I8a2s8cMePnYrlvwoEldjNTvZLJYXWIOryBWJP3c1c71jalp84tC8t/NNh1+XAUdRzxVpNKiRwzT3TkHPzTGld3LcY8u5oUtJS1RmHY55z2rLudPNvI11p/wC7fq8X8Mg/oau3lw9vErRwPOxbaFT+ZrPudQvRbviwuInxlWGHA+tS7GlNS6GhbSrPbxzJwrjOD2qWsjTtTgS0hjkEqsRkkxHBJOeMVr5yKadyZxcWJJJ5ULSbGfaM7UGSfpVEauh4a0vFPoYTWgTtUtzwM8Vnf25ZbtsjyRN6OhFDHFX6F2GYTxiRVdQezrtP5U+gHPeoXt991HOZpAEziMHCn60EE460tNHFLTAXtRQOKKAFpKWkIoAO1FL2ooASig0UAFZ2o6LZan888ZEgGBIhwa0axdZ1S5huo9P02ISXcg3EnogoAq/2VrOmnOm3vnxDpFL/APX/APrVd0jU7u7uGtr2xa3lRN27naeQKyfN8SJqSWguommaPzduBjGenStrRtVkvWltruHybuD769iPUUAaVLRRQAdaTOKdSdaAENFFAFAAKXFJSigAooooAXpS9aSgGgAI96OtLSUgDHFIBSk4paAEoIpaQ0AGMU2WWOGJpJXCIoyWPQU41T1W1kubICJQzxusgQ9GwelA4pN6lGa2ub93udPv54wTwkisqn6Z/wAKW2jvWk8ie/mhnAztKKwYeqnvVuDVbaUbZH8iUfejl+Ug/jUOo3MNxJbw20iy3Kyqy7OdozySewxUm13s0TRWMqzrLLf3Eu0528Kp+uKuGk70VRi3cKO9FHFAgxzRS0meKAEJoo60DigApT0pOtFABRS0GgAooFFABSjvRRmgBc0ueKTFJ2oAfmkJoHSigApQabTgKAFrI1ni5j/3P6mtasjWf+PmP/c/qamexUdygec0uM4zTT0OacSc4zWJYnrSqelJ604YFACH74xQ544oxlxikbigCBemKWkU0poAOlLQaKADvSUUtACjvSik7UUALD/x9R/U/wAjWiOtZ0H/AB9RfU/yNaIrWGxEhwp4plPXpWhJIpPSnDrTRxSg80AOFOWm4zTgMUALSjrRik70APPSkFGc8Ud6AHZpRR1FAFADsmlHFIKWgAo6d6KKAA0oopaAIbyc21nNMOSiEj61gS2TrcW0t7eThZU3CXdwkh7ewrfu4hPaSxFgodCMntT8I8QXCvGR35BFJq5pCfKjNsrib7TJaTyJMyKHWVP4h7+9aI6U2K3hgB8mFI89digU6hESd2B9ajt5hcQrKoZQ3Zhg1JS0xBS0CloABVGfV7SGVogZJZFOGWNC2DV6qlxNJbSeXa2LSu/zsy4Vc+59aTKjZvUr/wBqO/8AqtOu2P8AtIFFT2kl5I7G5t0hTHygPub8aiZtXk5CWkXszMx/SrNolwsbfapUkcn+BcAD0pFSsloTCqV7dTLOlpaKpncbizfdRfU1frLvkuba/W9toPPUp5ciD73XORTZMEmyG8tL9LSR21AShRuZGjCg4561oWc4urWOdeA4zj0qlNczahH9mgtZ4xJxI8qbQq9/qa00RY0CIoVRwABgUkVPazFpxyaQdaWqMwGaaccgjIPFNuYXnt3jjmaFz0deorDKalaS7by/kSInCzKoZfxzyKluxcI83U09OGyyjReill/JiKtYzUFrAYIFjaTzCCSXxjOTmrANMmW4vIqOeCK4QrNGsi+jCieIzwmMSvET/GhwRVL7NqcR2xX0Ui9vNj5H5UMcV5i2ZaC7msixdY1DoSckKexq9VW0tGtzJJNKZZ5Mb3xgcdABVmhBK1xRTqQDNLTJCgUd6WgANFLnikoAKMUUpoASkpaKAErCjIj8YTCTrLbjYfpjP8jW72qNoInmWZo1MiZCuRyPxoAxLu6gsvFUctzKsSC1IyfXJpNImGpeIby/gUi3EQiDEY3Hj/CtS70qxvpVlurdZHUbQST0qzDDFBGI4Y1jReiqMCgBw9KWlxRigAHIpKO1GaAA0lKaSgApehpKKQC0vSkzxS5oAOtGKKKAFooooASgcUtJQAtJ2paWgBKBmg011Zo2VXKMRgMBnB9aAGzwQzcTRJJ/vKDSRQwwArDEkYPUIoFU/wCzrvOW1ac/RAKs21ubdCDPLMx5LSHP5elIt6LckJopkrSBf3SKzejNgfypY95iQyBQ5A3BTkA0yRc0UUvagQlFAoOcUAIM0tHNAGaAFFIaB1p3agBuaXtRiigA70o5ptOoAOlBHFFFAAvSloooAKWijvQAY5pRxSUtABWTrA/0qP8A65/1Na1ZOsHF1H/uf1NTPYqO5QxnNJgg4pecD60E5asSxBwDSjpTSRj0pwoAAfnPtSH5iBSqPmakIw4oArjhsUveg8P9aWgANA60tJ0oAKO9HY0tAC5xRmijHy0ALD/x8w/U/wAjWiprNi/10P8AvH+RrQU1rDYiRKMU9TxUY608VoSSClpqingZNADqUUgp9AC0lLR1oAB1p2O9NA5p1AAKdTRTutABSjrSUvSgBRRQDRQAtLTaWgBk0azQyRP911KnHXBrPWxvljWIakRGo2jEQ3Y+taeKbikNSa2KMGlwQTrP5k8kq/xPITn8Ku0GjFAm29xaSnCmmmA7sKWmjpUFzfW9oyrO5Td32kj88UAlcs5oyelRxyJIoeNlZT0IOQafQAvak70vagUAFJS9qSgANJRSd6AFFLnNNp1ABWNrd+DBNaW6GWTb+8IGRGPf3q7q8729kRDxLKwjT2Jp9naRWduIo1/3ieSx9TUvU0jaPvMg0y3SCzj2v5jMoLSZzuNXRVF9OaFzJYSiEnkxsMofw7fhR9tu4eLmwkOP44DvH5daNhNczuizeXaWcIdlZ2Y7URerH0qsbjVVG9rKEr12LJ84/pVa91C1njjZJvKuIW3oJUYc+h4qWHxBZPGC5kR+6bCefbFFy1FpbF22uEuollTIzwQeoPcGpKq2EbLC0jja0zmTb6Z6D8qtgcUzJ7gKdSYo+tMQtLSYp1ACUUppKAClpOtANABiiiigBKKXrXK+ItW1C21D7NDILa3IH77YT9ecfyoA6Z5FiUtI6ovqxwKr22p2d3cPBbzrLIg3HbyMfXpXO2Wk2OpMHutYa7k/uhtv8+a6Sy0yz08H7JAsZYYLZyT+JoAs0ClooAKSigUAJSY5pe1LSABRijNGeaAClFJSigBaSiigApaQUuOKAEoooxQAuKKWg0AJQOlFITxQBRn1J1uGhhsLqUqcFguF/A1Gb3UD93Sm/wCBSgVLc6lHbTCHybiaTAO2KMn9afa3M9yztJatBEMbfM+8x78dqRpsr2I7Wa+kmIuLRIY8dRJuOatHrS0wOhkMe9d4GSuecfSgh6jqM0tJTEHSlzSUYoAWkAxRS4oAKD0oxSd6AClpKWgAoPaikxnqaAHUE8UCjGaADFLSUtABmlpKWgBaDSUCgBRWRrX/AB9R/wDXP+prXrJ1ni5jP/TP+pqZ7FR3M8dBS4GeKQHABoPDZrEsTtTl703+GlyR+NACpzmj+LFC8Djuc0q8saAKzdQaWkf7tL29aAAcUUUtAB0FAoFKKAD+KlPQ0nfIoPSgBY/9dDj+9/Q1fXiqEfE0P+9/Q1fUc81rDYiW5IKkFMFSLWhIoFPBpKUCgBy08c8GkUU4CgBcUntTqTNAATijrRR0oAcKWm/SnZ9aACndab1p1ACDg0po4pD6UAKOlLSdqWgBRVW0s47PzBGztvYsS5zzVoelVLKWeaEtcxGJw7DBHUZ4NA+hYNANJSigQUhpahvJHhtJZY1DOilgD0OKQbkoNUpjqRZgYLSWAnGwscke+eKs2swuLaOYAqJFDYPapTQNaMaiJGgREVFHRVGAKWlprOqLl3VR6k4oEOHrS4zVYX9oZxAtxGZG6AHrVnOKAaa3FqC8uUs7dpnBbBACjqSegqeqeqoj2Ds8oi8shw5GcEe1DHFXdmQm/uodr3dj5UJOC6yBiv1FX+prI+06hf2LRNp+0SrjzN4A+uDzWrGpWNVzkgAZ9aSLmrD+9KDTacOaozMnXGmnnt7azGZ0/fZyOAOKqpczJGWbVSkyjmG4jA59P/1VpqmNZmbuYF/matEKxBYAkdMipsbc6SSIbKdrm0jldCjOMkVPRmjrTMWL16jNAAHYUgpaAuBIJopO9LTAKKKKAFozSUUAGaWkNFAC0Yo6UZoAWm5pc0negBRWZqet6dYOYbp9745jCbj/AIVp1i6p4eS+u/tkVxJBc8fMBkcUAYdyg1Yn+z9BZSekxOwfXjArZ8OaZqOnmQ3txujZcLGHLbTnrUTSeJNPGGEV/EO4+9/Q1c0fWP7RlkhktpLeaMbmD9KANYUUZopAJ3paSigBMUUtGaAEoopRQAUopKO9ACg5opB1paACilpKAFopKWgAooooAKDSdaBzQAoJxVS/vUs4DKymQA4YKRkD1pbyyW8CLJNMiLnKxtgN9agOiacUKC3GSD8xYkj9aTuXHl6ky3lqyBxcRYYZGXAqO2sbaGdrqIM0kgwXZy2RVTSrCzksYne1iMq5VmIzkgkZ/StUAAAAAAcACgJWTsgFKaQUuKZA3NOpDR0FAC0Ug6UtABSUtGKAClpKKADpRRRQAc0Zoo7UAOpKKUUALRRRQAGgUtAoABWTrX/HxF/uf1rXrJ1kZniP+wf51M9hx3M3HHSlGd3Ip+BgUmeaxNBmDjkU9R8pz25oIwBTifloAZtwo5pUobhaF4FAFcj5T3pF6dKWkXvQAtKOlBpKAFNLSUuaAAd6D0oHWgn5TQAqf8fEH+8f5GtEdaz4+LqAe5/ka0O9aw2IluPHSpAOlMHIqRelaEjgKctNFOFAD1NOFNXinZxQAtJjmjORSjpQAUUZpaAAdKXNNpaAHiimjrTqAFxRSZo60AFKabiloAdSZBpagtLf7LCIvNeTknc5yetAEpFAGKU0UAISACxIAHUmoHuLZ0ZDcRYYY++O9WWRXUqwyCMEetUBpmmIcC2hBHvz/OkVG3UTSZV/suDLr8i4PPTHFW0kSVd0bq49VOazYNFsQZRNbIwDkqxJ+6fx7Vftre3t4dlrGiITn5O5oRU0uhNVHVtPGoW6hSokjO5NwyD7GrtV9QvFsbbzWUvk7QB6+57UMiN76FOxjtY5o0msI7a6/hO0EN/umtU1m2qPeyx3VzcQsE5jihbIU+pPc1pHtSRU9xRVDXEJs0faXSOVXkUd1HWr+eKr6jcvaWEs6DcyjjPTk4psUPiRBc3Rm0uW4sZQSF3Ajnp1FWLWYT28cgIy6hiAenFZq6JA1tJLO7SzyKWLKcLnHYCk0rSrI21vc+WwlwGJ3HrU6mrULM1+lOBpOlANWYGdqg1GOcXFjDHIBHtOeW656ZqpZXt9PdLE80e7+OKSLYwHt61vg1Q1eESQxyoP30ci7GHXkgY+lS11NYzVrNFwUuMUnSlpmQooPSgVz0qTW94y6ld3ccbnMc0cmE+h44obsXCPMb3SlBrMt9PtXlSaO9uJ9hBGZtwrToQpJIWigHFHfNMkUUUmeKXtQAnWlPNJRQAUtJilpAJS9aTNANAC1i6lrF9Z3rww6XJPGAMSDODx9K2qa08aNtaVFb0LAGgDm28S36As+izKByTlsf8AoNNi8VXUy+ZHpErqeNysSP8A0GukNzAASZ4wO5LjFYOgzRNrmox2TZs8Bhj7obvj9aALmkavPqFw8UunyWwVd25icH26Ctak5J60tABSYxS0UAJRQaWgBtLRSUAKaKDSUAOopppRQApNHWg80dKACiiigBaKQdaWgBMUAUGkxQBHdz/ZYDL5UkvIGyMZJrNn1W5EEhGm3SNtO0leAfetgE1QvNYtLVZB56NKo4QN1PpSZpD0uO06LyNPt48EEICcjnJ5P60yzN59puEucNEpHlSBduc9Rj2q2GV1DKwZTzkHIpaCW97iYpc0UdOaZIU00tBGOaAAHIpc0najOeaAFzS54ptL1FACE0ZoxRQAnenUlLmgANL2pM0tABiiijNACjNLimgmlzQAd6dSCigBeaydZP76H/dP861aytaH72D6H+lTPYcdyl/FSfwmkH3s03OF61iaD27Yobp7ZppPTmlJytAAeRQDSMeKUCgCEU3oxp1NP3hQA40ZoNJQAp6UDrRRigAFKfT1ooPUUALGf9MgH1/ka0hWbH/x/QD6/wAjWmo5rWGxEtxy1IKZT161oSPXmnCmjrTsZoAcOtOxTO9OFADuMUA0UuKAE70vegCg0AFAFGeaWgBaKKMcUAFFAHFOoAOtHSkBpRQAvWkPFIc0ooASgsFA3EDPAye9OxWNM9qdQjkuNQ84CULHAhGI29/WkVGNzZBrA1PT4bbUDezRCa1lOJRnBRj3rfArJEK6hqlw9wN0VsQiRnpuxkk0mVTdrseNF0uRQyW+VYZBEjYP61dt7eK2hEUKBEHQCpFGAAAAPQUtMhybEIprokiFJEV1PUMMilfdsYoAXx8oJwCaoA6yTkxWYHpubNAJD/7I08ncbVMn3P8AjVi3to7cEQ7gp/hLEgfTNVjc6hHjzNO3juYpR/I0DVY1/wBba3kR/wBqEn+VItqTL9VtQnggtj9pQyLIdgjAyWPoKiTWLGR1TzSrE4AZGH8xV2TYqb5du1Pmy3b3pkpNPUwbWHUomK2Fu8duf4LlgcfTuKksDqi2aJDHalVLAFmPYmrX9p3FyGawsXli/wCersEB+metQaFebreO2kjKOFLK2chxk5/Wp6m7bcbtGlbGcwj7SsaydwhJFPp1JVnMKKUmkooABS0lKBQAorKutQkubh7Cxwsg+V5JCAF9cDua1gKp3Gm2d1Jvmt1L/wB4ZB/Sky4NJ3YlnYxWMOyIEk8s56sasiqR0qJf9Vc3cXssxI/XNXFG1VXJJAxk9TQhS11FpaKKCQxSiiigAIoo7UUAFBoooAQCilpKAF7VjX/h2xvrp7m4aZXbGdrADgY9K2T0rm9Qhl1zXZLAzvFaWyguE6sTQAieGNFd9qXTs390TKT/ACrasdPttPhMVpEI1PLHOS31Ncyvh2yfX5bFWlSNLcOGDc7s1q6DLcw3V1pd1L5pt8MjnqVP+RQBt07tSAUtACd6O1GOaSgBKWiloASilpDQAUneigCgBaBRRQAueKKTtRQAtFJS0AHelpKKAFpKKSgCnqkkvkxW8LFHuJBHvH8I6k/kKg1Gyht9FnitoQAqg9OTgjJzVu827VIIMkTCUL3wOv6E1OTSsaKVrWMvTWh/tC4WyYNalA2F+6r+g/CtMCjAUcKAPQCgc0ImTu7i0lLSEZpkiUtJSngUAJRRnijmgApc0go53UALSUtJQAUCjrQKAFoooHWgBeKSjvRQA4c0Ypop1AAKWkpaAFrK1v70H0b+lalZet/etz7N/SpnsOO5nDJak/vCl6MOe1B6sawNRMcilP3R9aQdBStQAjc4FPXk01scU5aBEANNbtS0N0pgHaijrRQAtLSZ5o7UAL0oPUUgNL1YUAOi/wCQhD9G/lWktZsX/IQi+jfyrSArWGxEtx9PWmgU4elaEkgpwpi+lPxQA4DnNLjmm45p4FACClo6UooAWgAUlLQAUGiigBVNLmmjindqAEozR1FLQAYpaSlFAARwcdahtPtQjIuxFvB4MecEfjU1LQAVF9mtzN5xgi8zru2jP51JRSAcDzWHDqFtZ3d8kztuabcAiluMD0raJO1iOoBIrI0/Tlk0+C4jleC6YFjKvO7J7jvSdzSFrO5etL22uwfIlDFeoxgj8DVg1Qjsbg6gl1cywlkUr+6Qgt9av00TJJPQAc04U0UtMkXNKDTaWkApJNZ+uZ/st1BwHZVb6EitCorqJZraSNzhWUgn096BxdncUoPLMafKu3aMdqzdM0ySzk3zyrIVXZGFHAGcmo08RWQVEZpGkwAdqdTWnBMtxGJEDgejqVP5Gloy3zRRIBSUtBFUZhS0g5oGaADvSgUUtAEF9a/bLYxCaSE5yGTrVQaTLGg8nUbhWxyX+YH8K0qWlYpSa0M0x6rEPlkt5wP7wKn9KT7bdx/67TZiPWJg9aJozzSHzd0VLK/S7ZkEU0bqMlZEIq3RmimS7BRRRQIMmiiigBaKKKAEoxR3paAE7dKybe1nt/ElzN5RNvcRgl+wYdq16wtR1jULa9khg0mSeNcYkGeePpQBV1Ce8sfEUtxbWEtyJIAg2g4zn1x7Vd0Oyu0muL+/wtxcYGwfwqKpP4k1GNCz6LKFAySSwA/StDQtWm1VXd7NoIwPlfdkMfTpQBrUtJ3paAEzRRRnigAopM0ooASil4pKADFFFLigBKCKAKKAAUUClNACUUUtACDilFFFABSd6BR3oApSwXEF291aokwlAEkbHDcf3T/SmO9/dDy0h+xp/FI7Bmx/sgfzrRpD1pWK5jHtbVY9RjazjuFjTImmlJxLxxjPXnvWvSk02gJS5haSiimSFFFFACUdKWigAopM0tAC5ppzn2paDxQAlANHajvQAtKBSCjNACnrR1FJ1o+tAC4xS5pKXFABmlpMUvWgArL1wfNb/wDAv6Vqd6y9c62//Av6VMthx3M0kZ6dqM9aUDBo2nBrA1G56elB6dKUDOBTmHYUAN9KevWm4+bHpTxQIqijtRwBS44pgItLSHg0uaAClFFFAB2pU5JpD0pyDGKACLm/i+h/lWmKzIedRjH+y38q1FHWtYbES3JF5FOHFNTpTwK0JHL1p4popRQA4U8HimCloAU0UCgUALS0lFAC0UUtACUo6U3vTs0ABozRmigApwNJS9KADvRSZpc0AApaSlzQAA81mf2rYWTPbNMwaNiMbDxznHStMferMXViNS+yXNqYCT8sjN979KllwVyzaX0F5u8gucdSUIH61N5kfmeX5ieZ127hn8qcTzUfkQ+f5/lJ52Mb9vzfnTJ0JMUtApaYhKWijFABQeBntS0ZoAxbjVNOvAY1tmu5MYCCLn8+1W9Kgmt7FY5z82SQuc7R2Gadc6dbzuJlUwzjpLFwf/r0lpcS+c9rc4MyAMGHAdfWpW5tJ3jaJbFKaQUtUYiUtJRSAKcKb3pwNABR2orPvZrlr6KztpVhLIXMhXceOwFA4q5ezk0tZrTXtgN920dxbj70iDay+5HpWgpDICpyDyCO9A3GwtLSAGlHvQSGaKCMUZoAKKB0ooAWiigUAFJmlxSUALTGniRirSopHYsAafWPf+GrC+u5LmZphI+M7WAHTHpQBpNdW4Ulp4gvclxisPw5NG+q6nHaHNnkMuOgbvj9acPB2mdd1wR/vj/CtixsbbT4PJtYhGucnuSfUmgCeloooAKSlpKAEoFLSGgBaKQHFKaAEzmlptKDQAtJRS9aADNJ3opM0ALSim0UAOpM0UYz3oAKWiigANNp2ab3oADSUpoFACUUUg60AOpKXNFACY4pcUlFACGkPBpcUEc5oAUUhoooAKXpzSE0vUUAFFAFIc0AFLSU4dKAAUtJRzmgBaWiigArN1oZNv8A8C/pWn9Ky9bOPs//AAL+lTPYcdyh3oz1poPz4oJ+9WBqJnGKUnPWgjO00H7woAP4/wAKd2zTAfmNSHhaBFSnCminCmAMMimg/nTz1pjCgBR0paaDxRuoAXrxUtMQY5p3agBLXnU0/wBxjWt3rJsudU+kZ/pWwBzW0NiJbgKkHNNHpUgqiQFKDR0pQKYDh0oxQKWgAFHejNGaAHUlL1pKADNL1pKUCgAHrRR0pRQAUUdqBQA7tSUmaM0ALRSUopALRRnNFACg96hu7WG+hMM6ZHY91PqDUuKBQNOzuUdLkd4XilfzHt5DGX/vY6Ve4pEVEBCKqjOcAY5oPWgG7sWgUUUCA8UuaQ0Y5oAd1pHVWRlYZVhgilFY2qaNDN593NdXG1QX2AjA9hQyopN6sl/sG2X/AFc93GPRZamsrG2tXd4WaSQ/Kzu+5vpVG00SKS0jea5uXZ1DYEhA57Vb06MWk8tknzRoA6HAyM54Pr0pI0k9LXL9BoopmIgooxS4oAKWm5paAFqlqsETQC5eXyZIPmWX09sd81dqlqsDXEdumCyeeu8D0oZUNzPR7jV02F7i1Vkw37oGNx6gnmtiCEQQRwoSVRQoJ61J/KlFJIcpX0QgpaKTIpkC0mKAc07FACUUopKACkpaKAE5xS0UUAIOKU80YzXM6i99rGsy6daXBt7e3Uea47n8P5UAdMQaOlcufCUkY322qTLL6kEA/kaveHr66m+02V8d1xasAW/vCgDaNAooJxQAUlKDRQAlIaU0lABR3FHeigANIOaUUmMGgBaO1AoBoAKSlNJQAClpKUUALSdqDRQAClpKDQAneijGOaBQAp6UynnmmGgBQcj3opBS0AFLmkzRQAUUDFA60AFIaWk5oAKU0mKTNAC4zRSDrS0AFBpaSgApQeOKSloAKWkpaAFpRSA0ooAXGKy9c6W/1b+lalZmtj5ID7n+lTLYcdzNHJpp7inA/NSeuKwNRAfu9hSnlhR1xS/SgBF6mnt92mp3+tKetAitS96Q0uc0wFpfekpe1ADSvpSgY6ilFLQMXNGeKBQelAg0w51Rv+uZ/mK2BWPpIzqcn/XM/wAxW1jFbR2Ie4d6eKbinD3qiRwFLSAUd6YDhyaDxSClNAB2paSjPNADqU0maKAAUDrSU6gApaMcUgoAWiijk0gACk70tHegBaKKKADGaKWigBc0lJQaAAjmlxSDmlFABRQaSgBwpTSCloATpSOiyRtG4yrggj2pxqC4t47uAwys6qTn5GwaBozmGpabaMipFNFEPllJO4L7r3xVvToVWHzxKZ3mwzS4xn6DsKiOg6eVIVJAcdRIapaRpcE9iGn84kMy4ErAcHHSp1ubNxcTdo6io4IEt4hGhYqvTcxJ/OpaoxExS4yKKKBCYoFL1ooAKKBRQAYzRS0lACZopaKAENOFJSg0AHWkNLRQAgpaBRQAlFLQaAErJisLm18Qy3UKK9rcr+8O4AqR3x/nrWvXL3EF5rut3dut5JbW9pgAJnkn8aBnTYx2zWTo1hdQXV5e3qqk1ywwinO1R/n9KZ4fmuY5rvTryUyyWrDa56lTTtEubj7Xf2N1K0rW8gKuxydp6UCNfvQaKM0AFITS0lACg0lAooAKKKKACkpaBQAUhpRQaAEooooAKUUmaBQAYzg0tFJmgAxQKKCaADNIKWk70ALTadSHmgBKWkxS0AIKU0lBzQAAcUtJnFHWgAoooJoASkpTRQAUoNJSigAzRRRQAUtIBTsA0AJS0lLQAd6cOKSloAWs7Wv9VB/vH+VaNZ+tf8e0R/6af0NTLYa3Mkfe96X1puOaB3rA1FH8NBwGpB29qMkmgBy0p6imp707vQIr0DrQKO9MB3ejpRRxQAelLQOlH0oGA4pW6Ug60N900AO0T/kIz+0f9a2jWLof/IQn/wBwfzrbraOxm9w96dSEUoqiRRS02ne9AC4o6UZooAXPFNFPxxTelAC07rTaXtQAUUA0tABnnFLSc0UAFHQ0tIaAFNJnmgGigBc0opKKAFzS9abS0AA5NLSUdqAF4o6UlFAC9aQ0ooNAAKcDTc0ooAUng00UpPFJQAoNJhVGFAA9AKBRQMXtRS9qSgQUnejNBoAWikpTzQAUUgpc0ALRSZpaAENFFFABR3oooAWkNKKTvQAUtJS0AFJmlNJQAZzXL3z6nZ+IJrrT9NlZGG1+CVl44PtXUCsO+8Uw2d5LbGzuHMZwWXGDQBlQXOuQ6jc3i6S5kuAAQVOFxWv4fsLuFrq91DC3FywJQfwgVUbxlAoybG4A9yK09I1ZdWSRktpYQmMF+jZ9KBmhS0UUCCgUUCgAxSUtFACGkNBoNACigDFIKWgAzSGlpM0AGaKDSUAJ1pwNJRmgBc0lFGc0AL0oxRRQAgoozRQAUUg60tABRRRQAGkpaQ0AFApAadQAlBHFFGKADFJS0hoASnU3IFCNnORx2oAdRiil9KACgUnejOBQA6jNNFL7UAOoFBooAdVDWBm0T/roP5Gr1UtY/wCPJT/00H8jUy2GtzJXGTSEDJIpAcHFGetYGom05FGPmNLnpSE4Jx3FACrxTs/NSLyBSj7xoEVqKBS4oGL1oxQKM0CHUUUd6BiikblTSihvumgA0bjUpf8Arn/WtysHSjjVGHrGf5it0Gt47Gb3HA0tNFKKokdSim04UAHSlHFAFKaAFpD1oFLjNADaWm5waeDxQAdKAaOtFADqBRzSgYoATFFBooAQigUuDSd6AFo70lKKAAUtIOtOwKAExRS0UAFFJmlFAADR1pKUdKADvS9qO1B5FACCjvRRQAUUUtABSEmlHFB5oASikpc0AHenUlLQA0UtJS5oASnU3vTqACk70UUAFKKSloAKKTvS0AFAoooAKTFLRQAY4oBNArBvl8Sm8l+xmAW+793nbnH40AbksaTxtFMiujDBVhkGsTw5Bd2kl5byxyJarJ+4Enpk9P0qncN4sghaUmJgoyQgUn8qv+Gry8v7WSa7nilGQFCDBU9wePpQM2KKKWgQUlLSE0AFIaKKAEopaKAEopcUlAAKKWigANJS0lADTQKWigApcUlLnAoAKQjmlpKAFooo4oATGKKU80lABS03GKWgApDTqO1ADMEGlBpRSUAL3pCaKXHFACZooNJQAdKKKUUAJR0oxRQAUtFFAADS0lLQAtKKSigBaq6vzYf8DFWtvvVbVBnTW9mU/rSlsNbmJ1akzyaXB3e2KTvXOah0ApM0DmjHWgBymnD7xpq9KcPU0CKw6UopBwTSjigYvSlxSYp3pQAZoxQcZooAXNB6UUZ4oAbYfLqo91NbWSKxLb5dSh98j9K2gc1tDYzluSD2pw6VGnenirEOFHQ0CloAcDS0wGnA5oELTh1po60o9aAGuOaUUMOaSgB9FIOKUUAKKWkBpaAEooIpKAHCm0CloAKKAaKAFFL2pMGigBaQ0tFACUA0tJQAvWlptKDQAUuabRQA7tSCjNFABS0UUAFFAo7UAIaaRkHPSnGkNAwBp2ajNOFADqKQ0ooEGKKKWgApDS0maAEpR0opaACignFAoADRmiigAoooxQAUmaxdX1DVNPvfMhshcWW0ZKjkHv0rLn8W3N1KILC3jgZuN87jg/jxQM65nWMFnYKo6knAFYfh6G3jvNReC7juPMkDERghV5P51Wj8N3WoMJdX1J5geQkR4/Pp+Qrb0/TrTTYmjtIhGG+8c5J+poAtdqSlooEJSEc0tBoASkpRS4oASkozRQAZozQKAMGgAFLQKTvQAUUUd6AENFKaSgAooooAWiikAoAWg0dqSgAHNFFFAB1oFGaKAFpCeKM0UAJRSkH8KTFACUtJiigBaQA85NL2ooASlpCaBQAtFBooAKKOlFAB0paSigBaUdKbSigBwqvqY/4l0v1X+YqwKh1AZ0+b6D+YpPYa3MHOSKT+Lmn4+bigjL/hXOaEeelLnmgr0ocYoGOHOKDSj9KM4FMRXcc0YpW6D2pKQxaUetA6UUAL3opBS0ALR3o70CgBsYxf25/2v6VsKeax+l3bn/bFa4PNaw2IkSDinjmmCpBWhIU6m8g+1LQAopRxTeacDQA7ORSimjrSigBW6U0U48iigQgNLRS0AA606mjrTqAA03NKaSgBc0tIKM0AFLSCloAKM0lLQAUtFFABRRRQAGiiigAHSkoooAKKXtSCgB1FHWg0DCiig0ANPFIKc1NoAD0pV60lA60APzRRRQIWikpQOaACkNLRQAlLRQKAENApTQKAFxSUtJQAUUUUAHSqV9pFhfj/AEm2Rm/vrw35irtYN3aeI5LuVra/hSEsdikDgdv4aAIH8O3liS+j6jJHzxFIeP8AD9K09Hl1R45V1SFUdCArLj5xWZ9h8U/9BG3/AE/+JrR0+21iK0uVvbqOSdh+5YdFOD14HfFAGmaBVDRob+Gx26lKJZy5OQc4FXhQAppKWkoAAOaWkooATHOaSloNACUUvakoAM0UUUAKKSjtRQAY5opaQ0AHWigCigApvOaWk6HNAC0UUUAFJS0HigAopM0tAARRS5ooAQnikFBOTQKACilpM0AFBozRQAlHSlo60AJ1opaSgAoo79aQGgBaXNJRQAtGcUlFADwajvf+PGb6U4Go7xsWM3+7Sew0Yin5qXuTTQaXPPvXOaCccUHvSZHFDcMaBjgcCkJGKX+VIRlaAIsZBFMHSpBTe9ACj7vHWlA4pop2elAB9KMmloxzxQAgOeKXpS4xRjnigBp4mhP+2P51rish/vxn/bH861hWsNiJEgp60xeoqRa0JHUgNGKTNAC0opKBQA8GlzTRSigB2aByKKUCgBKBS0lACjg06mjmlzQIM5pKac0uaBi0tA6UZoELRRRSAKKMDOe9LQAlOpppaAEpaKSgANL2pKBQApooxQKBh2opDRQAd6U0UUAFGaSimAHGaKQ0ZpAFFLRigBwo70CimAtFFBoEFB60g5paAEpaMc0UAFGaM0UAFFFFAAKU0gNGaAFrn7u68SLdzLbWMLQBiEY4yR2/irfqnLq+nQyNHJfQK6nDKW5BoGYc2peKLeFpZNPhCIMkgZwPwatTQL291Cya4vFhCsR5flHr655p769pSIWa+hIHYHJP4Cs/wi5ljv5UQpbPOTEp7ev9KAOgoopKBC0UUlAC0lLSUAIeTQaWg0AJSGg0h+tAC0UZpDQApoFA6UCgBaQ9aKKACiiigApKMUUAFLSUtACUGlpKAEpaTvS0AGKWjNJQAGkpfakoADRRR3oAKKKKADpRRRQAZpKMZNHSgANFHWgUAJmgmikPWgApRSZooAdUV4c2Uv0p9R3nFnJ9B/Opew0YwBzSH71PHU0mOtYGhH0xxQx5pxGAKRhnmgYqnjijnbSL04p3agCMU1xgg07tigjK4oAQDigUi0pGOaAHdeaXikBzSjOKQBRSj3pKAGt1X/eH862Rwaxm6D6j+dbNbQIkOHWnL1poHNPFWSPxxUf8VSIeKjP3jQAuacOaaKeKAFoFANFADqUU0UtAC9qSiimAopR0pBSmkA00lO60hoAUHijNIKWgBc80d6SloAXNFJS0ALRSUZoAWkNGaKAE6UtIaM0ALnNLSUZoAU0gozRQAtFJmgmgAoNGaKAENJSnrSUAKDTqaKcKAFpOlLSUwFooNGaADNLTaXNAC0hJBoooEFFJ3pc0AL1oNApKAFzSUClFAFPUNUs9MCG7m2F/ugDJP4VlTQ+F5sXczQnz2J3GRsk9+M8U4QRXfjK4FyiyLBAuxWGRzjnH4mqDadZp4g1ILao8cNsZFjI+XdgdqBl57HwvDIob7MGPIBlJ/rW3AIlhRbcIIgPlCdMe1c74f0HTLrSI5p4RLJKCWbcRt56DFWPCxMa39qrl4becrGxOeKBG9SUneloAKKKKAE70tJRQAtITS0lACGkpTSDrQAUHpS0lACDiloNIDQA6k70ZooAXNFFIKADNFBpKAFzRmkooAWikzRmgAozRRQAhODS0lL0oAKOtFJQAtHekooAWk70tIaAFopM0tABQRRSHtQAUmKd2pKAEpKWigBDRmg0lACjnNQ3xxYyZPp/OphUGo/8AHk31H86l7DW5lr0pP4c96Vfu0g4FYGgdwKaRzinDrSHrQAvQUh6UtNPLdaAGdaWkFLjpSGNIw596XvSsMqCO1IDigAFOHSkxkUvSgYHpQKMcUAflQAj9PxrZ9AaxpOFrbrWmRIBTxzTQKeK0ICmn72afikIoAaBTqSlFAC9aWkpepoAUU6mindqACkPWlppHNADqU9KQdKDQA0DFKelBpccUANHFLRjiigBelFHWlPGKAF4opOtFAC0UlLQAUUUUAFNNOoIoAbS54oIoxxQAtJ0opaAEpaKTpQAtHakooAQnmkoPWigBwpwpopRQA6kNKaQ0AJnFLmkxzS4oASlzRQaAClzSYooEFBoooAXqKTFLQaYCDmnU2loAx9X029N/HqWlSIlyq7HR+jCl0PTLq3mubzUnWS5ucBgvQCtikoA56Xwqolf7JqE9tC5y0Q5H86s+G9Nm0y3uopVwGmynIJK9icVrZ5paADFFFJQAuaKSigAzzRRRjNABRRRQAGmDrTqQ0AFBopTzQA0mkpaSgBaWk6UtABSdKWjGaADOaTFLjFJQAUUUUAJS0lLQAUdaMZoFABSYpaQ0AGaSiloAKWkAooAWkoooAQU6kpaACkpT7UdKAEJpKXFGKAEoxRjFLQAmOKSnUhFACVW1H/jzP+8KtCqupf8AHp/wIVMthrczei0hPAxRkhDmkPQYrA1A5yaaDilBzmkA55oAcDnFGOTSntikHJNAhnSijpzSgYpFAB8tNxg08c9qRh0NAAPSgjH0pQc47UDigAFLSDOfSl6UgGv92tvsD7VinkHPpW2PuD6VrTIkAFOFIBilrUgXNJRRigBQKWgCigBDRilApe9ABThyKQ0AUALSU6kNACU7NJ3pTQAdTSUUUAJRS0YoABwKWkApQMCgAApTSUooABS0UUAFB6UUUAJS0mKWgAo7UUUCEpAc0tFAw7UlLSdKACl6UlFACUCiigBRThTRTqAFpM4NKKKAEzmgUdKKAFpKUUUCEPSjFFLigApKWjFABRS0YpgIKWiigApKU9KKAG4paMUUAFGKKKAEIpKU0YoASjOKWjtQAGkpaSgApDS0lACYo5pwooAbSY5pTSUAJS0YIpcYoABS0Cg0AJSGlxRjNACYoI4paKAEooNFABSUZOaXFACUueKTFFAARmgelLRQAnelpMc0p4oAKSlpKQC4pKXPFJQAtFApO9MBaTmjNLQAlFJiloAKKKKAA1U1T/j0H++Kt1T1X/j0H++KmWw1uZmcrSdxR2pewrA1DHWmjml9c0gNADh3oFHTNA6UCGCnDnik6c0o7GkUHSl6g0hOKdxj39KAI14ODTs0jDvSg57YpALSHmjpz1pyDLcigAIOw+wrZXlV+lY8hwh4rZT/AFafQVrTIkL6UtApa1IEpRQBS44oABQKAKWgApMUtGKAClHWiigAoNFFAADS0gFLQAnailooASgdaUdaWgBtO7UbaKAEp1JS0AGKKM80CgQuKDRR3oAQUY5p1JigAA4pKWg0AJ2pM0tIR3oGIaKDSGgBaSgdaKAA0CiloAKUUgpwFACilpM0tAhCKMUtFACYopaKAExS4oowaADFFLRTAKSlxRQAgopaKAEpaKKAEopaKAEopc0UAJikxTqTHNADcUtLikxQAlJS4pcUANNJTjSUAAooooAQ9KQU7GaTGKACiilxQAgooxS4oATGKKMUYoAKO1LjFFADfajHFOxg0hoAaBTu1ApaAGik70pHNLjFADaKdSd6ADFI1OxSYoAQGiilpAJRRSigBKDS0lMAxR1paTvSASkpxopgJijFLRQAlVNU/wCPQf7wq5VTUx/oX/AhUy2GtzKIwtIeSKUn5RQT0rA1E6g5oApBQOpxQAU7tTe1PFAhppQBggmkx3pRyMdaRQg6il/ipfw4o/SkAcE8ik2/Nx+lOHP0pcUAMCkHJ4qQKfxFJjjNOxkjnA9aAGyHER9a2Y+I1+grFn4hY57VtoPkX6CtaZExcUAUuKUCtSBKWjFLigAxxzRS0negAxS0AUGgBKKKUdaAEpcUUdqACgiiloASloxS0AJijpS0tACZyKKWkoAKKO1LQITFLRQKADrSgYpaMUAJRS4ooATvRil60UANxSU4jimEUDENJSmkoAQ9aWkpaAClpO9LQAU4dKSlBoAB1paUCigQdqSlo70AAo70UCgAp1JSimAUlLRigBM0tIVpQKAEpaMUtACYoxTgKCKAG0Ypwo6UANxRTqaaAEpaMUEUAFIRSgUuKAI8UU7FBFADKSnEU2gApDS0Y5oABSUtJQAuKKKWgAFFApaACkxzTqMUAJSYpaMUAIaTjFOxSYoABSY5paKAEop2KMUAMApcUuKKAEoxS0GgBuKQ06jFADKWlxSUgCiiigAooopgJRS0lAAKKKKACq2pj/QG/wB4fzq1ioNRGdPk/D+dS9hrcxM9KD1ox0oPJ/CsDUTtQOtAHy80AUAL1pRxSDqKU9KBAKBxxRxnNLUlBn2oPSjrSkdvegAHSloxSjAX0NAAPelAz0oxmgH1oGRXP+pI71vhchcelYhG4YNAB/vMAPQ1UZWJcbm9tNGKwsP18xx/wI0oMg+bzX4/2jV+0RPIbmKdtNYIaUn/AF0n/fZp2+TH+tk/76NHtEHIbeKNprDLSf8APWT/AL6NLl/+esn/AH2aPaIOQ3MUYxWHl/8AnpJ/30acN/8Az1k/76NHtEHIbOOKAprG+Y5/eyf99Gm7pRgLNIP+BGj2iDkNsqaADWPvmwf38mf96k8y4x/rpP8Avqn7RBymyBzShc1jCa5A/wBex/WlFzd7gPPYD8KPaIXKbW2kxWMbq7B/17Y/Ck+1XYz+/b8hR7RBys2sUuKxDeXY/wCWx/If4UC9uypJnOfoP8KPaIOVm3jNG2sQXl3/AM9iB9B/hSfbbwjic/kP8KftEHKzc28UmKxWvbs9JyPwH+FILy9zjzz+Q/wo9og5WbgBoAIrC+3XoP8Arz/3yP8ACnJqF42cTc+6ijnQcrN3FGDWENQvuczdP9kUjX94FB+0EfgP8KOdBys38UmKwft19j/j4b8AP8KPtl2cf6S/6Uc6DlZ0G00bTXOG5uWPNzL/AN9U1nmB5uJj/wADNLnQcp0hU4phXFc8SxOGdyPdjTWjBXvRzhynQkU3HFYAQdOlNdGHKyP+DGj2gcp0O32o21zoaVQcTSA+zmnLPcbf+PmX/vqjnQcp0IFGKwftF0Bxcyfic0/7TeD/AJeW/IU+dBym3inAcVhG7vB/y8H8h/hR9uvAQPtH/jo/wo50HKzeApcVhfbrwf8ALf8A8dH+FIb2/IGLgD/gI/wo50HKzexS4rnvt2oA/wDHx/46P8KT+0rzP+vb8FH+FHOg5WdCRS4wK54ahen/AJbH/vkf4Uv9oXv/AD3P/fI/wo50HKzoMUuK586he7eLg/8AfI/wpPt98etww/Af4Uc6Fys6GjFc3/aF9n/j5P5D/CnC9vTnNy5+mKOdD5WdHikwa5o3d5gf6VJ+dH2q85JupcD/AGqOdBynTBaCua5lbm6P/LzLj/epPPuix/0mY/8AbQ0c6FynU7TRtNctJLcBwPtM2P8AroaC0xYfv5T9XNHtEHKdRtNLtrlPmOfnb/vo0bAf/wBdHtB8p1R+o/OmkqOrqPxrlhGuSMZpvloG+7S9oHKdSZYl6zRj/gQppubZetxEP+BiubKKBwopdi+lHtA5TofttoP+XmL/AL6FNN/Z/wDPwn4Zrnwo3fSngDP0o9oHKbZ1KyH/AC3/ACU/4UxtTs+zs30Q1jkAsRScZpc7Hyo1/wC07Y9PM/75pv8Aadt3En/fNZS0pHzUc7DlRrDUrXuZB/wE0h1G1/vOP+AGssUOOlHOw5Uan9o2n99v++TSjULQ/wDLX81P+FZWOtIBxRzsOVGuL+0/57r+RpwvrT/n4T86w8Ag0qoKfOLlN37baf8APxH/AN9UC9tP+fmL/voVhFR6U1kGRR7QfKdB9qtv+fiL/vsUv2m2/wCfiL/vsVzwQE9KVlUDpR7QXKdCLm3/AOe8X/fQo+0W/wDz3i/76Fc8EUjpSNGvHFHtA5ToTc2//PxF/wB9ik+1W3/PxF/32KwVjHpTWUHij2gcp0AubY/8vER/4GKUXFv/AM94/wDvoVz3ljPSk8tSx4o9oHKdGbi3HWePH+8KT7Vbf8/EX/fYrnti+lNCLgnFHtA5TovtVt/z8xf99ik+12gyftMX/fQrnymF6UoQbelHtA5Tf+3WY/5eY/zpv260P/LdPzrDKADpQqDFHtA5TbN/aD/lsPwBpDqNmP8Alv8A+On/AArG2ChkAHSlzsOVGv8A2lZ/89f/AB0/4U3+07TszY/3TWQI8j0p5XCmjnY+VGn/AGrbdvM/75pG1W3H8Eh/CsxV2jFI64OBRzsOVGkdWg/55yfkP8aQ6vAP+Wcv5D/Gsxl6etJj5uaOdhyo0xrEH/PKX8h/jR/bEH/PKX8h/jWZt5NIV5o52HKjTGrw/wDPGT9P8ad/bMH/ADxk/T/GsorgUm3pRzsOVGsNYhPSGT9P8ajuNTjmtnjETjcOprO6ZpcfLS52HKhxPAoxyKaTwKCcmpKFzximjPNJ0pyng0AIMg04nijrSkcUCEGMU8dKaORTsVJYAc0pGGPvR0xS55zQAhpccClxzntSdKQC8cGgjrRSj3oANuKAQcjpRnI+tHQ0AA60uOtIOtNNADkp1NXpml6UAGOaUfTNHeloAQcnFPGab3FOzQA0ijuPWlPWkP3hQA8nHFNzgY7ml65Jpp4H+NMQq8KD70A5bnGaP4c9KRTyeOKAA/eoPU0vfNJ9KAG460gFKeh5xQnqDmgBQM5XvTeFX3p2OQaMBlJHWgBrYwPWlyCRRjjHegcdqAAAZO3imrxz2p3TPGKTGF4oAG6HFD42gNQBx70kgJIx19KYgyMYApORIBTiOM96N3tzQAjcsADQxx8tA+9nHND8MOKABvue9MBKqATyakYcg56UxmB5YUAKCRksKY+WIOakAwvrUb8EUAKPummbuDxTzyD6UfwjpQMM8DilOdw4prnBHyn8KUMd33TQICxBHy5o3fN90/lTix3dKTeQc4oAXOW6UvGBTPMYn7hpeuMgigAIBIGcc04quCKYV96dggUAMZRjgGmlTx8pqYj5euKQr70AMGc4JxTj9OKQgKemTRnGNw4oAMoOwoUAktn8KNvHGBQuVzyaAGt2PanDjJxSdsdu9LjigATG0/Wgcn0pRikH32GaYBLyVperUn8Q9RQT82aAFXliTQe9A6nPFHrSAF65pD1pV6ZpB1pgKxHHOKOg9qGFB6cCgBDTxz0pg+9TlOM0AJ1cHoKXGBSdGH6049KAEHBo6uaBSKetADhQ33hQOmaaT82aBCk9aX+Gmk0E8GgY0U+mU7vQAUh+9S00n5mFACilPOKRelH8QoAcBSH7wpRTTyxpAOHSmd6dnFNz82KYCjrSDqaUU0cmgBx6UgHy0pPy0DoKAB+1KOmKaeWp3egBGORigHij+I0oxQAuaQt0FBpo5oEOB6UrHIFIKTPzGgB4pOCxNJkgZpBQMXA3UcEmm9s0o6UAIOtIOppc4pFPFACnB4pP4qM/NR0zQAbcrnuaCucClz0ozzQICoK4ppPNPzzTTzk+lADO1AAA4pWHSkxjpQMUD0pzfeFA4poOW+lAH//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6317" r="5862" b="1609"/>
          <a:stretch/>
        </p:blipFill>
        <p:spPr>
          <a:xfrm rot="16200000">
            <a:off x="2674939" y="-2659064"/>
            <a:ext cx="6842125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112</Words>
  <Application>Microsoft Office PowerPoint</Application>
  <PresentationFormat>Custom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Higher Physical Education Exam 2018  Question by Question Self Regulation </vt:lpstr>
      <vt:lpstr>What do you see when you see the question…</vt:lpstr>
      <vt:lpstr>Aspects to consider when approaching questions…</vt:lpstr>
      <vt:lpstr>Annotate the question… Eventually you will train yourself to do this in your head!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Laing</dc:creator>
  <cp:lastModifiedBy>JGemmill</cp:lastModifiedBy>
  <cp:revision>9</cp:revision>
  <cp:lastPrinted>2019-02-13T12:44:17Z</cp:lastPrinted>
  <dcterms:created xsi:type="dcterms:W3CDTF">2019-02-13T09:02:33Z</dcterms:created>
  <dcterms:modified xsi:type="dcterms:W3CDTF">2019-02-15T08:57:59Z</dcterms:modified>
</cp:coreProperties>
</file>