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4"/>
  </p:sldMasterIdLst>
  <p:notesMasterIdLst>
    <p:notesMasterId r:id="rId12"/>
  </p:notesMasterIdLst>
  <p:sldIdLst>
    <p:sldId id="347" r:id="rId5"/>
    <p:sldId id="373" r:id="rId6"/>
    <p:sldId id="374" r:id="rId7"/>
    <p:sldId id="375" r:id="rId8"/>
    <p:sldId id="376" r:id="rId9"/>
    <p:sldId id="377" r:id="rId10"/>
    <p:sldId id="378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15ABBF-C6CD-46CA-AE13-C9CA814C24CF}">
          <p14:sldIdLst>
            <p14:sldId id="347"/>
            <p14:sldId id="373"/>
            <p14:sldId id="374"/>
            <p14:sldId id="375"/>
            <p14:sldId id="376"/>
            <p14:sldId id="377"/>
            <p14:sldId id="378"/>
          </p14:sldIdLst>
        </p14:section>
        <p14:section name="Untitled Section" id="{0DCE0E30-6522-4C20-835E-5835A67178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2F6"/>
    <a:srgbClr val="396497"/>
    <a:srgbClr val="9E004F"/>
    <a:srgbClr val="412ED0"/>
    <a:srgbClr val="89C503"/>
    <a:srgbClr val="C49500"/>
    <a:srgbClr val="008BBC"/>
    <a:srgbClr val="0FC759"/>
    <a:srgbClr val="FFFFCC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08D64-5937-1BDD-B377-F47EAB0A900B}" v="49" dt="2023-05-30T12:42:22.881"/>
    <p1510:client id="{4F9577FD-3190-FF63-C55D-319077438A90}" v="288" dt="2023-05-30T11:59:04.300"/>
    <p1510:client id="{1D34FC6C-4332-27D9-AE01-857BD02D5E8B}" v="176" dt="2023-05-30T14:56:11.763"/>
    <p1510:client id="{297C0335-CE50-0AB7-089F-EDB60A892FF1}" v="368" dt="2023-05-31T08:41:53.813"/>
    <p1510:client id="{48D3DADB-AF6D-3F9B-5C1C-C19FAADDEA2F}" v="4" dt="2023-05-30T14:04:49.096"/>
    <p1510:client id="{771324E5-15FB-1B95-4099-8F5551474CB1}" v="150" dt="2023-05-30T15:44:49.779"/>
    <p1510:client id="{857F2683-868C-4F70-B8DA-9726CD584B82}" v="635" dt="2023-05-30T14:43:17.601"/>
    <p1510:client id="{E60E8251-A1EA-0391-72BC-C56A68AEBBB2}" v="1" dt="2023-05-31T15:00:25.147"/>
    <p1510:client id="{71C6C2D1-4162-455D-E97C-53CE6DB3A316}" v="65" dt="2023-05-31T07:38:31.688"/>
    <p1510:client id="{E8B83B6D-9D13-9BBC-00EB-93D47952DC8B}" v="225" dt="2023-05-31T13:18:54.126"/>
    <p1510:client id="{84F6944B-B465-6611-5154-DB304F145D20}" v="85" dt="2023-05-30T15:08:46.393"/>
    <p1510:client id="{8ABAE17A-978D-2ECF-50BF-A623087B7DCE}" v="99" dt="2023-05-30T13:36:37.212"/>
    <p1510:client id="{8C0035DC-0C6B-6DCB-7AA6-ED82E37A2121}" v="14" dt="2023-05-31T15:19:17.613"/>
    <p1510:client id="{9FA1D5F6-BE27-A1CA-B413-F46BF07DD4AA}" v="11" dt="2023-05-31T08:27:49.357"/>
    <p1510:client id="{A237E799-0AF2-052F-1D27-A94B013BF3AA}" v="229" dt="2023-05-31T09:48:12.407"/>
    <p1510:client id="{EDEB07F3-3618-117F-C60F-4ACAEAB8612F}" v="24" dt="2023-05-31T13:49:07.848"/>
    <p1510:client id="{F7CC94D3-CB4D-BEF4-805C-D06197E91AB9}" v="1" dt="2023-05-31T15:13:59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2" y="77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5220E-E61A-A8CF-00FD-07DCA53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Cost of the School Day</a:t>
            </a:r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585D9FE2-C130-7DDA-D6EA-A3C547A9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96" y="1686182"/>
            <a:ext cx="892223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7C82-25F8-29CA-16AC-8A0640B5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2041039-4208-49DB-C551-4EF97B13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" y="3313"/>
            <a:ext cx="12242617" cy="69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6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2342-B66C-4B02-4946-5587AF47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5D927A-59B5-63C0-F8E3-4AC5D485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9" y="7832"/>
            <a:ext cx="12205941" cy="68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3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D8D2-16F4-69A5-D817-1FB5ED77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6A1182-D2C8-AC59-0F8B-7B4ACC1B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" y="-7488"/>
            <a:ext cx="12120362" cy="68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4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0F4A-5853-F1A3-5BE5-6356E314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FBB123-F652-CBF9-D711-92BEE1B3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9" y="7060"/>
            <a:ext cx="12205941" cy="68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C59B-0682-57EA-0D0B-A44204EA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22ADEF2-DC5A-17AA-150D-A56D5170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25" y="-68659"/>
            <a:ext cx="12267068" cy="69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6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09B6-1FA1-BAA1-4075-D12E0B83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599310AD-C9C6-D3C4-75C5-FB22CE33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3" y="6933"/>
            <a:ext cx="12193715" cy="68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8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13D52AAC0A245ABA3BDAEF40A771F" ma:contentTypeVersion="13" ma:contentTypeDescription="Create a new document." ma:contentTypeScope="" ma:versionID="b9cd242bdaf6b53e3bdeeb86eba78c1f">
  <xsd:schema xmlns:xsd="http://www.w3.org/2001/XMLSchema" xmlns:xs="http://www.w3.org/2001/XMLSchema" xmlns:p="http://schemas.microsoft.com/office/2006/metadata/properties" xmlns:ns3="3d84f890-55ea-47bd-ba29-ccd9a68c376f" xmlns:ns4="7fceec96-4de6-48ab-87e5-de59e966203e" targetNamespace="http://schemas.microsoft.com/office/2006/metadata/properties" ma:root="true" ma:fieldsID="9479f6e5ea2756f10b6a76906ccc5e9c" ns3:_="" ns4:_="">
    <xsd:import namespace="3d84f890-55ea-47bd-ba29-ccd9a68c376f"/>
    <xsd:import namespace="7fceec96-4de6-48ab-87e5-de59e96620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4f890-55ea-47bd-ba29-ccd9a68c37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eec96-4de6-48ab-87e5-de59e9662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CF043D-B4C5-4705-A680-42FF559999A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3d84f890-55ea-47bd-ba29-ccd9a68c376f"/>
    <ds:schemaRef ds:uri="http://purl.org/dc/dcmitype/"/>
    <ds:schemaRef ds:uri="http://purl.org/dc/terms/"/>
    <ds:schemaRef ds:uri="7fceec96-4de6-48ab-87e5-de59e966203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94D0D8-5BFD-41C7-B18B-309C9524F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84f890-55ea-47bd-ba29-ccd9a68c376f"/>
    <ds:schemaRef ds:uri="7fceec96-4de6-48ab-87e5-de59e9662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C4828-5698-4E94-8A65-8E58000AF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</Words>
  <Application>Microsoft Office PowerPoint</Application>
  <PresentationFormat>Custom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Cost of the School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>SlideModel</cp:keywords>
  <cp:lastModifiedBy/>
  <cp:revision>759</cp:revision>
  <dcterms:created xsi:type="dcterms:W3CDTF">2014-07-22T01:23:27Z</dcterms:created>
  <dcterms:modified xsi:type="dcterms:W3CDTF">2023-06-13T10:33:34Z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0x0101007A013D52AAC0A245ABA3BDAEF40A771F</vt:lpwstr>
  </property>
</Properties>
</file>