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4" r:id="rId4"/>
    <p:sldMasterId id="2147483687" r:id="rId5"/>
    <p:sldMasterId id="2147483697" r:id="rId6"/>
    <p:sldMasterId id="2147483660" r:id="rId7"/>
    <p:sldMasterId id="2147483709" r:id="rId8"/>
    <p:sldMasterId id="2147483721" r:id="rId9"/>
    <p:sldMasterId id="2147483910" r:id="rId10"/>
    <p:sldMasterId id="2147483698" r:id="rId11"/>
  </p:sldMasterIdLst>
  <p:notesMasterIdLst>
    <p:notesMasterId r:id="rId57"/>
  </p:notesMasterIdLst>
  <p:sldIdLst>
    <p:sldId id="380" r:id="rId12"/>
    <p:sldId id="379" r:id="rId13"/>
    <p:sldId id="381" r:id="rId14"/>
    <p:sldId id="273" r:id="rId15"/>
    <p:sldId id="307" r:id="rId16"/>
    <p:sldId id="344" r:id="rId17"/>
    <p:sldId id="309" r:id="rId18"/>
    <p:sldId id="282" r:id="rId19"/>
    <p:sldId id="256" r:id="rId20"/>
    <p:sldId id="274" r:id="rId21"/>
    <p:sldId id="386" r:id="rId22"/>
    <p:sldId id="387" r:id="rId23"/>
    <p:sldId id="388" r:id="rId24"/>
    <p:sldId id="322" r:id="rId25"/>
    <p:sldId id="330" r:id="rId26"/>
    <p:sldId id="357" r:id="rId27"/>
    <p:sldId id="358" r:id="rId28"/>
    <p:sldId id="364" r:id="rId29"/>
    <p:sldId id="333" r:id="rId30"/>
    <p:sldId id="315" r:id="rId31"/>
    <p:sldId id="342" r:id="rId32"/>
    <p:sldId id="341" r:id="rId33"/>
    <p:sldId id="343" r:id="rId34"/>
    <p:sldId id="278" r:id="rId35"/>
    <p:sldId id="359" r:id="rId36"/>
    <p:sldId id="361" r:id="rId37"/>
    <p:sldId id="348" r:id="rId38"/>
    <p:sldId id="350" r:id="rId39"/>
    <p:sldId id="356" r:id="rId40"/>
    <p:sldId id="354" r:id="rId41"/>
    <p:sldId id="353" r:id="rId42"/>
    <p:sldId id="272" r:id="rId43"/>
    <p:sldId id="352" r:id="rId44"/>
    <p:sldId id="351" r:id="rId45"/>
    <p:sldId id="366" r:id="rId46"/>
    <p:sldId id="277" r:id="rId47"/>
    <p:sldId id="280" r:id="rId48"/>
    <p:sldId id="383" r:id="rId49"/>
    <p:sldId id="382" r:id="rId50"/>
    <p:sldId id="389" r:id="rId51"/>
    <p:sldId id="305" r:id="rId52"/>
    <p:sldId id="296" r:id="rId53"/>
    <p:sldId id="384" r:id="rId54"/>
    <p:sldId id="314" r:id="rId55"/>
    <p:sldId id="303" r:id="rId56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15ABBF-C6CD-46CA-AE13-C9CA814C24CF}">
          <p14:sldIdLst>
            <p14:sldId id="380"/>
            <p14:sldId id="379"/>
            <p14:sldId id="381"/>
            <p14:sldId id="273"/>
            <p14:sldId id="307"/>
            <p14:sldId id="344"/>
            <p14:sldId id="309"/>
            <p14:sldId id="282"/>
            <p14:sldId id="256"/>
            <p14:sldId id="274"/>
            <p14:sldId id="386"/>
            <p14:sldId id="387"/>
            <p14:sldId id="388"/>
            <p14:sldId id="322"/>
            <p14:sldId id="330"/>
            <p14:sldId id="357"/>
            <p14:sldId id="358"/>
            <p14:sldId id="364"/>
            <p14:sldId id="333"/>
            <p14:sldId id="315"/>
            <p14:sldId id="342"/>
            <p14:sldId id="341"/>
            <p14:sldId id="343"/>
            <p14:sldId id="278"/>
            <p14:sldId id="359"/>
            <p14:sldId id="361"/>
            <p14:sldId id="348"/>
            <p14:sldId id="350"/>
            <p14:sldId id="356"/>
            <p14:sldId id="354"/>
            <p14:sldId id="353"/>
            <p14:sldId id="272"/>
            <p14:sldId id="352"/>
            <p14:sldId id="351"/>
            <p14:sldId id="366"/>
            <p14:sldId id="277"/>
            <p14:sldId id="280"/>
            <p14:sldId id="383"/>
            <p14:sldId id="382"/>
            <p14:sldId id="389"/>
            <p14:sldId id="305"/>
            <p14:sldId id="296"/>
            <p14:sldId id="384"/>
            <p14:sldId id="314"/>
            <p14:sldId id="303"/>
          </p14:sldIdLst>
        </p14:section>
        <p14:section name="Untitled Section" id="{0DCE0E30-6522-4C20-835E-5835A671787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12F6"/>
    <a:srgbClr val="396497"/>
    <a:srgbClr val="9E004F"/>
    <a:srgbClr val="412ED0"/>
    <a:srgbClr val="89C503"/>
    <a:srgbClr val="C49500"/>
    <a:srgbClr val="008BBC"/>
    <a:srgbClr val="0FC759"/>
    <a:srgbClr val="FFFFCC"/>
    <a:srgbClr val="C8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08D64-5937-1BDD-B377-F47EAB0A900B}" v="49" dt="2023-05-30T12:42:22.881"/>
    <p1510:client id="{4F9577FD-3190-FF63-C55D-319077438A90}" v="288" dt="2023-05-30T11:59:04.300"/>
    <p1510:client id="{1D34FC6C-4332-27D9-AE01-857BD02D5E8B}" v="176" dt="2023-05-30T14:56:11.763"/>
    <p1510:client id="{297C0335-CE50-0AB7-089F-EDB60A892FF1}" v="368" dt="2023-05-31T08:41:53.813"/>
    <p1510:client id="{48D3DADB-AF6D-3F9B-5C1C-C19FAADDEA2F}" v="4" dt="2023-05-30T14:04:49.096"/>
    <p1510:client id="{771324E5-15FB-1B95-4099-8F5551474CB1}" v="150" dt="2023-05-30T15:44:49.779"/>
    <p1510:client id="{857F2683-868C-4F70-B8DA-9726CD584B82}" v="635" dt="2023-05-30T14:43:17.601"/>
    <p1510:client id="{E60E8251-A1EA-0391-72BC-C56A68AEBBB2}" v="1" dt="2023-05-31T15:00:25.147"/>
    <p1510:client id="{71C6C2D1-4162-455D-E97C-53CE6DB3A316}" v="65" dt="2023-05-31T07:38:31.688"/>
    <p1510:client id="{E8B83B6D-9D13-9BBC-00EB-93D47952DC8B}" v="225" dt="2023-05-31T13:18:54.126"/>
    <p1510:client id="{84F6944B-B465-6611-5154-DB304F145D20}" v="85" dt="2023-05-30T15:08:46.393"/>
    <p1510:client id="{8ABAE17A-978D-2ECF-50BF-A623087B7DCE}" v="99" dt="2023-05-30T13:36:37.212"/>
    <p1510:client id="{8C0035DC-0C6B-6DCB-7AA6-ED82E37A2121}" v="14" dt="2023-05-31T15:19:17.613"/>
    <p1510:client id="{9FA1D5F6-BE27-A1CA-B413-F46BF07DD4AA}" v="11" dt="2023-05-31T08:27:49.357"/>
    <p1510:client id="{A237E799-0AF2-052F-1D27-A94B013BF3AA}" v="229" dt="2023-05-31T09:48:12.407"/>
    <p1510:client id="{EDEB07F3-3618-117F-C60F-4ACAEAB8612F}" v="24" dt="2023-05-31T13:49:07.848"/>
    <p1510:client id="{F7CC94D3-CB4D-BEF4-805C-D06197E91AB9}" v="1" dt="2023-05-31T15:13:59.8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2" y="77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8781D7-7AF7-4C32-AE45-05010DA01C5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C94AA3-C471-43A4-9397-33A244798F55}">
      <dgm:prSet/>
      <dgm:spPr/>
      <dgm:t>
        <a:bodyPr/>
        <a:lstStyle/>
        <a:p>
          <a:r>
            <a:rPr lang="en-US" b="1" dirty="0"/>
            <a:t>Enjoyment and Mastery</a:t>
          </a:r>
          <a:endParaRPr lang="en-US" dirty="0"/>
        </a:p>
      </dgm:t>
    </dgm:pt>
    <dgm:pt modelId="{4582BD21-ED14-4F23-83D4-FB049B2B16AA}" type="parTrans" cxnId="{D448E22D-0692-4E29-90BD-12E413954A28}">
      <dgm:prSet/>
      <dgm:spPr/>
      <dgm:t>
        <a:bodyPr/>
        <a:lstStyle/>
        <a:p>
          <a:endParaRPr lang="en-US"/>
        </a:p>
      </dgm:t>
    </dgm:pt>
    <dgm:pt modelId="{DCB99696-6EFB-41A3-8C65-AFF8D7FCF057}" type="sibTrans" cxnId="{D448E22D-0692-4E29-90BD-12E413954A28}">
      <dgm:prSet/>
      <dgm:spPr/>
      <dgm:t>
        <a:bodyPr/>
        <a:lstStyle/>
        <a:p>
          <a:endParaRPr lang="en-US"/>
        </a:p>
      </dgm:t>
    </dgm:pt>
    <dgm:pt modelId="{FEF4B593-7BDA-4AEB-8E37-3EDB630A2F66}">
      <dgm:prSet/>
      <dgm:spPr/>
      <dgm:t>
        <a:bodyPr/>
        <a:lstStyle/>
        <a:p>
          <a:r>
            <a:rPr lang="en-US" dirty="0"/>
            <a:t>Varied approaches</a:t>
          </a:r>
        </a:p>
      </dgm:t>
    </dgm:pt>
    <dgm:pt modelId="{6C09B6FB-9BD7-4F84-B72D-7F63D70B3B22}" type="parTrans" cxnId="{EFFB7961-485A-40CA-A92A-784A9A98605A}">
      <dgm:prSet/>
      <dgm:spPr/>
      <dgm:t>
        <a:bodyPr/>
        <a:lstStyle/>
        <a:p>
          <a:endParaRPr lang="en-US"/>
        </a:p>
      </dgm:t>
    </dgm:pt>
    <dgm:pt modelId="{623B0F5A-E8AD-4DA0-82C6-BF8FFE5B322A}" type="sibTrans" cxnId="{EFFB7961-485A-40CA-A92A-784A9A98605A}">
      <dgm:prSet/>
      <dgm:spPr/>
      <dgm:t>
        <a:bodyPr/>
        <a:lstStyle/>
        <a:p>
          <a:endParaRPr lang="en-US"/>
        </a:p>
      </dgm:t>
    </dgm:pt>
    <dgm:pt modelId="{CCD7B209-37D0-4907-9377-C2074FFFC5BC}">
      <dgm:prSet/>
      <dgm:spPr/>
      <dgm:t>
        <a:bodyPr/>
        <a:lstStyle/>
        <a:p>
          <a:r>
            <a:rPr lang="en-US" b="1" dirty="0"/>
            <a:t>Level 2/3/4 </a:t>
          </a:r>
          <a:r>
            <a:rPr lang="en-US" b="1" dirty="0">
              <a:latin typeface="Calibri"/>
            </a:rPr>
            <a:t>Hybrid</a:t>
          </a:r>
          <a:r>
            <a:rPr lang="en-US" b="1" dirty="0"/>
            <a:t> </a:t>
          </a:r>
          <a:r>
            <a:rPr lang="en-US" b="1" dirty="0">
              <a:latin typeface="Calibri"/>
            </a:rPr>
            <a:t>Curriculum</a:t>
          </a:r>
          <a:endParaRPr lang="en-US" dirty="0"/>
        </a:p>
      </dgm:t>
    </dgm:pt>
    <dgm:pt modelId="{AB6F3FA0-F068-4D58-9B8C-31BE5843BD79}" type="parTrans" cxnId="{D6C6187B-B4CE-439D-A13A-879900782F7F}">
      <dgm:prSet/>
      <dgm:spPr/>
      <dgm:t>
        <a:bodyPr/>
        <a:lstStyle/>
        <a:p>
          <a:endParaRPr lang="en-US"/>
        </a:p>
      </dgm:t>
    </dgm:pt>
    <dgm:pt modelId="{52D41B8D-5745-4D9D-B00B-0F130C6EE7E0}" type="sibTrans" cxnId="{D6C6187B-B4CE-439D-A13A-879900782F7F}">
      <dgm:prSet/>
      <dgm:spPr/>
      <dgm:t>
        <a:bodyPr/>
        <a:lstStyle/>
        <a:p>
          <a:endParaRPr lang="en-US"/>
        </a:p>
      </dgm:t>
    </dgm:pt>
    <dgm:pt modelId="{34C1CE1D-5543-444F-A563-43480ABF84D5}">
      <dgm:prSet/>
      <dgm:spPr/>
      <dgm:t>
        <a:bodyPr/>
        <a:lstStyle/>
        <a:p>
          <a:r>
            <a:rPr lang="en-US" dirty="0"/>
            <a:t>Pupil choice</a:t>
          </a:r>
        </a:p>
      </dgm:t>
    </dgm:pt>
    <dgm:pt modelId="{6433860C-9BE9-4869-B8C3-0F7CBFE761DB}" type="parTrans" cxnId="{1C049118-EB68-4B6E-9F14-4DDE59725CBB}">
      <dgm:prSet/>
      <dgm:spPr/>
      <dgm:t>
        <a:bodyPr/>
        <a:lstStyle/>
        <a:p>
          <a:endParaRPr lang="en-US"/>
        </a:p>
      </dgm:t>
    </dgm:pt>
    <dgm:pt modelId="{4F893C9A-C0B0-49DE-A2BC-FBAB4C888A73}" type="sibTrans" cxnId="{1C049118-EB68-4B6E-9F14-4DDE59725CBB}">
      <dgm:prSet/>
      <dgm:spPr/>
      <dgm:t>
        <a:bodyPr/>
        <a:lstStyle/>
        <a:p>
          <a:endParaRPr lang="en-US"/>
        </a:p>
      </dgm:t>
    </dgm:pt>
    <dgm:pt modelId="{84AECAF2-C801-45CF-AD51-FFADFCC06E60}">
      <dgm:prSet/>
      <dgm:spPr/>
      <dgm:t>
        <a:bodyPr/>
        <a:lstStyle/>
        <a:p>
          <a:pPr rtl="0"/>
          <a:r>
            <a:rPr lang="en-US" b="1" dirty="0"/>
            <a:t>Low </a:t>
          </a:r>
          <a:r>
            <a:rPr lang="en-US" b="1" dirty="0">
              <a:latin typeface="Calibri"/>
            </a:rPr>
            <a:t>Stake</a:t>
          </a:r>
          <a:r>
            <a:rPr lang="en-US" b="1" dirty="0"/>
            <a:t> </a:t>
          </a:r>
          <a:r>
            <a:rPr lang="en-US" b="1" dirty="0">
              <a:latin typeface="Calibri"/>
            </a:rPr>
            <a:t>Assessments</a:t>
          </a:r>
        </a:p>
      </dgm:t>
    </dgm:pt>
    <dgm:pt modelId="{BF423F41-3372-4565-8066-1E177866A939}" type="parTrans" cxnId="{2E494A79-0B22-4D59-B0E0-592CEAC5093A}">
      <dgm:prSet/>
      <dgm:spPr/>
      <dgm:t>
        <a:bodyPr/>
        <a:lstStyle/>
        <a:p>
          <a:endParaRPr lang="en-US"/>
        </a:p>
      </dgm:t>
    </dgm:pt>
    <dgm:pt modelId="{DA7FD3C7-1F85-4602-A41F-1C16239B5482}" type="sibTrans" cxnId="{2E494A79-0B22-4D59-B0E0-592CEAC5093A}">
      <dgm:prSet/>
      <dgm:spPr/>
      <dgm:t>
        <a:bodyPr/>
        <a:lstStyle/>
        <a:p>
          <a:endParaRPr lang="en-US"/>
        </a:p>
      </dgm:t>
    </dgm:pt>
    <dgm:pt modelId="{2023B05D-1978-41DB-B11B-0D4049A4A628}">
      <dgm:prSet phldr="0"/>
      <dgm:spPr/>
      <dgm:t>
        <a:bodyPr/>
        <a:lstStyle/>
        <a:p>
          <a:pPr rtl="0"/>
          <a:r>
            <a:rPr lang="en-US" b="0" dirty="0">
              <a:latin typeface="Calibri"/>
            </a:rPr>
            <a:t>Pathway to improvement</a:t>
          </a:r>
        </a:p>
      </dgm:t>
    </dgm:pt>
    <dgm:pt modelId="{9ECB11FB-DF6C-4E06-AFC2-DBF243F83995}" type="parTrans" cxnId="{8F8FFB27-6600-4799-B40D-618E024B3227}">
      <dgm:prSet/>
      <dgm:spPr/>
    </dgm:pt>
    <dgm:pt modelId="{901FE0BE-0151-4BE1-B6F5-D41C2F6555C8}" type="sibTrans" cxnId="{8F8FFB27-6600-4799-B40D-618E024B3227}">
      <dgm:prSet/>
      <dgm:spPr/>
    </dgm:pt>
    <dgm:pt modelId="{8B6AA801-6885-4D43-9C63-04112CAFFD15}" type="pres">
      <dgm:prSet presAssocID="{0F8781D7-7AF7-4C32-AE45-05010DA01C5F}" presName="linear" presStyleCnt="0">
        <dgm:presLayoutVars>
          <dgm:dir/>
          <dgm:animLvl val="lvl"/>
          <dgm:resizeHandles val="exact"/>
        </dgm:presLayoutVars>
      </dgm:prSet>
      <dgm:spPr/>
    </dgm:pt>
    <dgm:pt modelId="{9986A2C1-AD7F-4B60-9AC4-6BD5BBE413C7}" type="pres">
      <dgm:prSet presAssocID="{00C94AA3-C471-43A4-9397-33A244798F55}" presName="parentLin" presStyleCnt="0"/>
      <dgm:spPr/>
    </dgm:pt>
    <dgm:pt modelId="{5498B53F-9BAB-4BB8-942B-0DA3B11B2856}" type="pres">
      <dgm:prSet presAssocID="{00C94AA3-C471-43A4-9397-33A244798F55}" presName="parentLeftMargin" presStyleLbl="node1" presStyleIdx="0" presStyleCnt="3"/>
      <dgm:spPr/>
    </dgm:pt>
    <dgm:pt modelId="{F6D3A3E7-AEF2-476E-AD05-DD459A912B92}" type="pres">
      <dgm:prSet presAssocID="{00C94AA3-C471-43A4-9397-33A244798F5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87FFCFB-A4AB-4722-9A0F-200666CE8AF7}" type="pres">
      <dgm:prSet presAssocID="{00C94AA3-C471-43A4-9397-33A244798F55}" presName="negativeSpace" presStyleCnt="0"/>
      <dgm:spPr/>
    </dgm:pt>
    <dgm:pt modelId="{99185D34-3656-4104-BE62-2ACBE6C50036}" type="pres">
      <dgm:prSet presAssocID="{00C94AA3-C471-43A4-9397-33A244798F55}" presName="childText" presStyleLbl="conFgAcc1" presStyleIdx="0" presStyleCnt="3">
        <dgm:presLayoutVars>
          <dgm:bulletEnabled val="1"/>
        </dgm:presLayoutVars>
      </dgm:prSet>
      <dgm:spPr/>
    </dgm:pt>
    <dgm:pt modelId="{7D538A9C-3E97-4681-82C5-74ADFC9700F0}" type="pres">
      <dgm:prSet presAssocID="{DCB99696-6EFB-41A3-8C65-AFF8D7FCF057}" presName="spaceBetweenRectangles" presStyleCnt="0"/>
      <dgm:spPr/>
    </dgm:pt>
    <dgm:pt modelId="{316A6D13-AFAC-4153-A26E-AD6F1B4689CE}" type="pres">
      <dgm:prSet presAssocID="{CCD7B209-37D0-4907-9377-C2074FFFC5BC}" presName="parentLin" presStyleCnt="0"/>
      <dgm:spPr/>
    </dgm:pt>
    <dgm:pt modelId="{BEF92900-A1E6-4017-ADC4-959C814F042F}" type="pres">
      <dgm:prSet presAssocID="{CCD7B209-37D0-4907-9377-C2074FFFC5BC}" presName="parentLeftMargin" presStyleLbl="node1" presStyleIdx="0" presStyleCnt="3"/>
      <dgm:spPr/>
    </dgm:pt>
    <dgm:pt modelId="{05FF55FC-CF04-4F84-B2B7-CB0F49804CA0}" type="pres">
      <dgm:prSet presAssocID="{CCD7B209-37D0-4907-9377-C2074FFFC5B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B585123-14B7-48DB-A0C2-1D9EF80AE1B0}" type="pres">
      <dgm:prSet presAssocID="{CCD7B209-37D0-4907-9377-C2074FFFC5BC}" presName="negativeSpace" presStyleCnt="0"/>
      <dgm:spPr/>
    </dgm:pt>
    <dgm:pt modelId="{5BED69F1-BD51-4310-B6E0-C565352561B4}" type="pres">
      <dgm:prSet presAssocID="{CCD7B209-37D0-4907-9377-C2074FFFC5BC}" presName="childText" presStyleLbl="conFgAcc1" presStyleIdx="1" presStyleCnt="3">
        <dgm:presLayoutVars>
          <dgm:bulletEnabled val="1"/>
        </dgm:presLayoutVars>
      </dgm:prSet>
      <dgm:spPr/>
    </dgm:pt>
    <dgm:pt modelId="{86753F02-4CBC-468B-AFFD-C70DBF4A5035}" type="pres">
      <dgm:prSet presAssocID="{52D41B8D-5745-4D9D-B00B-0F130C6EE7E0}" presName="spaceBetweenRectangles" presStyleCnt="0"/>
      <dgm:spPr/>
    </dgm:pt>
    <dgm:pt modelId="{81F6CE82-2C49-42DB-AC48-D9AA71712F5E}" type="pres">
      <dgm:prSet presAssocID="{84AECAF2-C801-45CF-AD51-FFADFCC06E60}" presName="parentLin" presStyleCnt="0"/>
      <dgm:spPr/>
    </dgm:pt>
    <dgm:pt modelId="{CFFB3A04-C1C4-489A-8D07-09E47D056F14}" type="pres">
      <dgm:prSet presAssocID="{84AECAF2-C801-45CF-AD51-FFADFCC06E60}" presName="parentLeftMargin" presStyleLbl="node1" presStyleIdx="1" presStyleCnt="3"/>
      <dgm:spPr/>
    </dgm:pt>
    <dgm:pt modelId="{70EA30BB-8CEF-4325-9DF5-45A1A367F67A}" type="pres">
      <dgm:prSet presAssocID="{84AECAF2-C801-45CF-AD51-FFADFCC06E6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1832D6F-201A-4233-85CB-46FCAEAB707F}" type="pres">
      <dgm:prSet presAssocID="{84AECAF2-C801-45CF-AD51-FFADFCC06E60}" presName="negativeSpace" presStyleCnt="0"/>
      <dgm:spPr/>
    </dgm:pt>
    <dgm:pt modelId="{59520643-A8CE-4C65-97BB-316C183C6DCF}" type="pres">
      <dgm:prSet presAssocID="{84AECAF2-C801-45CF-AD51-FFADFCC06E6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32FFB16-F1F4-48BB-A3FB-92D95E5BE6B3}" type="presOf" srcId="{84AECAF2-C801-45CF-AD51-FFADFCC06E60}" destId="{70EA30BB-8CEF-4325-9DF5-45A1A367F67A}" srcOrd="1" destOrd="0" presId="urn:microsoft.com/office/officeart/2005/8/layout/list1"/>
    <dgm:cxn modelId="{1C049118-EB68-4B6E-9F14-4DDE59725CBB}" srcId="{CCD7B209-37D0-4907-9377-C2074FFFC5BC}" destId="{34C1CE1D-5543-444F-A563-43480ABF84D5}" srcOrd="0" destOrd="0" parTransId="{6433860C-9BE9-4869-B8C3-0F7CBFE761DB}" sibTransId="{4F893C9A-C0B0-49DE-A2BC-FBAB4C888A73}"/>
    <dgm:cxn modelId="{8F8FFB27-6600-4799-B40D-618E024B3227}" srcId="{84AECAF2-C801-45CF-AD51-FFADFCC06E60}" destId="{2023B05D-1978-41DB-B11B-0D4049A4A628}" srcOrd="0" destOrd="0" parTransId="{9ECB11FB-DF6C-4E06-AFC2-DBF243F83995}" sibTransId="{901FE0BE-0151-4BE1-B6F5-D41C2F6555C8}"/>
    <dgm:cxn modelId="{D448E22D-0692-4E29-90BD-12E413954A28}" srcId="{0F8781D7-7AF7-4C32-AE45-05010DA01C5F}" destId="{00C94AA3-C471-43A4-9397-33A244798F55}" srcOrd="0" destOrd="0" parTransId="{4582BD21-ED14-4F23-83D4-FB049B2B16AA}" sibTransId="{DCB99696-6EFB-41A3-8C65-AFF8D7FCF057}"/>
    <dgm:cxn modelId="{B7A85433-0E01-4253-9E5A-2271FA4E7E63}" type="presOf" srcId="{CCD7B209-37D0-4907-9377-C2074FFFC5BC}" destId="{05FF55FC-CF04-4F84-B2B7-CB0F49804CA0}" srcOrd="1" destOrd="0" presId="urn:microsoft.com/office/officeart/2005/8/layout/list1"/>
    <dgm:cxn modelId="{8FB27E33-344B-43BD-B619-7BF323A70E8D}" type="presOf" srcId="{2023B05D-1978-41DB-B11B-0D4049A4A628}" destId="{59520643-A8CE-4C65-97BB-316C183C6DCF}" srcOrd="0" destOrd="0" presId="urn:microsoft.com/office/officeart/2005/8/layout/list1"/>
    <dgm:cxn modelId="{EFFB7961-485A-40CA-A92A-784A9A98605A}" srcId="{00C94AA3-C471-43A4-9397-33A244798F55}" destId="{FEF4B593-7BDA-4AEB-8E37-3EDB630A2F66}" srcOrd="0" destOrd="0" parTransId="{6C09B6FB-9BD7-4F84-B72D-7F63D70B3B22}" sibTransId="{623B0F5A-E8AD-4DA0-82C6-BF8FFE5B322A}"/>
    <dgm:cxn modelId="{EE24F442-DBC6-46E4-82F2-7D2F933C4ED7}" type="presOf" srcId="{34C1CE1D-5543-444F-A563-43480ABF84D5}" destId="{5BED69F1-BD51-4310-B6E0-C565352561B4}" srcOrd="0" destOrd="0" presId="urn:microsoft.com/office/officeart/2005/8/layout/list1"/>
    <dgm:cxn modelId="{DBF7D74E-F09E-4B9A-A6D3-C569C3AE5608}" type="presOf" srcId="{00C94AA3-C471-43A4-9397-33A244798F55}" destId="{5498B53F-9BAB-4BB8-942B-0DA3B11B2856}" srcOrd="0" destOrd="0" presId="urn:microsoft.com/office/officeart/2005/8/layout/list1"/>
    <dgm:cxn modelId="{2E494A79-0B22-4D59-B0E0-592CEAC5093A}" srcId="{0F8781D7-7AF7-4C32-AE45-05010DA01C5F}" destId="{84AECAF2-C801-45CF-AD51-FFADFCC06E60}" srcOrd="2" destOrd="0" parTransId="{BF423F41-3372-4565-8066-1E177866A939}" sibTransId="{DA7FD3C7-1F85-4602-A41F-1C16239B5482}"/>
    <dgm:cxn modelId="{D6C6187B-B4CE-439D-A13A-879900782F7F}" srcId="{0F8781D7-7AF7-4C32-AE45-05010DA01C5F}" destId="{CCD7B209-37D0-4907-9377-C2074FFFC5BC}" srcOrd="1" destOrd="0" parTransId="{AB6F3FA0-F068-4D58-9B8C-31BE5843BD79}" sibTransId="{52D41B8D-5745-4D9D-B00B-0F130C6EE7E0}"/>
    <dgm:cxn modelId="{6BB52D8B-B3DA-4403-957A-E96F885B0830}" type="presOf" srcId="{CCD7B209-37D0-4907-9377-C2074FFFC5BC}" destId="{BEF92900-A1E6-4017-ADC4-959C814F042F}" srcOrd="0" destOrd="0" presId="urn:microsoft.com/office/officeart/2005/8/layout/list1"/>
    <dgm:cxn modelId="{6F5554A4-0F78-476F-9ADD-7C5345C4A372}" type="presOf" srcId="{0F8781D7-7AF7-4C32-AE45-05010DA01C5F}" destId="{8B6AA801-6885-4D43-9C63-04112CAFFD15}" srcOrd="0" destOrd="0" presId="urn:microsoft.com/office/officeart/2005/8/layout/list1"/>
    <dgm:cxn modelId="{7E80A7B0-0799-4367-B07D-E6CA69519DC0}" type="presOf" srcId="{00C94AA3-C471-43A4-9397-33A244798F55}" destId="{F6D3A3E7-AEF2-476E-AD05-DD459A912B92}" srcOrd="1" destOrd="0" presId="urn:microsoft.com/office/officeart/2005/8/layout/list1"/>
    <dgm:cxn modelId="{98013AB6-03A9-49D9-9BFC-5CD6A81FFABE}" type="presOf" srcId="{84AECAF2-C801-45CF-AD51-FFADFCC06E60}" destId="{CFFB3A04-C1C4-489A-8D07-09E47D056F14}" srcOrd="0" destOrd="0" presId="urn:microsoft.com/office/officeart/2005/8/layout/list1"/>
    <dgm:cxn modelId="{E09546C2-85B0-4251-B4B0-5BF7FB4352C6}" type="presOf" srcId="{FEF4B593-7BDA-4AEB-8E37-3EDB630A2F66}" destId="{99185D34-3656-4104-BE62-2ACBE6C50036}" srcOrd="0" destOrd="0" presId="urn:microsoft.com/office/officeart/2005/8/layout/list1"/>
    <dgm:cxn modelId="{788C19CC-990F-49B5-BA6F-F135B3A174D9}" type="presParOf" srcId="{8B6AA801-6885-4D43-9C63-04112CAFFD15}" destId="{9986A2C1-AD7F-4B60-9AC4-6BD5BBE413C7}" srcOrd="0" destOrd="0" presId="urn:microsoft.com/office/officeart/2005/8/layout/list1"/>
    <dgm:cxn modelId="{1F9A5FC9-2416-4BF3-BFEF-0ED2AE458AA0}" type="presParOf" srcId="{9986A2C1-AD7F-4B60-9AC4-6BD5BBE413C7}" destId="{5498B53F-9BAB-4BB8-942B-0DA3B11B2856}" srcOrd="0" destOrd="0" presId="urn:microsoft.com/office/officeart/2005/8/layout/list1"/>
    <dgm:cxn modelId="{BDAB3609-289C-4952-B27F-D84B4AE3797B}" type="presParOf" srcId="{9986A2C1-AD7F-4B60-9AC4-6BD5BBE413C7}" destId="{F6D3A3E7-AEF2-476E-AD05-DD459A912B92}" srcOrd="1" destOrd="0" presId="urn:microsoft.com/office/officeart/2005/8/layout/list1"/>
    <dgm:cxn modelId="{E310CCCD-06CE-4886-86FA-0B5F5657AED6}" type="presParOf" srcId="{8B6AA801-6885-4D43-9C63-04112CAFFD15}" destId="{987FFCFB-A4AB-4722-9A0F-200666CE8AF7}" srcOrd="1" destOrd="0" presId="urn:microsoft.com/office/officeart/2005/8/layout/list1"/>
    <dgm:cxn modelId="{5F0D92F9-01A2-4E8A-BC78-E78AD0F4AD60}" type="presParOf" srcId="{8B6AA801-6885-4D43-9C63-04112CAFFD15}" destId="{99185D34-3656-4104-BE62-2ACBE6C50036}" srcOrd="2" destOrd="0" presId="urn:microsoft.com/office/officeart/2005/8/layout/list1"/>
    <dgm:cxn modelId="{9E133225-324E-4D9C-B978-84C71571317C}" type="presParOf" srcId="{8B6AA801-6885-4D43-9C63-04112CAFFD15}" destId="{7D538A9C-3E97-4681-82C5-74ADFC9700F0}" srcOrd="3" destOrd="0" presId="urn:microsoft.com/office/officeart/2005/8/layout/list1"/>
    <dgm:cxn modelId="{B6BC9AE2-A425-49B5-A8BF-06663DEC2963}" type="presParOf" srcId="{8B6AA801-6885-4D43-9C63-04112CAFFD15}" destId="{316A6D13-AFAC-4153-A26E-AD6F1B4689CE}" srcOrd="4" destOrd="0" presId="urn:microsoft.com/office/officeart/2005/8/layout/list1"/>
    <dgm:cxn modelId="{A7BB9001-1C67-4DFF-84D1-0201D92108FF}" type="presParOf" srcId="{316A6D13-AFAC-4153-A26E-AD6F1B4689CE}" destId="{BEF92900-A1E6-4017-ADC4-959C814F042F}" srcOrd="0" destOrd="0" presId="urn:microsoft.com/office/officeart/2005/8/layout/list1"/>
    <dgm:cxn modelId="{FC118F3A-EDB3-4704-B386-2BDDCD6AC232}" type="presParOf" srcId="{316A6D13-AFAC-4153-A26E-AD6F1B4689CE}" destId="{05FF55FC-CF04-4F84-B2B7-CB0F49804CA0}" srcOrd="1" destOrd="0" presId="urn:microsoft.com/office/officeart/2005/8/layout/list1"/>
    <dgm:cxn modelId="{0B2D2357-56BC-48FF-ADE6-FCFC0E6F14A1}" type="presParOf" srcId="{8B6AA801-6885-4D43-9C63-04112CAFFD15}" destId="{EB585123-14B7-48DB-A0C2-1D9EF80AE1B0}" srcOrd="5" destOrd="0" presId="urn:microsoft.com/office/officeart/2005/8/layout/list1"/>
    <dgm:cxn modelId="{F93ECCD4-69FE-44EB-A9D3-16D866B57C39}" type="presParOf" srcId="{8B6AA801-6885-4D43-9C63-04112CAFFD15}" destId="{5BED69F1-BD51-4310-B6E0-C565352561B4}" srcOrd="6" destOrd="0" presId="urn:microsoft.com/office/officeart/2005/8/layout/list1"/>
    <dgm:cxn modelId="{01675458-2516-41D9-996C-8461E68EC571}" type="presParOf" srcId="{8B6AA801-6885-4D43-9C63-04112CAFFD15}" destId="{86753F02-4CBC-468B-AFFD-C70DBF4A5035}" srcOrd="7" destOrd="0" presId="urn:microsoft.com/office/officeart/2005/8/layout/list1"/>
    <dgm:cxn modelId="{16BB8787-5728-46D0-9C64-5755633BF386}" type="presParOf" srcId="{8B6AA801-6885-4D43-9C63-04112CAFFD15}" destId="{81F6CE82-2C49-42DB-AC48-D9AA71712F5E}" srcOrd="8" destOrd="0" presId="urn:microsoft.com/office/officeart/2005/8/layout/list1"/>
    <dgm:cxn modelId="{67AC5A90-6224-4240-B92B-73CE6F80B850}" type="presParOf" srcId="{81F6CE82-2C49-42DB-AC48-D9AA71712F5E}" destId="{CFFB3A04-C1C4-489A-8D07-09E47D056F14}" srcOrd="0" destOrd="0" presId="urn:microsoft.com/office/officeart/2005/8/layout/list1"/>
    <dgm:cxn modelId="{36717F62-E03F-41BE-B68A-6F6C47389D7C}" type="presParOf" srcId="{81F6CE82-2C49-42DB-AC48-D9AA71712F5E}" destId="{70EA30BB-8CEF-4325-9DF5-45A1A367F67A}" srcOrd="1" destOrd="0" presId="urn:microsoft.com/office/officeart/2005/8/layout/list1"/>
    <dgm:cxn modelId="{E1960780-28BB-4946-BA81-1572B9132687}" type="presParOf" srcId="{8B6AA801-6885-4D43-9C63-04112CAFFD15}" destId="{51832D6F-201A-4233-85CB-46FCAEAB707F}" srcOrd="9" destOrd="0" presId="urn:microsoft.com/office/officeart/2005/8/layout/list1"/>
    <dgm:cxn modelId="{B008231A-0D9A-47A4-91AF-67746DA591F5}" type="presParOf" srcId="{8B6AA801-6885-4D43-9C63-04112CAFFD15}" destId="{59520643-A8CE-4C65-97BB-316C183C6DC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85D34-3656-4104-BE62-2ACBE6C50036}">
      <dsp:nvSpPr>
        <dsp:cNvPr id="0" name=""/>
        <dsp:cNvSpPr/>
      </dsp:nvSpPr>
      <dsp:spPr>
        <a:xfrm>
          <a:off x="0" y="700944"/>
          <a:ext cx="5014498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9181" tIns="416560" rIns="38918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Varied approaches</a:t>
          </a:r>
        </a:p>
      </dsp:txBody>
      <dsp:txXfrm>
        <a:off x="0" y="700944"/>
        <a:ext cx="5014498" cy="850500"/>
      </dsp:txXfrm>
    </dsp:sp>
    <dsp:sp modelId="{F6D3A3E7-AEF2-476E-AD05-DD459A912B92}">
      <dsp:nvSpPr>
        <dsp:cNvPr id="0" name=""/>
        <dsp:cNvSpPr/>
      </dsp:nvSpPr>
      <dsp:spPr>
        <a:xfrm>
          <a:off x="250724" y="405744"/>
          <a:ext cx="3510148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675" tIns="0" rIns="13267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Enjoyment and Mastery</a:t>
          </a:r>
          <a:endParaRPr lang="en-US" sz="2000" kern="1200" dirty="0"/>
        </a:p>
      </dsp:txBody>
      <dsp:txXfrm>
        <a:off x="279545" y="434565"/>
        <a:ext cx="3452506" cy="532758"/>
      </dsp:txXfrm>
    </dsp:sp>
    <dsp:sp modelId="{5BED69F1-BD51-4310-B6E0-C565352561B4}">
      <dsp:nvSpPr>
        <dsp:cNvPr id="0" name=""/>
        <dsp:cNvSpPr/>
      </dsp:nvSpPr>
      <dsp:spPr>
        <a:xfrm>
          <a:off x="0" y="1954644"/>
          <a:ext cx="5014498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9181" tIns="416560" rIns="38918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Pupil choice</a:t>
          </a:r>
        </a:p>
      </dsp:txBody>
      <dsp:txXfrm>
        <a:off x="0" y="1954644"/>
        <a:ext cx="5014498" cy="850500"/>
      </dsp:txXfrm>
    </dsp:sp>
    <dsp:sp modelId="{05FF55FC-CF04-4F84-B2B7-CB0F49804CA0}">
      <dsp:nvSpPr>
        <dsp:cNvPr id="0" name=""/>
        <dsp:cNvSpPr/>
      </dsp:nvSpPr>
      <dsp:spPr>
        <a:xfrm>
          <a:off x="250724" y="1659444"/>
          <a:ext cx="3510148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675" tIns="0" rIns="13267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Level 2/3/4 </a:t>
          </a:r>
          <a:r>
            <a:rPr lang="en-US" sz="2000" b="1" kern="1200" dirty="0">
              <a:latin typeface="Calibri"/>
            </a:rPr>
            <a:t>Hybrid</a:t>
          </a:r>
          <a:r>
            <a:rPr lang="en-US" sz="2000" b="1" kern="1200" dirty="0"/>
            <a:t> </a:t>
          </a:r>
          <a:r>
            <a:rPr lang="en-US" sz="2000" b="1" kern="1200" dirty="0">
              <a:latin typeface="Calibri"/>
            </a:rPr>
            <a:t>Curriculum</a:t>
          </a:r>
          <a:endParaRPr lang="en-US" sz="2000" kern="1200" dirty="0"/>
        </a:p>
      </dsp:txBody>
      <dsp:txXfrm>
        <a:off x="279545" y="1688265"/>
        <a:ext cx="3452506" cy="532758"/>
      </dsp:txXfrm>
    </dsp:sp>
    <dsp:sp modelId="{59520643-A8CE-4C65-97BB-316C183C6DCF}">
      <dsp:nvSpPr>
        <dsp:cNvPr id="0" name=""/>
        <dsp:cNvSpPr/>
      </dsp:nvSpPr>
      <dsp:spPr>
        <a:xfrm>
          <a:off x="0" y="3208344"/>
          <a:ext cx="5014498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9181" tIns="416560" rIns="389181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latin typeface="Calibri"/>
            </a:rPr>
            <a:t>Pathway to improvement</a:t>
          </a:r>
        </a:p>
      </dsp:txBody>
      <dsp:txXfrm>
        <a:off x="0" y="3208344"/>
        <a:ext cx="5014498" cy="850500"/>
      </dsp:txXfrm>
    </dsp:sp>
    <dsp:sp modelId="{70EA30BB-8CEF-4325-9DF5-45A1A367F67A}">
      <dsp:nvSpPr>
        <dsp:cNvPr id="0" name=""/>
        <dsp:cNvSpPr/>
      </dsp:nvSpPr>
      <dsp:spPr>
        <a:xfrm>
          <a:off x="250724" y="2913144"/>
          <a:ext cx="3510148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675" tIns="0" rIns="132675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Low </a:t>
          </a:r>
          <a:r>
            <a:rPr lang="en-US" sz="2000" b="1" kern="1200" dirty="0">
              <a:latin typeface="Calibri"/>
            </a:rPr>
            <a:t>Stake</a:t>
          </a:r>
          <a:r>
            <a:rPr lang="en-US" sz="2000" b="1" kern="1200" dirty="0"/>
            <a:t> </a:t>
          </a:r>
          <a:r>
            <a:rPr lang="en-US" sz="2000" b="1" kern="1200" dirty="0">
              <a:latin typeface="Calibri"/>
            </a:rPr>
            <a:t>Assessments</a:t>
          </a:r>
        </a:p>
      </dsp:txBody>
      <dsp:txXfrm>
        <a:off x="279545" y="2941965"/>
        <a:ext cx="3452506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29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0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1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Themes emerging from staff consultation in October.</a:t>
            </a:r>
          </a:p>
          <a:p>
            <a:r>
              <a:rPr lang="en-US" dirty="0">
                <a:cs typeface="Calibri"/>
              </a:rPr>
              <a:t>Discussed and debated in depth by CWG in January.</a:t>
            </a:r>
          </a:p>
          <a:p>
            <a:r>
              <a:rPr lang="en-US" dirty="0">
                <a:cs typeface="Calibri"/>
              </a:rPr>
              <a:t>TC/SS working on in meantime.</a:t>
            </a:r>
          </a:p>
          <a:p>
            <a:r>
              <a:rPr lang="en-US" dirty="0">
                <a:cs typeface="Calibri"/>
              </a:rPr>
              <a:t>Presenting our findings to you today – </a:t>
            </a:r>
            <a:r>
              <a:rPr lang="en-US" i="1" dirty="0">
                <a:cs typeface="Calibri"/>
              </a:rPr>
              <a:t>further feedback/consultation today</a:t>
            </a:r>
            <a:r>
              <a:rPr lang="en-US" dirty="0">
                <a:cs typeface="Calibri"/>
              </a:rPr>
              <a:t>.</a:t>
            </a:r>
          </a:p>
          <a:p>
            <a:r>
              <a:rPr lang="en-US" dirty="0">
                <a:cs typeface="Calibri"/>
              </a:rPr>
              <a:t>Will talk through each section of rationale and provide printed copies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079C4-6D18-4716-A395-5A84E5A9E2F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665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6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86200"/>
            <a:ext cx="12188825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3887117"/>
            <a:ext cx="10360501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4399020"/>
            <a:ext cx="8532178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BD019-B3C0-4E98-9D28-B471EDB89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F0432-F46A-4BD1-B8D9-BBD47A6A6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7534B-659D-4B18-9528-A4CB7D90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8F753-6015-4FBA-A26C-687269C56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D52E6-6396-4BEE-BF18-095914A2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41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0485-3015-4934-9DAD-8689C1FB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EFF67-415B-4DE5-AFF1-DB2C65886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27AEB-7E66-46D8-8383-2C6EE177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79DE0-FEF2-42E8-9894-A4E80BA8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D6BCD-AB34-4516-BDB1-7910FA868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39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09EB7-221E-468B-9DB4-0B47B9DEB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C8459-C09A-4766-814B-67B97E03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CB388-E6EE-41F4-9821-802C46A6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2799D-6FFD-4642-9405-6E22D693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334B4-DE74-41EB-958F-C1A1A93A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9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2E9D-5D7A-49DA-8DA1-F0AE13E13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481D9-DB99-4CD0-9BA1-FE37037809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DD0F5-A2A8-45EB-A943-FD70C3D8B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82474-60E0-457C-816F-DDCCFE7B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27AA0-D03D-44D9-8525-817A6CB0C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2565B-3D29-45BB-A9C3-0C5FBC6A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33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91A7D-2EAC-4B64-95F4-E9C13594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F33C8-610F-4C5F-9003-2C987FEED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53E67-788A-4327-B4CB-BFA74B929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47CD1A-0C61-46DD-89F9-52577708B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B3F2EA-4BDB-496F-A582-D6972E92E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31DFAA-D7E7-4DEB-BEE9-AD9D026F0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B71DBF-7FC5-40ED-AF86-84AA1CCE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D35747-F9B0-4342-A790-50AF90A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57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9727C-8490-40BD-8119-EBC051864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64B7AA-2B76-4534-B795-C3CD33F1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D7AA5-7AB8-47E4-96E3-61C140EF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96E8F-EFD6-4455-95DD-80A593E1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87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A9685-031A-46B2-8407-173AE601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1256E-3169-4F9F-8E74-F7E7385E0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81FDE-6D74-4569-A7D7-8F5F8A56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6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F4399-999F-4443-8CA2-EAD263BC9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BE44E-E90A-4573-8879-1B7E2FE07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C7FCB-2BC7-4A3C-8F85-F090D857D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245C6-6206-4E4B-A061-008536057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0FBBD-84B1-4995-8938-0080C992D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202E8-402B-4B28-9F33-4E1BFE07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26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728BD-C16A-4277-BCBF-87881B78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200D59-3FE2-407B-9195-B18EE246B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29AC7-1988-4FC9-9EE1-59F98D77E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34C56-7CAF-46BE-8C2A-69E54D879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F26F9-9B3F-4F26-B9CE-95E66B104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0AF64-EB87-4060-A417-56C72148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19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8095C-C5F0-444A-A32F-88D13C1A2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0446F9-E417-432B-93B2-B4628085F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156B6-9703-4FBD-8693-55BE1056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5B83A-7AAA-4D43-A1B2-94CD79B03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DEA05-C34C-40AA-B136-0B59FC01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11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68894A-522A-4154-8F9F-A7C681F29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76766-F6E1-4C2A-9B5A-3E1E14C1E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73B36-B5AB-49D0-A4A5-1CF9765D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8AFED-60F0-40B3-AE20-1C8B11D9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B9034-91B4-497E-85D5-9D0F0591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79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7157E-4B4C-2C5F-88CA-8491D33A1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4D622-E289-BD3F-FBC1-F09D3FCBC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AC066-3893-F455-BA33-456FFC3C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8972-6AC6-EF64-C4A5-0AEA01EB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A4941-C3F5-0317-B4B1-68BAE2BB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168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09660-DFDF-B80F-C565-E5EC404E7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C051-3298-49F8-6CA2-9AABAF7E9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A8E1E-8D71-6B14-C669-F7273B73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3DC6A-5FB9-7344-B5BB-EA8A99B0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55F4C-DB06-6E57-B685-8EAB29BE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27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43AD-A36F-E71C-3898-9BAB6E9D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E5D02-C079-B402-81D0-0F9DBC2DF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63E0-0B06-2CBD-37AC-E1A1D0C9A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14D64-8C6D-DC9A-6543-D6B0C8ABB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5FB9E-9681-00C6-9494-274F9003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870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A8488-1C5E-DD89-70CD-9E7FCBB4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C864C-A165-430A-E0A9-EB4C22D0B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2FCD87-FB53-937C-2EB5-A447D55A3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D8B22-3CC0-52BE-7963-45268915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7E6BC-880A-7069-457F-65F5134B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111AA-B125-A4D6-A3ED-400DC3AB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871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9D7EA-73A7-4411-5E02-19C90C20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CC689-EC07-1B53-A1AA-5E8D6F738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CFE59-3068-5F04-9A5C-2306C630B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6C058-2548-E6EB-9EA6-36A984797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5CB60D-7251-F9F7-E819-119921B63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0DF8DE-0935-F1D5-5A77-01FEB8CFE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B5FC36-9338-5DC5-2723-5EC811188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5EEF5-9C06-D543-E33C-292B436C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050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24355-6962-CA81-46A6-FD163A5B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46281-D901-68BF-F637-57AFB7F2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03CC2-FF53-1E50-B070-A0E6ED0C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AC730-6926-3E2F-9994-270F10E2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84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C205FD-AE07-1905-56E1-CFAE3AB0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BF06A-9CFA-AF92-C2B7-780DFF246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C422E-4AAB-193B-C63F-0DC56EF9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589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DED20-6888-DE18-E5C9-A978DB4A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E3BD0-F3C9-335B-33D1-017999E35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A7AF1-33E8-619E-BF77-DC6B2F66E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88E3B-9EBC-E641-D812-1C58386B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1B6C0-78DE-AAA6-1143-3B39F43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DF89C-B31D-5CD5-28A6-241E73BA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225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DD8F7-CBA1-32EF-9EA7-C9D356387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47CBFF-B66C-CDD5-E119-DE286AB75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ED9CE-50C3-C66B-4D3C-AD351BBF4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2F34D-29DA-C2BB-F8C7-0899F4F5D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C431F-0C4E-7880-87CB-9C9BAE57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2B437-6EEB-80FA-2A91-4602764D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692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82EA-2E14-85A0-E159-909E513D2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B608A-1550-2392-BF0F-443CE6684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C6E86-A14C-614E-CA3A-9A5F681BA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BCDAB-A28A-70D1-F91F-9A1956DD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EE119-1446-EB7C-6D4E-600AE91E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115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24D4D2-67DB-7715-7BC7-FA1242DCB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88E44-37EC-57B3-5E87-B2A6F216B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FCC47-042B-61D6-9DCF-DDE5AE27E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FC8F5-72B2-5B64-F8B3-6661555E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19F67-DE4A-62C2-6E97-3BB39DAE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24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26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5076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5914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86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994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579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4952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785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8163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0791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5718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7365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85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8358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1450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2870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5673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058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2926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4658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2778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0284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B9BD06-6866-4167-A445-90EA490181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6BDB28-ABD0-4147-A963-76F5464DD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385508-C490-49EA-A05E-50F1935505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25958-527E-48CB-A400-2EAE9F4E785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18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CD1F97-EFF7-4C59-863F-39B38E0EBD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F6A1B8-3D70-40E9-A49E-E352D36A05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E56ED5-D74A-4F17-B731-889D3A5A3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AF0A8-76D9-4EBF-BA90-BEC892B5B4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3165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E3C2EE-9961-44C7-9B4C-E4AF320349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EF8CC6-1D8E-4C63-8E00-44797EC04F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CBD085-3CE1-4854-9F13-40B38FEBBE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CC09C3-57A1-451C-BB0F-3EAFF567A67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94705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6EF788-7AE5-4E2A-B960-8F4490F88F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7ABF86-B92A-4C71-9081-FD1C7D49CA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044163-874D-4455-9EEA-9361F3BA4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A1B18-CFBF-4C51-8780-D54F65705CF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66644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440AF39-84C9-44A3-B2AB-0F31061619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1B1E8E-E1BE-4399-93A4-DCCE4040E1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B7336BA-BE38-40D1-8FD2-FDCBA155C9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0E0257-F411-435B-8669-2D964A2E5B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85618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7AE744-10BF-4865-8C59-E599F41FEB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035B93-8EDF-427C-9883-133301846E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18013F-0EFE-4283-A889-5F6DC79E05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4E11E-DE73-4007-B10C-6C97970CC83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19144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01C300B-0E78-4370-BDF2-2C23791C3F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72651A1-EF84-4E67-A5A3-9ABCE55529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6CC5BE7-606F-4866-8107-5E4546331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6BFEF-26E7-4523-8325-76457CF57A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85981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8EA43F-16C1-4576-A132-C48CBFD0F5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A360E1-57AA-45E3-A156-E2A5B3020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8081E6-3EC2-47D0-BAA0-EEE527816C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FF078-5A64-455B-AA70-9FCFC01DE8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1110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8D95D9-F9EE-4FAC-AD2D-E743353378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9D0533-70C9-4649-9B88-23F1A22B24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BBC774-ECB6-4CD7-A4C8-D720128D3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86D1F-9F82-458D-9987-E1EBE1F0D53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6161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1428AC-5DD5-4E05-AAFD-01DE0B42EB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F0E58E-C82C-4252-A531-5EEF6CBED7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15D14B-AAF7-4F95-81C4-C56B84153D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713FB-A332-4A62-9D63-1735A85DFF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38928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8DADCC-F9D5-4306-A2A6-E771CFBB0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440FBD-447B-46CD-A8CA-BD2F2F7217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6046DA-1C18-46A1-9DD8-7C22D88D17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8B956-8DB7-4848-B5EA-4AF2DCF509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940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38425"/>
            <a:ext cx="10969943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EA7A82-DF33-47E1-B6D5-CB6BE012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46DBF-2A2D-48AF-8A41-8ABEE9664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DA00-F11B-4700-A0F2-61D4FF9B4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1EBC7-77DC-40E1-BA5B-373B5A6C2C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9A7C4-5E63-4483-A149-A7906942A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0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72" r:id="rId10"/>
    <p:sldLayoutId id="214748367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9F1C8D-C55B-6BE5-BD27-28CB3F8B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9261E-A45E-B20D-B6BE-C6F2A2FF5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769AC-9C75-5656-43BD-39AB3848A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B0D77-17AB-4FA0-ADCF-2E9AC0CE9F83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9E504-C49F-E401-53F2-B287753EE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28DDB-D006-E4EE-7E0C-34B7A5143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BAA52-D1FA-4239-A2C8-7AA3E6B57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5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C50EB-2529-413F-94F4-10CAAA373DAF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DA038-1A6E-4F34-9F72-5586CA0D4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5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DAFFC-8C6B-4A17-A9F5-BF1C4E4D9DDF}" type="datetimeFigureOut">
              <a:rPr lang="en-GB" smtClean="0"/>
              <a:pPr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7347D-8EB2-4BAA-A4ED-CE9C76B8E8E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73723-902A-4286-8BE2-6B9631639C6A}" type="datetimeFigureOut">
              <a:rPr lang="en-GB" smtClean="0"/>
              <a:t>13/06/2023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5407B-9A81-4671-9EE6-2648717629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04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19D418E-8D15-4DF1-B14E-617A23AF75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70AD8B2-AF7E-49DC-9A36-109CC1BB5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C58E391-900D-4D61-B70E-B48308B825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DFC9BA-4F82-4734-8BCC-410EEF9A7F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737BAF-B8B9-4B42-8BBD-F4D7AF6E610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42E83A6-94AA-4816-994B-45783C6A1C4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brLtYbhTGkQ" TargetMode="External"/><Relationship Id="rId13" Type="http://schemas.openxmlformats.org/officeDocument/2006/relationships/image" Target="../media/image24.jpeg"/><Relationship Id="rId18" Type="http://schemas.openxmlformats.org/officeDocument/2006/relationships/image" Target="../media/image27.jpeg"/><Relationship Id="rId3" Type="http://schemas.openxmlformats.org/officeDocument/2006/relationships/hyperlink" Target="mailto:https://youtu.be/UeKd9FtVdV8?subject=English" TargetMode="External"/><Relationship Id="rId7" Type="http://schemas.openxmlformats.org/officeDocument/2006/relationships/image" Target="../media/image21.png"/><Relationship Id="rId12" Type="http://schemas.openxmlformats.org/officeDocument/2006/relationships/hyperlink" Target="https://youtu.be/zykFFzCa4jk" TargetMode="External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youtube.com/watch?v=UeKd9FtVdV8&amp;feature=youtu.b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EuWc4s4Bxqw" TargetMode="External"/><Relationship Id="rId11" Type="http://schemas.openxmlformats.org/officeDocument/2006/relationships/image" Target="../media/image23.jpeg"/><Relationship Id="rId5" Type="http://schemas.openxmlformats.org/officeDocument/2006/relationships/image" Target="../media/image20.jpeg"/><Relationship Id="rId15" Type="http://schemas.openxmlformats.org/officeDocument/2006/relationships/image" Target="../media/image25.jpeg"/><Relationship Id="rId10" Type="http://schemas.openxmlformats.org/officeDocument/2006/relationships/hyperlink" Target="https://youtu.be/qrINmMiJoxk" TargetMode="External"/><Relationship Id="rId4" Type="http://schemas.openxmlformats.org/officeDocument/2006/relationships/hyperlink" Target="https://youtu.be/qLTG9sXkI_s" TargetMode="External"/><Relationship Id="rId9" Type="http://schemas.openxmlformats.org/officeDocument/2006/relationships/image" Target="../media/image22.jpeg"/><Relationship Id="rId14" Type="http://schemas.openxmlformats.org/officeDocument/2006/relationships/hyperlink" Target="https://youtu.be/hUxrIzvAO9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2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5" Type="http://schemas.openxmlformats.org/officeDocument/2006/relationships/image" Target="../media/image34.jpeg"/><Relationship Id="rId10" Type="http://schemas.microsoft.com/office/2007/relationships/diagramDrawing" Target="../diagrams/drawing1.xml"/><Relationship Id="rId4" Type="http://schemas.openxmlformats.org/officeDocument/2006/relationships/image" Target="../media/image33.jpeg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frm=1&amp;source=images&amp;cd=&amp;cad=rja&amp;docid=yzcxDVKmjLslJM&amp;tbnid=Np4in9NuFhnQdM:&amp;ved=0CAUQjRw&amp;url=http://edubuzz.org/lawprimarymiddlearea/2009/09/30/john-muir/&amp;ei=MuWcUrfvIufD0QXLhIAo&amp;bvm=bv.57155469,d.ZG4&amp;psig=AFQjCNFXe05MpZZRUednJQgjsPqFeHYlWQ&amp;ust=1386100280321728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youtu.be/4tYvugsqktM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cid:122e4a8d-ef19-47ec-8b5d-04669730737c" TargetMode="Externa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GGLSsvH065TkKC8e4bnByg/videos" TargetMode="External"/><Relationship Id="rId7" Type="http://schemas.openxmlformats.org/officeDocument/2006/relationships/image" Target="../media/image85.png"/><Relationship Id="rId2" Type="http://schemas.openxmlformats.org/officeDocument/2006/relationships/hyperlink" Target="https://blogs.glowscotland.org.uk/gc/hillheadhigh/p7-transitions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hyperlink" Target="https://twitter.com/HillheadHS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illheadHS" TargetMode="External"/><Relationship Id="rId7" Type="http://schemas.openxmlformats.org/officeDocument/2006/relationships/image" Target="../media/image87.png"/><Relationship Id="rId2" Type="http://schemas.openxmlformats.org/officeDocument/2006/relationships/hyperlink" Target="https://blogs.glowscotland.org.uk/gc/hillheadhigh/home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2.jpeg"/><Relationship Id="rId4" Type="http://schemas.openxmlformats.org/officeDocument/2006/relationships/hyperlink" Target="mailto:Gw10Campbellharriet@glow.sch.uk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1522412" y="4648200"/>
            <a:ext cx="9144000" cy="2209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67500"/>
                  <a:satMod val="115000"/>
                  <a:alpha val="2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0" name="Group 389"/>
          <p:cNvGrpSpPr/>
          <p:nvPr/>
        </p:nvGrpSpPr>
        <p:grpSpPr>
          <a:xfrm>
            <a:off x="2061965" y="784558"/>
            <a:ext cx="7380142" cy="4732674"/>
            <a:chOff x="1446212" y="1371600"/>
            <a:chExt cx="9406945" cy="4728529"/>
          </a:xfrm>
        </p:grpSpPr>
        <p:grpSp>
          <p:nvGrpSpPr>
            <p:cNvPr id="357" name="Group 356"/>
            <p:cNvGrpSpPr/>
            <p:nvPr/>
          </p:nvGrpSpPr>
          <p:grpSpPr>
            <a:xfrm>
              <a:off x="8304212" y="3352800"/>
              <a:ext cx="1238007" cy="1692275"/>
              <a:chOff x="4590213" y="1365250"/>
              <a:chExt cx="3021851" cy="4130675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358" name="Freeform 6"/>
              <p:cNvSpPr>
                <a:spLocks/>
              </p:cNvSpPr>
              <p:nvPr/>
            </p:nvSpPr>
            <p:spPr bwMode="auto">
              <a:xfrm>
                <a:off x="4670426" y="1606550"/>
                <a:ext cx="2163763" cy="3082925"/>
              </a:xfrm>
              <a:custGeom>
                <a:avLst/>
                <a:gdLst/>
                <a:ahLst/>
                <a:cxnLst>
                  <a:cxn ang="0">
                    <a:pos x="660" y="27"/>
                  </a:cxn>
                  <a:cxn ang="0">
                    <a:pos x="544" y="80"/>
                  </a:cxn>
                  <a:cxn ang="0">
                    <a:pos x="437" y="147"/>
                  </a:cxn>
                  <a:cxn ang="0">
                    <a:pos x="340" y="228"/>
                  </a:cxn>
                  <a:cxn ang="0">
                    <a:pos x="253" y="320"/>
                  </a:cxn>
                  <a:cxn ang="0">
                    <a:pos x="180" y="424"/>
                  </a:cxn>
                  <a:cxn ang="0">
                    <a:pos x="119" y="536"/>
                  </a:cxn>
                  <a:cxn ang="0">
                    <a:pos x="75" y="657"/>
                  </a:cxn>
                  <a:cxn ang="0">
                    <a:pos x="45" y="785"/>
                  </a:cxn>
                  <a:cxn ang="0">
                    <a:pos x="33" y="918"/>
                  </a:cxn>
                  <a:cxn ang="0">
                    <a:pos x="40" y="1057"/>
                  </a:cxn>
                  <a:cxn ang="0">
                    <a:pos x="65" y="1190"/>
                  </a:cxn>
                  <a:cxn ang="0">
                    <a:pos x="108" y="1316"/>
                  </a:cxn>
                  <a:cxn ang="0">
                    <a:pos x="167" y="1434"/>
                  </a:cxn>
                  <a:cxn ang="0">
                    <a:pos x="240" y="1542"/>
                  </a:cxn>
                  <a:cxn ang="0">
                    <a:pos x="327" y="1639"/>
                  </a:cxn>
                  <a:cxn ang="0">
                    <a:pos x="426" y="1723"/>
                  </a:cxn>
                  <a:cxn ang="0">
                    <a:pos x="535" y="1794"/>
                  </a:cxn>
                  <a:cxn ang="0">
                    <a:pos x="655" y="1851"/>
                  </a:cxn>
                  <a:cxn ang="0">
                    <a:pos x="783" y="1891"/>
                  </a:cxn>
                  <a:cxn ang="0">
                    <a:pos x="918" y="1913"/>
                  </a:cxn>
                  <a:cxn ang="0">
                    <a:pos x="1052" y="1916"/>
                  </a:cxn>
                  <a:cxn ang="0">
                    <a:pos x="1178" y="1902"/>
                  </a:cxn>
                  <a:cxn ang="0">
                    <a:pos x="1299" y="1873"/>
                  </a:cxn>
                  <a:cxn ang="0">
                    <a:pos x="1359" y="1862"/>
                  </a:cxn>
                  <a:cxn ang="0">
                    <a:pos x="1363" y="1875"/>
                  </a:cxn>
                  <a:cxn ang="0">
                    <a:pos x="1241" y="1913"/>
                  </a:cxn>
                  <a:cxn ang="0">
                    <a:pos x="1112" y="1936"/>
                  </a:cxn>
                  <a:cxn ang="0">
                    <a:pos x="980" y="1942"/>
                  </a:cxn>
                  <a:cxn ang="0">
                    <a:pos x="844" y="1930"/>
                  </a:cxn>
                  <a:cxn ang="0">
                    <a:pos x="714" y="1900"/>
                  </a:cxn>
                  <a:cxn ang="0">
                    <a:pos x="592" y="1855"/>
                  </a:cxn>
                  <a:cxn ang="0">
                    <a:pos x="477" y="1794"/>
                  </a:cxn>
                  <a:cxn ang="0">
                    <a:pos x="372" y="1720"/>
                  </a:cxn>
                  <a:cxn ang="0">
                    <a:pos x="279" y="1633"/>
                  </a:cxn>
                  <a:cxn ang="0">
                    <a:pos x="196" y="1535"/>
                  </a:cxn>
                  <a:cxn ang="0">
                    <a:pos x="127" y="1427"/>
                  </a:cxn>
                  <a:cxn ang="0">
                    <a:pos x="71" y="1310"/>
                  </a:cxn>
                  <a:cxn ang="0">
                    <a:pos x="30" y="1185"/>
                  </a:cxn>
                  <a:cxn ang="0">
                    <a:pos x="7" y="1054"/>
                  </a:cxn>
                  <a:cxn ang="0">
                    <a:pos x="0" y="918"/>
                  </a:cxn>
                  <a:cxn ang="0">
                    <a:pos x="13" y="780"/>
                  </a:cxn>
                  <a:cxn ang="0">
                    <a:pos x="44" y="647"/>
                  </a:cxn>
                  <a:cxn ang="0">
                    <a:pos x="91" y="522"/>
                  </a:cxn>
                  <a:cxn ang="0">
                    <a:pos x="153" y="406"/>
                  </a:cxn>
                  <a:cxn ang="0">
                    <a:pos x="231" y="301"/>
                  </a:cxn>
                  <a:cxn ang="0">
                    <a:pos x="320" y="206"/>
                  </a:cxn>
                  <a:cxn ang="0">
                    <a:pos x="421" y="123"/>
                  </a:cxn>
                  <a:cxn ang="0">
                    <a:pos x="532" y="54"/>
                  </a:cxn>
                  <a:cxn ang="0">
                    <a:pos x="653" y="0"/>
                  </a:cxn>
                </a:cxnLst>
                <a:rect l="0" t="0" r="r" b="b"/>
                <a:pathLst>
                  <a:path w="1363" h="1942">
                    <a:moveTo>
                      <a:pt x="653" y="0"/>
                    </a:moveTo>
                    <a:lnTo>
                      <a:pt x="660" y="27"/>
                    </a:lnTo>
                    <a:lnTo>
                      <a:pt x="601" y="51"/>
                    </a:lnTo>
                    <a:lnTo>
                      <a:pt x="544" y="80"/>
                    </a:lnTo>
                    <a:lnTo>
                      <a:pt x="490" y="112"/>
                    </a:lnTo>
                    <a:lnTo>
                      <a:pt x="437" y="147"/>
                    </a:lnTo>
                    <a:lnTo>
                      <a:pt x="387" y="186"/>
                    </a:lnTo>
                    <a:lnTo>
                      <a:pt x="340" y="228"/>
                    </a:lnTo>
                    <a:lnTo>
                      <a:pt x="295" y="273"/>
                    </a:lnTo>
                    <a:lnTo>
                      <a:pt x="253" y="320"/>
                    </a:lnTo>
                    <a:lnTo>
                      <a:pt x="215" y="371"/>
                    </a:lnTo>
                    <a:lnTo>
                      <a:pt x="180" y="424"/>
                    </a:lnTo>
                    <a:lnTo>
                      <a:pt x="148" y="479"/>
                    </a:lnTo>
                    <a:lnTo>
                      <a:pt x="119" y="536"/>
                    </a:lnTo>
                    <a:lnTo>
                      <a:pt x="95" y="596"/>
                    </a:lnTo>
                    <a:lnTo>
                      <a:pt x="75" y="657"/>
                    </a:lnTo>
                    <a:lnTo>
                      <a:pt x="57" y="720"/>
                    </a:lnTo>
                    <a:lnTo>
                      <a:pt x="45" y="785"/>
                    </a:lnTo>
                    <a:lnTo>
                      <a:pt x="37" y="851"/>
                    </a:lnTo>
                    <a:lnTo>
                      <a:pt x="33" y="918"/>
                    </a:lnTo>
                    <a:lnTo>
                      <a:pt x="34" y="989"/>
                    </a:lnTo>
                    <a:lnTo>
                      <a:pt x="40" y="1057"/>
                    </a:lnTo>
                    <a:lnTo>
                      <a:pt x="50" y="1124"/>
                    </a:lnTo>
                    <a:lnTo>
                      <a:pt x="65" y="1190"/>
                    </a:lnTo>
                    <a:lnTo>
                      <a:pt x="84" y="1254"/>
                    </a:lnTo>
                    <a:lnTo>
                      <a:pt x="108" y="1316"/>
                    </a:lnTo>
                    <a:lnTo>
                      <a:pt x="135" y="1376"/>
                    </a:lnTo>
                    <a:lnTo>
                      <a:pt x="167" y="1434"/>
                    </a:lnTo>
                    <a:lnTo>
                      <a:pt x="201" y="1489"/>
                    </a:lnTo>
                    <a:lnTo>
                      <a:pt x="240" y="1542"/>
                    </a:lnTo>
                    <a:lnTo>
                      <a:pt x="282" y="1592"/>
                    </a:lnTo>
                    <a:lnTo>
                      <a:pt x="327" y="1639"/>
                    </a:lnTo>
                    <a:lnTo>
                      <a:pt x="375" y="1683"/>
                    </a:lnTo>
                    <a:lnTo>
                      <a:pt x="426" y="1723"/>
                    </a:lnTo>
                    <a:lnTo>
                      <a:pt x="480" y="1761"/>
                    </a:lnTo>
                    <a:lnTo>
                      <a:pt x="535" y="1794"/>
                    </a:lnTo>
                    <a:lnTo>
                      <a:pt x="595" y="1824"/>
                    </a:lnTo>
                    <a:lnTo>
                      <a:pt x="655" y="1851"/>
                    </a:lnTo>
                    <a:lnTo>
                      <a:pt x="718" y="1873"/>
                    </a:lnTo>
                    <a:lnTo>
                      <a:pt x="783" y="1891"/>
                    </a:lnTo>
                    <a:lnTo>
                      <a:pt x="849" y="1904"/>
                    </a:lnTo>
                    <a:lnTo>
                      <a:pt x="918" y="1913"/>
                    </a:lnTo>
                    <a:lnTo>
                      <a:pt x="987" y="1917"/>
                    </a:lnTo>
                    <a:lnTo>
                      <a:pt x="1052" y="1916"/>
                    </a:lnTo>
                    <a:lnTo>
                      <a:pt x="1115" y="1911"/>
                    </a:lnTo>
                    <a:lnTo>
                      <a:pt x="1178" y="1902"/>
                    </a:lnTo>
                    <a:lnTo>
                      <a:pt x="1239" y="1889"/>
                    </a:lnTo>
                    <a:lnTo>
                      <a:pt x="1299" y="1873"/>
                    </a:lnTo>
                    <a:lnTo>
                      <a:pt x="1357" y="1852"/>
                    </a:lnTo>
                    <a:lnTo>
                      <a:pt x="1359" y="1862"/>
                    </a:lnTo>
                    <a:lnTo>
                      <a:pt x="1361" y="1870"/>
                    </a:lnTo>
                    <a:lnTo>
                      <a:pt x="1363" y="1875"/>
                    </a:lnTo>
                    <a:lnTo>
                      <a:pt x="1302" y="1896"/>
                    </a:lnTo>
                    <a:lnTo>
                      <a:pt x="1241" y="1913"/>
                    </a:lnTo>
                    <a:lnTo>
                      <a:pt x="1178" y="1926"/>
                    </a:lnTo>
                    <a:lnTo>
                      <a:pt x="1112" y="1936"/>
                    </a:lnTo>
                    <a:lnTo>
                      <a:pt x="1047" y="1941"/>
                    </a:lnTo>
                    <a:lnTo>
                      <a:pt x="980" y="1942"/>
                    </a:lnTo>
                    <a:lnTo>
                      <a:pt x="911" y="1938"/>
                    </a:lnTo>
                    <a:lnTo>
                      <a:pt x="844" y="1930"/>
                    </a:lnTo>
                    <a:lnTo>
                      <a:pt x="778" y="1918"/>
                    </a:lnTo>
                    <a:lnTo>
                      <a:pt x="714" y="1900"/>
                    </a:lnTo>
                    <a:lnTo>
                      <a:pt x="652" y="1880"/>
                    </a:lnTo>
                    <a:lnTo>
                      <a:pt x="592" y="1855"/>
                    </a:lnTo>
                    <a:lnTo>
                      <a:pt x="534" y="1826"/>
                    </a:lnTo>
                    <a:lnTo>
                      <a:pt x="477" y="1794"/>
                    </a:lnTo>
                    <a:lnTo>
                      <a:pt x="424" y="1759"/>
                    </a:lnTo>
                    <a:lnTo>
                      <a:pt x="372" y="1720"/>
                    </a:lnTo>
                    <a:lnTo>
                      <a:pt x="324" y="1678"/>
                    </a:lnTo>
                    <a:lnTo>
                      <a:pt x="279" y="1633"/>
                    </a:lnTo>
                    <a:lnTo>
                      <a:pt x="235" y="1585"/>
                    </a:lnTo>
                    <a:lnTo>
                      <a:pt x="196" y="1535"/>
                    </a:lnTo>
                    <a:lnTo>
                      <a:pt x="160" y="1482"/>
                    </a:lnTo>
                    <a:lnTo>
                      <a:pt x="127" y="1427"/>
                    </a:lnTo>
                    <a:lnTo>
                      <a:pt x="97" y="1369"/>
                    </a:lnTo>
                    <a:lnTo>
                      <a:pt x="71" y="1310"/>
                    </a:lnTo>
                    <a:lnTo>
                      <a:pt x="49" y="1248"/>
                    </a:lnTo>
                    <a:lnTo>
                      <a:pt x="30" y="1185"/>
                    </a:lnTo>
                    <a:lnTo>
                      <a:pt x="16" y="1121"/>
                    </a:lnTo>
                    <a:lnTo>
                      <a:pt x="7" y="1054"/>
                    </a:lnTo>
                    <a:lnTo>
                      <a:pt x="1" y="986"/>
                    </a:lnTo>
                    <a:lnTo>
                      <a:pt x="0" y="918"/>
                    </a:lnTo>
                    <a:lnTo>
                      <a:pt x="4" y="847"/>
                    </a:lnTo>
                    <a:lnTo>
                      <a:pt x="13" y="780"/>
                    </a:lnTo>
                    <a:lnTo>
                      <a:pt x="26" y="713"/>
                    </a:lnTo>
                    <a:lnTo>
                      <a:pt x="44" y="647"/>
                    </a:lnTo>
                    <a:lnTo>
                      <a:pt x="65" y="584"/>
                    </a:lnTo>
                    <a:lnTo>
                      <a:pt x="91" y="522"/>
                    </a:lnTo>
                    <a:lnTo>
                      <a:pt x="120" y="463"/>
                    </a:lnTo>
                    <a:lnTo>
                      <a:pt x="153" y="406"/>
                    </a:lnTo>
                    <a:lnTo>
                      <a:pt x="190" y="352"/>
                    </a:lnTo>
                    <a:lnTo>
                      <a:pt x="231" y="301"/>
                    </a:lnTo>
                    <a:lnTo>
                      <a:pt x="274" y="252"/>
                    </a:lnTo>
                    <a:lnTo>
                      <a:pt x="320" y="206"/>
                    </a:lnTo>
                    <a:lnTo>
                      <a:pt x="369" y="162"/>
                    </a:lnTo>
                    <a:lnTo>
                      <a:pt x="421" y="123"/>
                    </a:lnTo>
                    <a:lnTo>
                      <a:pt x="476" y="87"/>
                    </a:lnTo>
                    <a:lnTo>
                      <a:pt x="532" y="54"/>
                    </a:lnTo>
                    <a:lnTo>
                      <a:pt x="591" y="25"/>
                    </a:lnTo>
                    <a:lnTo>
                      <a:pt x="6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7"/>
              <p:cNvSpPr>
                <a:spLocks/>
              </p:cNvSpPr>
              <p:nvPr/>
            </p:nvSpPr>
            <p:spPr bwMode="auto">
              <a:xfrm>
                <a:off x="4590213" y="1501775"/>
                <a:ext cx="2292350" cy="3297238"/>
              </a:xfrm>
              <a:custGeom>
                <a:avLst/>
                <a:gdLst/>
                <a:ahLst/>
                <a:cxnLst>
                  <a:cxn ang="0">
                    <a:pos x="704" y="20"/>
                  </a:cxn>
                  <a:cxn ang="0">
                    <a:pos x="714" y="66"/>
                  </a:cxn>
                  <a:cxn ang="0">
                    <a:pos x="593" y="120"/>
                  </a:cxn>
                  <a:cxn ang="0">
                    <a:pos x="482" y="189"/>
                  </a:cxn>
                  <a:cxn ang="0">
                    <a:pos x="381" y="272"/>
                  </a:cxn>
                  <a:cxn ang="0">
                    <a:pos x="292" y="367"/>
                  </a:cxn>
                  <a:cxn ang="0">
                    <a:pos x="214" y="472"/>
                  </a:cxn>
                  <a:cxn ang="0">
                    <a:pos x="152" y="588"/>
                  </a:cxn>
                  <a:cxn ang="0">
                    <a:pos x="105" y="713"/>
                  </a:cxn>
                  <a:cxn ang="0">
                    <a:pos x="74" y="846"/>
                  </a:cxn>
                  <a:cxn ang="0">
                    <a:pos x="61" y="984"/>
                  </a:cxn>
                  <a:cxn ang="0">
                    <a:pos x="68" y="1120"/>
                  </a:cxn>
                  <a:cxn ang="0">
                    <a:pos x="91" y="1251"/>
                  </a:cxn>
                  <a:cxn ang="0">
                    <a:pos x="132" y="1376"/>
                  </a:cxn>
                  <a:cxn ang="0">
                    <a:pos x="188" y="1493"/>
                  </a:cxn>
                  <a:cxn ang="0">
                    <a:pos x="257" y="1601"/>
                  </a:cxn>
                  <a:cxn ang="0">
                    <a:pos x="340" y="1699"/>
                  </a:cxn>
                  <a:cxn ang="0">
                    <a:pos x="433" y="1786"/>
                  </a:cxn>
                  <a:cxn ang="0">
                    <a:pos x="538" y="1860"/>
                  </a:cxn>
                  <a:cxn ang="0">
                    <a:pos x="653" y="1921"/>
                  </a:cxn>
                  <a:cxn ang="0">
                    <a:pos x="775" y="1966"/>
                  </a:cxn>
                  <a:cxn ang="0">
                    <a:pos x="905" y="1996"/>
                  </a:cxn>
                  <a:cxn ang="0">
                    <a:pos x="1041" y="2008"/>
                  </a:cxn>
                  <a:cxn ang="0">
                    <a:pos x="1173" y="2002"/>
                  </a:cxn>
                  <a:cxn ang="0">
                    <a:pos x="1302" y="1979"/>
                  </a:cxn>
                  <a:cxn ang="0">
                    <a:pos x="1424" y="1941"/>
                  </a:cxn>
                  <a:cxn ang="0">
                    <a:pos x="1437" y="1988"/>
                  </a:cxn>
                  <a:cxn ang="0">
                    <a:pos x="1381" y="2030"/>
                  </a:cxn>
                  <a:cxn ang="0">
                    <a:pos x="1251" y="2061"/>
                  </a:cxn>
                  <a:cxn ang="0">
                    <a:pos x="1116" y="2076"/>
                  </a:cxn>
                  <a:cxn ang="0">
                    <a:pos x="973" y="2073"/>
                  </a:cxn>
                  <a:cxn ang="0">
                    <a:pos x="831" y="2051"/>
                  </a:cxn>
                  <a:cxn ang="0">
                    <a:pos x="697" y="2010"/>
                  </a:cxn>
                  <a:cxn ang="0">
                    <a:pos x="570" y="1953"/>
                  </a:cxn>
                  <a:cxn ang="0">
                    <a:pos x="452" y="1881"/>
                  </a:cxn>
                  <a:cxn ang="0">
                    <a:pos x="346" y="1795"/>
                  </a:cxn>
                  <a:cxn ang="0">
                    <a:pos x="251" y="1696"/>
                  </a:cxn>
                  <a:cxn ang="0">
                    <a:pos x="170" y="1585"/>
                  </a:cxn>
                  <a:cxn ang="0">
                    <a:pos x="103" y="1465"/>
                  </a:cxn>
                  <a:cxn ang="0">
                    <a:pos x="51" y="1336"/>
                  </a:cxn>
                  <a:cxn ang="0">
                    <a:pos x="17" y="1199"/>
                  </a:cxn>
                  <a:cxn ang="0">
                    <a:pos x="1" y="1056"/>
                  </a:cxn>
                  <a:cxn ang="0">
                    <a:pos x="4" y="912"/>
                  </a:cxn>
                  <a:cxn ang="0">
                    <a:pos x="25" y="774"/>
                  </a:cxn>
                  <a:cxn ang="0">
                    <a:pos x="63" y="642"/>
                  </a:cxn>
                  <a:cxn ang="0">
                    <a:pos x="117" y="518"/>
                  </a:cxn>
                  <a:cxn ang="0">
                    <a:pos x="185" y="403"/>
                  </a:cxn>
                  <a:cxn ang="0">
                    <a:pos x="266" y="298"/>
                  </a:cxn>
                  <a:cxn ang="0">
                    <a:pos x="360" y="204"/>
                  </a:cxn>
                  <a:cxn ang="0">
                    <a:pos x="465" y="122"/>
                  </a:cxn>
                  <a:cxn ang="0">
                    <a:pos x="579" y="53"/>
                  </a:cxn>
                  <a:cxn ang="0">
                    <a:pos x="702" y="0"/>
                  </a:cxn>
                </a:cxnLst>
                <a:rect l="0" t="0" r="r" b="b"/>
                <a:pathLst>
                  <a:path w="1444" h="2077">
                    <a:moveTo>
                      <a:pt x="702" y="0"/>
                    </a:moveTo>
                    <a:lnTo>
                      <a:pt x="704" y="20"/>
                    </a:lnTo>
                    <a:lnTo>
                      <a:pt x="708" y="41"/>
                    </a:lnTo>
                    <a:lnTo>
                      <a:pt x="714" y="66"/>
                    </a:lnTo>
                    <a:lnTo>
                      <a:pt x="652" y="91"/>
                    </a:lnTo>
                    <a:lnTo>
                      <a:pt x="593" y="120"/>
                    </a:lnTo>
                    <a:lnTo>
                      <a:pt x="537" y="153"/>
                    </a:lnTo>
                    <a:lnTo>
                      <a:pt x="482" y="189"/>
                    </a:lnTo>
                    <a:lnTo>
                      <a:pt x="430" y="228"/>
                    </a:lnTo>
                    <a:lnTo>
                      <a:pt x="381" y="272"/>
                    </a:lnTo>
                    <a:lnTo>
                      <a:pt x="335" y="318"/>
                    </a:lnTo>
                    <a:lnTo>
                      <a:pt x="292" y="367"/>
                    </a:lnTo>
                    <a:lnTo>
                      <a:pt x="251" y="418"/>
                    </a:lnTo>
                    <a:lnTo>
                      <a:pt x="214" y="472"/>
                    </a:lnTo>
                    <a:lnTo>
                      <a:pt x="181" y="529"/>
                    </a:lnTo>
                    <a:lnTo>
                      <a:pt x="152" y="588"/>
                    </a:lnTo>
                    <a:lnTo>
                      <a:pt x="126" y="650"/>
                    </a:lnTo>
                    <a:lnTo>
                      <a:pt x="105" y="713"/>
                    </a:lnTo>
                    <a:lnTo>
                      <a:pt x="87" y="779"/>
                    </a:lnTo>
                    <a:lnTo>
                      <a:pt x="74" y="846"/>
                    </a:lnTo>
                    <a:lnTo>
                      <a:pt x="65" y="913"/>
                    </a:lnTo>
                    <a:lnTo>
                      <a:pt x="61" y="984"/>
                    </a:lnTo>
                    <a:lnTo>
                      <a:pt x="62" y="1052"/>
                    </a:lnTo>
                    <a:lnTo>
                      <a:pt x="68" y="1120"/>
                    </a:lnTo>
                    <a:lnTo>
                      <a:pt x="77" y="1187"/>
                    </a:lnTo>
                    <a:lnTo>
                      <a:pt x="91" y="1251"/>
                    </a:lnTo>
                    <a:lnTo>
                      <a:pt x="110" y="1314"/>
                    </a:lnTo>
                    <a:lnTo>
                      <a:pt x="132" y="1376"/>
                    </a:lnTo>
                    <a:lnTo>
                      <a:pt x="158" y="1435"/>
                    </a:lnTo>
                    <a:lnTo>
                      <a:pt x="188" y="1493"/>
                    </a:lnTo>
                    <a:lnTo>
                      <a:pt x="221" y="1548"/>
                    </a:lnTo>
                    <a:lnTo>
                      <a:pt x="257" y="1601"/>
                    </a:lnTo>
                    <a:lnTo>
                      <a:pt x="296" y="1651"/>
                    </a:lnTo>
                    <a:lnTo>
                      <a:pt x="340" y="1699"/>
                    </a:lnTo>
                    <a:lnTo>
                      <a:pt x="385" y="1744"/>
                    </a:lnTo>
                    <a:lnTo>
                      <a:pt x="433" y="1786"/>
                    </a:lnTo>
                    <a:lnTo>
                      <a:pt x="485" y="1825"/>
                    </a:lnTo>
                    <a:lnTo>
                      <a:pt x="538" y="1860"/>
                    </a:lnTo>
                    <a:lnTo>
                      <a:pt x="595" y="1892"/>
                    </a:lnTo>
                    <a:lnTo>
                      <a:pt x="653" y="1921"/>
                    </a:lnTo>
                    <a:lnTo>
                      <a:pt x="713" y="1946"/>
                    </a:lnTo>
                    <a:lnTo>
                      <a:pt x="775" y="1966"/>
                    </a:lnTo>
                    <a:lnTo>
                      <a:pt x="839" y="1984"/>
                    </a:lnTo>
                    <a:lnTo>
                      <a:pt x="905" y="1996"/>
                    </a:lnTo>
                    <a:lnTo>
                      <a:pt x="972" y="2004"/>
                    </a:lnTo>
                    <a:lnTo>
                      <a:pt x="1041" y="2008"/>
                    </a:lnTo>
                    <a:lnTo>
                      <a:pt x="1108" y="2007"/>
                    </a:lnTo>
                    <a:lnTo>
                      <a:pt x="1173" y="2002"/>
                    </a:lnTo>
                    <a:lnTo>
                      <a:pt x="1239" y="1992"/>
                    </a:lnTo>
                    <a:lnTo>
                      <a:pt x="1302" y="1979"/>
                    </a:lnTo>
                    <a:lnTo>
                      <a:pt x="1363" y="1962"/>
                    </a:lnTo>
                    <a:lnTo>
                      <a:pt x="1424" y="1941"/>
                    </a:lnTo>
                    <a:lnTo>
                      <a:pt x="1431" y="1965"/>
                    </a:lnTo>
                    <a:lnTo>
                      <a:pt x="1437" y="1988"/>
                    </a:lnTo>
                    <a:lnTo>
                      <a:pt x="1444" y="2009"/>
                    </a:lnTo>
                    <a:lnTo>
                      <a:pt x="1381" y="2030"/>
                    </a:lnTo>
                    <a:lnTo>
                      <a:pt x="1317" y="2047"/>
                    </a:lnTo>
                    <a:lnTo>
                      <a:pt x="1251" y="2061"/>
                    </a:lnTo>
                    <a:lnTo>
                      <a:pt x="1184" y="2070"/>
                    </a:lnTo>
                    <a:lnTo>
                      <a:pt x="1116" y="2076"/>
                    </a:lnTo>
                    <a:lnTo>
                      <a:pt x="1046" y="2077"/>
                    </a:lnTo>
                    <a:lnTo>
                      <a:pt x="973" y="2073"/>
                    </a:lnTo>
                    <a:lnTo>
                      <a:pt x="901" y="2064"/>
                    </a:lnTo>
                    <a:lnTo>
                      <a:pt x="831" y="2051"/>
                    </a:lnTo>
                    <a:lnTo>
                      <a:pt x="763" y="2032"/>
                    </a:lnTo>
                    <a:lnTo>
                      <a:pt x="697" y="2010"/>
                    </a:lnTo>
                    <a:lnTo>
                      <a:pt x="632" y="1984"/>
                    </a:lnTo>
                    <a:lnTo>
                      <a:pt x="570" y="1953"/>
                    </a:lnTo>
                    <a:lnTo>
                      <a:pt x="510" y="1919"/>
                    </a:lnTo>
                    <a:lnTo>
                      <a:pt x="452" y="1881"/>
                    </a:lnTo>
                    <a:lnTo>
                      <a:pt x="398" y="1839"/>
                    </a:lnTo>
                    <a:lnTo>
                      <a:pt x="346" y="1795"/>
                    </a:lnTo>
                    <a:lnTo>
                      <a:pt x="297" y="1747"/>
                    </a:lnTo>
                    <a:lnTo>
                      <a:pt x="251" y="1696"/>
                    </a:lnTo>
                    <a:lnTo>
                      <a:pt x="209" y="1642"/>
                    </a:lnTo>
                    <a:lnTo>
                      <a:pt x="170" y="1585"/>
                    </a:lnTo>
                    <a:lnTo>
                      <a:pt x="135" y="1527"/>
                    </a:lnTo>
                    <a:lnTo>
                      <a:pt x="103" y="1465"/>
                    </a:lnTo>
                    <a:lnTo>
                      <a:pt x="75" y="1401"/>
                    </a:lnTo>
                    <a:lnTo>
                      <a:pt x="51" y="1336"/>
                    </a:lnTo>
                    <a:lnTo>
                      <a:pt x="32" y="1269"/>
                    </a:lnTo>
                    <a:lnTo>
                      <a:pt x="17" y="1199"/>
                    </a:lnTo>
                    <a:lnTo>
                      <a:pt x="6" y="1128"/>
                    </a:lnTo>
                    <a:lnTo>
                      <a:pt x="1" y="1056"/>
                    </a:lnTo>
                    <a:lnTo>
                      <a:pt x="0" y="983"/>
                    </a:lnTo>
                    <a:lnTo>
                      <a:pt x="4" y="912"/>
                    </a:lnTo>
                    <a:lnTo>
                      <a:pt x="13" y="842"/>
                    </a:lnTo>
                    <a:lnTo>
                      <a:pt x="25" y="774"/>
                    </a:lnTo>
                    <a:lnTo>
                      <a:pt x="42" y="707"/>
                    </a:lnTo>
                    <a:lnTo>
                      <a:pt x="63" y="642"/>
                    </a:lnTo>
                    <a:lnTo>
                      <a:pt x="88" y="579"/>
                    </a:lnTo>
                    <a:lnTo>
                      <a:pt x="117" y="518"/>
                    </a:lnTo>
                    <a:lnTo>
                      <a:pt x="149" y="460"/>
                    </a:lnTo>
                    <a:lnTo>
                      <a:pt x="185" y="403"/>
                    </a:lnTo>
                    <a:lnTo>
                      <a:pt x="224" y="349"/>
                    </a:lnTo>
                    <a:lnTo>
                      <a:pt x="266" y="298"/>
                    </a:lnTo>
                    <a:lnTo>
                      <a:pt x="312" y="250"/>
                    </a:lnTo>
                    <a:lnTo>
                      <a:pt x="360" y="204"/>
                    </a:lnTo>
                    <a:lnTo>
                      <a:pt x="411" y="161"/>
                    </a:lnTo>
                    <a:lnTo>
                      <a:pt x="465" y="122"/>
                    </a:lnTo>
                    <a:lnTo>
                      <a:pt x="521" y="86"/>
                    </a:lnTo>
                    <a:lnTo>
                      <a:pt x="579" y="53"/>
                    </a:lnTo>
                    <a:lnTo>
                      <a:pt x="640" y="25"/>
                    </a:lnTo>
                    <a:lnTo>
                      <a:pt x="70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22E00">
                      <a:shade val="30000"/>
                      <a:satMod val="115000"/>
                    </a:srgbClr>
                  </a:gs>
                  <a:gs pos="50000">
                    <a:srgbClr val="C22E00">
                      <a:shade val="67500"/>
                      <a:satMod val="115000"/>
                    </a:srgbClr>
                  </a:gs>
                  <a:gs pos="100000">
                    <a:srgbClr val="C22E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8"/>
              <p:cNvSpPr>
                <a:spLocks/>
              </p:cNvSpPr>
              <p:nvPr/>
            </p:nvSpPr>
            <p:spPr bwMode="auto">
              <a:xfrm>
                <a:off x="5634038" y="1365250"/>
                <a:ext cx="1296988" cy="345281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0"/>
                  </a:cxn>
                  <a:cxn ang="0">
                    <a:pos x="12" y="4"/>
                  </a:cxn>
                  <a:cxn ang="0">
                    <a:pos x="18" y="12"/>
                  </a:cxn>
                  <a:cxn ang="0">
                    <a:pos x="25" y="22"/>
                  </a:cxn>
                  <a:cxn ang="0">
                    <a:pos x="31" y="35"/>
                  </a:cxn>
                  <a:cxn ang="0">
                    <a:pos x="39" y="50"/>
                  </a:cxn>
                  <a:cxn ang="0">
                    <a:pos x="46" y="67"/>
                  </a:cxn>
                  <a:cxn ang="0">
                    <a:pos x="53" y="86"/>
                  </a:cxn>
                  <a:cxn ang="0">
                    <a:pos x="796" y="2078"/>
                  </a:cxn>
                  <a:cxn ang="0">
                    <a:pos x="802" y="2096"/>
                  </a:cxn>
                  <a:cxn ang="0">
                    <a:pos x="808" y="2115"/>
                  </a:cxn>
                  <a:cxn ang="0">
                    <a:pos x="813" y="2130"/>
                  </a:cxn>
                  <a:cxn ang="0">
                    <a:pos x="816" y="2145"/>
                  </a:cxn>
                  <a:cxn ang="0">
                    <a:pos x="817" y="2156"/>
                  </a:cxn>
                  <a:cxn ang="0">
                    <a:pos x="817" y="2166"/>
                  </a:cxn>
                  <a:cxn ang="0">
                    <a:pos x="816" y="2172"/>
                  </a:cxn>
                  <a:cxn ang="0">
                    <a:pos x="814" y="2175"/>
                  </a:cxn>
                  <a:cxn ang="0">
                    <a:pos x="810" y="2175"/>
                  </a:cxn>
                  <a:cxn ang="0">
                    <a:pos x="805" y="2171"/>
                  </a:cxn>
                  <a:cxn ang="0">
                    <a:pos x="800" y="2163"/>
                  </a:cxn>
                  <a:cxn ang="0">
                    <a:pos x="793" y="2153"/>
                  </a:cxn>
                  <a:cxn ang="0">
                    <a:pos x="787" y="2140"/>
                  </a:cxn>
                  <a:cxn ang="0">
                    <a:pos x="779" y="2125"/>
                  </a:cxn>
                  <a:cxn ang="0">
                    <a:pos x="772" y="2108"/>
                  </a:cxn>
                  <a:cxn ang="0">
                    <a:pos x="764" y="2090"/>
                  </a:cxn>
                  <a:cxn ang="0">
                    <a:pos x="21" y="97"/>
                  </a:cxn>
                  <a:cxn ang="0">
                    <a:pos x="15" y="79"/>
                  </a:cxn>
                  <a:cxn ang="0">
                    <a:pos x="10" y="61"/>
                  </a:cxn>
                  <a:cxn ang="0">
                    <a:pos x="5" y="45"/>
                  </a:cxn>
                  <a:cxn ang="0">
                    <a:pos x="2" y="30"/>
                  </a:cxn>
                  <a:cxn ang="0">
                    <a:pos x="0" y="19"/>
                  </a:cxn>
                  <a:cxn ang="0">
                    <a:pos x="0" y="9"/>
                  </a:cxn>
                  <a:cxn ang="0">
                    <a:pos x="1" y="3"/>
                  </a:cxn>
                  <a:cxn ang="0">
                    <a:pos x="3" y="0"/>
                  </a:cxn>
                </a:cxnLst>
                <a:rect l="0" t="0" r="r" b="b"/>
                <a:pathLst>
                  <a:path w="817" h="2175">
                    <a:moveTo>
                      <a:pt x="3" y="0"/>
                    </a:moveTo>
                    <a:lnTo>
                      <a:pt x="7" y="0"/>
                    </a:lnTo>
                    <a:lnTo>
                      <a:pt x="12" y="4"/>
                    </a:lnTo>
                    <a:lnTo>
                      <a:pt x="18" y="12"/>
                    </a:lnTo>
                    <a:lnTo>
                      <a:pt x="25" y="22"/>
                    </a:lnTo>
                    <a:lnTo>
                      <a:pt x="31" y="35"/>
                    </a:lnTo>
                    <a:lnTo>
                      <a:pt x="39" y="50"/>
                    </a:lnTo>
                    <a:lnTo>
                      <a:pt x="46" y="67"/>
                    </a:lnTo>
                    <a:lnTo>
                      <a:pt x="53" y="86"/>
                    </a:lnTo>
                    <a:lnTo>
                      <a:pt x="796" y="2078"/>
                    </a:lnTo>
                    <a:lnTo>
                      <a:pt x="802" y="2096"/>
                    </a:lnTo>
                    <a:lnTo>
                      <a:pt x="808" y="2115"/>
                    </a:lnTo>
                    <a:lnTo>
                      <a:pt x="813" y="2130"/>
                    </a:lnTo>
                    <a:lnTo>
                      <a:pt x="816" y="2145"/>
                    </a:lnTo>
                    <a:lnTo>
                      <a:pt x="817" y="2156"/>
                    </a:lnTo>
                    <a:lnTo>
                      <a:pt x="817" y="2166"/>
                    </a:lnTo>
                    <a:lnTo>
                      <a:pt x="816" y="2172"/>
                    </a:lnTo>
                    <a:lnTo>
                      <a:pt x="814" y="2175"/>
                    </a:lnTo>
                    <a:lnTo>
                      <a:pt x="810" y="2175"/>
                    </a:lnTo>
                    <a:lnTo>
                      <a:pt x="805" y="2171"/>
                    </a:lnTo>
                    <a:lnTo>
                      <a:pt x="800" y="2163"/>
                    </a:lnTo>
                    <a:lnTo>
                      <a:pt x="793" y="2153"/>
                    </a:lnTo>
                    <a:lnTo>
                      <a:pt x="787" y="2140"/>
                    </a:lnTo>
                    <a:lnTo>
                      <a:pt x="779" y="2125"/>
                    </a:lnTo>
                    <a:lnTo>
                      <a:pt x="772" y="2108"/>
                    </a:lnTo>
                    <a:lnTo>
                      <a:pt x="764" y="2090"/>
                    </a:lnTo>
                    <a:lnTo>
                      <a:pt x="21" y="97"/>
                    </a:lnTo>
                    <a:lnTo>
                      <a:pt x="15" y="79"/>
                    </a:lnTo>
                    <a:lnTo>
                      <a:pt x="10" y="61"/>
                    </a:lnTo>
                    <a:lnTo>
                      <a:pt x="5" y="45"/>
                    </a:lnTo>
                    <a:lnTo>
                      <a:pt x="2" y="30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1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8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9"/>
              <p:cNvSpPr>
                <a:spLocks/>
              </p:cNvSpPr>
              <p:nvPr/>
            </p:nvSpPr>
            <p:spPr bwMode="auto">
              <a:xfrm>
                <a:off x="4937126" y="1747838"/>
                <a:ext cx="2674938" cy="2678113"/>
              </a:xfrm>
              <a:custGeom>
                <a:avLst/>
                <a:gdLst/>
                <a:ahLst/>
                <a:cxnLst>
                  <a:cxn ang="0">
                    <a:pos x="917" y="3"/>
                  </a:cxn>
                  <a:cxn ang="0">
                    <a:pos x="1029" y="21"/>
                  </a:cxn>
                  <a:cxn ang="0">
                    <a:pos x="1137" y="54"/>
                  </a:cxn>
                  <a:cxn ang="0">
                    <a:pos x="1240" y="100"/>
                  </a:cxn>
                  <a:cxn ang="0">
                    <a:pos x="1336" y="159"/>
                  </a:cxn>
                  <a:cxn ang="0">
                    <a:pos x="1422" y="231"/>
                  </a:cxn>
                  <a:cxn ang="0">
                    <a:pos x="1499" y="315"/>
                  </a:cxn>
                  <a:cxn ang="0">
                    <a:pos x="1565" y="410"/>
                  </a:cxn>
                  <a:cxn ang="0">
                    <a:pos x="1618" y="513"/>
                  </a:cxn>
                  <a:cxn ang="0">
                    <a:pos x="1656" y="627"/>
                  </a:cxn>
                  <a:cxn ang="0">
                    <a:pos x="1679" y="744"/>
                  </a:cxn>
                  <a:cxn ang="0">
                    <a:pos x="1685" y="860"/>
                  </a:cxn>
                  <a:cxn ang="0">
                    <a:pos x="1675" y="975"/>
                  </a:cxn>
                  <a:cxn ang="0">
                    <a:pos x="1649" y="1086"/>
                  </a:cxn>
                  <a:cxn ang="0">
                    <a:pos x="1610" y="1192"/>
                  </a:cxn>
                  <a:cxn ang="0">
                    <a:pos x="1557" y="1290"/>
                  </a:cxn>
                  <a:cxn ang="0">
                    <a:pos x="1491" y="1382"/>
                  </a:cxn>
                  <a:cxn ang="0">
                    <a:pos x="1414" y="1464"/>
                  </a:cxn>
                  <a:cxn ang="0">
                    <a:pos x="1325" y="1536"/>
                  </a:cxn>
                  <a:cxn ang="0">
                    <a:pos x="1226" y="1595"/>
                  </a:cxn>
                  <a:cxn ang="0">
                    <a:pos x="1117" y="1642"/>
                  </a:cxn>
                  <a:cxn ang="0">
                    <a:pos x="1001" y="1672"/>
                  </a:cxn>
                  <a:cxn ang="0">
                    <a:pos x="884" y="1687"/>
                  </a:cxn>
                  <a:cxn ang="0">
                    <a:pos x="769" y="1684"/>
                  </a:cxn>
                  <a:cxn ang="0">
                    <a:pos x="656" y="1667"/>
                  </a:cxn>
                  <a:cxn ang="0">
                    <a:pos x="547" y="1634"/>
                  </a:cxn>
                  <a:cxn ang="0">
                    <a:pos x="445" y="1587"/>
                  </a:cxn>
                  <a:cxn ang="0">
                    <a:pos x="349" y="1528"/>
                  </a:cxn>
                  <a:cxn ang="0">
                    <a:pos x="263" y="1456"/>
                  </a:cxn>
                  <a:cxn ang="0">
                    <a:pos x="186" y="1372"/>
                  </a:cxn>
                  <a:cxn ang="0">
                    <a:pos x="120" y="1278"/>
                  </a:cxn>
                  <a:cxn ang="0">
                    <a:pos x="67" y="1174"/>
                  </a:cxn>
                  <a:cxn ang="0">
                    <a:pos x="29" y="1061"/>
                  </a:cxn>
                  <a:cxn ang="0">
                    <a:pos x="6" y="943"/>
                  </a:cxn>
                  <a:cxn ang="0">
                    <a:pos x="0" y="827"/>
                  </a:cxn>
                  <a:cxn ang="0">
                    <a:pos x="11" y="713"/>
                  </a:cxn>
                  <a:cxn ang="0">
                    <a:pos x="36" y="601"/>
                  </a:cxn>
                  <a:cxn ang="0">
                    <a:pos x="75" y="496"/>
                  </a:cxn>
                  <a:cxn ang="0">
                    <a:pos x="128" y="397"/>
                  </a:cxn>
                  <a:cxn ang="0">
                    <a:pos x="194" y="305"/>
                  </a:cxn>
                  <a:cxn ang="0">
                    <a:pos x="271" y="223"/>
                  </a:cxn>
                  <a:cxn ang="0">
                    <a:pos x="360" y="152"/>
                  </a:cxn>
                  <a:cxn ang="0">
                    <a:pos x="459" y="92"/>
                  </a:cxn>
                  <a:cxn ang="0">
                    <a:pos x="568" y="46"/>
                  </a:cxn>
                  <a:cxn ang="0">
                    <a:pos x="684" y="15"/>
                  </a:cxn>
                  <a:cxn ang="0">
                    <a:pos x="801" y="1"/>
                  </a:cxn>
                </a:cxnLst>
                <a:rect l="0" t="0" r="r" b="b"/>
                <a:pathLst>
                  <a:path w="1685" h="1687">
                    <a:moveTo>
                      <a:pt x="859" y="0"/>
                    </a:moveTo>
                    <a:lnTo>
                      <a:pt x="917" y="3"/>
                    </a:lnTo>
                    <a:lnTo>
                      <a:pt x="973" y="10"/>
                    </a:lnTo>
                    <a:lnTo>
                      <a:pt x="1029" y="21"/>
                    </a:lnTo>
                    <a:lnTo>
                      <a:pt x="1084" y="36"/>
                    </a:lnTo>
                    <a:lnTo>
                      <a:pt x="1137" y="54"/>
                    </a:lnTo>
                    <a:lnTo>
                      <a:pt x="1189" y="75"/>
                    </a:lnTo>
                    <a:lnTo>
                      <a:pt x="1240" y="100"/>
                    </a:lnTo>
                    <a:lnTo>
                      <a:pt x="1289" y="128"/>
                    </a:lnTo>
                    <a:lnTo>
                      <a:pt x="1336" y="159"/>
                    </a:lnTo>
                    <a:lnTo>
                      <a:pt x="1380" y="194"/>
                    </a:lnTo>
                    <a:lnTo>
                      <a:pt x="1422" y="231"/>
                    </a:lnTo>
                    <a:lnTo>
                      <a:pt x="1462" y="272"/>
                    </a:lnTo>
                    <a:lnTo>
                      <a:pt x="1499" y="315"/>
                    </a:lnTo>
                    <a:lnTo>
                      <a:pt x="1534" y="361"/>
                    </a:lnTo>
                    <a:lnTo>
                      <a:pt x="1565" y="410"/>
                    </a:lnTo>
                    <a:lnTo>
                      <a:pt x="1593" y="460"/>
                    </a:lnTo>
                    <a:lnTo>
                      <a:pt x="1618" y="513"/>
                    </a:lnTo>
                    <a:lnTo>
                      <a:pt x="1639" y="569"/>
                    </a:lnTo>
                    <a:lnTo>
                      <a:pt x="1656" y="627"/>
                    </a:lnTo>
                    <a:lnTo>
                      <a:pt x="1670" y="685"/>
                    </a:lnTo>
                    <a:lnTo>
                      <a:pt x="1679" y="744"/>
                    </a:lnTo>
                    <a:lnTo>
                      <a:pt x="1684" y="803"/>
                    </a:lnTo>
                    <a:lnTo>
                      <a:pt x="1685" y="860"/>
                    </a:lnTo>
                    <a:lnTo>
                      <a:pt x="1682" y="918"/>
                    </a:lnTo>
                    <a:lnTo>
                      <a:pt x="1675" y="975"/>
                    </a:lnTo>
                    <a:lnTo>
                      <a:pt x="1664" y="1031"/>
                    </a:lnTo>
                    <a:lnTo>
                      <a:pt x="1649" y="1086"/>
                    </a:lnTo>
                    <a:lnTo>
                      <a:pt x="1631" y="1140"/>
                    </a:lnTo>
                    <a:lnTo>
                      <a:pt x="1610" y="1192"/>
                    </a:lnTo>
                    <a:lnTo>
                      <a:pt x="1585" y="1242"/>
                    </a:lnTo>
                    <a:lnTo>
                      <a:pt x="1557" y="1290"/>
                    </a:lnTo>
                    <a:lnTo>
                      <a:pt x="1526" y="1338"/>
                    </a:lnTo>
                    <a:lnTo>
                      <a:pt x="1491" y="1382"/>
                    </a:lnTo>
                    <a:lnTo>
                      <a:pt x="1454" y="1425"/>
                    </a:lnTo>
                    <a:lnTo>
                      <a:pt x="1414" y="1464"/>
                    </a:lnTo>
                    <a:lnTo>
                      <a:pt x="1370" y="1501"/>
                    </a:lnTo>
                    <a:lnTo>
                      <a:pt x="1325" y="1536"/>
                    </a:lnTo>
                    <a:lnTo>
                      <a:pt x="1276" y="1567"/>
                    </a:lnTo>
                    <a:lnTo>
                      <a:pt x="1226" y="1595"/>
                    </a:lnTo>
                    <a:lnTo>
                      <a:pt x="1173" y="1620"/>
                    </a:lnTo>
                    <a:lnTo>
                      <a:pt x="1117" y="1642"/>
                    </a:lnTo>
                    <a:lnTo>
                      <a:pt x="1059" y="1659"/>
                    </a:lnTo>
                    <a:lnTo>
                      <a:pt x="1001" y="1672"/>
                    </a:lnTo>
                    <a:lnTo>
                      <a:pt x="942" y="1682"/>
                    </a:lnTo>
                    <a:lnTo>
                      <a:pt x="884" y="1687"/>
                    </a:lnTo>
                    <a:lnTo>
                      <a:pt x="826" y="1687"/>
                    </a:lnTo>
                    <a:lnTo>
                      <a:pt x="769" y="1684"/>
                    </a:lnTo>
                    <a:lnTo>
                      <a:pt x="712" y="1677"/>
                    </a:lnTo>
                    <a:lnTo>
                      <a:pt x="656" y="1667"/>
                    </a:lnTo>
                    <a:lnTo>
                      <a:pt x="601" y="1652"/>
                    </a:lnTo>
                    <a:lnTo>
                      <a:pt x="547" y="1634"/>
                    </a:lnTo>
                    <a:lnTo>
                      <a:pt x="495" y="1612"/>
                    </a:lnTo>
                    <a:lnTo>
                      <a:pt x="445" y="1587"/>
                    </a:lnTo>
                    <a:lnTo>
                      <a:pt x="397" y="1559"/>
                    </a:lnTo>
                    <a:lnTo>
                      <a:pt x="349" y="1528"/>
                    </a:lnTo>
                    <a:lnTo>
                      <a:pt x="305" y="1493"/>
                    </a:lnTo>
                    <a:lnTo>
                      <a:pt x="263" y="1456"/>
                    </a:lnTo>
                    <a:lnTo>
                      <a:pt x="223" y="1416"/>
                    </a:lnTo>
                    <a:lnTo>
                      <a:pt x="186" y="1372"/>
                    </a:lnTo>
                    <a:lnTo>
                      <a:pt x="152" y="1327"/>
                    </a:lnTo>
                    <a:lnTo>
                      <a:pt x="120" y="1278"/>
                    </a:lnTo>
                    <a:lnTo>
                      <a:pt x="92" y="1227"/>
                    </a:lnTo>
                    <a:lnTo>
                      <a:pt x="67" y="1174"/>
                    </a:lnTo>
                    <a:lnTo>
                      <a:pt x="46" y="1118"/>
                    </a:lnTo>
                    <a:lnTo>
                      <a:pt x="29" y="1061"/>
                    </a:lnTo>
                    <a:lnTo>
                      <a:pt x="15" y="1002"/>
                    </a:lnTo>
                    <a:lnTo>
                      <a:pt x="6" y="943"/>
                    </a:lnTo>
                    <a:lnTo>
                      <a:pt x="1" y="885"/>
                    </a:lnTo>
                    <a:lnTo>
                      <a:pt x="0" y="827"/>
                    </a:lnTo>
                    <a:lnTo>
                      <a:pt x="3" y="770"/>
                    </a:lnTo>
                    <a:lnTo>
                      <a:pt x="11" y="713"/>
                    </a:lnTo>
                    <a:lnTo>
                      <a:pt x="21" y="657"/>
                    </a:lnTo>
                    <a:lnTo>
                      <a:pt x="36" y="601"/>
                    </a:lnTo>
                    <a:lnTo>
                      <a:pt x="54" y="548"/>
                    </a:lnTo>
                    <a:lnTo>
                      <a:pt x="75" y="496"/>
                    </a:lnTo>
                    <a:lnTo>
                      <a:pt x="100" y="445"/>
                    </a:lnTo>
                    <a:lnTo>
                      <a:pt x="128" y="397"/>
                    </a:lnTo>
                    <a:lnTo>
                      <a:pt x="159" y="350"/>
                    </a:lnTo>
                    <a:lnTo>
                      <a:pt x="194" y="305"/>
                    </a:lnTo>
                    <a:lnTo>
                      <a:pt x="231" y="263"/>
                    </a:lnTo>
                    <a:lnTo>
                      <a:pt x="271" y="223"/>
                    </a:lnTo>
                    <a:lnTo>
                      <a:pt x="315" y="186"/>
                    </a:lnTo>
                    <a:lnTo>
                      <a:pt x="360" y="152"/>
                    </a:lnTo>
                    <a:lnTo>
                      <a:pt x="408" y="120"/>
                    </a:lnTo>
                    <a:lnTo>
                      <a:pt x="459" y="92"/>
                    </a:lnTo>
                    <a:lnTo>
                      <a:pt x="512" y="67"/>
                    </a:lnTo>
                    <a:lnTo>
                      <a:pt x="568" y="46"/>
                    </a:lnTo>
                    <a:lnTo>
                      <a:pt x="625" y="28"/>
                    </a:lnTo>
                    <a:lnTo>
                      <a:pt x="684" y="15"/>
                    </a:lnTo>
                    <a:lnTo>
                      <a:pt x="743" y="6"/>
                    </a:lnTo>
                    <a:lnTo>
                      <a:pt x="801" y="1"/>
                    </a:lnTo>
                    <a:lnTo>
                      <a:pt x="8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tx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62" name="Group 37"/>
              <p:cNvGrpSpPr/>
              <p:nvPr/>
            </p:nvGrpSpPr>
            <p:grpSpPr>
              <a:xfrm>
                <a:off x="4908551" y="1749425"/>
                <a:ext cx="2679700" cy="2511426"/>
                <a:chOff x="4908551" y="1749425"/>
                <a:chExt cx="2679700" cy="2511426"/>
              </a:xfr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  <a:alpha val="32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65" name="Freeform 10"/>
                <p:cNvSpPr>
                  <a:spLocks noEditPoints="1"/>
                </p:cNvSpPr>
                <p:nvPr/>
              </p:nvSpPr>
              <p:spPr bwMode="auto">
                <a:xfrm>
                  <a:off x="5556251" y="1811338"/>
                  <a:ext cx="304800" cy="139700"/>
                </a:xfrm>
                <a:custGeom>
                  <a:avLst/>
                  <a:gdLst/>
                  <a:ahLst/>
                  <a:cxnLst>
                    <a:cxn ang="0">
                      <a:pos x="6" y="84"/>
                    </a:cxn>
                    <a:cxn ang="0">
                      <a:pos x="6" y="83"/>
                    </a:cxn>
                    <a:cxn ang="0">
                      <a:pos x="11" y="80"/>
                    </a:cxn>
                    <a:cxn ang="0">
                      <a:pos x="30" y="69"/>
                    </a:cxn>
                    <a:cxn ang="0">
                      <a:pos x="36" y="67"/>
                    </a:cxn>
                    <a:cxn ang="0">
                      <a:pos x="37" y="66"/>
                    </a:cxn>
                    <a:cxn ang="0">
                      <a:pos x="36" y="67"/>
                    </a:cxn>
                    <a:cxn ang="0">
                      <a:pos x="53" y="57"/>
                    </a:cxn>
                    <a:cxn ang="0">
                      <a:pos x="52" y="57"/>
                    </a:cxn>
                    <a:cxn ang="0">
                      <a:pos x="71" y="49"/>
                    </a:cxn>
                    <a:cxn ang="0">
                      <a:pos x="81" y="43"/>
                    </a:cxn>
                    <a:cxn ang="0">
                      <a:pos x="84" y="41"/>
                    </a:cxn>
                    <a:cxn ang="0">
                      <a:pos x="147" y="18"/>
                    </a:cxn>
                    <a:cxn ang="0">
                      <a:pos x="167" y="8"/>
                    </a:cxn>
                    <a:cxn ang="0">
                      <a:pos x="181" y="3"/>
                    </a:cxn>
                    <a:cxn ang="0">
                      <a:pos x="178" y="5"/>
                    </a:cxn>
                    <a:cxn ang="0">
                      <a:pos x="178" y="6"/>
                    </a:cxn>
                    <a:cxn ang="0">
                      <a:pos x="119" y="29"/>
                    </a:cxn>
                    <a:cxn ang="0">
                      <a:pos x="86" y="43"/>
                    </a:cxn>
                    <a:cxn ang="0">
                      <a:pos x="84" y="44"/>
                    </a:cxn>
                    <a:cxn ang="0">
                      <a:pos x="69" y="50"/>
                    </a:cxn>
                    <a:cxn ang="0">
                      <a:pos x="36" y="68"/>
                    </a:cxn>
                    <a:cxn ang="0">
                      <a:pos x="0" y="88"/>
                    </a:cxn>
                    <a:cxn ang="0">
                      <a:pos x="7" y="83"/>
                    </a:cxn>
                    <a:cxn ang="0">
                      <a:pos x="6" y="83"/>
                    </a:cxn>
                    <a:cxn ang="0">
                      <a:pos x="5" y="83"/>
                    </a:cxn>
                    <a:cxn ang="0">
                      <a:pos x="11" y="81"/>
                    </a:cxn>
                    <a:cxn ang="0">
                      <a:pos x="35" y="67"/>
                    </a:cxn>
                    <a:cxn ang="0">
                      <a:pos x="41" y="63"/>
                    </a:cxn>
                    <a:cxn ang="0">
                      <a:pos x="47" y="60"/>
                    </a:cxn>
                    <a:cxn ang="0">
                      <a:pos x="74" y="46"/>
                    </a:cxn>
                    <a:cxn ang="0">
                      <a:pos x="97" y="36"/>
                    </a:cxn>
                    <a:cxn ang="0">
                      <a:pos x="115" y="28"/>
                    </a:cxn>
                    <a:cxn ang="0">
                      <a:pos x="133" y="20"/>
                    </a:cxn>
                    <a:cxn ang="0">
                      <a:pos x="133" y="21"/>
                    </a:cxn>
                    <a:cxn ang="0">
                      <a:pos x="153" y="13"/>
                    </a:cxn>
                    <a:cxn ang="0">
                      <a:pos x="164" y="9"/>
                    </a:cxn>
                    <a:cxn ang="0">
                      <a:pos x="162" y="11"/>
                    </a:cxn>
                    <a:cxn ang="0">
                      <a:pos x="167" y="8"/>
                    </a:cxn>
                    <a:cxn ang="0">
                      <a:pos x="171" y="7"/>
                    </a:cxn>
                    <a:cxn ang="0">
                      <a:pos x="183" y="3"/>
                    </a:cxn>
                    <a:cxn ang="0">
                      <a:pos x="187" y="3"/>
                    </a:cxn>
                    <a:cxn ang="0">
                      <a:pos x="185" y="3"/>
                    </a:cxn>
                    <a:cxn ang="0">
                      <a:pos x="187" y="3"/>
                    </a:cxn>
                    <a:cxn ang="0">
                      <a:pos x="188" y="2"/>
                    </a:cxn>
                    <a:cxn ang="0">
                      <a:pos x="188" y="2"/>
                    </a:cxn>
                    <a:cxn ang="0">
                      <a:pos x="185" y="3"/>
                    </a:cxn>
                    <a:cxn ang="0">
                      <a:pos x="189" y="1"/>
                    </a:cxn>
                    <a:cxn ang="0">
                      <a:pos x="184" y="3"/>
                    </a:cxn>
                    <a:cxn ang="0">
                      <a:pos x="184" y="3"/>
                    </a:cxn>
                    <a:cxn ang="0">
                      <a:pos x="192" y="1"/>
                    </a:cxn>
                    <a:cxn ang="0">
                      <a:pos x="189" y="2"/>
                    </a:cxn>
                    <a:cxn ang="0">
                      <a:pos x="192" y="0"/>
                    </a:cxn>
                    <a:cxn ang="0">
                      <a:pos x="192" y="0"/>
                    </a:cxn>
                  </a:cxnLst>
                  <a:rect l="0" t="0" r="r" b="b"/>
                  <a:pathLst>
                    <a:path w="192" h="88">
                      <a:moveTo>
                        <a:pt x="6" y="84"/>
                      </a:moveTo>
                      <a:lnTo>
                        <a:pt x="5" y="85"/>
                      </a:lnTo>
                      <a:lnTo>
                        <a:pt x="6" y="84"/>
                      </a:lnTo>
                      <a:close/>
                      <a:moveTo>
                        <a:pt x="6" y="83"/>
                      </a:moveTo>
                      <a:lnTo>
                        <a:pt x="5" y="84"/>
                      </a:lnTo>
                      <a:lnTo>
                        <a:pt x="6" y="83"/>
                      </a:lnTo>
                      <a:close/>
                      <a:moveTo>
                        <a:pt x="12" y="79"/>
                      </a:moveTo>
                      <a:lnTo>
                        <a:pt x="11" y="80"/>
                      </a:lnTo>
                      <a:lnTo>
                        <a:pt x="11" y="80"/>
                      </a:lnTo>
                      <a:lnTo>
                        <a:pt x="12" y="79"/>
                      </a:lnTo>
                      <a:close/>
                      <a:moveTo>
                        <a:pt x="36" y="67"/>
                      </a:moveTo>
                      <a:lnTo>
                        <a:pt x="30" y="69"/>
                      </a:lnTo>
                      <a:lnTo>
                        <a:pt x="29" y="70"/>
                      </a:lnTo>
                      <a:lnTo>
                        <a:pt x="33" y="67"/>
                      </a:lnTo>
                      <a:lnTo>
                        <a:pt x="36" y="67"/>
                      </a:lnTo>
                      <a:close/>
                      <a:moveTo>
                        <a:pt x="41" y="63"/>
                      </a:moveTo>
                      <a:lnTo>
                        <a:pt x="38" y="65"/>
                      </a:lnTo>
                      <a:lnTo>
                        <a:pt x="37" y="66"/>
                      </a:lnTo>
                      <a:lnTo>
                        <a:pt x="40" y="64"/>
                      </a:lnTo>
                      <a:lnTo>
                        <a:pt x="37" y="66"/>
                      </a:lnTo>
                      <a:lnTo>
                        <a:pt x="36" y="67"/>
                      </a:lnTo>
                      <a:lnTo>
                        <a:pt x="41" y="63"/>
                      </a:lnTo>
                      <a:close/>
                      <a:moveTo>
                        <a:pt x="52" y="57"/>
                      </a:moveTo>
                      <a:lnTo>
                        <a:pt x="53" y="57"/>
                      </a:lnTo>
                      <a:lnTo>
                        <a:pt x="49" y="59"/>
                      </a:lnTo>
                      <a:lnTo>
                        <a:pt x="46" y="60"/>
                      </a:lnTo>
                      <a:lnTo>
                        <a:pt x="52" y="57"/>
                      </a:lnTo>
                      <a:close/>
                      <a:moveTo>
                        <a:pt x="74" y="48"/>
                      </a:moveTo>
                      <a:lnTo>
                        <a:pt x="72" y="49"/>
                      </a:lnTo>
                      <a:lnTo>
                        <a:pt x="71" y="49"/>
                      </a:lnTo>
                      <a:lnTo>
                        <a:pt x="74" y="48"/>
                      </a:lnTo>
                      <a:close/>
                      <a:moveTo>
                        <a:pt x="84" y="41"/>
                      </a:moveTo>
                      <a:lnTo>
                        <a:pt x="81" y="43"/>
                      </a:lnTo>
                      <a:lnTo>
                        <a:pt x="80" y="44"/>
                      </a:lnTo>
                      <a:lnTo>
                        <a:pt x="81" y="42"/>
                      </a:lnTo>
                      <a:lnTo>
                        <a:pt x="84" y="41"/>
                      </a:lnTo>
                      <a:close/>
                      <a:moveTo>
                        <a:pt x="149" y="17"/>
                      </a:moveTo>
                      <a:lnTo>
                        <a:pt x="145" y="18"/>
                      </a:lnTo>
                      <a:lnTo>
                        <a:pt x="147" y="18"/>
                      </a:lnTo>
                      <a:lnTo>
                        <a:pt x="149" y="17"/>
                      </a:lnTo>
                      <a:close/>
                      <a:moveTo>
                        <a:pt x="169" y="7"/>
                      </a:moveTo>
                      <a:lnTo>
                        <a:pt x="167" y="8"/>
                      </a:lnTo>
                      <a:lnTo>
                        <a:pt x="164" y="9"/>
                      </a:lnTo>
                      <a:lnTo>
                        <a:pt x="169" y="7"/>
                      </a:lnTo>
                      <a:close/>
                      <a:moveTo>
                        <a:pt x="181" y="3"/>
                      </a:moveTo>
                      <a:lnTo>
                        <a:pt x="182" y="3"/>
                      </a:lnTo>
                      <a:lnTo>
                        <a:pt x="180" y="4"/>
                      </a:lnTo>
                      <a:lnTo>
                        <a:pt x="178" y="5"/>
                      </a:lnTo>
                      <a:lnTo>
                        <a:pt x="183" y="4"/>
                      </a:lnTo>
                      <a:lnTo>
                        <a:pt x="176" y="7"/>
                      </a:lnTo>
                      <a:lnTo>
                        <a:pt x="178" y="6"/>
                      </a:lnTo>
                      <a:lnTo>
                        <a:pt x="144" y="18"/>
                      </a:lnTo>
                      <a:lnTo>
                        <a:pt x="145" y="18"/>
                      </a:lnTo>
                      <a:lnTo>
                        <a:pt x="119" y="29"/>
                      </a:lnTo>
                      <a:lnTo>
                        <a:pt x="89" y="41"/>
                      </a:lnTo>
                      <a:lnTo>
                        <a:pt x="95" y="38"/>
                      </a:lnTo>
                      <a:lnTo>
                        <a:pt x="86" y="43"/>
                      </a:lnTo>
                      <a:lnTo>
                        <a:pt x="78" y="47"/>
                      </a:lnTo>
                      <a:lnTo>
                        <a:pt x="79" y="45"/>
                      </a:lnTo>
                      <a:lnTo>
                        <a:pt x="84" y="44"/>
                      </a:lnTo>
                      <a:lnTo>
                        <a:pt x="74" y="47"/>
                      </a:lnTo>
                      <a:lnTo>
                        <a:pt x="66" y="52"/>
                      </a:lnTo>
                      <a:lnTo>
                        <a:pt x="69" y="50"/>
                      </a:lnTo>
                      <a:lnTo>
                        <a:pt x="71" y="49"/>
                      </a:lnTo>
                      <a:lnTo>
                        <a:pt x="55" y="59"/>
                      </a:lnTo>
                      <a:lnTo>
                        <a:pt x="36" y="68"/>
                      </a:lnTo>
                      <a:lnTo>
                        <a:pt x="17" y="78"/>
                      </a:lnTo>
                      <a:lnTo>
                        <a:pt x="22" y="76"/>
                      </a:lnTo>
                      <a:lnTo>
                        <a:pt x="0" y="88"/>
                      </a:lnTo>
                      <a:lnTo>
                        <a:pt x="2" y="86"/>
                      </a:lnTo>
                      <a:lnTo>
                        <a:pt x="5" y="85"/>
                      </a:lnTo>
                      <a:lnTo>
                        <a:pt x="7" y="83"/>
                      </a:lnTo>
                      <a:lnTo>
                        <a:pt x="7" y="83"/>
                      </a:lnTo>
                      <a:lnTo>
                        <a:pt x="6" y="84"/>
                      </a:lnTo>
                      <a:lnTo>
                        <a:pt x="6" y="83"/>
                      </a:lnTo>
                      <a:lnTo>
                        <a:pt x="5" y="84"/>
                      </a:lnTo>
                      <a:lnTo>
                        <a:pt x="3" y="86"/>
                      </a:lnTo>
                      <a:lnTo>
                        <a:pt x="5" y="83"/>
                      </a:lnTo>
                      <a:lnTo>
                        <a:pt x="8" y="82"/>
                      </a:lnTo>
                      <a:lnTo>
                        <a:pt x="11" y="80"/>
                      </a:lnTo>
                      <a:lnTo>
                        <a:pt x="11" y="81"/>
                      </a:lnTo>
                      <a:lnTo>
                        <a:pt x="30" y="69"/>
                      </a:lnTo>
                      <a:lnTo>
                        <a:pt x="37" y="66"/>
                      </a:lnTo>
                      <a:lnTo>
                        <a:pt x="35" y="67"/>
                      </a:lnTo>
                      <a:lnTo>
                        <a:pt x="38" y="65"/>
                      </a:lnTo>
                      <a:lnTo>
                        <a:pt x="45" y="62"/>
                      </a:lnTo>
                      <a:lnTo>
                        <a:pt x="41" y="63"/>
                      </a:lnTo>
                      <a:lnTo>
                        <a:pt x="41" y="63"/>
                      </a:lnTo>
                      <a:lnTo>
                        <a:pt x="48" y="60"/>
                      </a:lnTo>
                      <a:lnTo>
                        <a:pt x="47" y="60"/>
                      </a:lnTo>
                      <a:lnTo>
                        <a:pt x="66" y="51"/>
                      </a:lnTo>
                      <a:lnTo>
                        <a:pt x="65" y="51"/>
                      </a:lnTo>
                      <a:lnTo>
                        <a:pt x="74" y="46"/>
                      </a:lnTo>
                      <a:lnTo>
                        <a:pt x="79" y="45"/>
                      </a:lnTo>
                      <a:lnTo>
                        <a:pt x="81" y="43"/>
                      </a:lnTo>
                      <a:lnTo>
                        <a:pt x="97" y="36"/>
                      </a:lnTo>
                      <a:lnTo>
                        <a:pt x="94" y="37"/>
                      </a:lnTo>
                      <a:lnTo>
                        <a:pt x="115" y="28"/>
                      </a:lnTo>
                      <a:lnTo>
                        <a:pt x="115" y="28"/>
                      </a:lnTo>
                      <a:lnTo>
                        <a:pt x="128" y="22"/>
                      </a:lnTo>
                      <a:lnTo>
                        <a:pt x="127" y="23"/>
                      </a:lnTo>
                      <a:lnTo>
                        <a:pt x="133" y="20"/>
                      </a:lnTo>
                      <a:lnTo>
                        <a:pt x="140" y="18"/>
                      </a:lnTo>
                      <a:lnTo>
                        <a:pt x="136" y="19"/>
                      </a:lnTo>
                      <a:lnTo>
                        <a:pt x="133" y="21"/>
                      </a:lnTo>
                      <a:lnTo>
                        <a:pt x="148" y="15"/>
                      </a:lnTo>
                      <a:lnTo>
                        <a:pt x="148" y="15"/>
                      </a:lnTo>
                      <a:lnTo>
                        <a:pt x="153" y="13"/>
                      </a:lnTo>
                      <a:lnTo>
                        <a:pt x="156" y="12"/>
                      </a:lnTo>
                      <a:lnTo>
                        <a:pt x="159" y="11"/>
                      </a:lnTo>
                      <a:lnTo>
                        <a:pt x="164" y="9"/>
                      </a:lnTo>
                      <a:lnTo>
                        <a:pt x="159" y="11"/>
                      </a:lnTo>
                      <a:lnTo>
                        <a:pt x="161" y="11"/>
                      </a:lnTo>
                      <a:lnTo>
                        <a:pt x="162" y="11"/>
                      </a:lnTo>
                      <a:lnTo>
                        <a:pt x="163" y="10"/>
                      </a:lnTo>
                      <a:lnTo>
                        <a:pt x="166" y="9"/>
                      </a:lnTo>
                      <a:lnTo>
                        <a:pt x="167" y="8"/>
                      </a:lnTo>
                      <a:lnTo>
                        <a:pt x="168" y="7"/>
                      </a:lnTo>
                      <a:lnTo>
                        <a:pt x="170" y="7"/>
                      </a:lnTo>
                      <a:lnTo>
                        <a:pt x="171" y="7"/>
                      </a:lnTo>
                      <a:lnTo>
                        <a:pt x="172" y="7"/>
                      </a:lnTo>
                      <a:lnTo>
                        <a:pt x="181" y="3"/>
                      </a:lnTo>
                      <a:close/>
                      <a:moveTo>
                        <a:pt x="183" y="3"/>
                      </a:moveTo>
                      <a:lnTo>
                        <a:pt x="182" y="3"/>
                      </a:lnTo>
                      <a:lnTo>
                        <a:pt x="183" y="3"/>
                      </a:lnTo>
                      <a:close/>
                      <a:moveTo>
                        <a:pt x="187" y="3"/>
                      </a:moveTo>
                      <a:lnTo>
                        <a:pt x="185" y="3"/>
                      </a:lnTo>
                      <a:lnTo>
                        <a:pt x="183" y="4"/>
                      </a:lnTo>
                      <a:lnTo>
                        <a:pt x="185" y="3"/>
                      </a:lnTo>
                      <a:lnTo>
                        <a:pt x="187" y="3"/>
                      </a:lnTo>
                      <a:close/>
                      <a:moveTo>
                        <a:pt x="188" y="2"/>
                      </a:moveTo>
                      <a:lnTo>
                        <a:pt x="187" y="3"/>
                      </a:lnTo>
                      <a:lnTo>
                        <a:pt x="186" y="3"/>
                      </a:lnTo>
                      <a:lnTo>
                        <a:pt x="187" y="3"/>
                      </a:lnTo>
                      <a:lnTo>
                        <a:pt x="188" y="2"/>
                      </a:lnTo>
                      <a:close/>
                      <a:moveTo>
                        <a:pt x="189" y="2"/>
                      </a:moveTo>
                      <a:lnTo>
                        <a:pt x="189" y="2"/>
                      </a:lnTo>
                      <a:lnTo>
                        <a:pt x="188" y="2"/>
                      </a:lnTo>
                      <a:lnTo>
                        <a:pt x="187" y="3"/>
                      </a:lnTo>
                      <a:lnTo>
                        <a:pt x="186" y="3"/>
                      </a:lnTo>
                      <a:lnTo>
                        <a:pt x="185" y="3"/>
                      </a:lnTo>
                      <a:lnTo>
                        <a:pt x="182" y="4"/>
                      </a:lnTo>
                      <a:lnTo>
                        <a:pt x="189" y="2"/>
                      </a:lnTo>
                      <a:close/>
                      <a:moveTo>
                        <a:pt x="189" y="1"/>
                      </a:moveTo>
                      <a:lnTo>
                        <a:pt x="185" y="3"/>
                      </a:lnTo>
                      <a:lnTo>
                        <a:pt x="185" y="3"/>
                      </a:lnTo>
                      <a:lnTo>
                        <a:pt x="184" y="3"/>
                      </a:lnTo>
                      <a:lnTo>
                        <a:pt x="182" y="3"/>
                      </a:lnTo>
                      <a:lnTo>
                        <a:pt x="183" y="3"/>
                      </a:lnTo>
                      <a:lnTo>
                        <a:pt x="184" y="3"/>
                      </a:lnTo>
                      <a:lnTo>
                        <a:pt x="189" y="1"/>
                      </a:lnTo>
                      <a:close/>
                      <a:moveTo>
                        <a:pt x="190" y="1"/>
                      </a:moveTo>
                      <a:lnTo>
                        <a:pt x="192" y="1"/>
                      </a:lnTo>
                      <a:lnTo>
                        <a:pt x="189" y="2"/>
                      </a:lnTo>
                      <a:lnTo>
                        <a:pt x="190" y="1"/>
                      </a:lnTo>
                      <a:lnTo>
                        <a:pt x="189" y="2"/>
                      </a:lnTo>
                      <a:lnTo>
                        <a:pt x="188" y="2"/>
                      </a:lnTo>
                      <a:lnTo>
                        <a:pt x="190" y="1"/>
                      </a:lnTo>
                      <a:close/>
                      <a:moveTo>
                        <a:pt x="192" y="0"/>
                      </a:moveTo>
                      <a:lnTo>
                        <a:pt x="190" y="1"/>
                      </a:lnTo>
                      <a:lnTo>
                        <a:pt x="189" y="1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6" name="Freeform 11"/>
                <p:cNvSpPr>
                  <a:spLocks noEditPoints="1"/>
                </p:cNvSpPr>
                <p:nvPr/>
              </p:nvSpPr>
              <p:spPr bwMode="auto">
                <a:xfrm>
                  <a:off x="7518401" y="2593975"/>
                  <a:ext cx="6350" cy="17463"/>
                </a:xfrm>
                <a:custGeom>
                  <a:avLst/>
                  <a:gdLst/>
                  <a:ahLst/>
                  <a:cxnLst>
                    <a:cxn ang="0">
                      <a:pos x="3" y="9"/>
                    </a:cxn>
                    <a:cxn ang="0">
                      <a:pos x="4" y="10"/>
                    </a:cxn>
                    <a:cxn ang="0">
                      <a:pos x="4" y="11"/>
                    </a:cxn>
                    <a:cxn ang="0">
                      <a:pos x="3" y="10"/>
                    </a:cxn>
                    <a:cxn ang="0">
                      <a:pos x="3" y="9"/>
                    </a:cxn>
                    <a:cxn ang="0">
                      <a:pos x="3" y="8"/>
                    </a:cxn>
                    <a:cxn ang="0">
                      <a:pos x="3" y="9"/>
                    </a:cxn>
                    <a:cxn ang="0">
                      <a:pos x="3" y="8"/>
                    </a:cxn>
                    <a:cxn ang="0">
                      <a:pos x="2" y="5"/>
                    </a:cxn>
                    <a:cxn ang="0">
                      <a:pos x="3" y="8"/>
                    </a:cxn>
                    <a:cxn ang="0">
                      <a:pos x="3" y="8"/>
                    </a:cxn>
                    <a:cxn ang="0">
                      <a:pos x="2" y="7"/>
                    </a:cxn>
                    <a:cxn ang="0">
                      <a:pos x="2" y="5"/>
                    </a:cxn>
                    <a:cxn ang="0">
                      <a:pos x="1" y="1"/>
                    </a:cxn>
                    <a:cxn ang="0">
                      <a:pos x="1" y="4"/>
                    </a:cxn>
                    <a:cxn ang="0">
                      <a:pos x="2" y="5"/>
                    </a:cxn>
                    <a:cxn ang="0">
                      <a:pos x="1" y="3"/>
                    </a:cxn>
                    <a:cxn ang="0">
                      <a:pos x="1" y="1"/>
                    </a:cxn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11">
                      <a:moveTo>
                        <a:pt x="3" y="9"/>
                      </a:moveTo>
                      <a:lnTo>
                        <a:pt x="4" y="10"/>
                      </a:lnTo>
                      <a:lnTo>
                        <a:pt x="4" y="11"/>
                      </a:lnTo>
                      <a:lnTo>
                        <a:pt x="3" y="10"/>
                      </a:lnTo>
                      <a:lnTo>
                        <a:pt x="3" y="9"/>
                      </a:lnTo>
                      <a:close/>
                      <a:moveTo>
                        <a:pt x="3" y="8"/>
                      </a:moveTo>
                      <a:lnTo>
                        <a:pt x="3" y="9"/>
                      </a:lnTo>
                      <a:lnTo>
                        <a:pt x="3" y="8"/>
                      </a:lnTo>
                      <a:close/>
                      <a:moveTo>
                        <a:pt x="2" y="5"/>
                      </a:moveTo>
                      <a:lnTo>
                        <a:pt x="3" y="8"/>
                      </a:lnTo>
                      <a:lnTo>
                        <a:pt x="3" y="8"/>
                      </a:lnTo>
                      <a:lnTo>
                        <a:pt x="2" y="7"/>
                      </a:lnTo>
                      <a:lnTo>
                        <a:pt x="2" y="5"/>
                      </a:lnTo>
                      <a:close/>
                      <a:moveTo>
                        <a:pt x="1" y="1"/>
                      </a:moveTo>
                      <a:lnTo>
                        <a:pt x="1" y="4"/>
                      </a:lnTo>
                      <a:lnTo>
                        <a:pt x="2" y="5"/>
                      </a:lnTo>
                      <a:lnTo>
                        <a:pt x="1" y="3"/>
                      </a:lnTo>
                      <a:lnTo>
                        <a:pt x="1" y="1"/>
                      </a:lnTo>
                      <a:close/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7" name="Freeform 12"/>
                <p:cNvSpPr>
                  <a:spLocks/>
                </p:cNvSpPr>
                <p:nvPr/>
              </p:nvSpPr>
              <p:spPr bwMode="auto">
                <a:xfrm>
                  <a:off x="5689601" y="1873250"/>
                  <a:ext cx="7938" cy="3175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0" y="2"/>
                    </a:cxn>
                    <a:cxn ang="0">
                      <a:pos x="2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2">
                      <a:moveTo>
                        <a:pt x="5" y="0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Freeform 13"/>
                <p:cNvSpPr>
                  <a:spLocks noEditPoints="1"/>
                </p:cNvSpPr>
                <p:nvPr/>
              </p:nvSpPr>
              <p:spPr bwMode="auto">
                <a:xfrm>
                  <a:off x="5594351" y="1911350"/>
                  <a:ext cx="26988" cy="15875"/>
                </a:xfrm>
                <a:custGeom>
                  <a:avLst/>
                  <a:gdLst/>
                  <a:ahLst/>
                  <a:cxnLst>
                    <a:cxn ang="0">
                      <a:pos x="5" y="5"/>
                    </a:cxn>
                    <a:cxn ang="0">
                      <a:pos x="7" y="5"/>
                    </a:cxn>
                    <a:cxn ang="0">
                      <a:pos x="0" y="10"/>
                    </a:cxn>
                    <a:cxn ang="0">
                      <a:pos x="2" y="8"/>
                    </a:cxn>
                    <a:cxn ang="0">
                      <a:pos x="4" y="6"/>
                    </a:cxn>
                    <a:cxn ang="0">
                      <a:pos x="5" y="5"/>
                    </a:cxn>
                    <a:cxn ang="0">
                      <a:pos x="17" y="0"/>
                    </a:cxn>
                    <a:cxn ang="0">
                      <a:pos x="13" y="3"/>
                    </a:cxn>
                    <a:cxn ang="0">
                      <a:pos x="8" y="5"/>
                    </a:cxn>
                    <a:cxn ang="0">
                      <a:pos x="7" y="5"/>
                    </a:cxn>
                    <a:cxn ang="0">
                      <a:pos x="9" y="4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10">
                      <a:moveTo>
                        <a:pt x="5" y="5"/>
                      </a:moveTo>
                      <a:lnTo>
                        <a:pt x="7" y="5"/>
                      </a:lnTo>
                      <a:lnTo>
                        <a:pt x="0" y="10"/>
                      </a:lnTo>
                      <a:lnTo>
                        <a:pt x="2" y="8"/>
                      </a:lnTo>
                      <a:lnTo>
                        <a:pt x="4" y="6"/>
                      </a:lnTo>
                      <a:lnTo>
                        <a:pt x="5" y="5"/>
                      </a:lnTo>
                      <a:close/>
                      <a:moveTo>
                        <a:pt x="17" y="0"/>
                      </a:moveTo>
                      <a:lnTo>
                        <a:pt x="13" y="3"/>
                      </a:lnTo>
                      <a:lnTo>
                        <a:pt x="8" y="5"/>
                      </a:lnTo>
                      <a:lnTo>
                        <a:pt x="7" y="5"/>
                      </a:lnTo>
                      <a:lnTo>
                        <a:pt x="9" y="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Freeform 14"/>
                <p:cNvSpPr>
                  <a:spLocks/>
                </p:cNvSpPr>
                <p:nvPr/>
              </p:nvSpPr>
              <p:spPr bwMode="auto">
                <a:xfrm>
                  <a:off x="5527676" y="1944688"/>
                  <a:ext cx="36513" cy="20638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2" y="13"/>
                    </a:cxn>
                    <a:cxn ang="0">
                      <a:pos x="0" y="13"/>
                    </a:cxn>
                    <a:cxn ang="0">
                      <a:pos x="3" y="1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3" h="13">
                      <a:moveTo>
                        <a:pt x="23" y="0"/>
                      </a:moveTo>
                      <a:lnTo>
                        <a:pt x="2" y="13"/>
                      </a:lnTo>
                      <a:lnTo>
                        <a:pt x="0" y="13"/>
                      </a:lnTo>
                      <a:lnTo>
                        <a:pt x="3" y="1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Freeform 15"/>
                <p:cNvSpPr>
                  <a:spLocks/>
                </p:cNvSpPr>
                <p:nvPr/>
              </p:nvSpPr>
              <p:spPr bwMode="auto">
                <a:xfrm>
                  <a:off x="5626101" y="2659063"/>
                  <a:ext cx="1389063" cy="1298575"/>
                </a:xfrm>
                <a:custGeom>
                  <a:avLst/>
                  <a:gdLst/>
                  <a:ahLst/>
                  <a:cxnLst>
                    <a:cxn ang="0">
                      <a:pos x="299" y="8"/>
                    </a:cxn>
                    <a:cxn ang="0">
                      <a:pos x="297" y="21"/>
                    </a:cxn>
                    <a:cxn ang="0">
                      <a:pos x="333" y="48"/>
                    </a:cxn>
                    <a:cxn ang="0">
                      <a:pos x="379" y="66"/>
                    </a:cxn>
                    <a:cxn ang="0">
                      <a:pos x="417" y="65"/>
                    </a:cxn>
                    <a:cxn ang="0">
                      <a:pos x="426" y="31"/>
                    </a:cxn>
                    <a:cxn ang="0">
                      <a:pos x="485" y="21"/>
                    </a:cxn>
                    <a:cxn ang="0">
                      <a:pos x="557" y="20"/>
                    </a:cxn>
                    <a:cxn ang="0">
                      <a:pos x="599" y="57"/>
                    </a:cxn>
                    <a:cxn ang="0">
                      <a:pos x="670" y="128"/>
                    </a:cxn>
                    <a:cxn ang="0">
                      <a:pos x="713" y="181"/>
                    </a:cxn>
                    <a:cxn ang="0">
                      <a:pos x="772" y="223"/>
                    </a:cxn>
                    <a:cxn ang="0">
                      <a:pos x="796" y="246"/>
                    </a:cxn>
                    <a:cxn ang="0">
                      <a:pos x="832" y="242"/>
                    </a:cxn>
                    <a:cxn ang="0">
                      <a:pos x="857" y="225"/>
                    </a:cxn>
                    <a:cxn ang="0">
                      <a:pos x="875" y="248"/>
                    </a:cxn>
                    <a:cxn ang="0">
                      <a:pos x="855" y="302"/>
                    </a:cxn>
                    <a:cxn ang="0">
                      <a:pos x="805" y="379"/>
                    </a:cxn>
                    <a:cxn ang="0">
                      <a:pos x="772" y="430"/>
                    </a:cxn>
                    <a:cxn ang="0">
                      <a:pos x="762" y="479"/>
                    </a:cxn>
                    <a:cxn ang="0">
                      <a:pos x="780" y="556"/>
                    </a:cxn>
                    <a:cxn ang="0">
                      <a:pos x="757" y="605"/>
                    </a:cxn>
                    <a:cxn ang="0">
                      <a:pos x="722" y="658"/>
                    </a:cxn>
                    <a:cxn ang="0">
                      <a:pos x="720" y="690"/>
                    </a:cxn>
                    <a:cxn ang="0">
                      <a:pos x="699" y="723"/>
                    </a:cxn>
                    <a:cxn ang="0">
                      <a:pos x="682" y="763"/>
                    </a:cxn>
                    <a:cxn ang="0">
                      <a:pos x="656" y="794"/>
                    </a:cxn>
                    <a:cxn ang="0">
                      <a:pos x="617" y="815"/>
                    </a:cxn>
                    <a:cxn ang="0">
                      <a:pos x="572" y="817"/>
                    </a:cxn>
                    <a:cxn ang="0">
                      <a:pos x="556" y="783"/>
                    </a:cxn>
                    <a:cxn ang="0">
                      <a:pos x="522" y="738"/>
                    </a:cxn>
                    <a:cxn ang="0">
                      <a:pos x="479" y="680"/>
                    </a:cxn>
                    <a:cxn ang="0">
                      <a:pos x="476" y="607"/>
                    </a:cxn>
                    <a:cxn ang="0">
                      <a:pos x="446" y="551"/>
                    </a:cxn>
                    <a:cxn ang="0">
                      <a:pos x="397" y="502"/>
                    </a:cxn>
                    <a:cxn ang="0">
                      <a:pos x="391" y="464"/>
                    </a:cxn>
                    <a:cxn ang="0">
                      <a:pos x="358" y="437"/>
                    </a:cxn>
                    <a:cxn ang="0">
                      <a:pos x="303" y="431"/>
                    </a:cxn>
                    <a:cxn ang="0">
                      <a:pos x="260" y="445"/>
                    </a:cxn>
                    <a:cxn ang="0">
                      <a:pos x="215" y="461"/>
                    </a:cxn>
                    <a:cxn ang="0">
                      <a:pos x="183" y="480"/>
                    </a:cxn>
                    <a:cxn ang="0">
                      <a:pos x="140" y="473"/>
                    </a:cxn>
                    <a:cxn ang="0">
                      <a:pos x="89" y="436"/>
                    </a:cxn>
                    <a:cxn ang="0">
                      <a:pos x="45" y="408"/>
                    </a:cxn>
                    <a:cxn ang="0">
                      <a:pos x="30" y="360"/>
                    </a:cxn>
                    <a:cxn ang="0">
                      <a:pos x="19" y="316"/>
                    </a:cxn>
                    <a:cxn ang="0">
                      <a:pos x="2" y="305"/>
                    </a:cxn>
                    <a:cxn ang="0">
                      <a:pos x="5" y="283"/>
                    </a:cxn>
                    <a:cxn ang="0">
                      <a:pos x="7" y="257"/>
                    </a:cxn>
                    <a:cxn ang="0">
                      <a:pos x="30" y="226"/>
                    </a:cxn>
                    <a:cxn ang="0">
                      <a:pos x="45" y="183"/>
                    </a:cxn>
                    <a:cxn ang="0">
                      <a:pos x="68" y="144"/>
                    </a:cxn>
                    <a:cxn ang="0">
                      <a:pos x="89" y="89"/>
                    </a:cxn>
                    <a:cxn ang="0">
                      <a:pos x="143" y="62"/>
                    </a:cxn>
                    <a:cxn ang="0">
                      <a:pos x="181" y="39"/>
                    </a:cxn>
                    <a:cxn ang="0">
                      <a:pos x="240" y="12"/>
                    </a:cxn>
                    <a:cxn ang="0">
                      <a:pos x="290" y="0"/>
                    </a:cxn>
                  </a:cxnLst>
                  <a:rect l="0" t="0" r="r" b="b"/>
                  <a:pathLst>
                    <a:path w="875" h="818">
                      <a:moveTo>
                        <a:pt x="290" y="0"/>
                      </a:moveTo>
                      <a:lnTo>
                        <a:pt x="297" y="2"/>
                      </a:lnTo>
                      <a:lnTo>
                        <a:pt x="302" y="6"/>
                      </a:lnTo>
                      <a:lnTo>
                        <a:pt x="299" y="8"/>
                      </a:lnTo>
                      <a:lnTo>
                        <a:pt x="296" y="11"/>
                      </a:lnTo>
                      <a:lnTo>
                        <a:pt x="294" y="12"/>
                      </a:lnTo>
                      <a:lnTo>
                        <a:pt x="291" y="15"/>
                      </a:lnTo>
                      <a:lnTo>
                        <a:pt x="297" y="21"/>
                      </a:lnTo>
                      <a:lnTo>
                        <a:pt x="304" y="28"/>
                      </a:lnTo>
                      <a:lnTo>
                        <a:pt x="312" y="35"/>
                      </a:lnTo>
                      <a:lnTo>
                        <a:pt x="322" y="42"/>
                      </a:lnTo>
                      <a:lnTo>
                        <a:pt x="333" y="48"/>
                      </a:lnTo>
                      <a:lnTo>
                        <a:pt x="344" y="53"/>
                      </a:lnTo>
                      <a:lnTo>
                        <a:pt x="357" y="59"/>
                      </a:lnTo>
                      <a:lnTo>
                        <a:pt x="368" y="63"/>
                      </a:lnTo>
                      <a:lnTo>
                        <a:pt x="379" y="66"/>
                      </a:lnTo>
                      <a:lnTo>
                        <a:pt x="390" y="68"/>
                      </a:lnTo>
                      <a:lnTo>
                        <a:pt x="401" y="68"/>
                      </a:lnTo>
                      <a:lnTo>
                        <a:pt x="409" y="67"/>
                      </a:lnTo>
                      <a:lnTo>
                        <a:pt x="417" y="65"/>
                      </a:lnTo>
                      <a:lnTo>
                        <a:pt x="423" y="59"/>
                      </a:lnTo>
                      <a:lnTo>
                        <a:pt x="427" y="52"/>
                      </a:lnTo>
                      <a:lnTo>
                        <a:pt x="427" y="42"/>
                      </a:lnTo>
                      <a:lnTo>
                        <a:pt x="426" y="31"/>
                      </a:lnTo>
                      <a:lnTo>
                        <a:pt x="437" y="28"/>
                      </a:lnTo>
                      <a:lnTo>
                        <a:pt x="451" y="25"/>
                      </a:lnTo>
                      <a:lnTo>
                        <a:pt x="468" y="23"/>
                      </a:lnTo>
                      <a:lnTo>
                        <a:pt x="485" y="21"/>
                      </a:lnTo>
                      <a:lnTo>
                        <a:pt x="504" y="20"/>
                      </a:lnTo>
                      <a:lnTo>
                        <a:pt x="523" y="19"/>
                      </a:lnTo>
                      <a:lnTo>
                        <a:pt x="541" y="19"/>
                      </a:lnTo>
                      <a:lnTo>
                        <a:pt x="557" y="20"/>
                      </a:lnTo>
                      <a:lnTo>
                        <a:pt x="571" y="21"/>
                      </a:lnTo>
                      <a:lnTo>
                        <a:pt x="582" y="24"/>
                      </a:lnTo>
                      <a:lnTo>
                        <a:pt x="589" y="41"/>
                      </a:lnTo>
                      <a:lnTo>
                        <a:pt x="599" y="57"/>
                      </a:lnTo>
                      <a:lnTo>
                        <a:pt x="613" y="72"/>
                      </a:lnTo>
                      <a:lnTo>
                        <a:pt x="643" y="102"/>
                      </a:lnTo>
                      <a:lnTo>
                        <a:pt x="658" y="116"/>
                      </a:lnTo>
                      <a:lnTo>
                        <a:pt x="670" y="128"/>
                      </a:lnTo>
                      <a:lnTo>
                        <a:pt x="683" y="143"/>
                      </a:lnTo>
                      <a:lnTo>
                        <a:pt x="694" y="157"/>
                      </a:lnTo>
                      <a:lnTo>
                        <a:pt x="703" y="169"/>
                      </a:lnTo>
                      <a:lnTo>
                        <a:pt x="713" y="181"/>
                      </a:lnTo>
                      <a:lnTo>
                        <a:pt x="723" y="192"/>
                      </a:lnTo>
                      <a:lnTo>
                        <a:pt x="736" y="203"/>
                      </a:lnTo>
                      <a:lnTo>
                        <a:pt x="751" y="213"/>
                      </a:lnTo>
                      <a:lnTo>
                        <a:pt x="772" y="223"/>
                      </a:lnTo>
                      <a:lnTo>
                        <a:pt x="776" y="233"/>
                      </a:lnTo>
                      <a:lnTo>
                        <a:pt x="781" y="240"/>
                      </a:lnTo>
                      <a:lnTo>
                        <a:pt x="788" y="244"/>
                      </a:lnTo>
                      <a:lnTo>
                        <a:pt x="796" y="246"/>
                      </a:lnTo>
                      <a:lnTo>
                        <a:pt x="805" y="246"/>
                      </a:lnTo>
                      <a:lnTo>
                        <a:pt x="814" y="245"/>
                      </a:lnTo>
                      <a:lnTo>
                        <a:pt x="825" y="243"/>
                      </a:lnTo>
                      <a:lnTo>
                        <a:pt x="832" y="242"/>
                      </a:lnTo>
                      <a:lnTo>
                        <a:pt x="840" y="239"/>
                      </a:lnTo>
                      <a:lnTo>
                        <a:pt x="846" y="234"/>
                      </a:lnTo>
                      <a:lnTo>
                        <a:pt x="851" y="229"/>
                      </a:lnTo>
                      <a:lnTo>
                        <a:pt x="857" y="225"/>
                      </a:lnTo>
                      <a:lnTo>
                        <a:pt x="864" y="222"/>
                      </a:lnTo>
                      <a:lnTo>
                        <a:pt x="870" y="229"/>
                      </a:lnTo>
                      <a:lnTo>
                        <a:pt x="874" y="237"/>
                      </a:lnTo>
                      <a:lnTo>
                        <a:pt x="875" y="248"/>
                      </a:lnTo>
                      <a:lnTo>
                        <a:pt x="873" y="259"/>
                      </a:lnTo>
                      <a:lnTo>
                        <a:pt x="869" y="273"/>
                      </a:lnTo>
                      <a:lnTo>
                        <a:pt x="862" y="287"/>
                      </a:lnTo>
                      <a:lnTo>
                        <a:pt x="855" y="302"/>
                      </a:lnTo>
                      <a:lnTo>
                        <a:pt x="846" y="317"/>
                      </a:lnTo>
                      <a:lnTo>
                        <a:pt x="836" y="333"/>
                      </a:lnTo>
                      <a:lnTo>
                        <a:pt x="816" y="364"/>
                      </a:lnTo>
                      <a:lnTo>
                        <a:pt x="805" y="379"/>
                      </a:lnTo>
                      <a:lnTo>
                        <a:pt x="795" y="394"/>
                      </a:lnTo>
                      <a:lnTo>
                        <a:pt x="786" y="407"/>
                      </a:lnTo>
                      <a:lnTo>
                        <a:pt x="778" y="420"/>
                      </a:lnTo>
                      <a:lnTo>
                        <a:pt x="772" y="430"/>
                      </a:lnTo>
                      <a:lnTo>
                        <a:pt x="766" y="439"/>
                      </a:lnTo>
                      <a:lnTo>
                        <a:pt x="764" y="446"/>
                      </a:lnTo>
                      <a:lnTo>
                        <a:pt x="762" y="463"/>
                      </a:lnTo>
                      <a:lnTo>
                        <a:pt x="762" y="479"/>
                      </a:lnTo>
                      <a:lnTo>
                        <a:pt x="766" y="494"/>
                      </a:lnTo>
                      <a:lnTo>
                        <a:pt x="775" y="524"/>
                      </a:lnTo>
                      <a:lnTo>
                        <a:pt x="778" y="540"/>
                      </a:lnTo>
                      <a:lnTo>
                        <a:pt x="780" y="556"/>
                      </a:lnTo>
                      <a:lnTo>
                        <a:pt x="778" y="570"/>
                      </a:lnTo>
                      <a:lnTo>
                        <a:pt x="773" y="583"/>
                      </a:lnTo>
                      <a:lnTo>
                        <a:pt x="766" y="594"/>
                      </a:lnTo>
                      <a:lnTo>
                        <a:pt x="757" y="605"/>
                      </a:lnTo>
                      <a:lnTo>
                        <a:pt x="736" y="626"/>
                      </a:lnTo>
                      <a:lnTo>
                        <a:pt x="726" y="635"/>
                      </a:lnTo>
                      <a:lnTo>
                        <a:pt x="717" y="645"/>
                      </a:lnTo>
                      <a:lnTo>
                        <a:pt x="722" y="658"/>
                      </a:lnTo>
                      <a:lnTo>
                        <a:pt x="725" y="668"/>
                      </a:lnTo>
                      <a:lnTo>
                        <a:pt x="725" y="677"/>
                      </a:lnTo>
                      <a:lnTo>
                        <a:pt x="724" y="683"/>
                      </a:lnTo>
                      <a:lnTo>
                        <a:pt x="720" y="690"/>
                      </a:lnTo>
                      <a:lnTo>
                        <a:pt x="714" y="697"/>
                      </a:lnTo>
                      <a:lnTo>
                        <a:pt x="706" y="704"/>
                      </a:lnTo>
                      <a:lnTo>
                        <a:pt x="696" y="713"/>
                      </a:lnTo>
                      <a:lnTo>
                        <a:pt x="699" y="723"/>
                      </a:lnTo>
                      <a:lnTo>
                        <a:pt x="699" y="733"/>
                      </a:lnTo>
                      <a:lnTo>
                        <a:pt x="695" y="743"/>
                      </a:lnTo>
                      <a:lnTo>
                        <a:pt x="689" y="753"/>
                      </a:lnTo>
                      <a:lnTo>
                        <a:pt x="682" y="763"/>
                      </a:lnTo>
                      <a:lnTo>
                        <a:pt x="674" y="772"/>
                      </a:lnTo>
                      <a:lnTo>
                        <a:pt x="666" y="779"/>
                      </a:lnTo>
                      <a:lnTo>
                        <a:pt x="659" y="785"/>
                      </a:lnTo>
                      <a:lnTo>
                        <a:pt x="656" y="794"/>
                      </a:lnTo>
                      <a:lnTo>
                        <a:pt x="649" y="801"/>
                      </a:lnTo>
                      <a:lnTo>
                        <a:pt x="640" y="807"/>
                      </a:lnTo>
                      <a:lnTo>
                        <a:pt x="629" y="812"/>
                      </a:lnTo>
                      <a:lnTo>
                        <a:pt x="617" y="815"/>
                      </a:lnTo>
                      <a:lnTo>
                        <a:pt x="604" y="817"/>
                      </a:lnTo>
                      <a:lnTo>
                        <a:pt x="592" y="818"/>
                      </a:lnTo>
                      <a:lnTo>
                        <a:pt x="581" y="818"/>
                      </a:lnTo>
                      <a:lnTo>
                        <a:pt x="572" y="817"/>
                      </a:lnTo>
                      <a:lnTo>
                        <a:pt x="565" y="816"/>
                      </a:lnTo>
                      <a:lnTo>
                        <a:pt x="565" y="804"/>
                      </a:lnTo>
                      <a:lnTo>
                        <a:pt x="562" y="794"/>
                      </a:lnTo>
                      <a:lnTo>
                        <a:pt x="556" y="783"/>
                      </a:lnTo>
                      <a:lnTo>
                        <a:pt x="547" y="772"/>
                      </a:lnTo>
                      <a:lnTo>
                        <a:pt x="539" y="761"/>
                      </a:lnTo>
                      <a:lnTo>
                        <a:pt x="529" y="750"/>
                      </a:lnTo>
                      <a:lnTo>
                        <a:pt x="522" y="738"/>
                      </a:lnTo>
                      <a:lnTo>
                        <a:pt x="517" y="726"/>
                      </a:lnTo>
                      <a:lnTo>
                        <a:pt x="500" y="712"/>
                      </a:lnTo>
                      <a:lnTo>
                        <a:pt x="487" y="697"/>
                      </a:lnTo>
                      <a:lnTo>
                        <a:pt x="479" y="680"/>
                      </a:lnTo>
                      <a:lnTo>
                        <a:pt x="475" y="662"/>
                      </a:lnTo>
                      <a:lnTo>
                        <a:pt x="474" y="642"/>
                      </a:lnTo>
                      <a:lnTo>
                        <a:pt x="476" y="620"/>
                      </a:lnTo>
                      <a:lnTo>
                        <a:pt x="476" y="607"/>
                      </a:lnTo>
                      <a:lnTo>
                        <a:pt x="473" y="593"/>
                      </a:lnTo>
                      <a:lnTo>
                        <a:pt x="466" y="578"/>
                      </a:lnTo>
                      <a:lnTo>
                        <a:pt x="457" y="564"/>
                      </a:lnTo>
                      <a:lnTo>
                        <a:pt x="446" y="551"/>
                      </a:lnTo>
                      <a:lnTo>
                        <a:pt x="435" y="538"/>
                      </a:lnTo>
                      <a:lnTo>
                        <a:pt x="424" y="527"/>
                      </a:lnTo>
                      <a:lnTo>
                        <a:pt x="403" y="510"/>
                      </a:lnTo>
                      <a:lnTo>
                        <a:pt x="397" y="502"/>
                      </a:lnTo>
                      <a:lnTo>
                        <a:pt x="394" y="493"/>
                      </a:lnTo>
                      <a:lnTo>
                        <a:pt x="392" y="484"/>
                      </a:lnTo>
                      <a:lnTo>
                        <a:pt x="392" y="475"/>
                      </a:lnTo>
                      <a:lnTo>
                        <a:pt x="391" y="464"/>
                      </a:lnTo>
                      <a:lnTo>
                        <a:pt x="390" y="450"/>
                      </a:lnTo>
                      <a:lnTo>
                        <a:pt x="387" y="434"/>
                      </a:lnTo>
                      <a:lnTo>
                        <a:pt x="372" y="436"/>
                      </a:lnTo>
                      <a:lnTo>
                        <a:pt x="358" y="437"/>
                      </a:lnTo>
                      <a:lnTo>
                        <a:pt x="346" y="436"/>
                      </a:lnTo>
                      <a:lnTo>
                        <a:pt x="335" y="435"/>
                      </a:lnTo>
                      <a:lnTo>
                        <a:pt x="314" y="431"/>
                      </a:lnTo>
                      <a:lnTo>
                        <a:pt x="303" y="431"/>
                      </a:lnTo>
                      <a:lnTo>
                        <a:pt x="292" y="433"/>
                      </a:lnTo>
                      <a:lnTo>
                        <a:pt x="279" y="436"/>
                      </a:lnTo>
                      <a:lnTo>
                        <a:pt x="266" y="443"/>
                      </a:lnTo>
                      <a:lnTo>
                        <a:pt x="260" y="445"/>
                      </a:lnTo>
                      <a:lnTo>
                        <a:pt x="251" y="448"/>
                      </a:lnTo>
                      <a:lnTo>
                        <a:pt x="240" y="452"/>
                      </a:lnTo>
                      <a:lnTo>
                        <a:pt x="227" y="456"/>
                      </a:lnTo>
                      <a:lnTo>
                        <a:pt x="215" y="461"/>
                      </a:lnTo>
                      <a:lnTo>
                        <a:pt x="203" y="465"/>
                      </a:lnTo>
                      <a:lnTo>
                        <a:pt x="193" y="471"/>
                      </a:lnTo>
                      <a:lnTo>
                        <a:pt x="186" y="476"/>
                      </a:lnTo>
                      <a:lnTo>
                        <a:pt x="183" y="480"/>
                      </a:lnTo>
                      <a:lnTo>
                        <a:pt x="174" y="484"/>
                      </a:lnTo>
                      <a:lnTo>
                        <a:pt x="163" y="484"/>
                      </a:lnTo>
                      <a:lnTo>
                        <a:pt x="152" y="480"/>
                      </a:lnTo>
                      <a:lnTo>
                        <a:pt x="140" y="473"/>
                      </a:lnTo>
                      <a:lnTo>
                        <a:pt x="129" y="466"/>
                      </a:lnTo>
                      <a:lnTo>
                        <a:pt x="117" y="458"/>
                      </a:lnTo>
                      <a:lnTo>
                        <a:pt x="97" y="442"/>
                      </a:lnTo>
                      <a:lnTo>
                        <a:pt x="89" y="436"/>
                      </a:lnTo>
                      <a:lnTo>
                        <a:pt x="82" y="432"/>
                      </a:lnTo>
                      <a:lnTo>
                        <a:pt x="66" y="425"/>
                      </a:lnTo>
                      <a:lnTo>
                        <a:pt x="53" y="416"/>
                      </a:lnTo>
                      <a:lnTo>
                        <a:pt x="45" y="408"/>
                      </a:lnTo>
                      <a:lnTo>
                        <a:pt x="39" y="398"/>
                      </a:lnTo>
                      <a:lnTo>
                        <a:pt x="35" y="386"/>
                      </a:lnTo>
                      <a:lnTo>
                        <a:pt x="32" y="374"/>
                      </a:lnTo>
                      <a:lnTo>
                        <a:pt x="30" y="360"/>
                      </a:lnTo>
                      <a:lnTo>
                        <a:pt x="28" y="347"/>
                      </a:lnTo>
                      <a:lnTo>
                        <a:pt x="26" y="332"/>
                      </a:lnTo>
                      <a:lnTo>
                        <a:pt x="23" y="323"/>
                      </a:lnTo>
                      <a:lnTo>
                        <a:pt x="19" y="316"/>
                      </a:lnTo>
                      <a:lnTo>
                        <a:pt x="14" y="313"/>
                      </a:lnTo>
                      <a:lnTo>
                        <a:pt x="10" y="311"/>
                      </a:lnTo>
                      <a:lnTo>
                        <a:pt x="5" y="308"/>
                      </a:lnTo>
                      <a:lnTo>
                        <a:pt x="2" y="305"/>
                      </a:lnTo>
                      <a:lnTo>
                        <a:pt x="0" y="299"/>
                      </a:lnTo>
                      <a:lnTo>
                        <a:pt x="1" y="292"/>
                      </a:lnTo>
                      <a:lnTo>
                        <a:pt x="4" y="286"/>
                      </a:lnTo>
                      <a:lnTo>
                        <a:pt x="5" y="283"/>
                      </a:lnTo>
                      <a:lnTo>
                        <a:pt x="8" y="279"/>
                      </a:lnTo>
                      <a:lnTo>
                        <a:pt x="8" y="274"/>
                      </a:lnTo>
                      <a:lnTo>
                        <a:pt x="8" y="267"/>
                      </a:lnTo>
                      <a:lnTo>
                        <a:pt x="7" y="257"/>
                      </a:lnTo>
                      <a:lnTo>
                        <a:pt x="15" y="252"/>
                      </a:lnTo>
                      <a:lnTo>
                        <a:pt x="21" y="245"/>
                      </a:lnTo>
                      <a:lnTo>
                        <a:pt x="26" y="237"/>
                      </a:lnTo>
                      <a:lnTo>
                        <a:pt x="30" y="226"/>
                      </a:lnTo>
                      <a:lnTo>
                        <a:pt x="33" y="215"/>
                      </a:lnTo>
                      <a:lnTo>
                        <a:pt x="37" y="204"/>
                      </a:lnTo>
                      <a:lnTo>
                        <a:pt x="40" y="193"/>
                      </a:lnTo>
                      <a:lnTo>
                        <a:pt x="45" y="183"/>
                      </a:lnTo>
                      <a:lnTo>
                        <a:pt x="51" y="174"/>
                      </a:lnTo>
                      <a:lnTo>
                        <a:pt x="60" y="168"/>
                      </a:lnTo>
                      <a:lnTo>
                        <a:pt x="70" y="164"/>
                      </a:lnTo>
                      <a:lnTo>
                        <a:pt x="68" y="144"/>
                      </a:lnTo>
                      <a:lnTo>
                        <a:pt x="70" y="127"/>
                      </a:lnTo>
                      <a:lnTo>
                        <a:pt x="74" y="113"/>
                      </a:lnTo>
                      <a:lnTo>
                        <a:pt x="80" y="99"/>
                      </a:lnTo>
                      <a:lnTo>
                        <a:pt x="89" y="89"/>
                      </a:lnTo>
                      <a:lnTo>
                        <a:pt x="100" y="79"/>
                      </a:lnTo>
                      <a:lnTo>
                        <a:pt x="112" y="72"/>
                      </a:lnTo>
                      <a:lnTo>
                        <a:pt x="127" y="67"/>
                      </a:lnTo>
                      <a:lnTo>
                        <a:pt x="143" y="62"/>
                      </a:lnTo>
                      <a:lnTo>
                        <a:pt x="149" y="57"/>
                      </a:lnTo>
                      <a:lnTo>
                        <a:pt x="157" y="52"/>
                      </a:lnTo>
                      <a:lnTo>
                        <a:pt x="168" y="46"/>
                      </a:lnTo>
                      <a:lnTo>
                        <a:pt x="181" y="39"/>
                      </a:lnTo>
                      <a:lnTo>
                        <a:pt x="195" y="31"/>
                      </a:lnTo>
                      <a:lnTo>
                        <a:pt x="209" y="24"/>
                      </a:lnTo>
                      <a:lnTo>
                        <a:pt x="225" y="18"/>
                      </a:lnTo>
                      <a:lnTo>
                        <a:pt x="240" y="12"/>
                      </a:lnTo>
                      <a:lnTo>
                        <a:pt x="254" y="7"/>
                      </a:lnTo>
                      <a:lnTo>
                        <a:pt x="268" y="3"/>
                      </a:lnTo>
                      <a:lnTo>
                        <a:pt x="279" y="1"/>
                      </a:lnTo>
                      <a:lnTo>
                        <a:pt x="29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1" name="Freeform 16"/>
                <p:cNvSpPr>
                  <a:spLocks/>
                </p:cNvSpPr>
                <p:nvPr/>
              </p:nvSpPr>
              <p:spPr bwMode="auto">
                <a:xfrm>
                  <a:off x="7561263" y="3211513"/>
                  <a:ext cx="9525" cy="41275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4" y="13"/>
                    </a:cxn>
                    <a:cxn ang="0">
                      <a:pos x="1" y="26"/>
                    </a:cxn>
                    <a:cxn ang="0">
                      <a:pos x="1" y="23"/>
                    </a:cxn>
                    <a:cxn ang="0">
                      <a:pos x="2" y="22"/>
                    </a:cxn>
                    <a:cxn ang="0">
                      <a:pos x="2" y="20"/>
                    </a:cxn>
                    <a:cxn ang="0">
                      <a:pos x="3" y="18"/>
                    </a:cxn>
                    <a:cxn ang="0">
                      <a:pos x="3" y="16"/>
                    </a:cxn>
                    <a:cxn ang="0">
                      <a:pos x="1" y="17"/>
                    </a:cxn>
                    <a:cxn ang="0">
                      <a:pos x="0" y="19"/>
                    </a:cxn>
                    <a:cxn ang="0">
                      <a:pos x="0" y="10"/>
                    </a:cxn>
                    <a:cxn ang="0">
                      <a:pos x="1" y="8"/>
                    </a:cxn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2" y="3"/>
                    </a:cxn>
                    <a:cxn ang="0">
                      <a:pos x="3" y="1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26">
                      <a:moveTo>
                        <a:pt x="6" y="0"/>
                      </a:moveTo>
                      <a:lnTo>
                        <a:pt x="4" y="13"/>
                      </a:lnTo>
                      <a:lnTo>
                        <a:pt x="1" y="26"/>
                      </a:lnTo>
                      <a:lnTo>
                        <a:pt x="1" y="23"/>
                      </a:lnTo>
                      <a:lnTo>
                        <a:pt x="2" y="22"/>
                      </a:lnTo>
                      <a:lnTo>
                        <a:pt x="2" y="20"/>
                      </a:lnTo>
                      <a:lnTo>
                        <a:pt x="3" y="18"/>
                      </a:lnTo>
                      <a:lnTo>
                        <a:pt x="3" y="16"/>
                      </a:lnTo>
                      <a:lnTo>
                        <a:pt x="1" y="17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2" name="Freeform 17"/>
                <p:cNvSpPr>
                  <a:spLocks/>
                </p:cNvSpPr>
                <p:nvPr/>
              </p:nvSpPr>
              <p:spPr bwMode="auto">
                <a:xfrm>
                  <a:off x="7556501" y="3197225"/>
                  <a:ext cx="1588" cy="6350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1" y="2"/>
                    </a:cxn>
                    <a:cxn ang="0">
                      <a:pos x="0" y="4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3" name="Freeform 18"/>
                <p:cNvSpPr>
                  <a:spLocks/>
                </p:cNvSpPr>
                <p:nvPr/>
              </p:nvSpPr>
              <p:spPr bwMode="auto">
                <a:xfrm>
                  <a:off x="7537451" y="2987675"/>
                  <a:ext cx="41275" cy="2174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4" y="2"/>
                    </a:cxn>
                    <a:cxn ang="0">
                      <a:pos x="5" y="5"/>
                    </a:cxn>
                    <a:cxn ang="0">
                      <a:pos x="5" y="6"/>
                    </a:cxn>
                    <a:cxn ang="0">
                      <a:pos x="6" y="6"/>
                    </a:cxn>
                    <a:cxn ang="0">
                      <a:pos x="7" y="4"/>
                    </a:cxn>
                    <a:cxn ang="0">
                      <a:pos x="7" y="3"/>
                    </a:cxn>
                    <a:cxn ang="0">
                      <a:pos x="8" y="3"/>
                    </a:cxn>
                    <a:cxn ang="0">
                      <a:pos x="9" y="10"/>
                    </a:cxn>
                    <a:cxn ang="0">
                      <a:pos x="11" y="18"/>
                    </a:cxn>
                    <a:cxn ang="0">
                      <a:pos x="12" y="27"/>
                    </a:cxn>
                    <a:cxn ang="0">
                      <a:pos x="15" y="35"/>
                    </a:cxn>
                    <a:cxn ang="0">
                      <a:pos x="18" y="41"/>
                    </a:cxn>
                    <a:cxn ang="0">
                      <a:pos x="18" y="41"/>
                    </a:cxn>
                    <a:cxn ang="0">
                      <a:pos x="19" y="40"/>
                    </a:cxn>
                    <a:cxn ang="0">
                      <a:pos x="19" y="48"/>
                    </a:cxn>
                    <a:cxn ang="0">
                      <a:pos x="18" y="52"/>
                    </a:cxn>
                    <a:cxn ang="0">
                      <a:pos x="18" y="55"/>
                    </a:cxn>
                    <a:cxn ang="0">
                      <a:pos x="18" y="56"/>
                    </a:cxn>
                    <a:cxn ang="0">
                      <a:pos x="21" y="56"/>
                    </a:cxn>
                    <a:cxn ang="0">
                      <a:pos x="21" y="71"/>
                    </a:cxn>
                    <a:cxn ang="0">
                      <a:pos x="22" y="77"/>
                    </a:cxn>
                    <a:cxn ang="0">
                      <a:pos x="22" y="82"/>
                    </a:cxn>
                    <a:cxn ang="0">
                      <a:pos x="22" y="90"/>
                    </a:cxn>
                    <a:cxn ang="0">
                      <a:pos x="23" y="88"/>
                    </a:cxn>
                    <a:cxn ang="0">
                      <a:pos x="24" y="86"/>
                    </a:cxn>
                    <a:cxn ang="0">
                      <a:pos x="24" y="82"/>
                    </a:cxn>
                    <a:cxn ang="0">
                      <a:pos x="25" y="82"/>
                    </a:cxn>
                    <a:cxn ang="0">
                      <a:pos x="26" y="85"/>
                    </a:cxn>
                    <a:cxn ang="0">
                      <a:pos x="26" y="90"/>
                    </a:cxn>
                    <a:cxn ang="0">
                      <a:pos x="25" y="95"/>
                    </a:cxn>
                    <a:cxn ang="0">
                      <a:pos x="24" y="100"/>
                    </a:cxn>
                    <a:cxn ang="0">
                      <a:pos x="23" y="104"/>
                    </a:cxn>
                    <a:cxn ang="0">
                      <a:pos x="23" y="102"/>
                    </a:cxn>
                    <a:cxn ang="0">
                      <a:pos x="20" y="110"/>
                    </a:cxn>
                    <a:cxn ang="0">
                      <a:pos x="18" y="119"/>
                    </a:cxn>
                    <a:cxn ang="0">
                      <a:pos x="17" y="128"/>
                    </a:cxn>
                    <a:cxn ang="0">
                      <a:pos x="15" y="137"/>
                    </a:cxn>
                    <a:cxn ang="0">
                      <a:pos x="15" y="127"/>
                    </a:cxn>
                    <a:cxn ang="0">
                      <a:pos x="14" y="116"/>
                    </a:cxn>
                    <a:cxn ang="0">
                      <a:pos x="11" y="101"/>
                    </a:cxn>
                    <a:cxn ang="0">
                      <a:pos x="5" y="67"/>
                    </a:cxn>
                    <a:cxn ang="0">
                      <a:pos x="3" y="50"/>
                    </a:cxn>
                    <a:cxn ang="0">
                      <a:pos x="0" y="34"/>
                    </a:cxn>
                    <a:cxn ang="0">
                      <a:pos x="0" y="20"/>
                    </a:cxn>
                    <a:cxn ang="0">
                      <a:pos x="0" y="8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6" h="137">
                      <a:moveTo>
                        <a:pt x="2" y="0"/>
                      </a:moveTo>
                      <a:lnTo>
                        <a:pt x="4" y="2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7" y="4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10"/>
                      </a:lnTo>
                      <a:lnTo>
                        <a:pt x="11" y="18"/>
                      </a:lnTo>
                      <a:lnTo>
                        <a:pt x="12" y="27"/>
                      </a:lnTo>
                      <a:lnTo>
                        <a:pt x="15" y="35"/>
                      </a:lnTo>
                      <a:lnTo>
                        <a:pt x="18" y="41"/>
                      </a:lnTo>
                      <a:lnTo>
                        <a:pt x="18" y="41"/>
                      </a:lnTo>
                      <a:lnTo>
                        <a:pt x="19" y="40"/>
                      </a:lnTo>
                      <a:lnTo>
                        <a:pt x="19" y="48"/>
                      </a:lnTo>
                      <a:lnTo>
                        <a:pt x="18" y="52"/>
                      </a:lnTo>
                      <a:lnTo>
                        <a:pt x="18" y="55"/>
                      </a:lnTo>
                      <a:lnTo>
                        <a:pt x="18" y="56"/>
                      </a:lnTo>
                      <a:lnTo>
                        <a:pt x="21" y="56"/>
                      </a:lnTo>
                      <a:lnTo>
                        <a:pt x="21" y="71"/>
                      </a:lnTo>
                      <a:lnTo>
                        <a:pt x="22" y="77"/>
                      </a:lnTo>
                      <a:lnTo>
                        <a:pt x="22" y="82"/>
                      </a:lnTo>
                      <a:lnTo>
                        <a:pt x="22" y="90"/>
                      </a:lnTo>
                      <a:lnTo>
                        <a:pt x="23" y="88"/>
                      </a:lnTo>
                      <a:lnTo>
                        <a:pt x="24" y="86"/>
                      </a:lnTo>
                      <a:lnTo>
                        <a:pt x="24" y="82"/>
                      </a:lnTo>
                      <a:lnTo>
                        <a:pt x="25" y="82"/>
                      </a:lnTo>
                      <a:lnTo>
                        <a:pt x="26" y="85"/>
                      </a:lnTo>
                      <a:lnTo>
                        <a:pt x="26" y="90"/>
                      </a:lnTo>
                      <a:lnTo>
                        <a:pt x="25" y="95"/>
                      </a:lnTo>
                      <a:lnTo>
                        <a:pt x="24" y="100"/>
                      </a:lnTo>
                      <a:lnTo>
                        <a:pt x="23" y="104"/>
                      </a:lnTo>
                      <a:lnTo>
                        <a:pt x="23" y="102"/>
                      </a:lnTo>
                      <a:lnTo>
                        <a:pt x="20" y="110"/>
                      </a:lnTo>
                      <a:lnTo>
                        <a:pt x="18" y="119"/>
                      </a:lnTo>
                      <a:lnTo>
                        <a:pt x="17" y="128"/>
                      </a:lnTo>
                      <a:lnTo>
                        <a:pt x="15" y="137"/>
                      </a:lnTo>
                      <a:lnTo>
                        <a:pt x="15" y="127"/>
                      </a:lnTo>
                      <a:lnTo>
                        <a:pt x="14" y="116"/>
                      </a:lnTo>
                      <a:lnTo>
                        <a:pt x="11" y="101"/>
                      </a:lnTo>
                      <a:lnTo>
                        <a:pt x="5" y="67"/>
                      </a:lnTo>
                      <a:lnTo>
                        <a:pt x="3" y="50"/>
                      </a:lnTo>
                      <a:lnTo>
                        <a:pt x="0" y="34"/>
                      </a:lnTo>
                      <a:lnTo>
                        <a:pt x="0" y="20"/>
                      </a:lnTo>
                      <a:lnTo>
                        <a:pt x="0" y="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4" name="Freeform 19"/>
                <p:cNvSpPr>
                  <a:spLocks noEditPoints="1"/>
                </p:cNvSpPr>
                <p:nvPr/>
              </p:nvSpPr>
              <p:spPr bwMode="auto">
                <a:xfrm>
                  <a:off x="4970463" y="3416300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6" y="21"/>
                    </a:cxn>
                    <a:cxn ang="0">
                      <a:pos x="8" y="24"/>
                    </a:cxn>
                    <a:cxn ang="0">
                      <a:pos x="10" y="33"/>
                    </a:cxn>
                    <a:cxn ang="0">
                      <a:pos x="8" y="28"/>
                    </a:cxn>
                    <a:cxn ang="0">
                      <a:pos x="7" y="24"/>
                    </a:cxn>
                    <a:cxn ang="0">
                      <a:pos x="6" y="21"/>
                    </a:cxn>
                    <a:cxn ang="0">
                      <a:pos x="5" y="18"/>
                    </a:cxn>
                    <a:cxn ang="0">
                      <a:pos x="6" y="21"/>
                    </a:cxn>
                    <a:cxn ang="0">
                      <a:pos x="5" y="18"/>
                    </a:cxn>
                    <a:cxn ang="0">
                      <a:pos x="5" y="16"/>
                    </a:cxn>
                    <a:cxn ang="0">
                      <a:pos x="5" y="18"/>
                    </a:cxn>
                    <a:cxn ang="0">
                      <a:pos x="5" y="17"/>
                    </a:cxn>
                    <a:cxn ang="0">
                      <a:pos x="5" y="16"/>
                    </a:cxn>
                    <a:cxn ang="0">
                      <a:pos x="1" y="6"/>
                    </a:cxn>
                    <a:cxn ang="0">
                      <a:pos x="8" y="25"/>
                    </a:cxn>
                    <a:cxn ang="0">
                      <a:pos x="8" y="24"/>
                    </a:cxn>
                    <a:cxn ang="0">
                      <a:pos x="7" y="22"/>
                    </a:cxn>
                    <a:cxn ang="0">
                      <a:pos x="5" y="16"/>
                    </a:cxn>
                    <a:cxn ang="0">
                      <a:pos x="3" y="11"/>
                    </a:cxn>
                    <a:cxn ang="0">
                      <a:pos x="1" y="6"/>
                    </a:cxn>
                    <a:cxn ang="0">
                      <a:pos x="0" y="0"/>
                    </a:cxn>
                    <a:cxn ang="0">
                      <a:pos x="1" y="6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33">
                      <a:moveTo>
                        <a:pt x="6" y="21"/>
                      </a:moveTo>
                      <a:lnTo>
                        <a:pt x="8" y="24"/>
                      </a:lnTo>
                      <a:lnTo>
                        <a:pt x="10" y="33"/>
                      </a:lnTo>
                      <a:lnTo>
                        <a:pt x="8" y="28"/>
                      </a:lnTo>
                      <a:lnTo>
                        <a:pt x="7" y="24"/>
                      </a:lnTo>
                      <a:lnTo>
                        <a:pt x="6" y="21"/>
                      </a:lnTo>
                      <a:close/>
                      <a:moveTo>
                        <a:pt x="5" y="18"/>
                      </a:moveTo>
                      <a:lnTo>
                        <a:pt x="6" y="21"/>
                      </a:lnTo>
                      <a:lnTo>
                        <a:pt x="5" y="18"/>
                      </a:lnTo>
                      <a:close/>
                      <a:moveTo>
                        <a:pt x="5" y="16"/>
                      </a:moveTo>
                      <a:lnTo>
                        <a:pt x="5" y="18"/>
                      </a:lnTo>
                      <a:lnTo>
                        <a:pt x="5" y="17"/>
                      </a:lnTo>
                      <a:lnTo>
                        <a:pt x="5" y="16"/>
                      </a:lnTo>
                      <a:close/>
                      <a:moveTo>
                        <a:pt x="1" y="6"/>
                      </a:moveTo>
                      <a:lnTo>
                        <a:pt x="8" y="25"/>
                      </a:lnTo>
                      <a:lnTo>
                        <a:pt x="8" y="24"/>
                      </a:lnTo>
                      <a:lnTo>
                        <a:pt x="7" y="22"/>
                      </a:lnTo>
                      <a:lnTo>
                        <a:pt x="5" y="16"/>
                      </a:lnTo>
                      <a:lnTo>
                        <a:pt x="3" y="11"/>
                      </a:lnTo>
                      <a:lnTo>
                        <a:pt x="1" y="6"/>
                      </a:lnTo>
                      <a:close/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5" name="Freeform 20"/>
                <p:cNvSpPr>
                  <a:spLocks/>
                </p:cNvSpPr>
                <p:nvPr/>
              </p:nvSpPr>
              <p:spPr bwMode="auto">
                <a:xfrm>
                  <a:off x="4954588" y="3379788"/>
                  <a:ext cx="15875" cy="38100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7" y="16"/>
                    </a:cxn>
                    <a:cxn ang="0">
                      <a:pos x="10" y="24"/>
                    </a:cxn>
                    <a:cxn ang="0">
                      <a:pos x="3" y="17"/>
                    </a:cxn>
                    <a:cxn ang="0">
                      <a:pos x="0" y="10"/>
                    </a:cxn>
                    <a:cxn ang="0">
                      <a:pos x="0" y="4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0" h="24">
                      <a:moveTo>
                        <a:pt x="3" y="0"/>
                      </a:moveTo>
                      <a:lnTo>
                        <a:pt x="7" y="16"/>
                      </a:lnTo>
                      <a:lnTo>
                        <a:pt x="10" y="24"/>
                      </a:lnTo>
                      <a:lnTo>
                        <a:pt x="3" y="17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6" name="Freeform 21"/>
                <p:cNvSpPr>
                  <a:spLocks/>
                </p:cNvSpPr>
                <p:nvPr/>
              </p:nvSpPr>
              <p:spPr bwMode="auto">
                <a:xfrm>
                  <a:off x="7553326" y="3111500"/>
                  <a:ext cx="4763" cy="53975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2" y="4"/>
                    </a:cxn>
                    <a:cxn ang="0">
                      <a:pos x="2" y="9"/>
                    </a:cxn>
                    <a:cxn ang="0">
                      <a:pos x="1" y="15"/>
                    </a:cxn>
                    <a:cxn ang="0">
                      <a:pos x="1" y="19"/>
                    </a:cxn>
                    <a:cxn ang="0">
                      <a:pos x="2" y="19"/>
                    </a:cxn>
                    <a:cxn ang="0">
                      <a:pos x="3" y="22"/>
                    </a:cxn>
                    <a:cxn ang="0">
                      <a:pos x="3" y="26"/>
                    </a:cxn>
                    <a:cxn ang="0">
                      <a:pos x="2" y="30"/>
                    </a:cxn>
                    <a:cxn ang="0">
                      <a:pos x="1" y="34"/>
                    </a:cxn>
                    <a:cxn ang="0">
                      <a:pos x="1" y="34"/>
                    </a:cxn>
                    <a:cxn ang="0">
                      <a:pos x="1" y="30"/>
                    </a:cxn>
                    <a:cxn ang="0">
                      <a:pos x="0" y="23"/>
                    </a:cxn>
                    <a:cxn ang="0">
                      <a:pos x="0" y="15"/>
                    </a:cxn>
                    <a:cxn ang="0">
                      <a:pos x="1" y="8"/>
                    </a:cxn>
                    <a:cxn ang="0">
                      <a:pos x="1" y="2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3" h="34">
                      <a:moveTo>
                        <a:pt x="1" y="0"/>
                      </a:moveTo>
                      <a:lnTo>
                        <a:pt x="2" y="4"/>
                      </a:lnTo>
                      <a:lnTo>
                        <a:pt x="2" y="9"/>
                      </a:lnTo>
                      <a:lnTo>
                        <a:pt x="1" y="15"/>
                      </a:lnTo>
                      <a:lnTo>
                        <a:pt x="1" y="19"/>
                      </a:lnTo>
                      <a:lnTo>
                        <a:pt x="2" y="19"/>
                      </a:lnTo>
                      <a:lnTo>
                        <a:pt x="3" y="22"/>
                      </a:lnTo>
                      <a:lnTo>
                        <a:pt x="3" y="26"/>
                      </a:lnTo>
                      <a:lnTo>
                        <a:pt x="2" y="30"/>
                      </a:lnTo>
                      <a:lnTo>
                        <a:pt x="1" y="34"/>
                      </a:lnTo>
                      <a:lnTo>
                        <a:pt x="1" y="34"/>
                      </a:lnTo>
                      <a:lnTo>
                        <a:pt x="1" y="30"/>
                      </a:lnTo>
                      <a:lnTo>
                        <a:pt x="0" y="23"/>
                      </a:lnTo>
                      <a:lnTo>
                        <a:pt x="0" y="15"/>
                      </a:lnTo>
                      <a:lnTo>
                        <a:pt x="1" y="8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" name="Freeform 22"/>
                <p:cNvSpPr>
                  <a:spLocks/>
                </p:cNvSpPr>
                <p:nvPr/>
              </p:nvSpPr>
              <p:spPr bwMode="auto">
                <a:xfrm>
                  <a:off x="7550151" y="3068638"/>
                  <a:ext cx="3175" cy="254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2" y="16"/>
                    </a:cxn>
                    <a:cxn ang="0">
                      <a:pos x="1" y="11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16">
                      <a:moveTo>
                        <a:pt x="0" y="0"/>
                      </a:moveTo>
                      <a:lnTo>
                        <a:pt x="2" y="8"/>
                      </a:lnTo>
                      <a:lnTo>
                        <a:pt x="2" y="16"/>
                      </a:lnTo>
                      <a:lnTo>
                        <a:pt x="1" y="11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" name="Freeform 23"/>
                <p:cNvSpPr>
                  <a:spLocks/>
                </p:cNvSpPr>
                <p:nvPr/>
              </p:nvSpPr>
              <p:spPr bwMode="auto">
                <a:xfrm>
                  <a:off x="7543801" y="3040063"/>
                  <a:ext cx="3175" cy="174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2" y="11"/>
                    </a:cxn>
                    <a:cxn ang="0">
                      <a:pos x="1" y="8"/>
                    </a:cxn>
                    <a:cxn ang="0">
                      <a:pos x="0" y="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11">
                      <a:moveTo>
                        <a:pt x="0" y="0"/>
                      </a:moveTo>
                      <a:lnTo>
                        <a:pt x="2" y="8"/>
                      </a:lnTo>
                      <a:lnTo>
                        <a:pt x="2" y="11"/>
                      </a:lnTo>
                      <a:lnTo>
                        <a:pt x="1" y="8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9" name="Freeform 24"/>
                <p:cNvSpPr>
                  <a:spLocks/>
                </p:cNvSpPr>
                <p:nvPr/>
              </p:nvSpPr>
              <p:spPr bwMode="auto">
                <a:xfrm>
                  <a:off x="7578726" y="3040063"/>
                  <a:ext cx="7938" cy="1127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6"/>
                    </a:cxn>
                    <a:cxn ang="0">
                      <a:pos x="4" y="38"/>
                    </a:cxn>
                    <a:cxn ang="0">
                      <a:pos x="0" y="71"/>
                    </a:cxn>
                    <a:cxn ang="0">
                      <a:pos x="1" y="47"/>
                    </a:cxn>
                    <a:cxn ang="0">
                      <a:pos x="4" y="2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71">
                      <a:moveTo>
                        <a:pt x="5" y="0"/>
                      </a:moveTo>
                      <a:lnTo>
                        <a:pt x="5" y="6"/>
                      </a:lnTo>
                      <a:lnTo>
                        <a:pt x="4" y="38"/>
                      </a:lnTo>
                      <a:lnTo>
                        <a:pt x="0" y="71"/>
                      </a:lnTo>
                      <a:lnTo>
                        <a:pt x="1" y="47"/>
                      </a:lnTo>
                      <a:lnTo>
                        <a:pt x="4" y="2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0" name="Freeform 25"/>
                <p:cNvSpPr>
                  <a:spLocks noEditPoints="1"/>
                </p:cNvSpPr>
                <p:nvPr/>
              </p:nvSpPr>
              <p:spPr bwMode="auto">
                <a:xfrm>
                  <a:off x="7586663" y="3011488"/>
                  <a:ext cx="1588" cy="38100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0" y="24"/>
                    </a:cxn>
                    <a:cxn ang="0">
                      <a:pos x="0" y="22"/>
                    </a:cxn>
                    <a:cxn ang="0">
                      <a:pos x="1" y="0"/>
                    </a:cxn>
                    <a:cxn ang="0">
                      <a:pos x="1" y="11"/>
                    </a:cxn>
                    <a:cxn ang="0">
                      <a:pos x="0" y="22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" h="24">
                      <a:moveTo>
                        <a:pt x="0" y="22"/>
                      </a:moveTo>
                      <a:lnTo>
                        <a:pt x="0" y="24"/>
                      </a:lnTo>
                      <a:lnTo>
                        <a:pt x="0" y="22"/>
                      </a:lnTo>
                      <a:close/>
                      <a:moveTo>
                        <a:pt x="1" y="0"/>
                      </a:moveTo>
                      <a:lnTo>
                        <a:pt x="1" y="11"/>
                      </a:lnTo>
                      <a:lnTo>
                        <a:pt x="0" y="2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1" name="Freeform 26"/>
                <p:cNvSpPr>
                  <a:spLocks noEditPoints="1"/>
                </p:cNvSpPr>
                <p:nvPr/>
              </p:nvSpPr>
              <p:spPr bwMode="auto">
                <a:xfrm>
                  <a:off x="5311776" y="1798638"/>
                  <a:ext cx="601663" cy="519113"/>
                </a:xfrm>
                <a:custGeom>
                  <a:avLst/>
                  <a:gdLst/>
                  <a:ahLst/>
                  <a:cxnLst>
                    <a:cxn ang="0">
                      <a:pos x="261" y="43"/>
                    </a:cxn>
                    <a:cxn ang="0">
                      <a:pos x="307" y="23"/>
                    </a:cxn>
                    <a:cxn ang="0">
                      <a:pos x="312" y="22"/>
                    </a:cxn>
                    <a:cxn ang="0">
                      <a:pos x="317" y="20"/>
                    </a:cxn>
                    <a:cxn ang="0">
                      <a:pos x="315" y="23"/>
                    </a:cxn>
                    <a:cxn ang="0">
                      <a:pos x="343" y="11"/>
                    </a:cxn>
                    <a:cxn ang="0">
                      <a:pos x="379" y="0"/>
                    </a:cxn>
                    <a:cxn ang="0">
                      <a:pos x="368" y="6"/>
                    </a:cxn>
                    <a:cxn ang="0">
                      <a:pos x="339" y="17"/>
                    </a:cxn>
                    <a:cxn ang="0">
                      <a:pos x="351" y="13"/>
                    </a:cxn>
                    <a:cxn ang="0">
                      <a:pos x="347" y="18"/>
                    </a:cxn>
                    <a:cxn ang="0">
                      <a:pos x="343" y="23"/>
                    </a:cxn>
                    <a:cxn ang="0">
                      <a:pos x="299" y="54"/>
                    </a:cxn>
                    <a:cxn ang="0">
                      <a:pos x="307" y="51"/>
                    </a:cxn>
                    <a:cxn ang="0">
                      <a:pos x="299" y="57"/>
                    </a:cxn>
                    <a:cxn ang="0">
                      <a:pos x="301" y="61"/>
                    </a:cxn>
                    <a:cxn ang="0">
                      <a:pos x="296" y="64"/>
                    </a:cxn>
                    <a:cxn ang="0">
                      <a:pos x="286" y="69"/>
                    </a:cxn>
                    <a:cxn ang="0">
                      <a:pos x="274" y="90"/>
                    </a:cxn>
                    <a:cxn ang="0">
                      <a:pos x="257" y="101"/>
                    </a:cxn>
                    <a:cxn ang="0">
                      <a:pos x="257" y="105"/>
                    </a:cxn>
                    <a:cxn ang="0">
                      <a:pos x="247" y="106"/>
                    </a:cxn>
                    <a:cxn ang="0">
                      <a:pos x="236" y="115"/>
                    </a:cxn>
                    <a:cxn ang="0">
                      <a:pos x="235" y="124"/>
                    </a:cxn>
                    <a:cxn ang="0">
                      <a:pos x="222" y="142"/>
                    </a:cxn>
                    <a:cxn ang="0">
                      <a:pos x="214" y="145"/>
                    </a:cxn>
                    <a:cxn ang="0">
                      <a:pos x="201" y="153"/>
                    </a:cxn>
                    <a:cxn ang="0">
                      <a:pos x="209" y="158"/>
                    </a:cxn>
                    <a:cxn ang="0">
                      <a:pos x="212" y="159"/>
                    </a:cxn>
                    <a:cxn ang="0">
                      <a:pos x="167" y="188"/>
                    </a:cxn>
                    <a:cxn ang="0">
                      <a:pos x="154" y="189"/>
                    </a:cxn>
                    <a:cxn ang="0">
                      <a:pos x="117" y="224"/>
                    </a:cxn>
                    <a:cxn ang="0">
                      <a:pos x="102" y="227"/>
                    </a:cxn>
                    <a:cxn ang="0">
                      <a:pos x="78" y="243"/>
                    </a:cxn>
                    <a:cxn ang="0">
                      <a:pos x="35" y="301"/>
                    </a:cxn>
                    <a:cxn ang="0">
                      <a:pos x="11" y="325"/>
                    </a:cxn>
                    <a:cxn ang="0">
                      <a:pos x="7" y="315"/>
                    </a:cxn>
                    <a:cxn ang="0">
                      <a:pos x="1" y="313"/>
                    </a:cxn>
                    <a:cxn ang="0">
                      <a:pos x="20" y="267"/>
                    </a:cxn>
                    <a:cxn ang="0">
                      <a:pos x="18" y="263"/>
                    </a:cxn>
                    <a:cxn ang="0">
                      <a:pos x="32" y="243"/>
                    </a:cxn>
                    <a:cxn ang="0">
                      <a:pos x="48" y="214"/>
                    </a:cxn>
                    <a:cxn ang="0">
                      <a:pos x="81" y="182"/>
                    </a:cxn>
                    <a:cxn ang="0">
                      <a:pos x="94" y="170"/>
                    </a:cxn>
                    <a:cxn ang="0">
                      <a:pos x="100" y="170"/>
                    </a:cxn>
                    <a:cxn ang="0">
                      <a:pos x="103" y="161"/>
                    </a:cxn>
                    <a:cxn ang="0">
                      <a:pos x="99" y="160"/>
                    </a:cxn>
                    <a:cxn ang="0">
                      <a:pos x="117" y="143"/>
                    </a:cxn>
                    <a:cxn ang="0">
                      <a:pos x="169" y="97"/>
                    </a:cxn>
                    <a:cxn ang="0">
                      <a:pos x="172" y="94"/>
                    </a:cxn>
                    <a:cxn ang="0">
                      <a:pos x="167" y="95"/>
                    </a:cxn>
                    <a:cxn ang="0">
                      <a:pos x="158" y="99"/>
                    </a:cxn>
                    <a:cxn ang="0">
                      <a:pos x="187" y="81"/>
                    </a:cxn>
                    <a:cxn ang="0">
                      <a:pos x="195" y="75"/>
                    </a:cxn>
                    <a:cxn ang="0">
                      <a:pos x="233" y="56"/>
                    </a:cxn>
                    <a:cxn ang="0">
                      <a:pos x="291" y="30"/>
                    </a:cxn>
                    <a:cxn ang="0">
                      <a:pos x="310" y="23"/>
                    </a:cxn>
                    <a:cxn ang="0">
                      <a:pos x="325" y="17"/>
                    </a:cxn>
                    <a:cxn ang="0">
                      <a:pos x="330" y="16"/>
                    </a:cxn>
                    <a:cxn ang="0">
                      <a:pos x="336" y="15"/>
                    </a:cxn>
                    <a:cxn ang="0">
                      <a:pos x="336" y="15"/>
                    </a:cxn>
                    <a:cxn ang="0">
                      <a:pos x="347" y="11"/>
                    </a:cxn>
                    <a:cxn ang="0">
                      <a:pos x="362" y="5"/>
                    </a:cxn>
                  </a:cxnLst>
                  <a:rect l="0" t="0" r="r" b="b"/>
                  <a:pathLst>
                    <a:path w="379" h="327">
                      <a:moveTo>
                        <a:pt x="165" y="95"/>
                      </a:moveTo>
                      <a:lnTo>
                        <a:pt x="165" y="96"/>
                      </a:lnTo>
                      <a:lnTo>
                        <a:pt x="164" y="96"/>
                      </a:lnTo>
                      <a:lnTo>
                        <a:pt x="165" y="95"/>
                      </a:lnTo>
                      <a:close/>
                      <a:moveTo>
                        <a:pt x="261" y="43"/>
                      </a:moveTo>
                      <a:lnTo>
                        <a:pt x="260" y="44"/>
                      </a:lnTo>
                      <a:lnTo>
                        <a:pt x="261" y="43"/>
                      </a:lnTo>
                      <a:lnTo>
                        <a:pt x="261" y="43"/>
                      </a:lnTo>
                      <a:close/>
                      <a:moveTo>
                        <a:pt x="309" y="23"/>
                      </a:moveTo>
                      <a:lnTo>
                        <a:pt x="307" y="23"/>
                      </a:lnTo>
                      <a:lnTo>
                        <a:pt x="309" y="23"/>
                      </a:lnTo>
                      <a:close/>
                      <a:moveTo>
                        <a:pt x="312" y="22"/>
                      </a:moveTo>
                      <a:lnTo>
                        <a:pt x="311" y="23"/>
                      </a:lnTo>
                      <a:lnTo>
                        <a:pt x="309" y="23"/>
                      </a:lnTo>
                      <a:lnTo>
                        <a:pt x="312" y="22"/>
                      </a:lnTo>
                      <a:close/>
                      <a:moveTo>
                        <a:pt x="347" y="22"/>
                      </a:moveTo>
                      <a:lnTo>
                        <a:pt x="346" y="23"/>
                      </a:lnTo>
                      <a:lnTo>
                        <a:pt x="345" y="23"/>
                      </a:lnTo>
                      <a:lnTo>
                        <a:pt x="347" y="22"/>
                      </a:lnTo>
                      <a:close/>
                      <a:moveTo>
                        <a:pt x="317" y="20"/>
                      </a:moveTo>
                      <a:lnTo>
                        <a:pt x="312" y="22"/>
                      </a:lnTo>
                      <a:lnTo>
                        <a:pt x="313" y="21"/>
                      </a:lnTo>
                      <a:lnTo>
                        <a:pt x="317" y="20"/>
                      </a:lnTo>
                      <a:close/>
                      <a:moveTo>
                        <a:pt x="331" y="16"/>
                      </a:moveTo>
                      <a:lnTo>
                        <a:pt x="315" y="23"/>
                      </a:lnTo>
                      <a:lnTo>
                        <a:pt x="331" y="16"/>
                      </a:lnTo>
                      <a:close/>
                      <a:moveTo>
                        <a:pt x="343" y="11"/>
                      </a:moveTo>
                      <a:lnTo>
                        <a:pt x="343" y="11"/>
                      </a:lnTo>
                      <a:lnTo>
                        <a:pt x="342" y="12"/>
                      </a:lnTo>
                      <a:lnTo>
                        <a:pt x="343" y="11"/>
                      </a:lnTo>
                      <a:close/>
                      <a:moveTo>
                        <a:pt x="346" y="11"/>
                      </a:moveTo>
                      <a:lnTo>
                        <a:pt x="347" y="11"/>
                      </a:lnTo>
                      <a:lnTo>
                        <a:pt x="346" y="11"/>
                      </a:lnTo>
                      <a:close/>
                      <a:moveTo>
                        <a:pt x="377" y="0"/>
                      </a:moveTo>
                      <a:lnTo>
                        <a:pt x="379" y="0"/>
                      </a:lnTo>
                      <a:lnTo>
                        <a:pt x="371" y="4"/>
                      </a:lnTo>
                      <a:lnTo>
                        <a:pt x="369" y="4"/>
                      </a:lnTo>
                      <a:lnTo>
                        <a:pt x="370" y="4"/>
                      </a:lnTo>
                      <a:lnTo>
                        <a:pt x="369" y="5"/>
                      </a:lnTo>
                      <a:lnTo>
                        <a:pt x="368" y="6"/>
                      </a:lnTo>
                      <a:lnTo>
                        <a:pt x="369" y="6"/>
                      </a:lnTo>
                      <a:lnTo>
                        <a:pt x="353" y="11"/>
                      </a:lnTo>
                      <a:lnTo>
                        <a:pt x="336" y="18"/>
                      </a:lnTo>
                      <a:lnTo>
                        <a:pt x="339" y="18"/>
                      </a:lnTo>
                      <a:lnTo>
                        <a:pt x="339" y="17"/>
                      </a:lnTo>
                      <a:lnTo>
                        <a:pt x="340" y="17"/>
                      </a:lnTo>
                      <a:lnTo>
                        <a:pt x="341" y="16"/>
                      </a:lnTo>
                      <a:lnTo>
                        <a:pt x="346" y="15"/>
                      </a:lnTo>
                      <a:lnTo>
                        <a:pt x="349" y="14"/>
                      </a:lnTo>
                      <a:lnTo>
                        <a:pt x="351" y="13"/>
                      </a:lnTo>
                      <a:lnTo>
                        <a:pt x="351" y="13"/>
                      </a:lnTo>
                      <a:lnTo>
                        <a:pt x="357" y="11"/>
                      </a:lnTo>
                      <a:lnTo>
                        <a:pt x="344" y="18"/>
                      </a:lnTo>
                      <a:lnTo>
                        <a:pt x="332" y="25"/>
                      </a:lnTo>
                      <a:lnTo>
                        <a:pt x="347" y="18"/>
                      </a:lnTo>
                      <a:lnTo>
                        <a:pt x="362" y="11"/>
                      </a:lnTo>
                      <a:lnTo>
                        <a:pt x="365" y="11"/>
                      </a:lnTo>
                      <a:lnTo>
                        <a:pt x="366" y="11"/>
                      </a:lnTo>
                      <a:lnTo>
                        <a:pt x="355" y="18"/>
                      </a:lnTo>
                      <a:lnTo>
                        <a:pt x="343" y="23"/>
                      </a:lnTo>
                      <a:lnTo>
                        <a:pt x="343" y="23"/>
                      </a:lnTo>
                      <a:lnTo>
                        <a:pt x="345" y="23"/>
                      </a:lnTo>
                      <a:lnTo>
                        <a:pt x="331" y="31"/>
                      </a:lnTo>
                      <a:lnTo>
                        <a:pt x="313" y="42"/>
                      </a:lnTo>
                      <a:lnTo>
                        <a:pt x="299" y="54"/>
                      </a:lnTo>
                      <a:lnTo>
                        <a:pt x="302" y="53"/>
                      </a:lnTo>
                      <a:lnTo>
                        <a:pt x="303" y="52"/>
                      </a:lnTo>
                      <a:lnTo>
                        <a:pt x="305" y="52"/>
                      </a:lnTo>
                      <a:lnTo>
                        <a:pt x="306" y="51"/>
                      </a:lnTo>
                      <a:lnTo>
                        <a:pt x="307" y="51"/>
                      </a:lnTo>
                      <a:lnTo>
                        <a:pt x="306" y="53"/>
                      </a:lnTo>
                      <a:lnTo>
                        <a:pt x="305" y="54"/>
                      </a:lnTo>
                      <a:lnTo>
                        <a:pt x="303" y="55"/>
                      </a:lnTo>
                      <a:lnTo>
                        <a:pt x="301" y="56"/>
                      </a:lnTo>
                      <a:lnTo>
                        <a:pt x="299" y="57"/>
                      </a:lnTo>
                      <a:lnTo>
                        <a:pt x="300" y="58"/>
                      </a:lnTo>
                      <a:lnTo>
                        <a:pt x="301" y="58"/>
                      </a:lnTo>
                      <a:lnTo>
                        <a:pt x="302" y="57"/>
                      </a:lnTo>
                      <a:lnTo>
                        <a:pt x="302" y="57"/>
                      </a:lnTo>
                      <a:lnTo>
                        <a:pt x="301" y="61"/>
                      </a:lnTo>
                      <a:lnTo>
                        <a:pt x="297" y="66"/>
                      </a:lnTo>
                      <a:lnTo>
                        <a:pt x="293" y="70"/>
                      </a:lnTo>
                      <a:lnTo>
                        <a:pt x="289" y="72"/>
                      </a:lnTo>
                      <a:lnTo>
                        <a:pt x="292" y="68"/>
                      </a:lnTo>
                      <a:lnTo>
                        <a:pt x="296" y="64"/>
                      </a:lnTo>
                      <a:lnTo>
                        <a:pt x="295" y="63"/>
                      </a:lnTo>
                      <a:lnTo>
                        <a:pt x="293" y="63"/>
                      </a:lnTo>
                      <a:lnTo>
                        <a:pt x="290" y="64"/>
                      </a:lnTo>
                      <a:lnTo>
                        <a:pt x="287" y="68"/>
                      </a:lnTo>
                      <a:lnTo>
                        <a:pt x="286" y="69"/>
                      </a:lnTo>
                      <a:lnTo>
                        <a:pt x="286" y="71"/>
                      </a:lnTo>
                      <a:lnTo>
                        <a:pt x="287" y="70"/>
                      </a:lnTo>
                      <a:lnTo>
                        <a:pt x="288" y="70"/>
                      </a:lnTo>
                      <a:lnTo>
                        <a:pt x="280" y="81"/>
                      </a:lnTo>
                      <a:lnTo>
                        <a:pt x="274" y="90"/>
                      </a:lnTo>
                      <a:lnTo>
                        <a:pt x="271" y="93"/>
                      </a:lnTo>
                      <a:lnTo>
                        <a:pt x="267" y="94"/>
                      </a:lnTo>
                      <a:lnTo>
                        <a:pt x="262" y="96"/>
                      </a:lnTo>
                      <a:lnTo>
                        <a:pt x="258" y="98"/>
                      </a:lnTo>
                      <a:lnTo>
                        <a:pt x="257" y="101"/>
                      </a:lnTo>
                      <a:lnTo>
                        <a:pt x="258" y="100"/>
                      </a:lnTo>
                      <a:lnTo>
                        <a:pt x="259" y="99"/>
                      </a:lnTo>
                      <a:lnTo>
                        <a:pt x="261" y="98"/>
                      </a:lnTo>
                      <a:lnTo>
                        <a:pt x="260" y="102"/>
                      </a:lnTo>
                      <a:lnTo>
                        <a:pt x="257" y="105"/>
                      </a:lnTo>
                      <a:lnTo>
                        <a:pt x="253" y="108"/>
                      </a:lnTo>
                      <a:lnTo>
                        <a:pt x="248" y="109"/>
                      </a:lnTo>
                      <a:lnTo>
                        <a:pt x="243" y="110"/>
                      </a:lnTo>
                      <a:lnTo>
                        <a:pt x="246" y="108"/>
                      </a:lnTo>
                      <a:lnTo>
                        <a:pt x="247" y="106"/>
                      </a:lnTo>
                      <a:lnTo>
                        <a:pt x="244" y="107"/>
                      </a:lnTo>
                      <a:lnTo>
                        <a:pt x="243" y="108"/>
                      </a:lnTo>
                      <a:lnTo>
                        <a:pt x="239" y="111"/>
                      </a:lnTo>
                      <a:lnTo>
                        <a:pt x="239" y="112"/>
                      </a:lnTo>
                      <a:lnTo>
                        <a:pt x="236" y="115"/>
                      </a:lnTo>
                      <a:lnTo>
                        <a:pt x="239" y="114"/>
                      </a:lnTo>
                      <a:lnTo>
                        <a:pt x="246" y="111"/>
                      </a:lnTo>
                      <a:lnTo>
                        <a:pt x="244" y="115"/>
                      </a:lnTo>
                      <a:lnTo>
                        <a:pt x="238" y="123"/>
                      </a:lnTo>
                      <a:lnTo>
                        <a:pt x="235" y="124"/>
                      </a:lnTo>
                      <a:lnTo>
                        <a:pt x="234" y="123"/>
                      </a:lnTo>
                      <a:lnTo>
                        <a:pt x="234" y="122"/>
                      </a:lnTo>
                      <a:lnTo>
                        <a:pt x="229" y="129"/>
                      </a:lnTo>
                      <a:lnTo>
                        <a:pt x="226" y="135"/>
                      </a:lnTo>
                      <a:lnTo>
                        <a:pt x="222" y="142"/>
                      </a:lnTo>
                      <a:lnTo>
                        <a:pt x="218" y="147"/>
                      </a:lnTo>
                      <a:lnTo>
                        <a:pt x="215" y="151"/>
                      </a:lnTo>
                      <a:lnTo>
                        <a:pt x="213" y="150"/>
                      </a:lnTo>
                      <a:lnTo>
                        <a:pt x="213" y="146"/>
                      </a:lnTo>
                      <a:lnTo>
                        <a:pt x="214" y="145"/>
                      </a:lnTo>
                      <a:lnTo>
                        <a:pt x="217" y="142"/>
                      </a:lnTo>
                      <a:lnTo>
                        <a:pt x="214" y="143"/>
                      </a:lnTo>
                      <a:lnTo>
                        <a:pt x="211" y="146"/>
                      </a:lnTo>
                      <a:lnTo>
                        <a:pt x="207" y="148"/>
                      </a:lnTo>
                      <a:lnTo>
                        <a:pt x="201" y="153"/>
                      </a:lnTo>
                      <a:lnTo>
                        <a:pt x="200" y="154"/>
                      </a:lnTo>
                      <a:lnTo>
                        <a:pt x="202" y="155"/>
                      </a:lnTo>
                      <a:lnTo>
                        <a:pt x="206" y="155"/>
                      </a:lnTo>
                      <a:lnTo>
                        <a:pt x="208" y="158"/>
                      </a:lnTo>
                      <a:lnTo>
                        <a:pt x="209" y="158"/>
                      </a:lnTo>
                      <a:lnTo>
                        <a:pt x="209" y="157"/>
                      </a:lnTo>
                      <a:lnTo>
                        <a:pt x="213" y="156"/>
                      </a:lnTo>
                      <a:lnTo>
                        <a:pt x="216" y="153"/>
                      </a:lnTo>
                      <a:lnTo>
                        <a:pt x="217" y="154"/>
                      </a:lnTo>
                      <a:lnTo>
                        <a:pt x="212" y="159"/>
                      </a:lnTo>
                      <a:lnTo>
                        <a:pt x="204" y="166"/>
                      </a:lnTo>
                      <a:lnTo>
                        <a:pt x="195" y="172"/>
                      </a:lnTo>
                      <a:lnTo>
                        <a:pt x="185" y="179"/>
                      </a:lnTo>
                      <a:lnTo>
                        <a:pt x="176" y="184"/>
                      </a:lnTo>
                      <a:lnTo>
                        <a:pt x="167" y="188"/>
                      </a:lnTo>
                      <a:lnTo>
                        <a:pt x="160" y="191"/>
                      </a:lnTo>
                      <a:lnTo>
                        <a:pt x="159" y="189"/>
                      </a:lnTo>
                      <a:lnTo>
                        <a:pt x="158" y="188"/>
                      </a:lnTo>
                      <a:lnTo>
                        <a:pt x="157" y="188"/>
                      </a:lnTo>
                      <a:lnTo>
                        <a:pt x="154" y="189"/>
                      </a:lnTo>
                      <a:lnTo>
                        <a:pt x="150" y="193"/>
                      </a:lnTo>
                      <a:lnTo>
                        <a:pt x="143" y="199"/>
                      </a:lnTo>
                      <a:lnTo>
                        <a:pt x="135" y="208"/>
                      </a:lnTo>
                      <a:lnTo>
                        <a:pt x="126" y="216"/>
                      </a:lnTo>
                      <a:lnTo>
                        <a:pt x="117" y="224"/>
                      </a:lnTo>
                      <a:lnTo>
                        <a:pt x="108" y="229"/>
                      </a:lnTo>
                      <a:lnTo>
                        <a:pt x="100" y="232"/>
                      </a:lnTo>
                      <a:lnTo>
                        <a:pt x="100" y="229"/>
                      </a:lnTo>
                      <a:lnTo>
                        <a:pt x="101" y="228"/>
                      </a:lnTo>
                      <a:lnTo>
                        <a:pt x="102" y="227"/>
                      </a:lnTo>
                      <a:lnTo>
                        <a:pt x="103" y="225"/>
                      </a:lnTo>
                      <a:lnTo>
                        <a:pt x="98" y="225"/>
                      </a:lnTo>
                      <a:lnTo>
                        <a:pt x="93" y="228"/>
                      </a:lnTo>
                      <a:lnTo>
                        <a:pt x="86" y="234"/>
                      </a:lnTo>
                      <a:lnTo>
                        <a:pt x="78" y="243"/>
                      </a:lnTo>
                      <a:lnTo>
                        <a:pt x="70" y="254"/>
                      </a:lnTo>
                      <a:lnTo>
                        <a:pt x="61" y="265"/>
                      </a:lnTo>
                      <a:lnTo>
                        <a:pt x="52" y="277"/>
                      </a:lnTo>
                      <a:lnTo>
                        <a:pt x="43" y="289"/>
                      </a:lnTo>
                      <a:lnTo>
                        <a:pt x="35" y="301"/>
                      </a:lnTo>
                      <a:lnTo>
                        <a:pt x="27" y="311"/>
                      </a:lnTo>
                      <a:lnTo>
                        <a:pt x="21" y="319"/>
                      </a:lnTo>
                      <a:lnTo>
                        <a:pt x="16" y="325"/>
                      </a:lnTo>
                      <a:lnTo>
                        <a:pt x="12" y="327"/>
                      </a:lnTo>
                      <a:lnTo>
                        <a:pt x="11" y="325"/>
                      </a:lnTo>
                      <a:lnTo>
                        <a:pt x="10" y="323"/>
                      </a:lnTo>
                      <a:lnTo>
                        <a:pt x="9" y="318"/>
                      </a:lnTo>
                      <a:lnTo>
                        <a:pt x="9" y="316"/>
                      </a:lnTo>
                      <a:lnTo>
                        <a:pt x="8" y="315"/>
                      </a:lnTo>
                      <a:lnTo>
                        <a:pt x="7" y="315"/>
                      </a:lnTo>
                      <a:lnTo>
                        <a:pt x="5" y="317"/>
                      </a:lnTo>
                      <a:lnTo>
                        <a:pt x="4" y="317"/>
                      </a:lnTo>
                      <a:lnTo>
                        <a:pt x="2" y="318"/>
                      </a:lnTo>
                      <a:lnTo>
                        <a:pt x="2" y="314"/>
                      </a:lnTo>
                      <a:lnTo>
                        <a:pt x="1" y="313"/>
                      </a:lnTo>
                      <a:lnTo>
                        <a:pt x="0" y="312"/>
                      </a:lnTo>
                      <a:lnTo>
                        <a:pt x="3" y="299"/>
                      </a:lnTo>
                      <a:lnTo>
                        <a:pt x="8" y="287"/>
                      </a:lnTo>
                      <a:lnTo>
                        <a:pt x="13" y="277"/>
                      </a:lnTo>
                      <a:lnTo>
                        <a:pt x="20" y="267"/>
                      </a:lnTo>
                      <a:lnTo>
                        <a:pt x="27" y="257"/>
                      </a:lnTo>
                      <a:lnTo>
                        <a:pt x="25" y="258"/>
                      </a:lnTo>
                      <a:lnTo>
                        <a:pt x="22" y="261"/>
                      </a:lnTo>
                      <a:lnTo>
                        <a:pt x="20" y="262"/>
                      </a:lnTo>
                      <a:lnTo>
                        <a:pt x="18" y="263"/>
                      </a:lnTo>
                      <a:lnTo>
                        <a:pt x="20" y="261"/>
                      </a:lnTo>
                      <a:lnTo>
                        <a:pt x="22" y="256"/>
                      </a:lnTo>
                      <a:lnTo>
                        <a:pt x="25" y="251"/>
                      </a:lnTo>
                      <a:lnTo>
                        <a:pt x="31" y="243"/>
                      </a:lnTo>
                      <a:lnTo>
                        <a:pt x="32" y="243"/>
                      </a:lnTo>
                      <a:lnTo>
                        <a:pt x="31" y="243"/>
                      </a:lnTo>
                      <a:lnTo>
                        <a:pt x="29" y="245"/>
                      </a:lnTo>
                      <a:lnTo>
                        <a:pt x="31" y="235"/>
                      </a:lnTo>
                      <a:lnTo>
                        <a:pt x="39" y="225"/>
                      </a:lnTo>
                      <a:lnTo>
                        <a:pt x="48" y="214"/>
                      </a:lnTo>
                      <a:lnTo>
                        <a:pt x="72" y="195"/>
                      </a:lnTo>
                      <a:lnTo>
                        <a:pt x="82" y="187"/>
                      </a:lnTo>
                      <a:lnTo>
                        <a:pt x="91" y="180"/>
                      </a:lnTo>
                      <a:lnTo>
                        <a:pt x="86" y="179"/>
                      </a:lnTo>
                      <a:lnTo>
                        <a:pt x="81" y="182"/>
                      </a:lnTo>
                      <a:lnTo>
                        <a:pt x="77" y="187"/>
                      </a:lnTo>
                      <a:lnTo>
                        <a:pt x="72" y="191"/>
                      </a:lnTo>
                      <a:lnTo>
                        <a:pt x="76" y="183"/>
                      </a:lnTo>
                      <a:lnTo>
                        <a:pt x="84" y="176"/>
                      </a:lnTo>
                      <a:lnTo>
                        <a:pt x="94" y="170"/>
                      </a:lnTo>
                      <a:lnTo>
                        <a:pt x="92" y="172"/>
                      </a:lnTo>
                      <a:lnTo>
                        <a:pt x="94" y="172"/>
                      </a:lnTo>
                      <a:lnTo>
                        <a:pt x="96" y="172"/>
                      </a:lnTo>
                      <a:lnTo>
                        <a:pt x="98" y="171"/>
                      </a:lnTo>
                      <a:lnTo>
                        <a:pt x="100" y="170"/>
                      </a:lnTo>
                      <a:lnTo>
                        <a:pt x="101" y="168"/>
                      </a:lnTo>
                      <a:lnTo>
                        <a:pt x="102" y="165"/>
                      </a:lnTo>
                      <a:lnTo>
                        <a:pt x="102" y="164"/>
                      </a:lnTo>
                      <a:lnTo>
                        <a:pt x="103" y="162"/>
                      </a:lnTo>
                      <a:lnTo>
                        <a:pt x="103" y="161"/>
                      </a:lnTo>
                      <a:lnTo>
                        <a:pt x="107" y="157"/>
                      </a:lnTo>
                      <a:lnTo>
                        <a:pt x="106" y="157"/>
                      </a:lnTo>
                      <a:lnTo>
                        <a:pt x="103" y="159"/>
                      </a:lnTo>
                      <a:lnTo>
                        <a:pt x="101" y="160"/>
                      </a:lnTo>
                      <a:lnTo>
                        <a:pt x="99" y="160"/>
                      </a:lnTo>
                      <a:lnTo>
                        <a:pt x="98" y="161"/>
                      </a:lnTo>
                      <a:lnTo>
                        <a:pt x="98" y="161"/>
                      </a:lnTo>
                      <a:lnTo>
                        <a:pt x="104" y="154"/>
                      </a:lnTo>
                      <a:lnTo>
                        <a:pt x="111" y="149"/>
                      </a:lnTo>
                      <a:lnTo>
                        <a:pt x="117" y="143"/>
                      </a:lnTo>
                      <a:lnTo>
                        <a:pt x="116" y="143"/>
                      </a:lnTo>
                      <a:lnTo>
                        <a:pt x="135" y="127"/>
                      </a:lnTo>
                      <a:lnTo>
                        <a:pt x="154" y="111"/>
                      </a:lnTo>
                      <a:lnTo>
                        <a:pt x="161" y="104"/>
                      </a:lnTo>
                      <a:lnTo>
                        <a:pt x="169" y="97"/>
                      </a:lnTo>
                      <a:lnTo>
                        <a:pt x="171" y="96"/>
                      </a:lnTo>
                      <a:lnTo>
                        <a:pt x="169" y="96"/>
                      </a:lnTo>
                      <a:lnTo>
                        <a:pt x="171" y="94"/>
                      </a:lnTo>
                      <a:lnTo>
                        <a:pt x="172" y="94"/>
                      </a:lnTo>
                      <a:lnTo>
                        <a:pt x="172" y="94"/>
                      </a:lnTo>
                      <a:lnTo>
                        <a:pt x="173" y="92"/>
                      </a:lnTo>
                      <a:lnTo>
                        <a:pt x="172" y="93"/>
                      </a:lnTo>
                      <a:lnTo>
                        <a:pt x="171" y="93"/>
                      </a:lnTo>
                      <a:lnTo>
                        <a:pt x="170" y="94"/>
                      </a:lnTo>
                      <a:lnTo>
                        <a:pt x="167" y="95"/>
                      </a:lnTo>
                      <a:lnTo>
                        <a:pt x="167" y="94"/>
                      </a:lnTo>
                      <a:lnTo>
                        <a:pt x="166" y="95"/>
                      </a:lnTo>
                      <a:lnTo>
                        <a:pt x="165" y="95"/>
                      </a:lnTo>
                      <a:lnTo>
                        <a:pt x="163" y="96"/>
                      </a:lnTo>
                      <a:lnTo>
                        <a:pt x="158" y="99"/>
                      </a:lnTo>
                      <a:lnTo>
                        <a:pt x="172" y="89"/>
                      </a:lnTo>
                      <a:lnTo>
                        <a:pt x="186" y="81"/>
                      </a:lnTo>
                      <a:lnTo>
                        <a:pt x="187" y="80"/>
                      </a:lnTo>
                      <a:lnTo>
                        <a:pt x="188" y="80"/>
                      </a:lnTo>
                      <a:lnTo>
                        <a:pt x="187" y="81"/>
                      </a:lnTo>
                      <a:lnTo>
                        <a:pt x="193" y="78"/>
                      </a:lnTo>
                      <a:lnTo>
                        <a:pt x="199" y="75"/>
                      </a:lnTo>
                      <a:lnTo>
                        <a:pt x="196" y="75"/>
                      </a:lnTo>
                      <a:lnTo>
                        <a:pt x="194" y="77"/>
                      </a:lnTo>
                      <a:lnTo>
                        <a:pt x="195" y="75"/>
                      </a:lnTo>
                      <a:lnTo>
                        <a:pt x="198" y="74"/>
                      </a:lnTo>
                      <a:lnTo>
                        <a:pt x="197" y="74"/>
                      </a:lnTo>
                      <a:lnTo>
                        <a:pt x="215" y="64"/>
                      </a:lnTo>
                      <a:lnTo>
                        <a:pt x="234" y="55"/>
                      </a:lnTo>
                      <a:lnTo>
                        <a:pt x="233" y="56"/>
                      </a:lnTo>
                      <a:lnTo>
                        <a:pt x="260" y="44"/>
                      </a:lnTo>
                      <a:lnTo>
                        <a:pt x="258" y="44"/>
                      </a:lnTo>
                      <a:lnTo>
                        <a:pt x="293" y="29"/>
                      </a:lnTo>
                      <a:lnTo>
                        <a:pt x="292" y="30"/>
                      </a:lnTo>
                      <a:lnTo>
                        <a:pt x="291" y="30"/>
                      </a:lnTo>
                      <a:lnTo>
                        <a:pt x="291" y="30"/>
                      </a:lnTo>
                      <a:lnTo>
                        <a:pt x="304" y="25"/>
                      </a:lnTo>
                      <a:lnTo>
                        <a:pt x="307" y="23"/>
                      </a:lnTo>
                      <a:lnTo>
                        <a:pt x="306" y="25"/>
                      </a:lnTo>
                      <a:lnTo>
                        <a:pt x="310" y="23"/>
                      </a:lnTo>
                      <a:lnTo>
                        <a:pt x="313" y="22"/>
                      </a:lnTo>
                      <a:lnTo>
                        <a:pt x="317" y="20"/>
                      </a:lnTo>
                      <a:lnTo>
                        <a:pt x="320" y="19"/>
                      </a:lnTo>
                      <a:lnTo>
                        <a:pt x="322" y="18"/>
                      </a:lnTo>
                      <a:lnTo>
                        <a:pt x="325" y="17"/>
                      </a:lnTo>
                      <a:lnTo>
                        <a:pt x="325" y="17"/>
                      </a:lnTo>
                      <a:lnTo>
                        <a:pt x="334" y="14"/>
                      </a:lnTo>
                      <a:lnTo>
                        <a:pt x="309" y="25"/>
                      </a:lnTo>
                      <a:lnTo>
                        <a:pt x="331" y="16"/>
                      </a:lnTo>
                      <a:lnTo>
                        <a:pt x="330" y="16"/>
                      </a:lnTo>
                      <a:lnTo>
                        <a:pt x="332" y="15"/>
                      </a:lnTo>
                      <a:lnTo>
                        <a:pt x="335" y="14"/>
                      </a:lnTo>
                      <a:lnTo>
                        <a:pt x="338" y="13"/>
                      </a:lnTo>
                      <a:lnTo>
                        <a:pt x="336" y="14"/>
                      </a:lnTo>
                      <a:lnTo>
                        <a:pt x="336" y="15"/>
                      </a:lnTo>
                      <a:lnTo>
                        <a:pt x="336" y="15"/>
                      </a:lnTo>
                      <a:lnTo>
                        <a:pt x="329" y="17"/>
                      </a:lnTo>
                      <a:lnTo>
                        <a:pt x="324" y="20"/>
                      </a:lnTo>
                      <a:lnTo>
                        <a:pt x="330" y="17"/>
                      </a:lnTo>
                      <a:lnTo>
                        <a:pt x="336" y="15"/>
                      </a:lnTo>
                      <a:lnTo>
                        <a:pt x="339" y="13"/>
                      </a:lnTo>
                      <a:lnTo>
                        <a:pt x="344" y="11"/>
                      </a:lnTo>
                      <a:lnTo>
                        <a:pt x="343" y="11"/>
                      </a:lnTo>
                      <a:lnTo>
                        <a:pt x="346" y="11"/>
                      </a:lnTo>
                      <a:lnTo>
                        <a:pt x="347" y="11"/>
                      </a:lnTo>
                      <a:lnTo>
                        <a:pt x="362" y="5"/>
                      </a:lnTo>
                      <a:lnTo>
                        <a:pt x="361" y="6"/>
                      </a:lnTo>
                      <a:lnTo>
                        <a:pt x="362" y="5"/>
                      </a:lnTo>
                      <a:lnTo>
                        <a:pt x="362" y="5"/>
                      </a:lnTo>
                      <a:lnTo>
                        <a:pt x="362" y="5"/>
                      </a:lnTo>
                      <a:lnTo>
                        <a:pt x="363" y="4"/>
                      </a:lnTo>
                      <a:lnTo>
                        <a:pt x="373" y="2"/>
                      </a:lnTo>
                      <a:lnTo>
                        <a:pt x="372" y="2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2" name="Freeform 27"/>
                <p:cNvSpPr>
                  <a:spLocks noEditPoints="1"/>
                </p:cNvSpPr>
                <p:nvPr/>
              </p:nvSpPr>
              <p:spPr bwMode="auto">
                <a:xfrm>
                  <a:off x="5719763" y="1749425"/>
                  <a:ext cx="1857375" cy="1320800"/>
                </a:xfrm>
                <a:custGeom>
                  <a:avLst/>
                  <a:gdLst/>
                  <a:ahLst/>
                  <a:cxnLst>
                    <a:cxn ang="0">
                      <a:pos x="1155" y="684"/>
                    </a:cxn>
                    <a:cxn ang="0">
                      <a:pos x="1146" y="577"/>
                    </a:cxn>
                    <a:cxn ang="0">
                      <a:pos x="1145" y="574"/>
                    </a:cxn>
                    <a:cxn ang="0">
                      <a:pos x="555" y="81"/>
                    </a:cxn>
                    <a:cxn ang="0">
                      <a:pos x="536" y="61"/>
                    </a:cxn>
                    <a:cxn ang="0">
                      <a:pos x="490" y="8"/>
                    </a:cxn>
                    <a:cxn ang="0">
                      <a:pos x="498" y="9"/>
                    </a:cxn>
                    <a:cxn ang="0">
                      <a:pos x="1130" y="526"/>
                    </a:cxn>
                    <a:cxn ang="0">
                      <a:pos x="1156" y="686"/>
                    </a:cxn>
                    <a:cxn ang="0">
                      <a:pos x="1108" y="592"/>
                    </a:cxn>
                    <a:cxn ang="0">
                      <a:pos x="1065" y="704"/>
                    </a:cxn>
                    <a:cxn ang="0">
                      <a:pos x="999" y="619"/>
                    </a:cxn>
                    <a:cxn ang="0">
                      <a:pos x="927" y="585"/>
                    </a:cxn>
                    <a:cxn ang="0">
                      <a:pos x="724" y="551"/>
                    </a:cxn>
                    <a:cxn ang="0">
                      <a:pos x="777" y="613"/>
                    </a:cxn>
                    <a:cxn ang="0">
                      <a:pos x="819" y="585"/>
                    </a:cxn>
                    <a:cxn ang="0">
                      <a:pos x="814" y="727"/>
                    </a:cxn>
                    <a:cxn ang="0">
                      <a:pos x="707" y="759"/>
                    </a:cxn>
                    <a:cxn ang="0">
                      <a:pos x="558" y="619"/>
                    </a:cxn>
                    <a:cxn ang="0">
                      <a:pos x="552" y="533"/>
                    </a:cxn>
                    <a:cxn ang="0">
                      <a:pos x="446" y="536"/>
                    </a:cxn>
                    <a:cxn ang="0">
                      <a:pos x="376" y="495"/>
                    </a:cxn>
                    <a:cxn ang="0">
                      <a:pos x="400" y="523"/>
                    </a:cxn>
                    <a:cxn ang="0">
                      <a:pos x="344" y="525"/>
                    </a:cxn>
                    <a:cxn ang="0">
                      <a:pos x="243" y="451"/>
                    </a:cxn>
                    <a:cxn ang="0">
                      <a:pos x="309" y="512"/>
                    </a:cxn>
                    <a:cxn ang="0">
                      <a:pos x="269" y="563"/>
                    </a:cxn>
                    <a:cxn ang="0">
                      <a:pos x="195" y="492"/>
                    </a:cxn>
                    <a:cxn ang="0">
                      <a:pos x="27" y="626"/>
                    </a:cxn>
                    <a:cxn ang="0">
                      <a:pos x="56" y="527"/>
                    </a:cxn>
                    <a:cxn ang="0">
                      <a:pos x="49" y="452"/>
                    </a:cxn>
                    <a:cxn ang="0">
                      <a:pos x="102" y="421"/>
                    </a:cxn>
                    <a:cxn ang="0">
                      <a:pos x="177" y="295"/>
                    </a:cxn>
                    <a:cxn ang="0">
                      <a:pos x="207" y="319"/>
                    </a:cxn>
                    <a:cxn ang="0">
                      <a:pos x="209" y="333"/>
                    </a:cxn>
                    <a:cxn ang="0">
                      <a:pos x="290" y="271"/>
                    </a:cxn>
                    <a:cxn ang="0">
                      <a:pos x="282" y="261"/>
                    </a:cxn>
                    <a:cxn ang="0">
                      <a:pos x="311" y="226"/>
                    </a:cxn>
                    <a:cxn ang="0">
                      <a:pos x="268" y="167"/>
                    </a:cxn>
                    <a:cxn ang="0">
                      <a:pos x="249" y="249"/>
                    </a:cxn>
                    <a:cxn ang="0">
                      <a:pos x="243" y="290"/>
                    </a:cxn>
                    <a:cxn ang="0">
                      <a:pos x="187" y="278"/>
                    </a:cxn>
                    <a:cxn ang="0">
                      <a:pos x="134" y="290"/>
                    </a:cxn>
                    <a:cxn ang="0">
                      <a:pos x="127" y="271"/>
                    </a:cxn>
                    <a:cxn ang="0">
                      <a:pos x="171" y="198"/>
                    </a:cxn>
                    <a:cxn ang="0">
                      <a:pos x="186" y="147"/>
                    </a:cxn>
                    <a:cxn ang="0">
                      <a:pos x="199" y="137"/>
                    </a:cxn>
                    <a:cxn ang="0">
                      <a:pos x="233" y="120"/>
                    </a:cxn>
                    <a:cxn ang="0">
                      <a:pos x="261" y="106"/>
                    </a:cxn>
                    <a:cxn ang="0">
                      <a:pos x="310" y="114"/>
                    </a:cxn>
                    <a:cxn ang="0">
                      <a:pos x="345" y="154"/>
                    </a:cxn>
                    <a:cxn ang="0">
                      <a:pos x="398" y="149"/>
                    </a:cxn>
                    <a:cxn ang="0">
                      <a:pos x="379" y="102"/>
                    </a:cxn>
                    <a:cxn ang="0">
                      <a:pos x="435" y="84"/>
                    </a:cxn>
                    <a:cxn ang="0">
                      <a:pos x="458" y="82"/>
                    </a:cxn>
                    <a:cxn ang="0">
                      <a:pos x="462" y="65"/>
                    </a:cxn>
                    <a:cxn ang="0">
                      <a:pos x="439" y="38"/>
                    </a:cxn>
                    <a:cxn ang="0">
                      <a:pos x="457" y="31"/>
                    </a:cxn>
                    <a:cxn ang="0">
                      <a:pos x="458" y="23"/>
                    </a:cxn>
                    <a:cxn ang="0">
                      <a:pos x="415" y="5"/>
                    </a:cxn>
                  </a:cxnLst>
                  <a:rect l="0" t="0" r="r" b="b"/>
                  <a:pathLst>
                    <a:path w="1170" h="832">
                      <a:moveTo>
                        <a:pt x="1160" y="750"/>
                      </a:moveTo>
                      <a:lnTo>
                        <a:pt x="1163" y="763"/>
                      </a:lnTo>
                      <a:lnTo>
                        <a:pt x="1167" y="785"/>
                      </a:lnTo>
                      <a:lnTo>
                        <a:pt x="1170" y="808"/>
                      </a:lnTo>
                      <a:lnTo>
                        <a:pt x="1169" y="832"/>
                      </a:lnTo>
                      <a:lnTo>
                        <a:pt x="1168" y="832"/>
                      </a:lnTo>
                      <a:lnTo>
                        <a:pt x="1165" y="821"/>
                      </a:lnTo>
                      <a:lnTo>
                        <a:pt x="1163" y="808"/>
                      </a:lnTo>
                      <a:lnTo>
                        <a:pt x="1162" y="793"/>
                      </a:lnTo>
                      <a:lnTo>
                        <a:pt x="1161" y="776"/>
                      </a:lnTo>
                      <a:lnTo>
                        <a:pt x="1160" y="758"/>
                      </a:lnTo>
                      <a:lnTo>
                        <a:pt x="1160" y="750"/>
                      </a:lnTo>
                      <a:close/>
                      <a:moveTo>
                        <a:pt x="1151" y="672"/>
                      </a:moveTo>
                      <a:lnTo>
                        <a:pt x="1151" y="678"/>
                      </a:lnTo>
                      <a:lnTo>
                        <a:pt x="1152" y="682"/>
                      </a:lnTo>
                      <a:lnTo>
                        <a:pt x="1155" y="684"/>
                      </a:lnTo>
                      <a:lnTo>
                        <a:pt x="1155" y="686"/>
                      </a:lnTo>
                      <a:lnTo>
                        <a:pt x="1157" y="703"/>
                      </a:lnTo>
                      <a:lnTo>
                        <a:pt x="1158" y="721"/>
                      </a:lnTo>
                      <a:lnTo>
                        <a:pt x="1160" y="740"/>
                      </a:lnTo>
                      <a:lnTo>
                        <a:pt x="1160" y="750"/>
                      </a:lnTo>
                      <a:lnTo>
                        <a:pt x="1157" y="740"/>
                      </a:lnTo>
                      <a:lnTo>
                        <a:pt x="1152" y="718"/>
                      </a:lnTo>
                      <a:lnTo>
                        <a:pt x="1150" y="695"/>
                      </a:lnTo>
                      <a:lnTo>
                        <a:pt x="1151" y="672"/>
                      </a:lnTo>
                      <a:close/>
                      <a:moveTo>
                        <a:pt x="50" y="627"/>
                      </a:moveTo>
                      <a:lnTo>
                        <a:pt x="52" y="628"/>
                      </a:lnTo>
                      <a:lnTo>
                        <a:pt x="49" y="628"/>
                      </a:lnTo>
                      <a:lnTo>
                        <a:pt x="50" y="627"/>
                      </a:lnTo>
                      <a:close/>
                      <a:moveTo>
                        <a:pt x="1145" y="576"/>
                      </a:moveTo>
                      <a:lnTo>
                        <a:pt x="1146" y="576"/>
                      </a:lnTo>
                      <a:lnTo>
                        <a:pt x="1146" y="577"/>
                      </a:lnTo>
                      <a:lnTo>
                        <a:pt x="1147" y="579"/>
                      </a:lnTo>
                      <a:lnTo>
                        <a:pt x="1152" y="598"/>
                      </a:lnTo>
                      <a:lnTo>
                        <a:pt x="1150" y="597"/>
                      </a:lnTo>
                      <a:lnTo>
                        <a:pt x="1149" y="593"/>
                      </a:lnTo>
                      <a:lnTo>
                        <a:pt x="1148" y="586"/>
                      </a:lnTo>
                      <a:lnTo>
                        <a:pt x="1145" y="576"/>
                      </a:lnTo>
                      <a:close/>
                      <a:moveTo>
                        <a:pt x="1140" y="559"/>
                      </a:moveTo>
                      <a:lnTo>
                        <a:pt x="1141" y="559"/>
                      </a:lnTo>
                      <a:lnTo>
                        <a:pt x="1142" y="563"/>
                      </a:lnTo>
                      <a:lnTo>
                        <a:pt x="1145" y="570"/>
                      </a:lnTo>
                      <a:lnTo>
                        <a:pt x="1145" y="574"/>
                      </a:lnTo>
                      <a:lnTo>
                        <a:pt x="1145" y="575"/>
                      </a:lnTo>
                      <a:lnTo>
                        <a:pt x="1146" y="576"/>
                      </a:lnTo>
                      <a:lnTo>
                        <a:pt x="1145" y="576"/>
                      </a:lnTo>
                      <a:lnTo>
                        <a:pt x="1145" y="575"/>
                      </a:lnTo>
                      <a:lnTo>
                        <a:pt x="1145" y="574"/>
                      </a:lnTo>
                      <a:lnTo>
                        <a:pt x="1140" y="559"/>
                      </a:lnTo>
                      <a:close/>
                      <a:moveTo>
                        <a:pt x="939" y="230"/>
                      </a:moveTo>
                      <a:lnTo>
                        <a:pt x="960" y="252"/>
                      </a:lnTo>
                      <a:lnTo>
                        <a:pt x="981" y="273"/>
                      </a:lnTo>
                      <a:lnTo>
                        <a:pt x="961" y="254"/>
                      </a:lnTo>
                      <a:lnTo>
                        <a:pt x="939" y="230"/>
                      </a:lnTo>
                      <a:close/>
                      <a:moveTo>
                        <a:pt x="525" y="54"/>
                      </a:moveTo>
                      <a:lnTo>
                        <a:pt x="528" y="56"/>
                      </a:lnTo>
                      <a:lnTo>
                        <a:pt x="529" y="57"/>
                      </a:lnTo>
                      <a:lnTo>
                        <a:pt x="522" y="57"/>
                      </a:lnTo>
                      <a:lnTo>
                        <a:pt x="517" y="56"/>
                      </a:lnTo>
                      <a:lnTo>
                        <a:pt x="521" y="57"/>
                      </a:lnTo>
                      <a:lnTo>
                        <a:pt x="535" y="62"/>
                      </a:lnTo>
                      <a:lnTo>
                        <a:pt x="546" y="69"/>
                      </a:lnTo>
                      <a:lnTo>
                        <a:pt x="553" y="75"/>
                      </a:lnTo>
                      <a:lnTo>
                        <a:pt x="555" y="81"/>
                      </a:lnTo>
                      <a:lnTo>
                        <a:pt x="553" y="81"/>
                      </a:lnTo>
                      <a:lnTo>
                        <a:pt x="551" y="82"/>
                      </a:lnTo>
                      <a:lnTo>
                        <a:pt x="548" y="82"/>
                      </a:lnTo>
                      <a:lnTo>
                        <a:pt x="552" y="84"/>
                      </a:lnTo>
                      <a:lnTo>
                        <a:pt x="557" y="85"/>
                      </a:lnTo>
                      <a:lnTo>
                        <a:pt x="568" y="84"/>
                      </a:lnTo>
                      <a:lnTo>
                        <a:pt x="565" y="82"/>
                      </a:lnTo>
                      <a:lnTo>
                        <a:pt x="564" y="81"/>
                      </a:lnTo>
                      <a:lnTo>
                        <a:pt x="563" y="80"/>
                      </a:lnTo>
                      <a:lnTo>
                        <a:pt x="562" y="77"/>
                      </a:lnTo>
                      <a:lnTo>
                        <a:pt x="564" y="76"/>
                      </a:lnTo>
                      <a:lnTo>
                        <a:pt x="559" y="74"/>
                      </a:lnTo>
                      <a:lnTo>
                        <a:pt x="554" y="71"/>
                      </a:lnTo>
                      <a:lnTo>
                        <a:pt x="548" y="69"/>
                      </a:lnTo>
                      <a:lnTo>
                        <a:pt x="543" y="65"/>
                      </a:lnTo>
                      <a:lnTo>
                        <a:pt x="536" y="61"/>
                      </a:lnTo>
                      <a:lnTo>
                        <a:pt x="537" y="57"/>
                      </a:lnTo>
                      <a:lnTo>
                        <a:pt x="539" y="56"/>
                      </a:lnTo>
                      <a:lnTo>
                        <a:pt x="534" y="54"/>
                      </a:lnTo>
                      <a:lnTo>
                        <a:pt x="525" y="54"/>
                      </a:lnTo>
                      <a:close/>
                      <a:moveTo>
                        <a:pt x="495" y="38"/>
                      </a:moveTo>
                      <a:lnTo>
                        <a:pt x="498" y="39"/>
                      </a:lnTo>
                      <a:lnTo>
                        <a:pt x="504" y="40"/>
                      </a:lnTo>
                      <a:lnTo>
                        <a:pt x="506" y="41"/>
                      </a:lnTo>
                      <a:lnTo>
                        <a:pt x="499" y="39"/>
                      </a:lnTo>
                      <a:lnTo>
                        <a:pt x="495" y="38"/>
                      </a:lnTo>
                      <a:close/>
                      <a:moveTo>
                        <a:pt x="490" y="8"/>
                      </a:moveTo>
                      <a:lnTo>
                        <a:pt x="493" y="9"/>
                      </a:lnTo>
                      <a:lnTo>
                        <a:pt x="491" y="9"/>
                      </a:lnTo>
                      <a:lnTo>
                        <a:pt x="490" y="8"/>
                      </a:lnTo>
                      <a:close/>
                      <a:moveTo>
                        <a:pt x="488" y="8"/>
                      </a:moveTo>
                      <a:lnTo>
                        <a:pt x="490" y="8"/>
                      </a:lnTo>
                      <a:lnTo>
                        <a:pt x="488" y="8"/>
                      </a:lnTo>
                      <a:close/>
                      <a:moveTo>
                        <a:pt x="386" y="0"/>
                      </a:moveTo>
                      <a:lnTo>
                        <a:pt x="414" y="1"/>
                      </a:lnTo>
                      <a:lnTo>
                        <a:pt x="411" y="0"/>
                      </a:lnTo>
                      <a:lnTo>
                        <a:pt x="414" y="0"/>
                      </a:lnTo>
                      <a:lnTo>
                        <a:pt x="443" y="2"/>
                      </a:lnTo>
                      <a:lnTo>
                        <a:pt x="474" y="6"/>
                      </a:lnTo>
                      <a:lnTo>
                        <a:pt x="504" y="12"/>
                      </a:lnTo>
                      <a:lnTo>
                        <a:pt x="489" y="9"/>
                      </a:lnTo>
                      <a:lnTo>
                        <a:pt x="473" y="5"/>
                      </a:lnTo>
                      <a:lnTo>
                        <a:pt x="484" y="7"/>
                      </a:lnTo>
                      <a:lnTo>
                        <a:pt x="488" y="8"/>
                      </a:lnTo>
                      <a:lnTo>
                        <a:pt x="487" y="8"/>
                      </a:lnTo>
                      <a:lnTo>
                        <a:pt x="491" y="9"/>
                      </a:lnTo>
                      <a:lnTo>
                        <a:pt x="493" y="9"/>
                      </a:lnTo>
                      <a:lnTo>
                        <a:pt x="498" y="9"/>
                      </a:lnTo>
                      <a:lnTo>
                        <a:pt x="561" y="24"/>
                      </a:lnTo>
                      <a:lnTo>
                        <a:pt x="621" y="42"/>
                      </a:lnTo>
                      <a:lnTo>
                        <a:pt x="678" y="63"/>
                      </a:lnTo>
                      <a:lnTo>
                        <a:pt x="733" y="89"/>
                      </a:lnTo>
                      <a:lnTo>
                        <a:pt x="787" y="118"/>
                      </a:lnTo>
                      <a:lnTo>
                        <a:pt x="838" y="151"/>
                      </a:lnTo>
                      <a:lnTo>
                        <a:pt x="888" y="188"/>
                      </a:lnTo>
                      <a:lnTo>
                        <a:pt x="935" y="229"/>
                      </a:lnTo>
                      <a:lnTo>
                        <a:pt x="961" y="254"/>
                      </a:lnTo>
                      <a:lnTo>
                        <a:pt x="974" y="268"/>
                      </a:lnTo>
                      <a:lnTo>
                        <a:pt x="1007" y="308"/>
                      </a:lnTo>
                      <a:lnTo>
                        <a:pt x="1037" y="348"/>
                      </a:lnTo>
                      <a:lnTo>
                        <a:pt x="1064" y="390"/>
                      </a:lnTo>
                      <a:lnTo>
                        <a:pt x="1089" y="433"/>
                      </a:lnTo>
                      <a:lnTo>
                        <a:pt x="1111" y="479"/>
                      </a:lnTo>
                      <a:lnTo>
                        <a:pt x="1130" y="526"/>
                      </a:lnTo>
                      <a:lnTo>
                        <a:pt x="1140" y="559"/>
                      </a:lnTo>
                      <a:lnTo>
                        <a:pt x="1138" y="558"/>
                      </a:lnTo>
                      <a:lnTo>
                        <a:pt x="1143" y="589"/>
                      </a:lnTo>
                      <a:lnTo>
                        <a:pt x="1157" y="649"/>
                      </a:lnTo>
                      <a:lnTo>
                        <a:pt x="1163" y="678"/>
                      </a:lnTo>
                      <a:lnTo>
                        <a:pt x="1167" y="708"/>
                      </a:lnTo>
                      <a:lnTo>
                        <a:pt x="1169" y="739"/>
                      </a:lnTo>
                      <a:lnTo>
                        <a:pt x="1167" y="724"/>
                      </a:lnTo>
                      <a:lnTo>
                        <a:pt x="1164" y="712"/>
                      </a:lnTo>
                      <a:lnTo>
                        <a:pt x="1163" y="703"/>
                      </a:lnTo>
                      <a:lnTo>
                        <a:pt x="1162" y="697"/>
                      </a:lnTo>
                      <a:lnTo>
                        <a:pt x="1160" y="692"/>
                      </a:lnTo>
                      <a:lnTo>
                        <a:pt x="1160" y="689"/>
                      </a:lnTo>
                      <a:lnTo>
                        <a:pt x="1159" y="686"/>
                      </a:lnTo>
                      <a:lnTo>
                        <a:pt x="1157" y="683"/>
                      </a:lnTo>
                      <a:lnTo>
                        <a:pt x="1156" y="686"/>
                      </a:lnTo>
                      <a:lnTo>
                        <a:pt x="1155" y="684"/>
                      </a:lnTo>
                      <a:lnTo>
                        <a:pt x="1152" y="670"/>
                      </a:lnTo>
                      <a:lnTo>
                        <a:pt x="1149" y="656"/>
                      </a:lnTo>
                      <a:lnTo>
                        <a:pt x="1145" y="643"/>
                      </a:lnTo>
                      <a:lnTo>
                        <a:pt x="1138" y="634"/>
                      </a:lnTo>
                      <a:lnTo>
                        <a:pt x="1131" y="628"/>
                      </a:lnTo>
                      <a:lnTo>
                        <a:pt x="1132" y="633"/>
                      </a:lnTo>
                      <a:lnTo>
                        <a:pt x="1132" y="637"/>
                      </a:lnTo>
                      <a:lnTo>
                        <a:pt x="1131" y="641"/>
                      </a:lnTo>
                      <a:lnTo>
                        <a:pt x="1128" y="644"/>
                      </a:lnTo>
                      <a:lnTo>
                        <a:pt x="1124" y="638"/>
                      </a:lnTo>
                      <a:lnTo>
                        <a:pt x="1123" y="630"/>
                      </a:lnTo>
                      <a:lnTo>
                        <a:pt x="1121" y="616"/>
                      </a:lnTo>
                      <a:lnTo>
                        <a:pt x="1117" y="610"/>
                      </a:lnTo>
                      <a:lnTo>
                        <a:pt x="1115" y="610"/>
                      </a:lnTo>
                      <a:lnTo>
                        <a:pt x="1108" y="592"/>
                      </a:lnTo>
                      <a:lnTo>
                        <a:pt x="1098" y="574"/>
                      </a:lnTo>
                      <a:lnTo>
                        <a:pt x="1088" y="559"/>
                      </a:lnTo>
                      <a:lnTo>
                        <a:pt x="1089" y="563"/>
                      </a:lnTo>
                      <a:lnTo>
                        <a:pt x="1090" y="566"/>
                      </a:lnTo>
                      <a:lnTo>
                        <a:pt x="1085" y="570"/>
                      </a:lnTo>
                      <a:lnTo>
                        <a:pt x="1082" y="574"/>
                      </a:lnTo>
                      <a:lnTo>
                        <a:pt x="1080" y="579"/>
                      </a:lnTo>
                      <a:lnTo>
                        <a:pt x="1080" y="590"/>
                      </a:lnTo>
                      <a:lnTo>
                        <a:pt x="1079" y="596"/>
                      </a:lnTo>
                      <a:lnTo>
                        <a:pt x="1078" y="600"/>
                      </a:lnTo>
                      <a:lnTo>
                        <a:pt x="1076" y="608"/>
                      </a:lnTo>
                      <a:lnTo>
                        <a:pt x="1074" y="619"/>
                      </a:lnTo>
                      <a:lnTo>
                        <a:pt x="1073" y="633"/>
                      </a:lnTo>
                      <a:lnTo>
                        <a:pt x="1071" y="649"/>
                      </a:lnTo>
                      <a:lnTo>
                        <a:pt x="1067" y="685"/>
                      </a:lnTo>
                      <a:lnTo>
                        <a:pt x="1065" y="704"/>
                      </a:lnTo>
                      <a:lnTo>
                        <a:pt x="1063" y="721"/>
                      </a:lnTo>
                      <a:lnTo>
                        <a:pt x="1062" y="738"/>
                      </a:lnTo>
                      <a:lnTo>
                        <a:pt x="1059" y="752"/>
                      </a:lnTo>
                      <a:lnTo>
                        <a:pt x="1058" y="762"/>
                      </a:lnTo>
                      <a:lnTo>
                        <a:pt x="1056" y="770"/>
                      </a:lnTo>
                      <a:lnTo>
                        <a:pt x="1055" y="772"/>
                      </a:lnTo>
                      <a:lnTo>
                        <a:pt x="1048" y="763"/>
                      </a:lnTo>
                      <a:lnTo>
                        <a:pt x="1043" y="750"/>
                      </a:lnTo>
                      <a:lnTo>
                        <a:pt x="1038" y="735"/>
                      </a:lnTo>
                      <a:lnTo>
                        <a:pt x="1033" y="717"/>
                      </a:lnTo>
                      <a:lnTo>
                        <a:pt x="1028" y="700"/>
                      </a:lnTo>
                      <a:lnTo>
                        <a:pt x="1023" y="681"/>
                      </a:lnTo>
                      <a:lnTo>
                        <a:pt x="1018" y="664"/>
                      </a:lnTo>
                      <a:lnTo>
                        <a:pt x="1012" y="647"/>
                      </a:lnTo>
                      <a:lnTo>
                        <a:pt x="1006" y="632"/>
                      </a:lnTo>
                      <a:lnTo>
                        <a:pt x="999" y="619"/>
                      </a:lnTo>
                      <a:lnTo>
                        <a:pt x="991" y="610"/>
                      </a:lnTo>
                      <a:lnTo>
                        <a:pt x="982" y="604"/>
                      </a:lnTo>
                      <a:lnTo>
                        <a:pt x="981" y="607"/>
                      </a:lnTo>
                      <a:lnTo>
                        <a:pt x="979" y="611"/>
                      </a:lnTo>
                      <a:lnTo>
                        <a:pt x="978" y="615"/>
                      </a:lnTo>
                      <a:lnTo>
                        <a:pt x="976" y="619"/>
                      </a:lnTo>
                      <a:lnTo>
                        <a:pt x="972" y="619"/>
                      </a:lnTo>
                      <a:lnTo>
                        <a:pt x="967" y="617"/>
                      </a:lnTo>
                      <a:lnTo>
                        <a:pt x="963" y="615"/>
                      </a:lnTo>
                      <a:lnTo>
                        <a:pt x="958" y="611"/>
                      </a:lnTo>
                      <a:lnTo>
                        <a:pt x="955" y="607"/>
                      </a:lnTo>
                      <a:lnTo>
                        <a:pt x="954" y="603"/>
                      </a:lnTo>
                      <a:lnTo>
                        <a:pt x="955" y="600"/>
                      </a:lnTo>
                      <a:lnTo>
                        <a:pt x="961" y="596"/>
                      </a:lnTo>
                      <a:lnTo>
                        <a:pt x="943" y="590"/>
                      </a:lnTo>
                      <a:lnTo>
                        <a:pt x="927" y="585"/>
                      </a:lnTo>
                      <a:lnTo>
                        <a:pt x="911" y="581"/>
                      </a:lnTo>
                      <a:lnTo>
                        <a:pt x="893" y="578"/>
                      </a:lnTo>
                      <a:lnTo>
                        <a:pt x="876" y="578"/>
                      </a:lnTo>
                      <a:lnTo>
                        <a:pt x="858" y="576"/>
                      </a:lnTo>
                      <a:lnTo>
                        <a:pt x="840" y="575"/>
                      </a:lnTo>
                      <a:lnTo>
                        <a:pt x="825" y="574"/>
                      </a:lnTo>
                      <a:lnTo>
                        <a:pt x="814" y="570"/>
                      </a:lnTo>
                      <a:lnTo>
                        <a:pt x="802" y="569"/>
                      </a:lnTo>
                      <a:lnTo>
                        <a:pt x="788" y="567"/>
                      </a:lnTo>
                      <a:lnTo>
                        <a:pt x="773" y="566"/>
                      </a:lnTo>
                      <a:lnTo>
                        <a:pt x="758" y="563"/>
                      </a:lnTo>
                      <a:lnTo>
                        <a:pt x="743" y="556"/>
                      </a:lnTo>
                      <a:lnTo>
                        <a:pt x="734" y="551"/>
                      </a:lnTo>
                      <a:lnTo>
                        <a:pt x="729" y="549"/>
                      </a:lnTo>
                      <a:lnTo>
                        <a:pt x="725" y="549"/>
                      </a:lnTo>
                      <a:lnTo>
                        <a:pt x="724" y="551"/>
                      </a:lnTo>
                      <a:lnTo>
                        <a:pt x="725" y="555"/>
                      </a:lnTo>
                      <a:lnTo>
                        <a:pt x="727" y="559"/>
                      </a:lnTo>
                      <a:lnTo>
                        <a:pt x="730" y="565"/>
                      </a:lnTo>
                      <a:lnTo>
                        <a:pt x="749" y="590"/>
                      </a:lnTo>
                      <a:lnTo>
                        <a:pt x="754" y="596"/>
                      </a:lnTo>
                      <a:lnTo>
                        <a:pt x="757" y="600"/>
                      </a:lnTo>
                      <a:lnTo>
                        <a:pt x="760" y="604"/>
                      </a:lnTo>
                      <a:lnTo>
                        <a:pt x="761" y="606"/>
                      </a:lnTo>
                      <a:lnTo>
                        <a:pt x="773" y="604"/>
                      </a:lnTo>
                      <a:lnTo>
                        <a:pt x="785" y="603"/>
                      </a:lnTo>
                      <a:lnTo>
                        <a:pt x="797" y="602"/>
                      </a:lnTo>
                      <a:lnTo>
                        <a:pt x="796" y="603"/>
                      </a:lnTo>
                      <a:lnTo>
                        <a:pt x="792" y="605"/>
                      </a:lnTo>
                      <a:lnTo>
                        <a:pt x="786" y="608"/>
                      </a:lnTo>
                      <a:lnTo>
                        <a:pt x="781" y="611"/>
                      </a:lnTo>
                      <a:lnTo>
                        <a:pt x="777" y="613"/>
                      </a:lnTo>
                      <a:lnTo>
                        <a:pt x="780" y="619"/>
                      </a:lnTo>
                      <a:lnTo>
                        <a:pt x="783" y="621"/>
                      </a:lnTo>
                      <a:lnTo>
                        <a:pt x="786" y="623"/>
                      </a:lnTo>
                      <a:lnTo>
                        <a:pt x="790" y="623"/>
                      </a:lnTo>
                      <a:lnTo>
                        <a:pt x="793" y="617"/>
                      </a:lnTo>
                      <a:lnTo>
                        <a:pt x="796" y="614"/>
                      </a:lnTo>
                      <a:lnTo>
                        <a:pt x="799" y="612"/>
                      </a:lnTo>
                      <a:lnTo>
                        <a:pt x="805" y="612"/>
                      </a:lnTo>
                      <a:lnTo>
                        <a:pt x="811" y="610"/>
                      </a:lnTo>
                      <a:lnTo>
                        <a:pt x="814" y="607"/>
                      </a:lnTo>
                      <a:lnTo>
                        <a:pt x="815" y="604"/>
                      </a:lnTo>
                      <a:lnTo>
                        <a:pt x="814" y="600"/>
                      </a:lnTo>
                      <a:lnTo>
                        <a:pt x="814" y="596"/>
                      </a:lnTo>
                      <a:lnTo>
                        <a:pt x="814" y="593"/>
                      </a:lnTo>
                      <a:lnTo>
                        <a:pt x="815" y="589"/>
                      </a:lnTo>
                      <a:lnTo>
                        <a:pt x="819" y="585"/>
                      </a:lnTo>
                      <a:lnTo>
                        <a:pt x="833" y="595"/>
                      </a:lnTo>
                      <a:lnTo>
                        <a:pt x="845" y="607"/>
                      </a:lnTo>
                      <a:lnTo>
                        <a:pt x="854" y="620"/>
                      </a:lnTo>
                      <a:lnTo>
                        <a:pt x="860" y="635"/>
                      </a:lnTo>
                      <a:lnTo>
                        <a:pt x="864" y="650"/>
                      </a:lnTo>
                      <a:lnTo>
                        <a:pt x="866" y="664"/>
                      </a:lnTo>
                      <a:lnTo>
                        <a:pt x="861" y="667"/>
                      </a:lnTo>
                      <a:lnTo>
                        <a:pt x="858" y="672"/>
                      </a:lnTo>
                      <a:lnTo>
                        <a:pt x="854" y="679"/>
                      </a:lnTo>
                      <a:lnTo>
                        <a:pt x="851" y="688"/>
                      </a:lnTo>
                      <a:lnTo>
                        <a:pt x="846" y="697"/>
                      </a:lnTo>
                      <a:lnTo>
                        <a:pt x="841" y="705"/>
                      </a:lnTo>
                      <a:lnTo>
                        <a:pt x="835" y="712"/>
                      </a:lnTo>
                      <a:lnTo>
                        <a:pt x="828" y="716"/>
                      </a:lnTo>
                      <a:lnTo>
                        <a:pt x="822" y="720"/>
                      </a:lnTo>
                      <a:lnTo>
                        <a:pt x="814" y="727"/>
                      </a:lnTo>
                      <a:lnTo>
                        <a:pt x="806" y="735"/>
                      </a:lnTo>
                      <a:lnTo>
                        <a:pt x="788" y="754"/>
                      </a:lnTo>
                      <a:lnTo>
                        <a:pt x="781" y="762"/>
                      </a:lnTo>
                      <a:lnTo>
                        <a:pt x="773" y="770"/>
                      </a:lnTo>
                      <a:lnTo>
                        <a:pt x="766" y="775"/>
                      </a:lnTo>
                      <a:lnTo>
                        <a:pt x="758" y="778"/>
                      </a:lnTo>
                      <a:lnTo>
                        <a:pt x="751" y="782"/>
                      </a:lnTo>
                      <a:lnTo>
                        <a:pt x="744" y="787"/>
                      </a:lnTo>
                      <a:lnTo>
                        <a:pt x="738" y="791"/>
                      </a:lnTo>
                      <a:lnTo>
                        <a:pt x="733" y="794"/>
                      </a:lnTo>
                      <a:lnTo>
                        <a:pt x="728" y="795"/>
                      </a:lnTo>
                      <a:lnTo>
                        <a:pt x="723" y="793"/>
                      </a:lnTo>
                      <a:lnTo>
                        <a:pt x="719" y="788"/>
                      </a:lnTo>
                      <a:lnTo>
                        <a:pt x="715" y="780"/>
                      </a:lnTo>
                      <a:lnTo>
                        <a:pt x="711" y="765"/>
                      </a:lnTo>
                      <a:lnTo>
                        <a:pt x="707" y="759"/>
                      </a:lnTo>
                      <a:lnTo>
                        <a:pt x="701" y="751"/>
                      </a:lnTo>
                      <a:lnTo>
                        <a:pt x="685" y="732"/>
                      </a:lnTo>
                      <a:lnTo>
                        <a:pt x="677" y="724"/>
                      </a:lnTo>
                      <a:lnTo>
                        <a:pt x="667" y="716"/>
                      </a:lnTo>
                      <a:lnTo>
                        <a:pt x="658" y="710"/>
                      </a:lnTo>
                      <a:lnTo>
                        <a:pt x="651" y="708"/>
                      </a:lnTo>
                      <a:lnTo>
                        <a:pt x="646" y="705"/>
                      </a:lnTo>
                      <a:lnTo>
                        <a:pt x="640" y="700"/>
                      </a:lnTo>
                      <a:lnTo>
                        <a:pt x="622" y="682"/>
                      </a:lnTo>
                      <a:lnTo>
                        <a:pt x="614" y="671"/>
                      </a:lnTo>
                      <a:lnTo>
                        <a:pt x="603" y="660"/>
                      </a:lnTo>
                      <a:lnTo>
                        <a:pt x="594" y="649"/>
                      </a:lnTo>
                      <a:lnTo>
                        <a:pt x="584" y="638"/>
                      </a:lnTo>
                      <a:lnTo>
                        <a:pt x="577" y="629"/>
                      </a:lnTo>
                      <a:lnTo>
                        <a:pt x="563" y="615"/>
                      </a:lnTo>
                      <a:lnTo>
                        <a:pt x="558" y="619"/>
                      </a:lnTo>
                      <a:lnTo>
                        <a:pt x="553" y="620"/>
                      </a:lnTo>
                      <a:lnTo>
                        <a:pt x="547" y="619"/>
                      </a:lnTo>
                      <a:lnTo>
                        <a:pt x="540" y="614"/>
                      </a:lnTo>
                      <a:lnTo>
                        <a:pt x="533" y="608"/>
                      </a:lnTo>
                      <a:lnTo>
                        <a:pt x="527" y="603"/>
                      </a:lnTo>
                      <a:lnTo>
                        <a:pt x="520" y="596"/>
                      </a:lnTo>
                      <a:lnTo>
                        <a:pt x="513" y="592"/>
                      </a:lnTo>
                      <a:lnTo>
                        <a:pt x="507" y="589"/>
                      </a:lnTo>
                      <a:lnTo>
                        <a:pt x="520" y="589"/>
                      </a:lnTo>
                      <a:lnTo>
                        <a:pt x="530" y="585"/>
                      </a:lnTo>
                      <a:lnTo>
                        <a:pt x="539" y="580"/>
                      </a:lnTo>
                      <a:lnTo>
                        <a:pt x="545" y="573"/>
                      </a:lnTo>
                      <a:lnTo>
                        <a:pt x="549" y="563"/>
                      </a:lnTo>
                      <a:lnTo>
                        <a:pt x="551" y="554"/>
                      </a:lnTo>
                      <a:lnTo>
                        <a:pt x="553" y="544"/>
                      </a:lnTo>
                      <a:lnTo>
                        <a:pt x="552" y="533"/>
                      </a:lnTo>
                      <a:lnTo>
                        <a:pt x="550" y="524"/>
                      </a:lnTo>
                      <a:lnTo>
                        <a:pt x="546" y="516"/>
                      </a:lnTo>
                      <a:lnTo>
                        <a:pt x="541" y="510"/>
                      </a:lnTo>
                      <a:lnTo>
                        <a:pt x="535" y="507"/>
                      </a:lnTo>
                      <a:lnTo>
                        <a:pt x="528" y="506"/>
                      </a:lnTo>
                      <a:lnTo>
                        <a:pt x="520" y="509"/>
                      </a:lnTo>
                      <a:lnTo>
                        <a:pt x="523" y="518"/>
                      </a:lnTo>
                      <a:lnTo>
                        <a:pt x="507" y="522"/>
                      </a:lnTo>
                      <a:lnTo>
                        <a:pt x="493" y="527"/>
                      </a:lnTo>
                      <a:lnTo>
                        <a:pt x="480" y="529"/>
                      </a:lnTo>
                      <a:lnTo>
                        <a:pt x="466" y="529"/>
                      </a:lnTo>
                      <a:lnTo>
                        <a:pt x="453" y="525"/>
                      </a:lnTo>
                      <a:lnTo>
                        <a:pt x="452" y="527"/>
                      </a:lnTo>
                      <a:lnTo>
                        <a:pt x="452" y="538"/>
                      </a:lnTo>
                      <a:lnTo>
                        <a:pt x="451" y="542"/>
                      </a:lnTo>
                      <a:lnTo>
                        <a:pt x="446" y="536"/>
                      </a:lnTo>
                      <a:lnTo>
                        <a:pt x="439" y="528"/>
                      </a:lnTo>
                      <a:lnTo>
                        <a:pt x="432" y="519"/>
                      </a:lnTo>
                      <a:lnTo>
                        <a:pt x="424" y="510"/>
                      </a:lnTo>
                      <a:lnTo>
                        <a:pt x="419" y="502"/>
                      </a:lnTo>
                      <a:lnTo>
                        <a:pt x="416" y="494"/>
                      </a:lnTo>
                      <a:lnTo>
                        <a:pt x="417" y="492"/>
                      </a:lnTo>
                      <a:lnTo>
                        <a:pt x="419" y="492"/>
                      </a:lnTo>
                      <a:lnTo>
                        <a:pt x="414" y="488"/>
                      </a:lnTo>
                      <a:lnTo>
                        <a:pt x="409" y="484"/>
                      </a:lnTo>
                      <a:lnTo>
                        <a:pt x="402" y="481"/>
                      </a:lnTo>
                      <a:lnTo>
                        <a:pt x="396" y="480"/>
                      </a:lnTo>
                      <a:lnTo>
                        <a:pt x="390" y="482"/>
                      </a:lnTo>
                      <a:lnTo>
                        <a:pt x="385" y="487"/>
                      </a:lnTo>
                      <a:lnTo>
                        <a:pt x="386" y="490"/>
                      </a:lnTo>
                      <a:lnTo>
                        <a:pt x="387" y="494"/>
                      </a:lnTo>
                      <a:lnTo>
                        <a:pt x="376" y="495"/>
                      </a:lnTo>
                      <a:lnTo>
                        <a:pt x="367" y="496"/>
                      </a:lnTo>
                      <a:lnTo>
                        <a:pt x="369" y="499"/>
                      </a:lnTo>
                      <a:lnTo>
                        <a:pt x="374" y="503"/>
                      </a:lnTo>
                      <a:lnTo>
                        <a:pt x="380" y="508"/>
                      </a:lnTo>
                      <a:lnTo>
                        <a:pt x="386" y="512"/>
                      </a:lnTo>
                      <a:lnTo>
                        <a:pt x="391" y="515"/>
                      </a:lnTo>
                      <a:lnTo>
                        <a:pt x="395" y="516"/>
                      </a:lnTo>
                      <a:lnTo>
                        <a:pt x="396" y="514"/>
                      </a:lnTo>
                      <a:lnTo>
                        <a:pt x="396" y="510"/>
                      </a:lnTo>
                      <a:lnTo>
                        <a:pt x="395" y="508"/>
                      </a:lnTo>
                      <a:lnTo>
                        <a:pt x="398" y="509"/>
                      </a:lnTo>
                      <a:lnTo>
                        <a:pt x="401" y="509"/>
                      </a:lnTo>
                      <a:lnTo>
                        <a:pt x="403" y="510"/>
                      </a:lnTo>
                      <a:lnTo>
                        <a:pt x="406" y="513"/>
                      </a:lnTo>
                      <a:lnTo>
                        <a:pt x="399" y="515"/>
                      </a:lnTo>
                      <a:lnTo>
                        <a:pt x="400" y="523"/>
                      </a:lnTo>
                      <a:lnTo>
                        <a:pt x="398" y="529"/>
                      </a:lnTo>
                      <a:lnTo>
                        <a:pt x="394" y="532"/>
                      </a:lnTo>
                      <a:lnTo>
                        <a:pt x="389" y="534"/>
                      </a:lnTo>
                      <a:lnTo>
                        <a:pt x="383" y="535"/>
                      </a:lnTo>
                      <a:lnTo>
                        <a:pt x="376" y="535"/>
                      </a:lnTo>
                      <a:lnTo>
                        <a:pt x="370" y="534"/>
                      </a:lnTo>
                      <a:lnTo>
                        <a:pt x="364" y="533"/>
                      </a:lnTo>
                      <a:lnTo>
                        <a:pt x="359" y="532"/>
                      </a:lnTo>
                      <a:lnTo>
                        <a:pt x="358" y="533"/>
                      </a:lnTo>
                      <a:lnTo>
                        <a:pt x="358" y="535"/>
                      </a:lnTo>
                      <a:lnTo>
                        <a:pt x="354" y="535"/>
                      </a:lnTo>
                      <a:lnTo>
                        <a:pt x="351" y="534"/>
                      </a:lnTo>
                      <a:lnTo>
                        <a:pt x="348" y="532"/>
                      </a:lnTo>
                      <a:lnTo>
                        <a:pt x="343" y="528"/>
                      </a:lnTo>
                      <a:lnTo>
                        <a:pt x="343" y="526"/>
                      </a:lnTo>
                      <a:lnTo>
                        <a:pt x="344" y="525"/>
                      </a:lnTo>
                      <a:lnTo>
                        <a:pt x="344" y="524"/>
                      </a:lnTo>
                      <a:lnTo>
                        <a:pt x="346" y="525"/>
                      </a:lnTo>
                      <a:lnTo>
                        <a:pt x="349" y="527"/>
                      </a:lnTo>
                      <a:lnTo>
                        <a:pt x="351" y="526"/>
                      </a:lnTo>
                      <a:lnTo>
                        <a:pt x="354" y="525"/>
                      </a:lnTo>
                      <a:lnTo>
                        <a:pt x="350" y="518"/>
                      </a:lnTo>
                      <a:lnTo>
                        <a:pt x="344" y="510"/>
                      </a:lnTo>
                      <a:lnTo>
                        <a:pt x="336" y="502"/>
                      </a:lnTo>
                      <a:lnTo>
                        <a:pt x="326" y="492"/>
                      </a:lnTo>
                      <a:lnTo>
                        <a:pt x="315" y="483"/>
                      </a:lnTo>
                      <a:lnTo>
                        <a:pt x="302" y="474"/>
                      </a:lnTo>
                      <a:lnTo>
                        <a:pt x="289" y="466"/>
                      </a:lnTo>
                      <a:lnTo>
                        <a:pt x="276" y="460"/>
                      </a:lnTo>
                      <a:lnTo>
                        <a:pt x="264" y="454"/>
                      </a:lnTo>
                      <a:lnTo>
                        <a:pt x="253" y="451"/>
                      </a:lnTo>
                      <a:lnTo>
                        <a:pt x="243" y="451"/>
                      </a:lnTo>
                      <a:lnTo>
                        <a:pt x="235" y="454"/>
                      </a:lnTo>
                      <a:lnTo>
                        <a:pt x="236" y="459"/>
                      </a:lnTo>
                      <a:lnTo>
                        <a:pt x="236" y="468"/>
                      </a:lnTo>
                      <a:lnTo>
                        <a:pt x="237" y="473"/>
                      </a:lnTo>
                      <a:lnTo>
                        <a:pt x="242" y="473"/>
                      </a:lnTo>
                      <a:lnTo>
                        <a:pt x="250" y="476"/>
                      </a:lnTo>
                      <a:lnTo>
                        <a:pt x="259" y="479"/>
                      </a:lnTo>
                      <a:lnTo>
                        <a:pt x="270" y="484"/>
                      </a:lnTo>
                      <a:lnTo>
                        <a:pt x="282" y="489"/>
                      </a:lnTo>
                      <a:lnTo>
                        <a:pt x="294" y="495"/>
                      </a:lnTo>
                      <a:lnTo>
                        <a:pt x="304" y="501"/>
                      </a:lnTo>
                      <a:lnTo>
                        <a:pt x="313" y="507"/>
                      </a:lnTo>
                      <a:lnTo>
                        <a:pt x="318" y="511"/>
                      </a:lnTo>
                      <a:lnTo>
                        <a:pt x="320" y="515"/>
                      </a:lnTo>
                      <a:lnTo>
                        <a:pt x="315" y="513"/>
                      </a:lnTo>
                      <a:lnTo>
                        <a:pt x="309" y="512"/>
                      </a:lnTo>
                      <a:lnTo>
                        <a:pt x="305" y="514"/>
                      </a:lnTo>
                      <a:lnTo>
                        <a:pt x="300" y="518"/>
                      </a:lnTo>
                      <a:lnTo>
                        <a:pt x="302" y="520"/>
                      </a:lnTo>
                      <a:lnTo>
                        <a:pt x="304" y="521"/>
                      </a:lnTo>
                      <a:lnTo>
                        <a:pt x="306" y="521"/>
                      </a:lnTo>
                      <a:lnTo>
                        <a:pt x="309" y="520"/>
                      </a:lnTo>
                      <a:lnTo>
                        <a:pt x="311" y="518"/>
                      </a:lnTo>
                      <a:lnTo>
                        <a:pt x="312" y="526"/>
                      </a:lnTo>
                      <a:lnTo>
                        <a:pt x="309" y="532"/>
                      </a:lnTo>
                      <a:lnTo>
                        <a:pt x="305" y="537"/>
                      </a:lnTo>
                      <a:lnTo>
                        <a:pt x="302" y="542"/>
                      </a:lnTo>
                      <a:lnTo>
                        <a:pt x="298" y="548"/>
                      </a:lnTo>
                      <a:lnTo>
                        <a:pt x="295" y="553"/>
                      </a:lnTo>
                      <a:lnTo>
                        <a:pt x="295" y="561"/>
                      </a:lnTo>
                      <a:lnTo>
                        <a:pt x="282" y="564"/>
                      </a:lnTo>
                      <a:lnTo>
                        <a:pt x="269" y="563"/>
                      </a:lnTo>
                      <a:lnTo>
                        <a:pt x="257" y="557"/>
                      </a:lnTo>
                      <a:lnTo>
                        <a:pt x="261" y="553"/>
                      </a:lnTo>
                      <a:lnTo>
                        <a:pt x="267" y="549"/>
                      </a:lnTo>
                      <a:lnTo>
                        <a:pt x="275" y="546"/>
                      </a:lnTo>
                      <a:lnTo>
                        <a:pt x="283" y="543"/>
                      </a:lnTo>
                      <a:lnTo>
                        <a:pt x="291" y="540"/>
                      </a:lnTo>
                      <a:lnTo>
                        <a:pt x="297" y="537"/>
                      </a:lnTo>
                      <a:lnTo>
                        <a:pt x="293" y="525"/>
                      </a:lnTo>
                      <a:lnTo>
                        <a:pt x="286" y="516"/>
                      </a:lnTo>
                      <a:lnTo>
                        <a:pt x="276" y="507"/>
                      </a:lnTo>
                      <a:lnTo>
                        <a:pt x="265" y="501"/>
                      </a:lnTo>
                      <a:lnTo>
                        <a:pt x="252" y="496"/>
                      </a:lnTo>
                      <a:lnTo>
                        <a:pt x="238" y="493"/>
                      </a:lnTo>
                      <a:lnTo>
                        <a:pt x="224" y="492"/>
                      </a:lnTo>
                      <a:lnTo>
                        <a:pt x="209" y="491"/>
                      </a:lnTo>
                      <a:lnTo>
                        <a:pt x="195" y="492"/>
                      </a:lnTo>
                      <a:lnTo>
                        <a:pt x="183" y="493"/>
                      </a:lnTo>
                      <a:lnTo>
                        <a:pt x="171" y="496"/>
                      </a:lnTo>
                      <a:lnTo>
                        <a:pt x="161" y="499"/>
                      </a:lnTo>
                      <a:lnTo>
                        <a:pt x="154" y="504"/>
                      </a:lnTo>
                      <a:lnTo>
                        <a:pt x="142" y="516"/>
                      </a:lnTo>
                      <a:lnTo>
                        <a:pt x="131" y="529"/>
                      </a:lnTo>
                      <a:lnTo>
                        <a:pt x="121" y="544"/>
                      </a:lnTo>
                      <a:lnTo>
                        <a:pt x="112" y="558"/>
                      </a:lnTo>
                      <a:lnTo>
                        <a:pt x="103" y="573"/>
                      </a:lnTo>
                      <a:lnTo>
                        <a:pt x="93" y="588"/>
                      </a:lnTo>
                      <a:lnTo>
                        <a:pt x="81" y="602"/>
                      </a:lnTo>
                      <a:lnTo>
                        <a:pt x="67" y="615"/>
                      </a:lnTo>
                      <a:lnTo>
                        <a:pt x="50" y="627"/>
                      </a:lnTo>
                      <a:lnTo>
                        <a:pt x="45" y="627"/>
                      </a:lnTo>
                      <a:lnTo>
                        <a:pt x="37" y="626"/>
                      </a:lnTo>
                      <a:lnTo>
                        <a:pt x="27" y="626"/>
                      </a:lnTo>
                      <a:lnTo>
                        <a:pt x="18" y="626"/>
                      </a:lnTo>
                      <a:lnTo>
                        <a:pt x="11" y="625"/>
                      </a:lnTo>
                      <a:lnTo>
                        <a:pt x="7" y="625"/>
                      </a:lnTo>
                      <a:lnTo>
                        <a:pt x="4" y="614"/>
                      </a:lnTo>
                      <a:lnTo>
                        <a:pt x="2" y="602"/>
                      </a:lnTo>
                      <a:lnTo>
                        <a:pt x="1" y="590"/>
                      </a:lnTo>
                      <a:lnTo>
                        <a:pt x="0" y="578"/>
                      </a:lnTo>
                      <a:lnTo>
                        <a:pt x="0" y="566"/>
                      </a:lnTo>
                      <a:lnTo>
                        <a:pt x="1" y="555"/>
                      </a:lnTo>
                      <a:lnTo>
                        <a:pt x="4" y="546"/>
                      </a:lnTo>
                      <a:lnTo>
                        <a:pt x="9" y="538"/>
                      </a:lnTo>
                      <a:lnTo>
                        <a:pt x="17" y="533"/>
                      </a:lnTo>
                      <a:lnTo>
                        <a:pt x="27" y="530"/>
                      </a:lnTo>
                      <a:lnTo>
                        <a:pt x="38" y="529"/>
                      </a:lnTo>
                      <a:lnTo>
                        <a:pt x="48" y="528"/>
                      </a:lnTo>
                      <a:lnTo>
                        <a:pt x="56" y="527"/>
                      </a:lnTo>
                      <a:lnTo>
                        <a:pt x="64" y="527"/>
                      </a:lnTo>
                      <a:lnTo>
                        <a:pt x="71" y="525"/>
                      </a:lnTo>
                      <a:lnTo>
                        <a:pt x="76" y="523"/>
                      </a:lnTo>
                      <a:lnTo>
                        <a:pt x="81" y="519"/>
                      </a:lnTo>
                      <a:lnTo>
                        <a:pt x="83" y="512"/>
                      </a:lnTo>
                      <a:lnTo>
                        <a:pt x="85" y="502"/>
                      </a:lnTo>
                      <a:lnTo>
                        <a:pt x="85" y="488"/>
                      </a:lnTo>
                      <a:lnTo>
                        <a:pt x="82" y="486"/>
                      </a:lnTo>
                      <a:lnTo>
                        <a:pt x="77" y="482"/>
                      </a:lnTo>
                      <a:lnTo>
                        <a:pt x="71" y="478"/>
                      </a:lnTo>
                      <a:lnTo>
                        <a:pt x="64" y="473"/>
                      </a:lnTo>
                      <a:lnTo>
                        <a:pt x="56" y="468"/>
                      </a:lnTo>
                      <a:lnTo>
                        <a:pt x="50" y="463"/>
                      </a:lnTo>
                      <a:lnTo>
                        <a:pt x="45" y="460"/>
                      </a:lnTo>
                      <a:lnTo>
                        <a:pt x="43" y="458"/>
                      </a:lnTo>
                      <a:lnTo>
                        <a:pt x="49" y="452"/>
                      </a:lnTo>
                      <a:lnTo>
                        <a:pt x="54" y="450"/>
                      </a:lnTo>
                      <a:lnTo>
                        <a:pt x="68" y="450"/>
                      </a:lnTo>
                      <a:lnTo>
                        <a:pt x="75" y="448"/>
                      </a:lnTo>
                      <a:lnTo>
                        <a:pt x="75" y="445"/>
                      </a:lnTo>
                      <a:lnTo>
                        <a:pt x="75" y="444"/>
                      </a:lnTo>
                      <a:lnTo>
                        <a:pt x="75" y="443"/>
                      </a:lnTo>
                      <a:lnTo>
                        <a:pt x="75" y="441"/>
                      </a:lnTo>
                      <a:lnTo>
                        <a:pt x="76" y="439"/>
                      </a:lnTo>
                      <a:lnTo>
                        <a:pt x="74" y="438"/>
                      </a:lnTo>
                      <a:lnTo>
                        <a:pt x="71" y="438"/>
                      </a:lnTo>
                      <a:lnTo>
                        <a:pt x="71" y="434"/>
                      </a:lnTo>
                      <a:lnTo>
                        <a:pt x="72" y="432"/>
                      </a:lnTo>
                      <a:lnTo>
                        <a:pt x="73" y="430"/>
                      </a:lnTo>
                      <a:lnTo>
                        <a:pt x="84" y="431"/>
                      </a:lnTo>
                      <a:lnTo>
                        <a:pt x="94" y="428"/>
                      </a:lnTo>
                      <a:lnTo>
                        <a:pt x="102" y="421"/>
                      </a:lnTo>
                      <a:lnTo>
                        <a:pt x="110" y="413"/>
                      </a:lnTo>
                      <a:lnTo>
                        <a:pt x="116" y="404"/>
                      </a:lnTo>
                      <a:lnTo>
                        <a:pt x="121" y="394"/>
                      </a:lnTo>
                      <a:lnTo>
                        <a:pt x="124" y="386"/>
                      </a:lnTo>
                      <a:lnTo>
                        <a:pt x="126" y="378"/>
                      </a:lnTo>
                      <a:lnTo>
                        <a:pt x="136" y="374"/>
                      </a:lnTo>
                      <a:lnTo>
                        <a:pt x="155" y="363"/>
                      </a:lnTo>
                      <a:lnTo>
                        <a:pt x="164" y="358"/>
                      </a:lnTo>
                      <a:lnTo>
                        <a:pt x="175" y="354"/>
                      </a:lnTo>
                      <a:lnTo>
                        <a:pt x="173" y="343"/>
                      </a:lnTo>
                      <a:lnTo>
                        <a:pt x="171" y="334"/>
                      </a:lnTo>
                      <a:lnTo>
                        <a:pt x="169" y="327"/>
                      </a:lnTo>
                      <a:lnTo>
                        <a:pt x="168" y="320"/>
                      </a:lnTo>
                      <a:lnTo>
                        <a:pt x="169" y="313"/>
                      </a:lnTo>
                      <a:lnTo>
                        <a:pt x="172" y="305"/>
                      </a:lnTo>
                      <a:lnTo>
                        <a:pt x="177" y="295"/>
                      </a:lnTo>
                      <a:lnTo>
                        <a:pt x="179" y="296"/>
                      </a:lnTo>
                      <a:lnTo>
                        <a:pt x="179" y="297"/>
                      </a:lnTo>
                      <a:lnTo>
                        <a:pt x="180" y="299"/>
                      </a:lnTo>
                      <a:lnTo>
                        <a:pt x="183" y="303"/>
                      </a:lnTo>
                      <a:lnTo>
                        <a:pt x="185" y="310"/>
                      </a:lnTo>
                      <a:lnTo>
                        <a:pt x="186" y="309"/>
                      </a:lnTo>
                      <a:lnTo>
                        <a:pt x="188" y="309"/>
                      </a:lnTo>
                      <a:lnTo>
                        <a:pt x="189" y="308"/>
                      </a:lnTo>
                      <a:lnTo>
                        <a:pt x="189" y="317"/>
                      </a:lnTo>
                      <a:lnTo>
                        <a:pt x="190" y="320"/>
                      </a:lnTo>
                      <a:lnTo>
                        <a:pt x="193" y="319"/>
                      </a:lnTo>
                      <a:lnTo>
                        <a:pt x="195" y="316"/>
                      </a:lnTo>
                      <a:lnTo>
                        <a:pt x="198" y="312"/>
                      </a:lnTo>
                      <a:lnTo>
                        <a:pt x="201" y="311"/>
                      </a:lnTo>
                      <a:lnTo>
                        <a:pt x="205" y="312"/>
                      </a:lnTo>
                      <a:lnTo>
                        <a:pt x="207" y="319"/>
                      </a:lnTo>
                      <a:lnTo>
                        <a:pt x="207" y="324"/>
                      </a:lnTo>
                      <a:lnTo>
                        <a:pt x="206" y="328"/>
                      </a:lnTo>
                      <a:lnTo>
                        <a:pt x="205" y="331"/>
                      </a:lnTo>
                      <a:lnTo>
                        <a:pt x="201" y="331"/>
                      </a:lnTo>
                      <a:lnTo>
                        <a:pt x="197" y="331"/>
                      </a:lnTo>
                      <a:lnTo>
                        <a:pt x="189" y="331"/>
                      </a:lnTo>
                      <a:lnTo>
                        <a:pt x="186" y="332"/>
                      </a:lnTo>
                      <a:lnTo>
                        <a:pt x="185" y="335"/>
                      </a:lnTo>
                      <a:lnTo>
                        <a:pt x="186" y="340"/>
                      </a:lnTo>
                      <a:lnTo>
                        <a:pt x="188" y="340"/>
                      </a:lnTo>
                      <a:lnTo>
                        <a:pt x="191" y="341"/>
                      </a:lnTo>
                      <a:lnTo>
                        <a:pt x="195" y="342"/>
                      </a:lnTo>
                      <a:lnTo>
                        <a:pt x="201" y="342"/>
                      </a:lnTo>
                      <a:lnTo>
                        <a:pt x="202" y="339"/>
                      </a:lnTo>
                      <a:lnTo>
                        <a:pt x="202" y="335"/>
                      </a:lnTo>
                      <a:lnTo>
                        <a:pt x="209" y="333"/>
                      </a:lnTo>
                      <a:lnTo>
                        <a:pt x="218" y="331"/>
                      </a:lnTo>
                      <a:lnTo>
                        <a:pt x="249" y="327"/>
                      </a:lnTo>
                      <a:lnTo>
                        <a:pt x="258" y="324"/>
                      </a:lnTo>
                      <a:lnTo>
                        <a:pt x="266" y="322"/>
                      </a:lnTo>
                      <a:lnTo>
                        <a:pt x="272" y="319"/>
                      </a:lnTo>
                      <a:lnTo>
                        <a:pt x="274" y="316"/>
                      </a:lnTo>
                      <a:lnTo>
                        <a:pt x="272" y="312"/>
                      </a:lnTo>
                      <a:lnTo>
                        <a:pt x="278" y="308"/>
                      </a:lnTo>
                      <a:lnTo>
                        <a:pt x="284" y="307"/>
                      </a:lnTo>
                      <a:lnTo>
                        <a:pt x="291" y="307"/>
                      </a:lnTo>
                      <a:lnTo>
                        <a:pt x="290" y="302"/>
                      </a:lnTo>
                      <a:lnTo>
                        <a:pt x="287" y="297"/>
                      </a:lnTo>
                      <a:lnTo>
                        <a:pt x="286" y="289"/>
                      </a:lnTo>
                      <a:lnTo>
                        <a:pt x="286" y="282"/>
                      </a:lnTo>
                      <a:lnTo>
                        <a:pt x="287" y="275"/>
                      </a:lnTo>
                      <a:lnTo>
                        <a:pt x="290" y="271"/>
                      </a:lnTo>
                      <a:lnTo>
                        <a:pt x="294" y="267"/>
                      </a:lnTo>
                      <a:lnTo>
                        <a:pt x="295" y="269"/>
                      </a:lnTo>
                      <a:lnTo>
                        <a:pt x="296" y="270"/>
                      </a:lnTo>
                      <a:lnTo>
                        <a:pt x="298" y="271"/>
                      </a:lnTo>
                      <a:lnTo>
                        <a:pt x="300" y="271"/>
                      </a:lnTo>
                      <a:lnTo>
                        <a:pt x="302" y="272"/>
                      </a:lnTo>
                      <a:lnTo>
                        <a:pt x="307" y="272"/>
                      </a:lnTo>
                      <a:lnTo>
                        <a:pt x="308" y="271"/>
                      </a:lnTo>
                      <a:lnTo>
                        <a:pt x="307" y="271"/>
                      </a:lnTo>
                      <a:lnTo>
                        <a:pt x="305" y="270"/>
                      </a:lnTo>
                      <a:lnTo>
                        <a:pt x="303" y="268"/>
                      </a:lnTo>
                      <a:lnTo>
                        <a:pt x="300" y="267"/>
                      </a:lnTo>
                      <a:lnTo>
                        <a:pt x="295" y="266"/>
                      </a:lnTo>
                      <a:lnTo>
                        <a:pt x="290" y="265"/>
                      </a:lnTo>
                      <a:lnTo>
                        <a:pt x="283" y="263"/>
                      </a:lnTo>
                      <a:lnTo>
                        <a:pt x="282" y="261"/>
                      </a:lnTo>
                      <a:lnTo>
                        <a:pt x="282" y="259"/>
                      </a:lnTo>
                      <a:lnTo>
                        <a:pt x="283" y="257"/>
                      </a:lnTo>
                      <a:lnTo>
                        <a:pt x="283" y="256"/>
                      </a:lnTo>
                      <a:lnTo>
                        <a:pt x="286" y="255"/>
                      </a:lnTo>
                      <a:lnTo>
                        <a:pt x="289" y="254"/>
                      </a:lnTo>
                      <a:lnTo>
                        <a:pt x="291" y="251"/>
                      </a:lnTo>
                      <a:lnTo>
                        <a:pt x="298" y="248"/>
                      </a:lnTo>
                      <a:lnTo>
                        <a:pt x="307" y="244"/>
                      </a:lnTo>
                      <a:lnTo>
                        <a:pt x="318" y="239"/>
                      </a:lnTo>
                      <a:lnTo>
                        <a:pt x="330" y="234"/>
                      </a:lnTo>
                      <a:lnTo>
                        <a:pt x="340" y="228"/>
                      </a:lnTo>
                      <a:lnTo>
                        <a:pt x="348" y="221"/>
                      </a:lnTo>
                      <a:lnTo>
                        <a:pt x="339" y="219"/>
                      </a:lnTo>
                      <a:lnTo>
                        <a:pt x="330" y="220"/>
                      </a:lnTo>
                      <a:lnTo>
                        <a:pt x="321" y="222"/>
                      </a:lnTo>
                      <a:lnTo>
                        <a:pt x="311" y="226"/>
                      </a:lnTo>
                      <a:lnTo>
                        <a:pt x="300" y="234"/>
                      </a:lnTo>
                      <a:lnTo>
                        <a:pt x="290" y="237"/>
                      </a:lnTo>
                      <a:lnTo>
                        <a:pt x="282" y="237"/>
                      </a:lnTo>
                      <a:lnTo>
                        <a:pt x="275" y="233"/>
                      </a:lnTo>
                      <a:lnTo>
                        <a:pt x="269" y="228"/>
                      </a:lnTo>
                      <a:lnTo>
                        <a:pt x="265" y="220"/>
                      </a:lnTo>
                      <a:lnTo>
                        <a:pt x="263" y="211"/>
                      </a:lnTo>
                      <a:lnTo>
                        <a:pt x="262" y="202"/>
                      </a:lnTo>
                      <a:lnTo>
                        <a:pt x="263" y="193"/>
                      </a:lnTo>
                      <a:lnTo>
                        <a:pt x="266" y="185"/>
                      </a:lnTo>
                      <a:lnTo>
                        <a:pt x="271" y="180"/>
                      </a:lnTo>
                      <a:lnTo>
                        <a:pt x="278" y="176"/>
                      </a:lnTo>
                      <a:lnTo>
                        <a:pt x="277" y="173"/>
                      </a:lnTo>
                      <a:lnTo>
                        <a:pt x="276" y="171"/>
                      </a:lnTo>
                      <a:lnTo>
                        <a:pt x="271" y="168"/>
                      </a:lnTo>
                      <a:lnTo>
                        <a:pt x="268" y="167"/>
                      </a:lnTo>
                      <a:lnTo>
                        <a:pt x="267" y="170"/>
                      </a:lnTo>
                      <a:lnTo>
                        <a:pt x="262" y="170"/>
                      </a:lnTo>
                      <a:lnTo>
                        <a:pt x="260" y="167"/>
                      </a:lnTo>
                      <a:lnTo>
                        <a:pt x="258" y="166"/>
                      </a:lnTo>
                      <a:lnTo>
                        <a:pt x="257" y="166"/>
                      </a:lnTo>
                      <a:lnTo>
                        <a:pt x="252" y="169"/>
                      </a:lnTo>
                      <a:lnTo>
                        <a:pt x="253" y="181"/>
                      </a:lnTo>
                      <a:lnTo>
                        <a:pt x="251" y="192"/>
                      </a:lnTo>
                      <a:lnTo>
                        <a:pt x="248" y="200"/>
                      </a:lnTo>
                      <a:lnTo>
                        <a:pt x="245" y="208"/>
                      </a:lnTo>
                      <a:lnTo>
                        <a:pt x="242" y="217"/>
                      </a:lnTo>
                      <a:lnTo>
                        <a:pt x="239" y="226"/>
                      </a:lnTo>
                      <a:lnTo>
                        <a:pt x="238" y="236"/>
                      </a:lnTo>
                      <a:lnTo>
                        <a:pt x="241" y="248"/>
                      </a:lnTo>
                      <a:lnTo>
                        <a:pt x="246" y="248"/>
                      </a:lnTo>
                      <a:lnTo>
                        <a:pt x="249" y="249"/>
                      </a:lnTo>
                      <a:lnTo>
                        <a:pt x="249" y="252"/>
                      </a:lnTo>
                      <a:lnTo>
                        <a:pt x="248" y="257"/>
                      </a:lnTo>
                      <a:lnTo>
                        <a:pt x="246" y="263"/>
                      </a:lnTo>
                      <a:lnTo>
                        <a:pt x="243" y="269"/>
                      </a:lnTo>
                      <a:lnTo>
                        <a:pt x="241" y="275"/>
                      </a:lnTo>
                      <a:lnTo>
                        <a:pt x="238" y="280"/>
                      </a:lnTo>
                      <a:lnTo>
                        <a:pt x="237" y="285"/>
                      </a:lnTo>
                      <a:lnTo>
                        <a:pt x="238" y="285"/>
                      </a:lnTo>
                      <a:lnTo>
                        <a:pt x="239" y="286"/>
                      </a:lnTo>
                      <a:lnTo>
                        <a:pt x="243" y="285"/>
                      </a:lnTo>
                      <a:lnTo>
                        <a:pt x="247" y="284"/>
                      </a:lnTo>
                      <a:lnTo>
                        <a:pt x="248" y="286"/>
                      </a:lnTo>
                      <a:lnTo>
                        <a:pt x="248" y="287"/>
                      </a:lnTo>
                      <a:lnTo>
                        <a:pt x="249" y="289"/>
                      </a:lnTo>
                      <a:lnTo>
                        <a:pt x="246" y="289"/>
                      </a:lnTo>
                      <a:lnTo>
                        <a:pt x="243" y="290"/>
                      </a:lnTo>
                      <a:lnTo>
                        <a:pt x="240" y="290"/>
                      </a:lnTo>
                      <a:lnTo>
                        <a:pt x="241" y="293"/>
                      </a:lnTo>
                      <a:lnTo>
                        <a:pt x="242" y="294"/>
                      </a:lnTo>
                      <a:lnTo>
                        <a:pt x="242" y="297"/>
                      </a:lnTo>
                      <a:lnTo>
                        <a:pt x="233" y="299"/>
                      </a:lnTo>
                      <a:lnTo>
                        <a:pt x="227" y="301"/>
                      </a:lnTo>
                      <a:lnTo>
                        <a:pt x="223" y="304"/>
                      </a:lnTo>
                      <a:lnTo>
                        <a:pt x="220" y="305"/>
                      </a:lnTo>
                      <a:lnTo>
                        <a:pt x="216" y="305"/>
                      </a:lnTo>
                      <a:lnTo>
                        <a:pt x="212" y="304"/>
                      </a:lnTo>
                      <a:lnTo>
                        <a:pt x="206" y="302"/>
                      </a:lnTo>
                      <a:lnTo>
                        <a:pt x="202" y="300"/>
                      </a:lnTo>
                      <a:lnTo>
                        <a:pt x="198" y="294"/>
                      </a:lnTo>
                      <a:lnTo>
                        <a:pt x="194" y="288"/>
                      </a:lnTo>
                      <a:lnTo>
                        <a:pt x="190" y="282"/>
                      </a:lnTo>
                      <a:lnTo>
                        <a:pt x="187" y="278"/>
                      </a:lnTo>
                      <a:lnTo>
                        <a:pt x="185" y="277"/>
                      </a:lnTo>
                      <a:lnTo>
                        <a:pt x="184" y="276"/>
                      </a:lnTo>
                      <a:lnTo>
                        <a:pt x="184" y="275"/>
                      </a:lnTo>
                      <a:lnTo>
                        <a:pt x="183" y="273"/>
                      </a:lnTo>
                      <a:lnTo>
                        <a:pt x="182" y="271"/>
                      </a:lnTo>
                      <a:lnTo>
                        <a:pt x="179" y="271"/>
                      </a:lnTo>
                      <a:lnTo>
                        <a:pt x="176" y="271"/>
                      </a:lnTo>
                      <a:lnTo>
                        <a:pt x="176" y="277"/>
                      </a:lnTo>
                      <a:lnTo>
                        <a:pt x="173" y="282"/>
                      </a:lnTo>
                      <a:lnTo>
                        <a:pt x="168" y="286"/>
                      </a:lnTo>
                      <a:lnTo>
                        <a:pt x="160" y="288"/>
                      </a:lnTo>
                      <a:lnTo>
                        <a:pt x="153" y="289"/>
                      </a:lnTo>
                      <a:lnTo>
                        <a:pt x="146" y="291"/>
                      </a:lnTo>
                      <a:lnTo>
                        <a:pt x="140" y="292"/>
                      </a:lnTo>
                      <a:lnTo>
                        <a:pt x="135" y="293"/>
                      </a:lnTo>
                      <a:lnTo>
                        <a:pt x="134" y="290"/>
                      </a:lnTo>
                      <a:lnTo>
                        <a:pt x="134" y="289"/>
                      </a:lnTo>
                      <a:lnTo>
                        <a:pt x="136" y="287"/>
                      </a:lnTo>
                      <a:lnTo>
                        <a:pt x="138" y="286"/>
                      </a:lnTo>
                      <a:lnTo>
                        <a:pt x="138" y="283"/>
                      </a:lnTo>
                      <a:lnTo>
                        <a:pt x="135" y="284"/>
                      </a:lnTo>
                      <a:lnTo>
                        <a:pt x="134" y="284"/>
                      </a:lnTo>
                      <a:lnTo>
                        <a:pt x="132" y="285"/>
                      </a:lnTo>
                      <a:lnTo>
                        <a:pt x="131" y="285"/>
                      </a:lnTo>
                      <a:lnTo>
                        <a:pt x="131" y="284"/>
                      </a:lnTo>
                      <a:lnTo>
                        <a:pt x="130" y="284"/>
                      </a:lnTo>
                      <a:lnTo>
                        <a:pt x="131" y="279"/>
                      </a:lnTo>
                      <a:lnTo>
                        <a:pt x="132" y="275"/>
                      </a:lnTo>
                      <a:lnTo>
                        <a:pt x="134" y="271"/>
                      </a:lnTo>
                      <a:lnTo>
                        <a:pt x="132" y="271"/>
                      </a:lnTo>
                      <a:lnTo>
                        <a:pt x="129" y="271"/>
                      </a:lnTo>
                      <a:lnTo>
                        <a:pt x="127" y="271"/>
                      </a:lnTo>
                      <a:lnTo>
                        <a:pt x="125" y="272"/>
                      </a:lnTo>
                      <a:lnTo>
                        <a:pt x="125" y="262"/>
                      </a:lnTo>
                      <a:lnTo>
                        <a:pt x="128" y="254"/>
                      </a:lnTo>
                      <a:lnTo>
                        <a:pt x="133" y="247"/>
                      </a:lnTo>
                      <a:lnTo>
                        <a:pt x="139" y="241"/>
                      </a:lnTo>
                      <a:lnTo>
                        <a:pt x="146" y="234"/>
                      </a:lnTo>
                      <a:lnTo>
                        <a:pt x="153" y="227"/>
                      </a:lnTo>
                      <a:lnTo>
                        <a:pt x="153" y="223"/>
                      </a:lnTo>
                      <a:lnTo>
                        <a:pt x="156" y="220"/>
                      </a:lnTo>
                      <a:lnTo>
                        <a:pt x="161" y="216"/>
                      </a:lnTo>
                      <a:lnTo>
                        <a:pt x="168" y="212"/>
                      </a:lnTo>
                      <a:lnTo>
                        <a:pt x="172" y="207"/>
                      </a:lnTo>
                      <a:lnTo>
                        <a:pt x="175" y="201"/>
                      </a:lnTo>
                      <a:lnTo>
                        <a:pt x="171" y="202"/>
                      </a:lnTo>
                      <a:lnTo>
                        <a:pt x="168" y="203"/>
                      </a:lnTo>
                      <a:lnTo>
                        <a:pt x="171" y="198"/>
                      </a:lnTo>
                      <a:lnTo>
                        <a:pt x="179" y="190"/>
                      </a:lnTo>
                      <a:lnTo>
                        <a:pt x="179" y="192"/>
                      </a:lnTo>
                      <a:lnTo>
                        <a:pt x="180" y="185"/>
                      </a:lnTo>
                      <a:lnTo>
                        <a:pt x="183" y="177"/>
                      </a:lnTo>
                      <a:lnTo>
                        <a:pt x="186" y="169"/>
                      </a:lnTo>
                      <a:lnTo>
                        <a:pt x="190" y="161"/>
                      </a:lnTo>
                      <a:lnTo>
                        <a:pt x="195" y="155"/>
                      </a:lnTo>
                      <a:lnTo>
                        <a:pt x="201" y="151"/>
                      </a:lnTo>
                      <a:lnTo>
                        <a:pt x="200" y="150"/>
                      </a:lnTo>
                      <a:lnTo>
                        <a:pt x="199" y="149"/>
                      </a:lnTo>
                      <a:lnTo>
                        <a:pt x="193" y="151"/>
                      </a:lnTo>
                      <a:lnTo>
                        <a:pt x="182" y="159"/>
                      </a:lnTo>
                      <a:lnTo>
                        <a:pt x="175" y="162"/>
                      </a:lnTo>
                      <a:lnTo>
                        <a:pt x="181" y="155"/>
                      </a:lnTo>
                      <a:lnTo>
                        <a:pt x="188" y="149"/>
                      </a:lnTo>
                      <a:lnTo>
                        <a:pt x="186" y="147"/>
                      </a:lnTo>
                      <a:lnTo>
                        <a:pt x="190" y="147"/>
                      </a:lnTo>
                      <a:lnTo>
                        <a:pt x="191" y="146"/>
                      </a:lnTo>
                      <a:lnTo>
                        <a:pt x="193" y="144"/>
                      </a:lnTo>
                      <a:lnTo>
                        <a:pt x="193" y="143"/>
                      </a:lnTo>
                      <a:lnTo>
                        <a:pt x="192" y="140"/>
                      </a:lnTo>
                      <a:lnTo>
                        <a:pt x="193" y="140"/>
                      </a:lnTo>
                      <a:lnTo>
                        <a:pt x="194" y="140"/>
                      </a:lnTo>
                      <a:lnTo>
                        <a:pt x="195" y="142"/>
                      </a:lnTo>
                      <a:lnTo>
                        <a:pt x="197" y="143"/>
                      </a:lnTo>
                      <a:lnTo>
                        <a:pt x="200" y="145"/>
                      </a:lnTo>
                      <a:lnTo>
                        <a:pt x="201" y="145"/>
                      </a:lnTo>
                      <a:lnTo>
                        <a:pt x="203" y="143"/>
                      </a:lnTo>
                      <a:lnTo>
                        <a:pt x="202" y="142"/>
                      </a:lnTo>
                      <a:lnTo>
                        <a:pt x="201" y="141"/>
                      </a:lnTo>
                      <a:lnTo>
                        <a:pt x="198" y="140"/>
                      </a:lnTo>
                      <a:lnTo>
                        <a:pt x="199" y="137"/>
                      </a:lnTo>
                      <a:lnTo>
                        <a:pt x="201" y="136"/>
                      </a:lnTo>
                      <a:lnTo>
                        <a:pt x="201" y="135"/>
                      </a:lnTo>
                      <a:lnTo>
                        <a:pt x="203" y="133"/>
                      </a:lnTo>
                      <a:lnTo>
                        <a:pt x="204" y="135"/>
                      </a:lnTo>
                      <a:lnTo>
                        <a:pt x="206" y="137"/>
                      </a:lnTo>
                      <a:lnTo>
                        <a:pt x="209" y="134"/>
                      </a:lnTo>
                      <a:lnTo>
                        <a:pt x="209" y="131"/>
                      </a:lnTo>
                      <a:lnTo>
                        <a:pt x="207" y="128"/>
                      </a:lnTo>
                      <a:lnTo>
                        <a:pt x="207" y="125"/>
                      </a:lnTo>
                      <a:lnTo>
                        <a:pt x="213" y="124"/>
                      </a:lnTo>
                      <a:lnTo>
                        <a:pt x="218" y="126"/>
                      </a:lnTo>
                      <a:lnTo>
                        <a:pt x="222" y="130"/>
                      </a:lnTo>
                      <a:lnTo>
                        <a:pt x="222" y="126"/>
                      </a:lnTo>
                      <a:lnTo>
                        <a:pt x="220" y="123"/>
                      </a:lnTo>
                      <a:lnTo>
                        <a:pt x="235" y="121"/>
                      </a:lnTo>
                      <a:lnTo>
                        <a:pt x="233" y="120"/>
                      </a:lnTo>
                      <a:lnTo>
                        <a:pt x="231" y="119"/>
                      </a:lnTo>
                      <a:lnTo>
                        <a:pt x="230" y="119"/>
                      </a:lnTo>
                      <a:lnTo>
                        <a:pt x="229" y="118"/>
                      </a:lnTo>
                      <a:lnTo>
                        <a:pt x="227" y="118"/>
                      </a:lnTo>
                      <a:lnTo>
                        <a:pt x="226" y="117"/>
                      </a:lnTo>
                      <a:lnTo>
                        <a:pt x="224" y="116"/>
                      </a:lnTo>
                      <a:lnTo>
                        <a:pt x="227" y="114"/>
                      </a:lnTo>
                      <a:lnTo>
                        <a:pt x="237" y="109"/>
                      </a:lnTo>
                      <a:lnTo>
                        <a:pt x="243" y="107"/>
                      </a:lnTo>
                      <a:lnTo>
                        <a:pt x="248" y="107"/>
                      </a:lnTo>
                      <a:lnTo>
                        <a:pt x="253" y="109"/>
                      </a:lnTo>
                      <a:lnTo>
                        <a:pt x="256" y="112"/>
                      </a:lnTo>
                      <a:lnTo>
                        <a:pt x="256" y="108"/>
                      </a:lnTo>
                      <a:lnTo>
                        <a:pt x="253" y="105"/>
                      </a:lnTo>
                      <a:lnTo>
                        <a:pt x="257" y="104"/>
                      </a:lnTo>
                      <a:lnTo>
                        <a:pt x="261" y="106"/>
                      </a:lnTo>
                      <a:lnTo>
                        <a:pt x="263" y="107"/>
                      </a:lnTo>
                      <a:lnTo>
                        <a:pt x="264" y="108"/>
                      </a:lnTo>
                      <a:lnTo>
                        <a:pt x="267" y="108"/>
                      </a:lnTo>
                      <a:lnTo>
                        <a:pt x="266" y="106"/>
                      </a:lnTo>
                      <a:lnTo>
                        <a:pt x="264" y="104"/>
                      </a:lnTo>
                      <a:lnTo>
                        <a:pt x="271" y="103"/>
                      </a:lnTo>
                      <a:lnTo>
                        <a:pt x="276" y="104"/>
                      </a:lnTo>
                      <a:lnTo>
                        <a:pt x="279" y="105"/>
                      </a:lnTo>
                      <a:lnTo>
                        <a:pt x="281" y="106"/>
                      </a:lnTo>
                      <a:lnTo>
                        <a:pt x="281" y="109"/>
                      </a:lnTo>
                      <a:lnTo>
                        <a:pt x="279" y="110"/>
                      </a:lnTo>
                      <a:lnTo>
                        <a:pt x="287" y="110"/>
                      </a:lnTo>
                      <a:lnTo>
                        <a:pt x="294" y="110"/>
                      </a:lnTo>
                      <a:lnTo>
                        <a:pt x="302" y="112"/>
                      </a:lnTo>
                      <a:lnTo>
                        <a:pt x="308" y="113"/>
                      </a:lnTo>
                      <a:lnTo>
                        <a:pt x="310" y="114"/>
                      </a:lnTo>
                      <a:lnTo>
                        <a:pt x="309" y="111"/>
                      </a:lnTo>
                      <a:lnTo>
                        <a:pt x="315" y="110"/>
                      </a:lnTo>
                      <a:lnTo>
                        <a:pt x="324" y="110"/>
                      </a:lnTo>
                      <a:lnTo>
                        <a:pt x="335" y="110"/>
                      </a:lnTo>
                      <a:lnTo>
                        <a:pt x="347" y="110"/>
                      </a:lnTo>
                      <a:lnTo>
                        <a:pt x="358" y="112"/>
                      </a:lnTo>
                      <a:lnTo>
                        <a:pt x="368" y="114"/>
                      </a:lnTo>
                      <a:lnTo>
                        <a:pt x="376" y="118"/>
                      </a:lnTo>
                      <a:lnTo>
                        <a:pt x="380" y="123"/>
                      </a:lnTo>
                      <a:lnTo>
                        <a:pt x="370" y="136"/>
                      </a:lnTo>
                      <a:lnTo>
                        <a:pt x="352" y="137"/>
                      </a:lnTo>
                      <a:lnTo>
                        <a:pt x="333" y="136"/>
                      </a:lnTo>
                      <a:lnTo>
                        <a:pt x="315" y="136"/>
                      </a:lnTo>
                      <a:lnTo>
                        <a:pt x="322" y="143"/>
                      </a:lnTo>
                      <a:lnTo>
                        <a:pt x="332" y="148"/>
                      </a:lnTo>
                      <a:lnTo>
                        <a:pt x="345" y="154"/>
                      </a:lnTo>
                      <a:lnTo>
                        <a:pt x="357" y="158"/>
                      </a:lnTo>
                      <a:lnTo>
                        <a:pt x="368" y="162"/>
                      </a:lnTo>
                      <a:lnTo>
                        <a:pt x="378" y="166"/>
                      </a:lnTo>
                      <a:lnTo>
                        <a:pt x="379" y="163"/>
                      </a:lnTo>
                      <a:lnTo>
                        <a:pt x="380" y="162"/>
                      </a:lnTo>
                      <a:lnTo>
                        <a:pt x="381" y="161"/>
                      </a:lnTo>
                      <a:lnTo>
                        <a:pt x="387" y="161"/>
                      </a:lnTo>
                      <a:lnTo>
                        <a:pt x="384" y="158"/>
                      </a:lnTo>
                      <a:lnTo>
                        <a:pt x="380" y="158"/>
                      </a:lnTo>
                      <a:lnTo>
                        <a:pt x="376" y="158"/>
                      </a:lnTo>
                      <a:lnTo>
                        <a:pt x="371" y="157"/>
                      </a:lnTo>
                      <a:lnTo>
                        <a:pt x="367" y="155"/>
                      </a:lnTo>
                      <a:lnTo>
                        <a:pt x="365" y="151"/>
                      </a:lnTo>
                      <a:lnTo>
                        <a:pt x="371" y="150"/>
                      </a:lnTo>
                      <a:lnTo>
                        <a:pt x="380" y="149"/>
                      </a:lnTo>
                      <a:lnTo>
                        <a:pt x="398" y="149"/>
                      </a:lnTo>
                      <a:lnTo>
                        <a:pt x="394" y="143"/>
                      </a:lnTo>
                      <a:lnTo>
                        <a:pt x="389" y="140"/>
                      </a:lnTo>
                      <a:lnTo>
                        <a:pt x="383" y="140"/>
                      </a:lnTo>
                      <a:lnTo>
                        <a:pt x="391" y="136"/>
                      </a:lnTo>
                      <a:lnTo>
                        <a:pt x="398" y="130"/>
                      </a:lnTo>
                      <a:lnTo>
                        <a:pt x="403" y="128"/>
                      </a:lnTo>
                      <a:lnTo>
                        <a:pt x="411" y="126"/>
                      </a:lnTo>
                      <a:lnTo>
                        <a:pt x="408" y="122"/>
                      </a:lnTo>
                      <a:lnTo>
                        <a:pt x="402" y="117"/>
                      </a:lnTo>
                      <a:lnTo>
                        <a:pt x="396" y="113"/>
                      </a:lnTo>
                      <a:lnTo>
                        <a:pt x="389" y="109"/>
                      </a:lnTo>
                      <a:lnTo>
                        <a:pt x="383" y="106"/>
                      </a:lnTo>
                      <a:lnTo>
                        <a:pt x="379" y="105"/>
                      </a:lnTo>
                      <a:lnTo>
                        <a:pt x="378" y="104"/>
                      </a:lnTo>
                      <a:lnTo>
                        <a:pt x="378" y="102"/>
                      </a:lnTo>
                      <a:lnTo>
                        <a:pt x="379" y="102"/>
                      </a:lnTo>
                      <a:lnTo>
                        <a:pt x="388" y="100"/>
                      </a:lnTo>
                      <a:lnTo>
                        <a:pt x="398" y="102"/>
                      </a:lnTo>
                      <a:lnTo>
                        <a:pt x="407" y="106"/>
                      </a:lnTo>
                      <a:lnTo>
                        <a:pt x="400" y="109"/>
                      </a:lnTo>
                      <a:lnTo>
                        <a:pt x="403" y="111"/>
                      </a:lnTo>
                      <a:lnTo>
                        <a:pt x="413" y="116"/>
                      </a:lnTo>
                      <a:lnTo>
                        <a:pt x="417" y="116"/>
                      </a:lnTo>
                      <a:lnTo>
                        <a:pt x="420" y="114"/>
                      </a:lnTo>
                      <a:lnTo>
                        <a:pt x="423" y="109"/>
                      </a:lnTo>
                      <a:lnTo>
                        <a:pt x="422" y="109"/>
                      </a:lnTo>
                      <a:lnTo>
                        <a:pt x="421" y="108"/>
                      </a:lnTo>
                      <a:lnTo>
                        <a:pt x="420" y="108"/>
                      </a:lnTo>
                      <a:lnTo>
                        <a:pt x="418" y="106"/>
                      </a:lnTo>
                      <a:lnTo>
                        <a:pt x="416" y="106"/>
                      </a:lnTo>
                      <a:lnTo>
                        <a:pt x="426" y="95"/>
                      </a:lnTo>
                      <a:lnTo>
                        <a:pt x="435" y="84"/>
                      </a:lnTo>
                      <a:lnTo>
                        <a:pt x="439" y="87"/>
                      </a:lnTo>
                      <a:lnTo>
                        <a:pt x="443" y="89"/>
                      </a:lnTo>
                      <a:lnTo>
                        <a:pt x="446" y="90"/>
                      </a:lnTo>
                      <a:lnTo>
                        <a:pt x="451" y="90"/>
                      </a:lnTo>
                      <a:lnTo>
                        <a:pt x="450" y="89"/>
                      </a:lnTo>
                      <a:lnTo>
                        <a:pt x="449" y="88"/>
                      </a:lnTo>
                      <a:lnTo>
                        <a:pt x="448" y="87"/>
                      </a:lnTo>
                      <a:lnTo>
                        <a:pt x="450" y="86"/>
                      </a:lnTo>
                      <a:lnTo>
                        <a:pt x="452" y="86"/>
                      </a:lnTo>
                      <a:lnTo>
                        <a:pt x="454" y="85"/>
                      </a:lnTo>
                      <a:lnTo>
                        <a:pt x="456" y="84"/>
                      </a:lnTo>
                      <a:lnTo>
                        <a:pt x="455" y="84"/>
                      </a:lnTo>
                      <a:lnTo>
                        <a:pt x="455" y="83"/>
                      </a:lnTo>
                      <a:lnTo>
                        <a:pt x="454" y="83"/>
                      </a:lnTo>
                      <a:lnTo>
                        <a:pt x="454" y="82"/>
                      </a:lnTo>
                      <a:lnTo>
                        <a:pt x="458" y="82"/>
                      </a:lnTo>
                      <a:lnTo>
                        <a:pt x="461" y="80"/>
                      </a:lnTo>
                      <a:lnTo>
                        <a:pt x="459" y="79"/>
                      </a:lnTo>
                      <a:lnTo>
                        <a:pt x="459" y="77"/>
                      </a:lnTo>
                      <a:lnTo>
                        <a:pt x="463" y="77"/>
                      </a:lnTo>
                      <a:lnTo>
                        <a:pt x="467" y="79"/>
                      </a:lnTo>
                      <a:lnTo>
                        <a:pt x="471" y="81"/>
                      </a:lnTo>
                      <a:lnTo>
                        <a:pt x="470" y="80"/>
                      </a:lnTo>
                      <a:lnTo>
                        <a:pt x="470" y="78"/>
                      </a:lnTo>
                      <a:lnTo>
                        <a:pt x="472" y="76"/>
                      </a:lnTo>
                      <a:lnTo>
                        <a:pt x="468" y="74"/>
                      </a:lnTo>
                      <a:lnTo>
                        <a:pt x="461" y="72"/>
                      </a:lnTo>
                      <a:lnTo>
                        <a:pt x="453" y="69"/>
                      </a:lnTo>
                      <a:lnTo>
                        <a:pt x="444" y="67"/>
                      </a:lnTo>
                      <a:lnTo>
                        <a:pt x="435" y="65"/>
                      </a:lnTo>
                      <a:lnTo>
                        <a:pt x="448" y="63"/>
                      </a:lnTo>
                      <a:lnTo>
                        <a:pt x="462" y="65"/>
                      </a:lnTo>
                      <a:lnTo>
                        <a:pt x="476" y="67"/>
                      </a:lnTo>
                      <a:lnTo>
                        <a:pt x="491" y="70"/>
                      </a:lnTo>
                      <a:lnTo>
                        <a:pt x="506" y="72"/>
                      </a:lnTo>
                      <a:lnTo>
                        <a:pt x="519" y="70"/>
                      </a:lnTo>
                      <a:lnTo>
                        <a:pt x="504" y="64"/>
                      </a:lnTo>
                      <a:lnTo>
                        <a:pt x="489" y="59"/>
                      </a:lnTo>
                      <a:lnTo>
                        <a:pt x="473" y="55"/>
                      </a:lnTo>
                      <a:lnTo>
                        <a:pt x="458" y="50"/>
                      </a:lnTo>
                      <a:lnTo>
                        <a:pt x="459" y="50"/>
                      </a:lnTo>
                      <a:lnTo>
                        <a:pt x="459" y="49"/>
                      </a:lnTo>
                      <a:lnTo>
                        <a:pt x="460" y="48"/>
                      </a:lnTo>
                      <a:lnTo>
                        <a:pt x="458" y="47"/>
                      </a:lnTo>
                      <a:lnTo>
                        <a:pt x="454" y="46"/>
                      </a:lnTo>
                      <a:lnTo>
                        <a:pt x="448" y="42"/>
                      </a:lnTo>
                      <a:lnTo>
                        <a:pt x="443" y="40"/>
                      </a:lnTo>
                      <a:lnTo>
                        <a:pt x="439" y="38"/>
                      </a:lnTo>
                      <a:lnTo>
                        <a:pt x="441" y="37"/>
                      </a:lnTo>
                      <a:lnTo>
                        <a:pt x="440" y="35"/>
                      </a:lnTo>
                      <a:lnTo>
                        <a:pt x="453" y="35"/>
                      </a:lnTo>
                      <a:lnTo>
                        <a:pt x="465" y="39"/>
                      </a:lnTo>
                      <a:lnTo>
                        <a:pt x="464" y="39"/>
                      </a:lnTo>
                      <a:lnTo>
                        <a:pt x="462" y="39"/>
                      </a:lnTo>
                      <a:lnTo>
                        <a:pt x="469" y="42"/>
                      </a:lnTo>
                      <a:lnTo>
                        <a:pt x="480" y="44"/>
                      </a:lnTo>
                      <a:lnTo>
                        <a:pt x="485" y="46"/>
                      </a:lnTo>
                      <a:lnTo>
                        <a:pt x="484" y="45"/>
                      </a:lnTo>
                      <a:lnTo>
                        <a:pt x="475" y="40"/>
                      </a:lnTo>
                      <a:lnTo>
                        <a:pt x="469" y="37"/>
                      </a:lnTo>
                      <a:lnTo>
                        <a:pt x="471" y="37"/>
                      </a:lnTo>
                      <a:lnTo>
                        <a:pt x="462" y="34"/>
                      </a:lnTo>
                      <a:lnTo>
                        <a:pt x="454" y="31"/>
                      </a:lnTo>
                      <a:lnTo>
                        <a:pt x="457" y="31"/>
                      </a:lnTo>
                      <a:lnTo>
                        <a:pt x="464" y="32"/>
                      </a:lnTo>
                      <a:lnTo>
                        <a:pt x="472" y="34"/>
                      </a:lnTo>
                      <a:lnTo>
                        <a:pt x="478" y="35"/>
                      </a:lnTo>
                      <a:lnTo>
                        <a:pt x="484" y="35"/>
                      </a:lnTo>
                      <a:lnTo>
                        <a:pt x="480" y="34"/>
                      </a:lnTo>
                      <a:lnTo>
                        <a:pt x="473" y="34"/>
                      </a:lnTo>
                      <a:lnTo>
                        <a:pt x="472" y="31"/>
                      </a:lnTo>
                      <a:lnTo>
                        <a:pt x="486" y="32"/>
                      </a:lnTo>
                      <a:lnTo>
                        <a:pt x="494" y="33"/>
                      </a:lnTo>
                      <a:lnTo>
                        <a:pt x="500" y="32"/>
                      </a:lnTo>
                      <a:lnTo>
                        <a:pt x="490" y="31"/>
                      </a:lnTo>
                      <a:lnTo>
                        <a:pt x="468" y="27"/>
                      </a:lnTo>
                      <a:lnTo>
                        <a:pt x="458" y="24"/>
                      </a:lnTo>
                      <a:lnTo>
                        <a:pt x="459" y="24"/>
                      </a:lnTo>
                      <a:lnTo>
                        <a:pt x="460" y="24"/>
                      </a:lnTo>
                      <a:lnTo>
                        <a:pt x="458" y="23"/>
                      </a:lnTo>
                      <a:lnTo>
                        <a:pt x="458" y="23"/>
                      </a:lnTo>
                      <a:lnTo>
                        <a:pt x="457" y="22"/>
                      </a:lnTo>
                      <a:lnTo>
                        <a:pt x="458" y="20"/>
                      </a:lnTo>
                      <a:lnTo>
                        <a:pt x="460" y="20"/>
                      </a:lnTo>
                      <a:lnTo>
                        <a:pt x="462" y="20"/>
                      </a:lnTo>
                      <a:lnTo>
                        <a:pt x="461" y="18"/>
                      </a:lnTo>
                      <a:lnTo>
                        <a:pt x="463" y="18"/>
                      </a:lnTo>
                      <a:lnTo>
                        <a:pt x="451" y="16"/>
                      </a:lnTo>
                      <a:lnTo>
                        <a:pt x="439" y="14"/>
                      </a:lnTo>
                      <a:lnTo>
                        <a:pt x="428" y="9"/>
                      </a:lnTo>
                      <a:lnTo>
                        <a:pt x="431" y="9"/>
                      </a:lnTo>
                      <a:lnTo>
                        <a:pt x="428" y="8"/>
                      </a:lnTo>
                      <a:lnTo>
                        <a:pt x="424" y="7"/>
                      </a:lnTo>
                      <a:lnTo>
                        <a:pt x="425" y="6"/>
                      </a:lnTo>
                      <a:lnTo>
                        <a:pt x="421" y="6"/>
                      </a:lnTo>
                      <a:lnTo>
                        <a:pt x="415" y="5"/>
                      </a:lnTo>
                      <a:lnTo>
                        <a:pt x="426" y="5"/>
                      </a:lnTo>
                      <a:lnTo>
                        <a:pt x="423" y="4"/>
                      </a:lnTo>
                      <a:lnTo>
                        <a:pt x="417" y="4"/>
                      </a:lnTo>
                      <a:lnTo>
                        <a:pt x="415" y="3"/>
                      </a:lnTo>
                      <a:lnTo>
                        <a:pt x="413" y="3"/>
                      </a:lnTo>
                      <a:lnTo>
                        <a:pt x="415" y="2"/>
                      </a:lnTo>
                      <a:lnTo>
                        <a:pt x="408" y="2"/>
                      </a:lnTo>
                      <a:lnTo>
                        <a:pt x="403" y="1"/>
                      </a:lnTo>
                      <a:lnTo>
                        <a:pt x="396" y="1"/>
                      </a:lnTo>
                      <a:lnTo>
                        <a:pt x="3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3" name="Freeform 28"/>
                <p:cNvSpPr>
                  <a:spLocks/>
                </p:cNvSpPr>
                <p:nvPr/>
              </p:nvSpPr>
              <p:spPr bwMode="auto">
                <a:xfrm>
                  <a:off x="5754688" y="2252663"/>
                  <a:ext cx="14288" cy="23813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6" y="8"/>
                    </a:cxn>
                    <a:cxn ang="0">
                      <a:pos x="1" y="14"/>
                    </a:cxn>
                    <a:cxn ang="0">
                      <a:pos x="0" y="15"/>
                    </a:cxn>
                    <a:cxn ang="0">
                      <a:pos x="1" y="13"/>
                    </a:cxn>
                    <a:cxn ang="0">
                      <a:pos x="2" y="9"/>
                    </a:cxn>
                    <a:cxn ang="0">
                      <a:pos x="5" y="5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9" h="15">
                      <a:moveTo>
                        <a:pt x="9" y="0"/>
                      </a:moveTo>
                      <a:lnTo>
                        <a:pt x="6" y="8"/>
                      </a:lnTo>
                      <a:lnTo>
                        <a:pt x="1" y="14"/>
                      </a:lnTo>
                      <a:lnTo>
                        <a:pt x="0" y="15"/>
                      </a:lnTo>
                      <a:lnTo>
                        <a:pt x="1" y="13"/>
                      </a:lnTo>
                      <a:lnTo>
                        <a:pt x="2" y="9"/>
                      </a:lnTo>
                      <a:lnTo>
                        <a:pt x="5" y="5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4" name="Freeform 29"/>
                <p:cNvSpPr>
                  <a:spLocks/>
                </p:cNvSpPr>
                <p:nvPr/>
              </p:nvSpPr>
              <p:spPr bwMode="auto">
                <a:xfrm>
                  <a:off x="5759451" y="2244725"/>
                  <a:ext cx="133350" cy="195263"/>
                </a:xfrm>
                <a:custGeom>
                  <a:avLst/>
                  <a:gdLst/>
                  <a:ahLst/>
                  <a:cxnLst>
                    <a:cxn ang="0">
                      <a:pos x="31" y="1"/>
                    </a:cxn>
                    <a:cxn ang="0">
                      <a:pos x="24" y="15"/>
                    </a:cxn>
                    <a:cxn ang="0">
                      <a:pos x="41" y="18"/>
                    </a:cxn>
                    <a:cxn ang="0">
                      <a:pos x="37" y="27"/>
                    </a:cxn>
                    <a:cxn ang="0">
                      <a:pos x="31" y="37"/>
                    </a:cxn>
                    <a:cxn ang="0">
                      <a:pos x="48" y="51"/>
                    </a:cxn>
                    <a:cxn ang="0">
                      <a:pos x="62" y="63"/>
                    </a:cxn>
                    <a:cxn ang="0">
                      <a:pos x="69" y="71"/>
                    </a:cxn>
                    <a:cxn ang="0">
                      <a:pos x="77" y="67"/>
                    </a:cxn>
                    <a:cxn ang="0">
                      <a:pos x="83" y="71"/>
                    </a:cxn>
                    <a:cxn ang="0">
                      <a:pos x="82" y="77"/>
                    </a:cxn>
                    <a:cxn ang="0">
                      <a:pos x="78" y="80"/>
                    </a:cxn>
                    <a:cxn ang="0">
                      <a:pos x="76" y="84"/>
                    </a:cxn>
                    <a:cxn ang="0">
                      <a:pos x="66" y="93"/>
                    </a:cxn>
                    <a:cxn ang="0">
                      <a:pos x="42" y="112"/>
                    </a:cxn>
                    <a:cxn ang="0">
                      <a:pos x="24" y="122"/>
                    </a:cxn>
                    <a:cxn ang="0">
                      <a:pos x="10" y="123"/>
                    </a:cxn>
                    <a:cxn ang="0">
                      <a:pos x="31" y="101"/>
                    </a:cxn>
                    <a:cxn ang="0">
                      <a:pos x="24" y="98"/>
                    </a:cxn>
                    <a:cxn ang="0">
                      <a:pos x="13" y="100"/>
                    </a:cxn>
                    <a:cxn ang="0">
                      <a:pos x="13" y="97"/>
                    </a:cxn>
                    <a:cxn ang="0">
                      <a:pos x="18" y="92"/>
                    </a:cxn>
                    <a:cxn ang="0">
                      <a:pos x="22" y="87"/>
                    </a:cxn>
                    <a:cxn ang="0">
                      <a:pos x="20" y="84"/>
                    </a:cxn>
                    <a:cxn ang="0">
                      <a:pos x="17" y="86"/>
                    </a:cxn>
                    <a:cxn ang="0">
                      <a:pos x="13" y="86"/>
                    </a:cxn>
                    <a:cxn ang="0">
                      <a:pos x="20" y="82"/>
                    </a:cxn>
                    <a:cxn ang="0">
                      <a:pos x="29" y="73"/>
                    </a:cxn>
                    <a:cxn ang="0">
                      <a:pos x="35" y="64"/>
                    </a:cxn>
                    <a:cxn ang="0">
                      <a:pos x="31" y="56"/>
                    </a:cxn>
                    <a:cxn ang="0">
                      <a:pos x="24" y="56"/>
                    </a:cxn>
                    <a:cxn ang="0">
                      <a:pos x="20" y="58"/>
                    </a:cxn>
                    <a:cxn ang="0">
                      <a:pos x="13" y="55"/>
                    </a:cxn>
                    <a:cxn ang="0">
                      <a:pos x="16" y="47"/>
                    </a:cxn>
                    <a:cxn ang="0">
                      <a:pos x="12" y="45"/>
                    </a:cxn>
                    <a:cxn ang="0">
                      <a:pos x="5" y="45"/>
                    </a:cxn>
                    <a:cxn ang="0">
                      <a:pos x="4" y="37"/>
                    </a:cxn>
                    <a:cxn ang="0">
                      <a:pos x="3" y="28"/>
                    </a:cxn>
                    <a:cxn ang="0">
                      <a:pos x="2" y="24"/>
                    </a:cxn>
                    <a:cxn ang="0">
                      <a:pos x="9" y="15"/>
                    </a:cxn>
                    <a:cxn ang="0">
                      <a:pos x="19" y="4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84" h="123">
                      <a:moveTo>
                        <a:pt x="28" y="0"/>
                      </a:moveTo>
                      <a:lnTo>
                        <a:pt x="31" y="1"/>
                      </a:lnTo>
                      <a:lnTo>
                        <a:pt x="27" y="7"/>
                      </a:lnTo>
                      <a:lnTo>
                        <a:pt x="24" y="15"/>
                      </a:lnTo>
                      <a:lnTo>
                        <a:pt x="42" y="11"/>
                      </a:lnTo>
                      <a:lnTo>
                        <a:pt x="41" y="18"/>
                      </a:lnTo>
                      <a:lnTo>
                        <a:pt x="39" y="22"/>
                      </a:lnTo>
                      <a:lnTo>
                        <a:pt x="37" y="27"/>
                      </a:lnTo>
                      <a:lnTo>
                        <a:pt x="34" y="31"/>
                      </a:lnTo>
                      <a:lnTo>
                        <a:pt x="31" y="37"/>
                      </a:lnTo>
                      <a:lnTo>
                        <a:pt x="39" y="45"/>
                      </a:lnTo>
                      <a:lnTo>
                        <a:pt x="48" y="51"/>
                      </a:lnTo>
                      <a:lnTo>
                        <a:pt x="55" y="56"/>
                      </a:lnTo>
                      <a:lnTo>
                        <a:pt x="62" y="63"/>
                      </a:lnTo>
                      <a:lnTo>
                        <a:pt x="69" y="72"/>
                      </a:lnTo>
                      <a:lnTo>
                        <a:pt x="69" y="71"/>
                      </a:lnTo>
                      <a:lnTo>
                        <a:pt x="73" y="67"/>
                      </a:lnTo>
                      <a:lnTo>
                        <a:pt x="77" y="67"/>
                      </a:lnTo>
                      <a:lnTo>
                        <a:pt x="80" y="67"/>
                      </a:lnTo>
                      <a:lnTo>
                        <a:pt x="83" y="71"/>
                      </a:lnTo>
                      <a:lnTo>
                        <a:pt x="84" y="77"/>
                      </a:lnTo>
                      <a:lnTo>
                        <a:pt x="82" y="77"/>
                      </a:lnTo>
                      <a:lnTo>
                        <a:pt x="79" y="78"/>
                      </a:lnTo>
                      <a:lnTo>
                        <a:pt x="78" y="80"/>
                      </a:lnTo>
                      <a:lnTo>
                        <a:pt x="78" y="82"/>
                      </a:lnTo>
                      <a:lnTo>
                        <a:pt x="76" y="84"/>
                      </a:lnTo>
                      <a:lnTo>
                        <a:pt x="72" y="87"/>
                      </a:lnTo>
                      <a:lnTo>
                        <a:pt x="66" y="93"/>
                      </a:lnTo>
                      <a:lnTo>
                        <a:pt x="59" y="99"/>
                      </a:lnTo>
                      <a:lnTo>
                        <a:pt x="42" y="112"/>
                      </a:lnTo>
                      <a:lnTo>
                        <a:pt x="33" y="117"/>
                      </a:lnTo>
                      <a:lnTo>
                        <a:pt x="24" y="122"/>
                      </a:lnTo>
                      <a:lnTo>
                        <a:pt x="17" y="123"/>
                      </a:lnTo>
                      <a:lnTo>
                        <a:pt x="10" y="123"/>
                      </a:lnTo>
                      <a:lnTo>
                        <a:pt x="26" y="107"/>
                      </a:lnTo>
                      <a:lnTo>
                        <a:pt x="31" y="101"/>
                      </a:lnTo>
                      <a:lnTo>
                        <a:pt x="35" y="97"/>
                      </a:lnTo>
                      <a:lnTo>
                        <a:pt x="24" y="98"/>
                      </a:lnTo>
                      <a:lnTo>
                        <a:pt x="14" y="101"/>
                      </a:lnTo>
                      <a:lnTo>
                        <a:pt x="13" y="100"/>
                      </a:lnTo>
                      <a:lnTo>
                        <a:pt x="13" y="99"/>
                      </a:lnTo>
                      <a:lnTo>
                        <a:pt x="13" y="97"/>
                      </a:lnTo>
                      <a:lnTo>
                        <a:pt x="13" y="95"/>
                      </a:lnTo>
                      <a:lnTo>
                        <a:pt x="18" y="92"/>
                      </a:lnTo>
                      <a:lnTo>
                        <a:pt x="20" y="90"/>
                      </a:lnTo>
                      <a:lnTo>
                        <a:pt x="22" y="87"/>
                      </a:lnTo>
                      <a:lnTo>
                        <a:pt x="23" y="84"/>
                      </a:lnTo>
                      <a:lnTo>
                        <a:pt x="20" y="84"/>
                      </a:lnTo>
                      <a:lnTo>
                        <a:pt x="18" y="85"/>
                      </a:lnTo>
                      <a:lnTo>
                        <a:pt x="17" y="86"/>
                      </a:lnTo>
                      <a:lnTo>
                        <a:pt x="14" y="86"/>
                      </a:lnTo>
                      <a:lnTo>
                        <a:pt x="13" y="86"/>
                      </a:lnTo>
                      <a:lnTo>
                        <a:pt x="16" y="84"/>
                      </a:lnTo>
                      <a:lnTo>
                        <a:pt x="20" y="82"/>
                      </a:lnTo>
                      <a:lnTo>
                        <a:pt x="24" y="78"/>
                      </a:lnTo>
                      <a:lnTo>
                        <a:pt x="29" y="73"/>
                      </a:lnTo>
                      <a:lnTo>
                        <a:pt x="32" y="68"/>
                      </a:lnTo>
                      <a:lnTo>
                        <a:pt x="35" y="64"/>
                      </a:lnTo>
                      <a:lnTo>
                        <a:pt x="35" y="60"/>
                      </a:lnTo>
                      <a:lnTo>
                        <a:pt x="31" y="56"/>
                      </a:lnTo>
                      <a:lnTo>
                        <a:pt x="25" y="53"/>
                      </a:lnTo>
                      <a:lnTo>
                        <a:pt x="24" y="56"/>
                      </a:lnTo>
                      <a:lnTo>
                        <a:pt x="23" y="57"/>
                      </a:lnTo>
                      <a:lnTo>
                        <a:pt x="20" y="58"/>
                      </a:lnTo>
                      <a:lnTo>
                        <a:pt x="14" y="58"/>
                      </a:lnTo>
                      <a:lnTo>
                        <a:pt x="13" y="55"/>
                      </a:lnTo>
                      <a:lnTo>
                        <a:pt x="14" y="51"/>
                      </a:lnTo>
                      <a:lnTo>
                        <a:pt x="16" y="47"/>
                      </a:lnTo>
                      <a:lnTo>
                        <a:pt x="14" y="41"/>
                      </a:lnTo>
                      <a:lnTo>
                        <a:pt x="12" y="45"/>
                      </a:lnTo>
                      <a:lnTo>
                        <a:pt x="9" y="46"/>
                      </a:lnTo>
                      <a:lnTo>
                        <a:pt x="5" y="45"/>
                      </a:lnTo>
                      <a:lnTo>
                        <a:pt x="0" y="46"/>
                      </a:lnTo>
                      <a:lnTo>
                        <a:pt x="4" y="37"/>
                      </a:lnTo>
                      <a:lnTo>
                        <a:pt x="7" y="28"/>
                      </a:lnTo>
                      <a:lnTo>
                        <a:pt x="3" y="28"/>
                      </a:lnTo>
                      <a:lnTo>
                        <a:pt x="2" y="26"/>
                      </a:lnTo>
                      <a:lnTo>
                        <a:pt x="2" y="24"/>
                      </a:lnTo>
                      <a:lnTo>
                        <a:pt x="5" y="20"/>
                      </a:lnTo>
                      <a:lnTo>
                        <a:pt x="9" y="15"/>
                      </a:lnTo>
                      <a:lnTo>
                        <a:pt x="13" y="9"/>
                      </a:lnTo>
                      <a:lnTo>
                        <a:pt x="19" y="4"/>
                      </a:lnTo>
                      <a:lnTo>
                        <a:pt x="24" y="1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5" name="Freeform 30"/>
                <p:cNvSpPr>
                  <a:spLocks/>
                </p:cNvSpPr>
                <p:nvPr/>
              </p:nvSpPr>
              <p:spPr bwMode="auto">
                <a:xfrm>
                  <a:off x="5702301" y="2335213"/>
                  <a:ext cx="69850" cy="88900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5" y="0"/>
                    </a:cxn>
                    <a:cxn ang="0">
                      <a:pos x="39" y="2"/>
                    </a:cxn>
                    <a:cxn ang="0">
                      <a:pos x="42" y="6"/>
                    </a:cxn>
                    <a:cxn ang="0">
                      <a:pos x="44" y="12"/>
                    </a:cxn>
                    <a:cxn ang="0">
                      <a:pos x="42" y="21"/>
                    </a:cxn>
                    <a:cxn ang="0">
                      <a:pos x="38" y="32"/>
                    </a:cxn>
                    <a:cxn ang="0">
                      <a:pos x="36" y="34"/>
                    </a:cxn>
                    <a:cxn ang="0">
                      <a:pos x="32" y="39"/>
                    </a:cxn>
                    <a:cxn ang="0">
                      <a:pos x="27" y="44"/>
                    </a:cxn>
                    <a:cxn ang="0">
                      <a:pos x="20" y="49"/>
                    </a:cxn>
                    <a:cxn ang="0">
                      <a:pos x="13" y="54"/>
                    </a:cxn>
                    <a:cxn ang="0">
                      <a:pos x="6" y="56"/>
                    </a:cxn>
                    <a:cxn ang="0">
                      <a:pos x="1" y="55"/>
                    </a:cxn>
                    <a:cxn ang="0">
                      <a:pos x="0" y="52"/>
                    </a:cxn>
                    <a:cxn ang="0">
                      <a:pos x="1" y="48"/>
                    </a:cxn>
                    <a:cxn ang="0">
                      <a:pos x="3" y="43"/>
                    </a:cxn>
                    <a:cxn ang="0">
                      <a:pos x="6" y="37"/>
                    </a:cxn>
                    <a:cxn ang="0">
                      <a:pos x="8" y="33"/>
                    </a:cxn>
                    <a:cxn ang="0">
                      <a:pos x="9" y="30"/>
                    </a:cxn>
                    <a:cxn ang="0">
                      <a:pos x="8" y="31"/>
                    </a:cxn>
                    <a:cxn ang="0">
                      <a:pos x="7" y="32"/>
                    </a:cxn>
                    <a:cxn ang="0">
                      <a:pos x="3" y="32"/>
                    </a:cxn>
                    <a:cxn ang="0">
                      <a:pos x="4" y="24"/>
                    </a:cxn>
                    <a:cxn ang="0">
                      <a:pos x="8" y="17"/>
                    </a:cxn>
                    <a:cxn ang="0">
                      <a:pos x="12" y="10"/>
                    </a:cxn>
                    <a:cxn ang="0">
                      <a:pos x="18" y="6"/>
                    </a:cxn>
                    <a:cxn ang="0">
                      <a:pos x="23" y="2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44" h="56">
                      <a:moveTo>
                        <a:pt x="30" y="0"/>
                      </a:moveTo>
                      <a:lnTo>
                        <a:pt x="35" y="0"/>
                      </a:lnTo>
                      <a:lnTo>
                        <a:pt x="39" y="2"/>
                      </a:lnTo>
                      <a:lnTo>
                        <a:pt x="42" y="6"/>
                      </a:lnTo>
                      <a:lnTo>
                        <a:pt x="44" y="12"/>
                      </a:lnTo>
                      <a:lnTo>
                        <a:pt x="42" y="21"/>
                      </a:lnTo>
                      <a:lnTo>
                        <a:pt x="38" y="32"/>
                      </a:lnTo>
                      <a:lnTo>
                        <a:pt x="36" y="34"/>
                      </a:lnTo>
                      <a:lnTo>
                        <a:pt x="32" y="39"/>
                      </a:lnTo>
                      <a:lnTo>
                        <a:pt x="27" y="44"/>
                      </a:lnTo>
                      <a:lnTo>
                        <a:pt x="20" y="49"/>
                      </a:lnTo>
                      <a:lnTo>
                        <a:pt x="13" y="54"/>
                      </a:lnTo>
                      <a:lnTo>
                        <a:pt x="6" y="56"/>
                      </a:lnTo>
                      <a:lnTo>
                        <a:pt x="1" y="55"/>
                      </a:lnTo>
                      <a:lnTo>
                        <a:pt x="0" y="52"/>
                      </a:lnTo>
                      <a:lnTo>
                        <a:pt x="1" y="48"/>
                      </a:lnTo>
                      <a:lnTo>
                        <a:pt x="3" y="43"/>
                      </a:lnTo>
                      <a:lnTo>
                        <a:pt x="6" y="37"/>
                      </a:lnTo>
                      <a:lnTo>
                        <a:pt x="8" y="33"/>
                      </a:lnTo>
                      <a:lnTo>
                        <a:pt x="9" y="30"/>
                      </a:lnTo>
                      <a:lnTo>
                        <a:pt x="8" y="31"/>
                      </a:lnTo>
                      <a:lnTo>
                        <a:pt x="7" y="32"/>
                      </a:lnTo>
                      <a:lnTo>
                        <a:pt x="3" y="32"/>
                      </a:lnTo>
                      <a:lnTo>
                        <a:pt x="4" y="24"/>
                      </a:lnTo>
                      <a:lnTo>
                        <a:pt x="8" y="17"/>
                      </a:lnTo>
                      <a:lnTo>
                        <a:pt x="12" y="10"/>
                      </a:lnTo>
                      <a:lnTo>
                        <a:pt x="18" y="6"/>
                      </a:lnTo>
                      <a:lnTo>
                        <a:pt x="23" y="2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6" name="Freeform 31"/>
                <p:cNvSpPr>
                  <a:spLocks noEditPoints="1"/>
                </p:cNvSpPr>
                <p:nvPr/>
              </p:nvSpPr>
              <p:spPr bwMode="auto">
                <a:xfrm>
                  <a:off x="4908551" y="2274888"/>
                  <a:ext cx="284163" cy="896938"/>
                </a:xfrm>
                <a:custGeom>
                  <a:avLst/>
                  <a:gdLst/>
                  <a:ahLst/>
                  <a:cxnLst>
                    <a:cxn ang="0">
                      <a:pos x="0" y="499"/>
                    </a:cxn>
                    <a:cxn ang="0">
                      <a:pos x="179" y="5"/>
                    </a:cxn>
                    <a:cxn ang="0">
                      <a:pos x="177" y="9"/>
                    </a:cxn>
                    <a:cxn ang="0">
                      <a:pos x="179" y="0"/>
                    </a:cxn>
                    <a:cxn ang="0">
                      <a:pos x="176" y="6"/>
                    </a:cxn>
                    <a:cxn ang="0">
                      <a:pos x="174" y="9"/>
                    </a:cxn>
                    <a:cxn ang="0">
                      <a:pos x="177" y="9"/>
                    </a:cxn>
                    <a:cxn ang="0">
                      <a:pos x="170" y="29"/>
                    </a:cxn>
                    <a:cxn ang="0">
                      <a:pos x="150" y="61"/>
                    </a:cxn>
                    <a:cxn ang="0">
                      <a:pos x="147" y="70"/>
                    </a:cxn>
                    <a:cxn ang="0">
                      <a:pos x="156" y="63"/>
                    </a:cxn>
                    <a:cxn ang="0">
                      <a:pos x="176" y="38"/>
                    </a:cxn>
                    <a:cxn ang="0">
                      <a:pos x="156" y="82"/>
                    </a:cxn>
                    <a:cxn ang="0">
                      <a:pos x="151" y="103"/>
                    </a:cxn>
                    <a:cxn ang="0">
                      <a:pos x="155" y="121"/>
                    </a:cxn>
                    <a:cxn ang="0">
                      <a:pos x="139" y="137"/>
                    </a:cxn>
                    <a:cxn ang="0">
                      <a:pos x="138" y="140"/>
                    </a:cxn>
                    <a:cxn ang="0">
                      <a:pos x="151" y="133"/>
                    </a:cxn>
                    <a:cxn ang="0">
                      <a:pos x="153" y="139"/>
                    </a:cxn>
                    <a:cxn ang="0">
                      <a:pos x="140" y="164"/>
                    </a:cxn>
                    <a:cxn ang="0">
                      <a:pos x="110" y="193"/>
                    </a:cxn>
                    <a:cxn ang="0">
                      <a:pos x="106" y="196"/>
                    </a:cxn>
                    <a:cxn ang="0">
                      <a:pos x="94" y="204"/>
                    </a:cxn>
                    <a:cxn ang="0">
                      <a:pos x="81" y="214"/>
                    </a:cxn>
                    <a:cxn ang="0">
                      <a:pos x="70" y="223"/>
                    </a:cxn>
                    <a:cxn ang="0">
                      <a:pos x="66" y="227"/>
                    </a:cxn>
                    <a:cxn ang="0">
                      <a:pos x="61" y="246"/>
                    </a:cxn>
                    <a:cxn ang="0">
                      <a:pos x="62" y="244"/>
                    </a:cxn>
                    <a:cxn ang="0">
                      <a:pos x="74" y="224"/>
                    </a:cxn>
                    <a:cxn ang="0">
                      <a:pos x="92" y="210"/>
                    </a:cxn>
                    <a:cxn ang="0">
                      <a:pos x="80" y="244"/>
                    </a:cxn>
                    <a:cxn ang="0">
                      <a:pos x="90" y="253"/>
                    </a:cxn>
                    <a:cxn ang="0">
                      <a:pos x="92" y="257"/>
                    </a:cxn>
                    <a:cxn ang="0">
                      <a:pos x="73" y="283"/>
                    </a:cxn>
                    <a:cxn ang="0">
                      <a:pos x="63" y="288"/>
                    </a:cxn>
                    <a:cxn ang="0">
                      <a:pos x="67" y="280"/>
                    </a:cxn>
                    <a:cxn ang="0">
                      <a:pos x="77" y="269"/>
                    </a:cxn>
                    <a:cxn ang="0">
                      <a:pos x="66" y="272"/>
                    </a:cxn>
                    <a:cxn ang="0">
                      <a:pos x="54" y="289"/>
                    </a:cxn>
                    <a:cxn ang="0">
                      <a:pos x="41" y="315"/>
                    </a:cxn>
                    <a:cxn ang="0">
                      <a:pos x="26" y="357"/>
                    </a:cxn>
                    <a:cxn ang="0">
                      <a:pos x="20" y="378"/>
                    </a:cxn>
                    <a:cxn ang="0">
                      <a:pos x="19" y="372"/>
                    </a:cxn>
                    <a:cxn ang="0">
                      <a:pos x="6" y="465"/>
                    </a:cxn>
                    <a:cxn ang="0">
                      <a:pos x="6" y="560"/>
                    </a:cxn>
                    <a:cxn ang="0">
                      <a:pos x="2" y="529"/>
                    </a:cxn>
                    <a:cxn ang="0">
                      <a:pos x="2" y="456"/>
                    </a:cxn>
                    <a:cxn ang="0">
                      <a:pos x="10" y="370"/>
                    </a:cxn>
                    <a:cxn ang="0">
                      <a:pos x="28" y="289"/>
                    </a:cxn>
                    <a:cxn ang="0">
                      <a:pos x="59" y="198"/>
                    </a:cxn>
                    <a:cxn ang="0">
                      <a:pos x="101" y="110"/>
                    </a:cxn>
                    <a:cxn ang="0">
                      <a:pos x="67" y="184"/>
                    </a:cxn>
                    <a:cxn ang="0">
                      <a:pos x="118" y="89"/>
                    </a:cxn>
                    <a:cxn ang="0">
                      <a:pos x="156" y="28"/>
                    </a:cxn>
                  </a:cxnLst>
                  <a:rect l="0" t="0" r="r" b="b"/>
                  <a:pathLst>
                    <a:path w="179" h="565">
                      <a:moveTo>
                        <a:pt x="0" y="493"/>
                      </a:moveTo>
                      <a:lnTo>
                        <a:pt x="0" y="499"/>
                      </a:lnTo>
                      <a:lnTo>
                        <a:pt x="0" y="493"/>
                      </a:lnTo>
                      <a:close/>
                      <a:moveTo>
                        <a:pt x="179" y="5"/>
                      </a:moveTo>
                      <a:lnTo>
                        <a:pt x="178" y="7"/>
                      </a:lnTo>
                      <a:lnTo>
                        <a:pt x="177" y="9"/>
                      </a:lnTo>
                      <a:lnTo>
                        <a:pt x="179" y="5"/>
                      </a:lnTo>
                      <a:close/>
                      <a:moveTo>
                        <a:pt x="179" y="0"/>
                      </a:moveTo>
                      <a:lnTo>
                        <a:pt x="174" y="6"/>
                      </a:lnTo>
                      <a:lnTo>
                        <a:pt x="176" y="6"/>
                      </a:lnTo>
                      <a:lnTo>
                        <a:pt x="176" y="7"/>
                      </a:lnTo>
                      <a:lnTo>
                        <a:pt x="174" y="9"/>
                      </a:lnTo>
                      <a:lnTo>
                        <a:pt x="176" y="10"/>
                      </a:lnTo>
                      <a:lnTo>
                        <a:pt x="177" y="9"/>
                      </a:lnTo>
                      <a:lnTo>
                        <a:pt x="168" y="28"/>
                      </a:lnTo>
                      <a:lnTo>
                        <a:pt x="170" y="29"/>
                      </a:lnTo>
                      <a:lnTo>
                        <a:pt x="147" y="64"/>
                      </a:lnTo>
                      <a:lnTo>
                        <a:pt x="150" y="61"/>
                      </a:lnTo>
                      <a:lnTo>
                        <a:pt x="148" y="67"/>
                      </a:lnTo>
                      <a:lnTo>
                        <a:pt x="147" y="70"/>
                      </a:lnTo>
                      <a:lnTo>
                        <a:pt x="145" y="73"/>
                      </a:lnTo>
                      <a:lnTo>
                        <a:pt x="156" y="63"/>
                      </a:lnTo>
                      <a:lnTo>
                        <a:pt x="166" y="51"/>
                      </a:lnTo>
                      <a:lnTo>
                        <a:pt x="176" y="38"/>
                      </a:lnTo>
                      <a:lnTo>
                        <a:pt x="160" y="70"/>
                      </a:lnTo>
                      <a:lnTo>
                        <a:pt x="156" y="82"/>
                      </a:lnTo>
                      <a:lnTo>
                        <a:pt x="153" y="93"/>
                      </a:lnTo>
                      <a:lnTo>
                        <a:pt x="151" y="103"/>
                      </a:lnTo>
                      <a:lnTo>
                        <a:pt x="152" y="113"/>
                      </a:lnTo>
                      <a:lnTo>
                        <a:pt x="155" y="121"/>
                      </a:lnTo>
                      <a:lnTo>
                        <a:pt x="146" y="128"/>
                      </a:lnTo>
                      <a:lnTo>
                        <a:pt x="139" y="137"/>
                      </a:lnTo>
                      <a:lnTo>
                        <a:pt x="133" y="146"/>
                      </a:lnTo>
                      <a:lnTo>
                        <a:pt x="138" y="140"/>
                      </a:lnTo>
                      <a:lnTo>
                        <a:pt x="144" y="135"/>
                      </a:lnTo>
                      <a:lnTo>
                        <a:pt x="151" y="133"/>
                      </a:lnTo>
                      <a:lnTo>
                        <a:pt x="149" y="138"/>
                      </a:lnTo>
                      <a:lnTo>
                        <a:pt x="153" y="139"/>
                      </a:lnTo>
                      <a:lnTo>
                        <a:pt x="147" y="153"/>
                      </a:lnTo>
                      <a:lnTo>
                        <a:pt x="140" y="164"/>
                      </a:lnTo>
                      <a:lnTo>
                        <a:pt x="130" y="174"/>
                      </a:lnTo>
                      <a:lnTo>
                        <a:pt x="110" y="193"/>
                      </a:lnTo>
                      <a:lnTo>
                        <a:pt x="109" y="194"/>
                      </a:lnTo>
                      <a:lnTo>
                        <a:pt x="106" y="196"/>
                      </a:lnTo>
                      <a:lnTo>
                        <a:pt x="100" y="199"/>
                      </a:lnTo>
                      <a:lnTo>
                        <a:pt x="94" y="204"/>
                      </a:lnTo>
                      <a:lnTo>
                        <a:pt x="88" y="209"/>
                      </a:lnTo>
                      <a:lnTo>
                        <a:pt x="81" y="214"/>
                      </a:lnTo>
                      <a:lnTo>
                        <a:pt x="74" y="219"/>
                      </a:lnTo>
                      <a:lnTo>
                        <a:pt x="70" y="223"/>
                      </a:lnTo>
                      <a:lnTo>
                        <a:pt x="67" y="226"/>
                      </a:lnTo>
                      <a:lnTo>
                        <a:pt x="66" y="227"/>
                      </a:lnTo>
                      <a:lnTo>
                        <a:pt x="65" y="235"/>
                      </a:lnTo>
                      <a:lnTo>
                        <a:pt x="61" y="246"/>
                      </a:lnTo>
                      <a:lnTo>
                        <a:pt x="56" y="255"/>
                      </a:lnTo>
                      <a:lnTo>
                        <a:pt x="62" y="244"/>
                      </a:lnTo>
                      <a:lnTo>
                        <a:pt x="68" y="234"/>
                      </a:lnTo>
                      <a:lnTo>
                        <a:pt x="74" y="224"/>
                      </a:lnTo>
                      <a:lnTo>
                        <a:pt x="82" y="217"/>
                      </a:lnTo>
                      <a:lnTo>
                        <a:pt x="92" y="210"/>
                      </a:lnTo>
                      <a:lnTo>
                        <a:pt x="84" y="227"/>
                      </a:lnTo>
                      <a:lnTo>
                        <a:pt x="80" y="244"/>
                      </a:lnTo>
                      <a:lnTo>
                        <a:pt x="81" y="262"/>
                      </a:lnTo>
                      <a:lnTo>
                        <a:pt x="90" y="253"/>
                      </a:lnTo>
                      <a:lnTo>
                        <a:pt x="99" y="243"/>
                      </a:lnTo>
                      <a:lnTo>
                        <a:pt x="92" y="257"/>
                      </a:lnTo>
                      <a:lnTo>
                        <a:pt x="83" y="270"/>
                      </a:lnTo>
                      <a:lnTo>
                        <a:pt x="73" y="283"/>
                      </a:lnTo>
                      <a:lnTo>
                        <a:pt x="63" y="295"/>
                      </a:lnTo>
                      <a:lnTo>
                        <a:pt x="63" y="288"/>
                      </a:lnTo>
                      <a:lnTo>
                        <a:pt x="65" y="284"/>
                      </a:lnTo>
                      <a:lnTo>
                        <a:pt x="67" y="280"/>
                      </a:lnTo>
                      <a:lnTo>
                        <a:pt x="74" y="273"/>
                      </a:lnTo>
                      <a:lnTo>
                        <a:pt x="77" y="269"/>
                      </a:lnTo>
                      <a:lnTo>
                        <a:pt x="72" y="268"/>
                      </a:lnTo>
                      <a:lnTo>
                        <a:pt x="66" y="272"/>
                      </a:lnTo>
                      <a:lnTo>
                        <a:pt x="60" y="279"/>
                      </a:lnTo>
                      <a:lnTo>
                        <a:pt x="54" y="289"/>
                      </a:lnTo>
                      <a:lnTo>
                        <a:pt x="47" y="302"/>
                      </a:lnTo>
                      <a:lnTo>
                        <a:pt x="41" y="315"/>
                      </a:lnTo>
                      <a:lnTo>
                        <a:pt x="30" y="344"/>
                      </a:lnTo>
                      <a:lnTo>
                        <a:pt x="26" y="357"/>
                      </a:lnTo>
                      <a:lnTo>
                        <a:pt x="22" y="368"/>
                      </a:lnTo>
                      <a:lnTo>
                        <a:pt x="20" y="378"/>
                      </a:lnTo>
                      <a:lnTo>
                        <a:pt x="18" y="383"/>
                      </a:lnTo>
                      <a:lnTo>
                        <a:pt x="19" y="372"/>
                      </a:lnTo>
                      <a:lnTo>
                        <a:pt x="12" y="419"/>
                      </a:lnTo>
                      <a:lnTo>
                        <a:pt x="6" y="465"/>
                      </a:lnTo>
                      <a:lnTo>
                        <a:pt x="5" y="512"/>
                      </a:lnTo>
                      <a:lnTo>
                        <a:pt x="6" y="560"/>
                      </a:lnTo>
                      <a:lnTo>
                        <a:pt x="6" y="565"/>
                      </a:lnTo>
                      <a:lnTo>
                        <a:pt x="2" y="529"/>
                      </a:lnTo>
                      <a:lnTo>
                        <a:pt x="0" y="496"/>
                      </a:lnTo>
                      <a:lnTo>
                        <a:pt x="2" y="456"/>
                      </a:lnTo>
                      <a:lnTo>
                        <a:pt x="5" y="414"/>
                      </a:lnTo>
                      <a:lnTo>
                        <a:pt x="10" y="370"/>
                      </a:lnTo>
                      <a:lnTo>
                        <a:pt x="18" y="329"/>
                      </a:lnTo>
                      <a:lnTo>
                        <a:pt x="28" y="289"/>
                      </a:lnTo>
                      <a:lnTo>
                        <a:pt x="43" y="243"/>
                      </a:lnTo>
                      <a:lnTo>
                        <a:pt x="59" y="198"/>
                      </a:lnTo>
                      <a:lnTo>
                        <a:pt x="79" y="153"/>
                      </a:lnTo>
                      <a:lnTo>
                        <a:pt x="101" y="110"/>
                      </a:lnTo>
                      <a:lnTo>
                        <a:pt x="83" y="147"/>
                      </a:lnTo>
                      <a:lnTo>
                        <a:pt x="67" y="184"/>
                      </a:lnTo>
                      <a:lnTo>
                        <a:pt x="102" y="121"/>
                      </a:lnTo>
                      <a:lnTo>
                        <a:pt x="118" y="89"/>
                      </a:lnTo>
                      <a:lnTo>
                        <a:pt x="136" y="58"/>
                      </a:lnTo>
                      <a:lnTo>
                        <a:pt x="156" y="28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7" name="Freeform 32"/>
                <p:cNvSpPr>
                  <a:spLocks/>
                </p:cNvSpPr>
                <p:nvPr/>
              </p:nvSpPr>
              <p:spPr bwMode="auto">
                <a:xfrm>
                  <a:off x="6340476" y="1752600"/>
                  <a:ext cx="142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9" y="1"/>
                    </a:cxn>
                    <a:cxn ang="0">
                      <a:pos x="8" y="2"/>
                    </a:cxn>
                    <a:cxn ang="0">
                      <a:pos x="7" y="1"/>
                    </a:cxn>
                    <a:cxn ang="0">
                      <a:pos x="7" y="2"/>
                    </a:cxn>
                    <a:cxn ang="0">
                      <a:pos x="5" y="1"/>
                    </a:cxn>
                    <a:cxn ang="0">
                      <a:pos x="2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" h="2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9" y="1"/>
                      </a:lnTo>
                      <a:lnTo>
                        <a:pt x="8" y="2"/>
                      </a:lnTo>
                      <a:lnTo>
                        <a:pt x="7" y="1"/>
                      </a:lnTo>
                      <a:lnTo>
                        <a:pt x="7" y="2"/>
                      </a:lnTo>
                      <a:lnTo>
                        <a:pt x="5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8" name="Freeform 33"/>
                <p:cNvSpPr>
                  <a:spLocks noEditPoints="1"/>
                </p:cNvSpPr>
                <p:nvPr/>
              </p:nvSpPr>
              <p:spPr bwMode="auto">
                <a:xfrm>
                  <a:off x="6502401" y="1763713"/>
                  <a:ext cx="7938" cy="1588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0" y="0"/>
                    </a:cxn>
                    <a:cxn ang="0">
                      <a:pos x="4" y="0"/>
                    </a:cxn>
                    <a:cxn ang="0">
                      <a:pos x="5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0"/>
                      </a:lnTo>
                      <a:close/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9" name="Freeform 34"/>
                <p:cNvSpPr>
                  <a:spLocks noEditPoints="1"/>
                </p:cNvSpPr>
                <p:nvPr/>
              </p:nvSpPr>
              <p:spPr bwMode="auto">
                <a:xfrm>
                  <a:off x="4913313" y="3040063"/>
                  <a:ext cx="736600" cy="1220788"/>
                </a:xfrm>
                <a:custGeom>
                  <a:avLst/>
                  <a:gdLst/>
                  <a:ahLst/>
                  <a:cxnLst>
                    <a:cxn ang="0">
                      <a:pos x="444" y="759"/>
                    </a:cxn>
                    <a:cxn ang="0">
                      <a:pos x="446" y="760"/>
                    </a:cxn>
                    <a:cxn ang="0">
                      <a:pos x="390" y="730"/>
                    </a:cxn>
                    <a:cxn ang="0">
                      <a:pos x="409" y="743"/>
                    </a:cxn>
                    <a:cxn ang="0">
                      <a:pos x="307" y="670"/>
                    </a:cxn>
                    <a:cxn ang="0">
                      <a:pos x="21" y="0"/>
                    </a:cxn>
                    <a:cxn ang="0">
                      <a:pos x="19" y="45"/>
                    </a:cxn>
                    <a:cxn ang="0">
                      <a:pos x="24" y="17"/>
                    </a:cxn>
                    <a:cxn ang="0">
                      <a:pos x="30" y="17"/>
                    </a:cxn>
                    <a:cxn ang="0">
                      <a:pos x="41" y="41"/>
                    </a:cxn>
                    <a:cxn ang="0">
                      <a:pos x="46" y="34"/>
                    </a:cxn>
                    <a:cxn ang="0">
                      <a:pos x="49" y="34"/>
                    </a:cxn>
                    <a:cxn ang="0">
                      <a:pos x="55" y="38"/>
                    </a:cxn>
                    <a:cxn ang="0">
                      <a:pos x="59" y="48"/>
                    </a:cxn>
                    <a:cxn ang="0">
                      <a:pos x="79" y="92"/>
                    </a:cxn>
                    <a:cxn ang="0">
                      <a:pos x="106" y="116"/>
                    </a:cxn>
                    <a:cxn ang="0">
                      <a:pos x="119" y="153"/>
                    </a:cxn>
                    <a:cxn ang="0">
                      <a:pos x="128" y="184"/>
                    </a:cxn>
                    <a:cxn ang="0">
                      <a:pos x="140" y="199"/>
                    </a:cxn>
                    <a:cxn ang="0">
                      <a:pos x="145" y="197"/>
                    </a:cxn>
                    <a:cxn ang="0">
                      <a:pos x="178" y="221"/>
                    </a:cxn>
                    <a:cxn ang="0">
                      <a:pos x="174" y="229"/>
                    </a:cxn>
                    <a:cxn ang="0">
                      <a:pos x="183" y="228"/>
                    </a:cxn>
                    <a:cxn ang="0">
                      <a:pos x="228" y="240"/>
                    </a:cxn>
                    <a:cxn ang="0">
                      <a:pos x="255" y="285"/>
                    </a:cxn>
                    <a:cxn ang="0">
                      <a:pos x="249" y="341"/>
                    </a:cxn>
                    <a:cxn ang="0">
                      <a:pos x="242" y="386"/>
                    </a:cxn>
                    <a:cxn ang="0">
                      <a:pos x="255" y="441"/>
                    </a:cxn>
                    <a:cxn ang="0">
                      <a:pos x="256" y="468"/>
                    </a:cxn>
                    <a:cxn ang="0">
                      <a:pos x="234" y="473"/>
                    </a:cxn>
                    <a:cxn ang="0">
                      <a:pos x="234" y="506"/>
                    </a:cxn>
                    <a:cxn ang="0">
                      <a:pos x="252" y="550"/>
                    </a:cxn>
                    <a:cxn ang="0">
                      <a:pos x="245" y="547"/>
                    </a:cxn>
                    <a:cxn ang="0">
                      <a:pos x="260" y="579"/>
                    </a:cxn>
                    <a:cxn ang="0">
                      <a:pos x="245" y="576"/>
                    </a:cxn>
                    <a:cxn ang="0">
                      <a:pos x="280" y="621"/>
                    </a:cxn>
                    <a:cxn ang="0">
                      <a:pos x="291" y="641"/>
                    </a:cxn>
                    <a:cxn ang="0">
                      <a:pos x="287" y="641"/>
                    </a:cxn>
                    <a:cxn ang="0">
                      <a:pos x="282" y="637"/>
                    </a:cxn>
                    <a:cxn ang="0">
                      <a:pos x="313" y="666"/>
                    </a:cxn>
                    <a:cxn ang="0">
                      <a:pos x="354" y="705"/>
                    </a:cxn>
                    <a:cxn ang="0">
                      <a:pos x="323" y="683"/>
                    </a:cxn>
                    <a:cxn ang="0">
                      <a:pos x="320" y="680"/>
                    </a:cxn>
                    <a:cxn ang="0">
                      <a:pos x="256" y="625"/>
                    </a:cxn>
                    <a:cxn ang="0">
                      <a:pos x="132" y="469"/>
                    </a:cxn>
                    <a:cxn ang="0">
                      <a:pos x="50" y="286"/>
                    </a:cxn>
                    <a:cxn ang="0">
                      <a:pos x="7" y="92"/>
                    </a:cxn>
                    <a:cxn ang="0">
                      <a:pos x="0" y="46"/>
                    </a:cxn>
                    <a:cxn ang="0">
                      <a:pos x="6" y="45"/>
                    </a:cxn>
                  </a:cxnLst>
                  <a:rect l="0" t="0" r="r" b="b"/>
                  <a:pathLst>
                    <a:path w="464" h="769">
                      <a:moveTo>
                        <a:pt x="444" y="759"/>
                      </a:moveTo>
                      <a:lnTo>
                        <a:pt x="445" y="759"/>
                      </a:lnTo>
                      <a:lnTo>
                        <a:pt x="445" y="760"/>
                      </a:lnTo>
                      <a:lnTo>
                        <a:pt x="444" y="759"/>
                      </a:lnTo>
                      <a:close/>
                      <a:moveTo>
                        <a:pt x="436" y="756"/>
                      </a:moveTo>
                      <a:lnTo>
                        <a:pt x="444" y="759"/>
                      </a:lnTo>
                      <a:lnTo>
                        <a:pt x="445" y="760"/>
                      </a:lnTo>
                      <a:lnTo>
                        <a:pt x="446" y="760"/>
                      </a:lnTo>
                      <a:lnTo>
                        <a:pt x="464" y="769"/>
                      </a:lnTo>
                      <a:lnTo>
                        <a:pt x="436" y="756"/>
                      </a:lnTo>
                      <a:close/>
                      <a:moveTo>
                        <a:pt x="361" y="711"/>
                      </a:moveTo>
                      <a:lnTo>
                        <a:pt x="390" y="730"/>
                      </a:lnTo>
                      <a:lnTo>
                        <a:pt x="426" y="751"/>
                      </a:lnTo>
                      <a:lnTo>
                        <a:pt x="436" y="756"/>
                      </a:lnTo>
                      <a:lnTo>
                        <a:pt x="427" y="753"/>
                      </a:lnTo>
                      <a:lnTo>
                        <a:pt x="409" y="743"/>
                      </a:lnTo>
                      <a:lnTo>
                        <a:pt x="390" y="732"/>
                      </a:lnTo>
                      <a:lnTo>
                        <a:pt x="372" y="719"/>
                      </a:lnTo>
                      <a:lnTo>
                        <a:pt x="361" y="711"/>
                      </a:lnTo>
                      <a:close/>
                      <a:moveTo>
                        <a:pt x="307" y="670"/>
                      </a:moveTo>
                      <a:lnTo>
                        <a:pt x="318" y="678"/>
                      </a:lnTo>
                      <a:lnTo>
                        <a:pt x="313" y="675"/>
                      </a:lnTo>
                      <a:lnTo>
                        <a:pt x="307" y="670"/>
                      </a:lnTo>
                      <a:close/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19" y="15"/>
                      </a:lnTo>
                      <a:lnTo>
                        <a:pt x="18" y="30"/>
                      </a:lnTo>
                      <a:lnTo>
                        <a:pt x="19" y="45"/>
                      </a:lnTo>
                      <a:lnTo>
                        <a:pt x="21" y="40"/>
                      </a:lnTo>
                      <a:lnTo>
                        <a:pt x="22" y="33"/>
                      </a:lnTo>
                      <a:lnTo>
                        <a:pt x="23" y="24"/>
                      </a:lnTo>
                      <a:lnTo>
                        <a:pt x="24" y="17"/>
                      </a:lnTo>
                      <a:lnTo>
                        <a:pt x="25" y="12"/>
                      </a:lnTo>
                      <a:lnTo>
                        <a:pt x="25" y="9"/>
                      </a:lnTo>
                      <a:lnTo>
                        <a:pt x="27" y="12"/>
                      </a:lnTo>
                      <a:lnTo>
                        <a:pt x="30" y="17"/>
                      </a:lnTo>
                      <a:lnTo>
                        <a:pt x="34" y="24"/>
                      </a:lnTo>
                      <a:lnTo>
                        <a:pt x="37" y="31"/>
                      </a:lnTo>
                      <a:lnTo>
                        <a:pt x="40" y="37"/>
                      </a:lnTo>
                      <a:lnTo>
                        <a:pt x="41" y="41"/>
                      </a:lnTo>
                      <a:lnTo>
                        <a:pt x="44" y="40"/>
                      </a:lnTo>
                      <a:lnTo>
                        <a:pt x="44" y="38"/>
                      </a:lnTo>
                      <a:lnTo>
                        <a:pt x="46" y="36"/>
                      </a:lnTo>
                      <a:lnTo>
                        <a:pt x="46" y="34"/>
                      </a:lnTo>
                      <a:lnTo>
                        <a:pt x="45" y="31"/>
                      </a:lnTo>
                      <a:lnTo>
                        <a:pt x="47" y="31"/>
                      </a:lnTo>
                      <a:lnTo>
                        <a:pt x="48" y="32"/>
                      </a:lnTo>
                      <a:lnTo>
                        <a:pt x="49" y="34"/>
                      </a:lnTo>
                      <a:lnTo>
                        <a:pt x="50" y="34"/>
                      </a:lnTo>
                      <a:lnTo>
                        <a:pt x="52" y="30"/>
                      </a:lnTo>
                      <a:lnTo>
                        <a:pt x="55" y="34"/>
                      </a:lnTo>
                      <a:lnTo>
                        <a:pt x="55" y="38"/>
                      </a:lnTo>
                      <a:lnTo>
                        <a:pt x="54" y="42"/>
                      </a:lnTo>
                      <a:lnTo>
                        <a:pt x="54" y="45"/>
                      </a:lnTo>
                      <a:lnTo>
                        <a:pt x="56" y="50"/>
                      </a:lnTo>
                      <a:lnTo>
                        <a:pt x="59" y="48"/>
                      </a:lnTo>
                      <a:lnTo>
                        <a:pt x="62" y="48"/>
                      </a:lnTo>
                      <a:lnTo>
                        <a:pt x="63" y="64"/>
                      </a:lnTo>
                      <a:lnTo>
                        <a:pt x="70" y="79"/>
                      </a:lnTo>
                      <a:lnTo>
                        <a:pt x="79" y="92"/>
                      </a:lnTo>
                      <a:lnTo>
                        <a:pt x="91" y="102"/>
                      </a:lnTo>
                      <a:lnTo>
                        <a:pt x="104" y="109"/>
                      </a:lnTo>
                      <a:lnTo>
                        <a:pt x="104" y="110"/>
                      </a:lnTo>
                      <a:lnTo>
                        <a:pt x="106" y="116"/>
                      </a:lnTo>
                      <a:lnTo>
                        <a:pt x="109" y="123"/>
                      </a:lnTo>
                      <a:lnTo>
                        <a:pt x="112" y="132"/>
                      </a:lnTo>
                      <a:lnTo>
                        <a:pt x="115" y="143"/>
                      </a:lnTo>
                      <a:lnTo>
                        <a:pt x="119" y="153"/>
                      </a:lnTo>
                      <a:lnTo>
                        <a:pt x="122" y="164"/>
                      </a:lnTo>
                      <a:lnTo>
                        <a:pt x="126" y="174"/>
                      </a:lnTo>
                      <a:lnTo>
                        <a:pt x="128" y="183"/>
                      </a:lnTo>
                      <a:lnTo>
                        <a:pt x="128" y="184"/>
                      </a:lnTo>
                      <a:lnTo>
                        <a:pt x="134" y="184"/>
                      </a:lnTo>
                      <a:lnTo>
                        <a:pt x="140" y="188"/>
                      </a:lnTo>
                      <a:lnTo>
                        <a:pt x="143" y="194"/>
                      </a:lnTo>
                      <a:lnTo>
                        <a:pt x="140" y="199"/>
                      </a:lnTo>
                      <a:lnTo>
                        <a:pt x="139" y="204"/>
                      </a:lnTo>
                      <a:lnTo>
                        <a:pt x="141" y="207"/>
                      </a:lnTo>
                      <a:lnTo>
                        <a:pt x="146" y="210"/>
                      </a:lnTo>
                      <a:lnTo>
                        <a:pt x="145" y="197"/>
                      </a:lnTo>
                      <a:lnTo>
                        <a:pt x="152" y="199"/>
                      </a:lnTo>
                      <a:lnTo>
                        <a:pt x="159" y="204"/>
                      </a:lnTo>
                      <a:lnTo>
                        <a:pt x="167" y="210"/>
                      </a:lnTo>
                      <a:lnTo>
                        <a:pt x="178" y="221"/>
                      </a:lnTo>
                      <a:lnTo>
                        <a:pt x="175" y="222"/>
                      </a:lnTo>
                      <a:lnTo>
                        <a:pt x="174" y="224"/>
                      </a:lnTo>
                      <a:lnTo>
                        <a:pt x="174" y="227"/>
                      </a:lnTo>
                      <a:lnTo>
                        <a:pt x="174" y="229"/>
                      </a:lnTo>
                      <a:lnTo>
                        <a:pt x="177" y="231"/>
                      </a:lnTo>
                      <a:lnTo>
                        <a:pt x="180" y="232"/>
                      </a:lnTo>
                      <a:lnTo>
                        <a:pt x="183" y="233"/>
                      </a:lnTo>
                      <a:lnTo>
                        <a:pt x="183" y="228"/>
                      </a:lnTo>
                      <a:lnTo>
                        <a:pt x="182" y="225"/>
                      </a:lnTo>
                      <a:lnTo>
                        <a:pt x="200" y="228"/>
                      </a:lnTo>
                      <a:lnTo>
                        <a:pt x="215" y="232"/>
                      </a:lnTo>
                      <a:lnTo>
                        <a:pt x="228" y="240"/>
                      </a:lnTo>
                      <a:lnTo>
                        <a:pt x="238" y="248"/>
                      </a:lnTo>
                      <a:lnTo>
                        <a:pt x="246" y="259"/>
                      </a:lnTo>
                      <a:lnTo>
                        <a:pt x="252" y="271"/>
                      </a:lnTo>
                      <a:lnTo>
                        <a:pt x="255" y="285"/>
                      </a:lnTo>
                      <a:lnTo>
                        <a:pt x="256" y="299"/>
                      </a:lnTo>
                      <a:lnTo>
                        <a:pt x="256" y="313"/>
                      </a:lnTo>
                      <a:lnTo>
                        <a:pt x="253" y="327"/>
                      </a:lnTo>
                      <a:lnTo>
                        <a:pt x="249" y="341"/>
                      </a:lnTo>
                      <a:lnTo>
                        <a:pt x="243" y="355"/>
                      </a:lnTo>
                      <a:lnTo>
                        <a:pt x="241" y="363"/>
                      </a:lnTo>
                      <a:lnTo>
                        <a:pt x="241" y="374"/>
                      </a:lnTo>
                      <a:lnTo>
                        <a:pt x="242" y="386"/>
                      </a:lnTo>
                      <a:lnTo>
                        <a:pt x="245" y="400"/>
                      </a:lnTo>
                      <a:lnTo>
                        <a:pt x="249" y="413"/>
                      </a:lnTo>
                      <a:lnTo>
                        <a:pt x="252" y="427"/>
                      </a:lnTo>
                      <a:lnTo>
                        <a:pt x="255" y="441"/>
                      </a:lnTo>
                      <a:lnTo>
                        <a:pt x="256" y="453"/>
                      </a:lnTo>
                      <a:lnTo>
                        <a:pt x="256" y="462"/>
                      </a:lnTo>
                      <a:lnTo>
                        <a:pt x="256" y="465"/>
                      </a:lnTo>
                      <a:lnTo>
                        <a:pt x="256" y="468"/>
                      </a:lnTo>
                      <a:lnTo>
                        <a:pt x="257" y="470"/>
                      </a:lnTo>
                      <a:lnTo>
                        <a:pt x="240" y="467"/>
                      </a:lnTo>
                      <a:lnTo>
                        <a:pt x="237" y="474"/>
                      </a:lnTo>
                      <a:lnTo>
                        <a:pt x="234" y="473"/>
                      </a:lnTo>
                      <a:lnTo>
                        <a:pt x="230" y="472"/>
                      </a:lnTo>
                      <a:lnTo>
                        <a:pt x="229" y="484"/>
                      </a:lnTo>
                      <a:lnTo>
                        <a:pt x="230" y="496"/>
                      </a:lnTo>
                      <a:lnTo>
                        <a:pt x="234" y="506"/>
                      </a:lnTo>
                      <a:lnTo>
                        <a:pt x="239" y="517"/>
                      </a:lnTo>
                      <a:lnTo>
                        <a:pt x="244" y="528"/>
                      </a:lnTo>
                      <a:lnTo>
                        <a:pt x="249" y="539"/>
                      </a:lnTo>
                      <a:lnTo>
                        <a:pt x="252" y="550"/>
                      </a:lnTo>
                      <a:lnTo>
                        <a:pt x="249" y="548"/>
                      </a:lnTo>
                      <a:lnTo>
                        <a:pt x="245" y="541"/>
                      </a:lnTo>
                      <a:lnTo>
                        <a:pt x="245" y="544"/>
                      </a:lnTo>
                      <a:lnTo>
                        <a:pt x="245" y="547"/>
                      </a:lnTo>
                      <a:lnTo>
                        <a:pt x="247" y="552"/>
                      </a:lnTo>
                      <a:lnTo>
                        <a:pt x="250" y="558"/>
                      </a:lnTo>
                      <a:lnTo>
                        <a:pt x="254" y="567"/>
                      </a:lnTo>
                      <a:lnTo>
                        <a:pt x="260" y="579"/>
                      </a:lnTo>
                      <a:lnTo>
                        <a:pt x="257" y="581"/>
                      </a:lnTo>
                      <a:lnTo>
                        <a:pt x="253" y="581"/>
                      </a:lnTo>
                      <a:lnTo>
                        <a:pt x="249" y="579"/>
                      </a:lnTo>
                      <a:lnTo>
                        <a:pt x="245" y="576"/>
                      </a:lnTo>
                      <a:lnTo>
                        <a:pt x="241" y="574"/>
                      </a:lnTo>
                      <a:lnTo>
                        <a:pt x="255" y="590"/>
                      </a:lnTo>
                      <a:lnTo>
                        <a:pt x="267" y="605"/>
                      </a:lnTo>
                      <a:lnTo>
                        <a:pt x="280" y="621"/>
                      </a:lnTo>
                      <a:lnTo>
                        <a:pt x="278" y="620"/>
                      </a:lnTo>
                      <a:lnTo>
                        <a:pt x="269" y="620"/>
                      </a:lnTo>
                      <a:lnTo>
                        <a:pt x="280" y="631"/>
                      </a:lnTo>
                      <a:lnTo>
                        <a:pt x="291" y="641"/>
                      </a:lnTo>
                      <a:lnTo>
                        <a:pt x="290" y="642"/>
                      </a:lnTo>
                      <a:lnTo>
                        <a:pt x="290" y="642"/>
                      </a:lnTo>
                      <a:lnTo>
                        <a:pt x="289" y="641"/>
                      </a:lnTo>
                      <a:lnTo>
                        <a:pt x="287" y="641"/>
                      </a:lnTo>
                      <a:lnTo>
                        <a:pt x="286" y="640"/>
                      </a:lnTo>
                      <a:lnTo>
                        <a:pt x="284" y="639"/>
                      </a:lnTo>
                      <a:lnTo>
                        <a:pt x="282" y="637"/>
                      </a:lnTo>
                      <a:lnTo>
                        <a:pt x="282" y="637"/>
                      </a:lnTo>
                      <a:lnTo>
                        <a:pt x="290" y="645"/>
                      </a:lnTo>
                      <a:lnTo>
                        <a:pt x="299" y="652"/>
                      </a:lnTo>
                      <a:lnTo>
                        <a:pt x="297" y="651"/>
                      </a:lnTo>
                      <a:lnTo>
                        <a:pt x="313" y="666"/>
                      </a:lnTo>
                      <a:lnTo>
                        <a:pt x="330" y="680"/>
                      </a:lnTo>
                      <a:lnTo>
                        <a:pt x="327" y="680"/>
                      </a:lnTo>
                      <a:lnTo>
                        <a:pt x="339" y="693"/>
                      </a:lnTo>
                      <a:lnTo>
                        <a:pt x="354" y="705"/>
                      </a:lnTo>
                      <a:lnTo>
                        <a:pt x="361" y="711"/>
                      </a:lnTo>
                      <a:lnTo>
                        <a:pt x="354" y="706"/>
                      </a:lnTo>
                      <a:lnTo>
                        <a:pt x="321" y="682"/>
                      </a:lnTo>
                      <a:lnTo>
                        <a:pt x="323" y="683"/>
                      </a:lnTo>
                      <a:lnTo>
                        <a:pt x="327" y="685"/>
                      </a:lnTo>
                      <a:lnTo>
                        <a:pt x="329" y="687"/>
                      </a:lnTo>
                      <a:lnTo>
                        <a:pt x="318" y="678"/>
                      </a:lnTo>
                      <a:lnTo>
                        <a:pt x="320" y="680"/>
                      </a:lnTo>
                      <a:lnTo>
                        <a:pt x="298" y="662"/>
                      </a:lnTo>
                      <a:lnTo>
                        <a:pt x="277" y="643"/>
                      </a:lnTo>
                      <a:lnTo>
                        <a:pt x="294" y="659"/>
                      </a:lnTo>
                      <a:lnTo>
                        <a:pt x="256" y="625"/>
                      </a:lnTo>
                      <a:lnTo>
                        <a:pt x="221" y="590"/>
                      </a:lnTo>
                      <a:lnTo>
                        <a:pt x="189" y="552"/>
                      </a:lnTo>
                      <a:lnTo>
                        <a:pt x="159" y="512"/>
                      </a:lnTo>
                      <a:lnTo>
                        <a:pt x="132" y="469"/>
                      </a:lnTo>
                      <a:lnTo>
                        <a:pt x="107" y="426"/>
                      </a:lnTo>
                      <a:lnTo>
                        <a:pt x="85" y="380"/>
                      </a:lnTo>
                      <a:lnTo>
                        <a:pt x="67" y="334"/>
                      </a:lnTo>
                      <a:lnTo>
                        <a:pt x="50" y="286"/>
                      </a:lnTo>
                      <a:lnTo>
                        <a:pt x="36" y="238"/>
                      </a:lnTo>
                      <a:lnTo>
                        <a:pt x="24" y="190"/>
                      </a:lnTo>
                      <a:lnTo>
                        <a:pt x="15" y="141"/>
                      </a:lnTo>
                      <a:lnTo>
                        <a:pt x="7" y="92"/>
                      </a:lnTo>
                      <a:lnTo>
                        <a:pt x="3" y="44"/>
                      </a:lnTo>
                      <a:lnTo>
                        <a:pt x="3" y="61"/>
                      </a:lnTo>
                      <a:lnTo>
                        <a:pt x="1" y="45"/>
                      </a:lnTo>
                      <a:lnTo>
                        <a:pt x="0" y="46"/>
                      </a:lnTo>
                      <a:lnTo>
                        <a:pt x="0" y="19"/>
                      </a:lnTo>
                      <a:lnTo>
                        <a:pt x="2" y="3"/>
                      </a:lnTo>
                      <a:lnTo>
                        <a:pt x="2" y="25"/>
                      </a:lnTo>
                      <a:lnTo>
                        <a:pt x="6" y="45"/>
                      </a:lnTo>
                      <a:lnTo>
                        <a:pt x="11" y="29"/>
                      </a:lnTo>
                      <a:lnTo>
                        <a:pt x="15" y="14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63" name="Freeform 35"/>
              <p:cNvSpPr>
                <a:spLocks/>
              </p:cNvSpPr>
              <p:nvPr/>
            </p:nvSpPr>
            <p:spPr bwMode="auto">
              <a:xfrm>
                <a:off x="5443538" y="4565650"/>
                <a:ext cx="1733550" cy="930275"/>
              </a:xfrm>
              <a:custGeom>
                <a:avLst/>
                <a:gdLst/>
                <a:ahLst/>
                <a:cxnLst>
                  <a:cxn ang="0">
                    <a:pos x="598" y="9"/>
                  </a:cxn>
                  <a:cxn ang="0">
                    <a:pos x="644" y="48"/>
                  </a:cxn>
                  <a:cxn ang="0">
                    <a:pos x="661" y="107"/>
                  </a:cxn>
                  <a:cxn ang="0">
                    <a:pos x="641" y="166"/>
                  </a:cxn>
                  <a:cxn ang="0">
                    <a:pos x="594" y="263"/>
                  </a:cxn>
                  <a:cxn ang="0">
                    <a:pos x="624" y="282"/>
                  </a:cxn>
                  <a:cxn ang="0">
                    <a:pos x="645" y="320"/>
                  </a:cxn>
                  <a:cxn ang="0">
                    <a:pos x="649" y="359"/>
                  </a:cxn>
                  <a:cxn ang="0">
                    <a:pos x="650" y="391"/>
                  </a:cxn>
                  <a:cxn ang="0">
                    <a:pos x="668" y="422"/>
                  </a:cxn>
                  <a:cxn ang="0">
                    <a:pos x="773" y="436"/>
                  </a:cxn>
                  <a:cxn ang="0">
                    <a:pos x="893" y="447"/>
                  </a:cxn>
                  <a:cxn ang="0">
                    <a:pos x="983" y="461"/>
                  </a:cxn>
                  <a:cxn ang="0">
                    <a:pos x="1036" y="477"/>
                  </a:cxn>
                  <a:cxn ang="0">
                    <a:pos x="1048" y="498"/>
                  </a:cxn>
                  <a:cxn ang="0">
                    <a:pos x="1063" y="520"/>
                  </a:cxn>
                  <a:cxn ang="0">
                    <a:pos x="1082" y="530"/>
                  </a:cxn>
                  <a:cxn ang="0">
                    <a:pos x="1089" y="547"/>
                  </a:cxn>
                  <a:cxn ang="0">
                    <a:pos x="1049" y="562"/>
                  </a:cxn>
                  <a:cxn ang="0">
                    <a:pos x="967" y="574"/>
                  </a:cxn>
                  <a:cxn ang="0">
                    <a:pos x="851" y="582"/>
                  </a:cxn>
                  <a:cxn ang="0">
                    <a:pos x="707" y="586"/>
                  </a:cxn>
                  <a:cxn ang="0">
                    <a:pos x="545" y="585"/>
                  </a:cxn>
                  <a:cxn ang="0">
                    <a:pos x="383" y="579"/>
                  </a:cxn>
                  <a:cxn ang="0">
                    <a:pos x="240" y="569"/>
                  </a:cxn>
                  <a:cxn ang="0">
                    <a:pos x="124" y="555"/>
                  </a:cxn>
                  <a:cxn ang="0">
                    <a:pos x="43" y="540"/>
                  </a:cxn>
                  <a:cxn ang="0">
                    <a:pos x="3" y="523"/>
                  </a:cxn>
                  <a:cxn ang="0">
                    <a:pos x="11" y="507"/>
                  </a:cxn>
                  <a:cxn ang="0">
                    <a:pos x="30" y="499"/>
                  </a:cxn>
                  <a:cxn ang="0">
                    <a:pos x="47" y="477"/>
                  </a:cxn>
                  <a:cxn ang="0">
                    <a:pos x="60" y="455"/>
                  </a:cxn>
                  <a:cxn ang="0">
                    <a:pos x="113" y="442"/>
                  </a:cxn>
                  <a:cxn ang="0">
                    <a:pos x="204" y="432"/>
                  </a:cxn>
                  <a:cxn ang="0">
                    <a:pos x="326" y="427"/>
                  </a:cxn>
                  <a:cxn ang="0">
                    <a:pos x="431" y="417"/>
                  </a:cxn>
                  <a:cxn ang="0">
                    <a:pos x="451" y="387"/>
                  </a:cxn>
                  <a:cxn ang="0">
                    <a:pos x="454" y="360"/>
                  </a:cxn>
                  <a:cxn ang="0">
                    <a:pos x="455" y="334"/>
                  </a:cxn>
                  <a:cxn ang="0">
                    <a:pos x="472" y="290"/>
                  </a:cxn>
                  <a:cxn ang="0">
                    <a:pos x="499" y="267"/>
                  </a:cxn>
                  <a:cxn ang="0">
                    <a:pos x="480" y="178"/>
                  </a:cxn>
                  <a:cxn ang="0">
                    <a:pos x="452" y="124"/>
                  </a:cxn>
                  <a:cxn ang="0">
                    <a:pos x="460" y="61"/>
                  </a:cxn>
                  <a:cxn ang="0">
                    <a:pos x="498" y="16"/>
                  </a:cxn>
                  <a:cxn ang="0">
                    <a:pos x="557" y="0"/>
                  </a:cxn>
                </a:cxnLst>
                <a:rect l="0" t="0" r="r" b="b"/>
                <a:pathLst>
                  <a:path w="1092" h="586">
                    <a:moveTo>
                      <a:pt x="557" y="0"/>
                    </a:moveTo>
                    <a:lnTo>
                      <a:pt x="579" y="2"/>
                    </a:lnTo>
                    <a:lnTo>
                      <a:pt x="598" y="9"/>
                    </a:lnTo>
                    <a:lnTo>
                      <a:pt x="616" y="19"/>
                    </a:lnTo>
                    <a:lnTo>
                      <a:pt x="632" y="32"/>
                    </a:lnTo>
                    <a:lnTo>
                      <a:pt x="644" y="48"/>
                    </a:lnTo>
                    <a:lnTo>
                      <a:pt x="653" y="66"/>
                    </a:lnTo>
                    <a:lnTo>
                      <a:pt x="659" y="86"/>
                    </a:lnTo>
                    <a:lnTo>
                      <a:pt x="661" y="107"/>
                    </a:lnTo>
                    <a:lnTo>
                      <a:pt x="658" y="129"/>
                    </a:lnTo>
                    <a:lnTo>
                      <a:pt x="651" y="148"/>
                    </a:lnTo>
                    <a:lnTo>
                      <a:pt x="641" y="166"/>
                    </a:lnTo>
                    <a:lnTo>
                      <a:pt x="627" y="181"/>
                    </a:lnTo>
                    <a:lnTo>
                      <a:pt x="610" y="194"/>
                    </a:lnTo>
                    <a:lnTo>
                      <a:pt x="594" y="263"/>
                    </a:lnTo>
                    <a:lnTo>
                      <a:pt x="604" y="268"/>
                    </a:lnTo>
                    <a:lnTo>
                      <a:pt x="614" y="275"/>
                    </a:lnTo>
                    <a:lnTo>
                      <a:pt x="624" y="282"/>
                    </a:lnTo>
                    <a:lnTo>
                      <a:pt x="632" y="293"/>
                    </a:lnTo>
                    <a:lnTo>
                      <a:pt x="639" y="305"/>
                    </a:lnTo>
                    <a:lnTo>
                      <a:pt x="645" y="320"/>
                    </a:lnTo>
                    <a:lnTo>
                      <a:pt x="648" y="337"/>
                    </a:lnTo>
                    <a:lnTo>
                      <a:pt x="649" y="357"/>
                    </a:lnTo>
                    <a:lnTo>
                      <a:pt x="649" y="359"/>
                    </a:lnTo>
                    <a:lnTo>
                      <a:pt x="648" y="364"/>
                    </a:lnTo>
                    <a:lnTo>
                      <a:pt x="648" y="380"/>
                    </a:lnTo>
                    <a:lnTo>
                      <a:pt x="650" y="391"/>
                    </a:lnTo>
                    <a:lnTo>
                      <a:pt x="654" y="402"/>
                    </a:lnTo>
                    <a:lnTo>
                      <a:pt x="659" y="412"/>
                    </a:lnTo>
                    <a:lnTo>
                      <a:pt x="668" y="422"/>
                    </a:lnTo>
                    <a:lnTo>
                      <a:pt x="680" y="431"/>
                    </a:lnTo>
                    <a:lnTo>
                      <a:pt x="728" y="433"/>
                    </a:lnTo>
                    <a:lnTo>
                      <a:pt x="773" y="436"/>
                    </a:lnTo>
                    <a:lnTo>
                      <a:pt x="816" y="439"/>
                    </a:lnTo>
                    <a:lnTo>
                      <a:pt x="856" y="443"/>
                    </a:lnTo>
                    <a:lnTo>
                      <a:pt x="893" y="447"/>
                    </a:lnTo>
                    <a:lnTo>
                      <a:pt x="927" y="452"/>
                    </a:lnTo>
                    <a:lnTo>
                      <a:pt x="957" y="456"/>
                    </a:lnTo>
                    <a:lnTo>
                      <a:pt x="983" y="461"/>
                    </a:lnTo>
                    <a:lnTo>
                      <a:pt x="1005" y="466"/>
                    </a:lnTo>
                    <a:lnTo>
                      <a:pt x="1022" y="471"/>
                    </a:lnTo>
                    <a:lnTo>
                      <a:pt x="1036" y="477"/>
                    </a:lnTo>
                    <a:lnTo>
                      <a:pt x="1044" y="481"/>
                    </a:lnTo>
                    <a:lnTo>
                      <a:pt x="1046" y="487"/>
                    </a:lnTo>
                    <a:lnTo>
                      <a:pt x="1048" y="498"/>
                    </a:lnTo>
                    <a:lnTo>
                      <a:pt x="1052" y="507"/>
                    </a:lnTo>
                    <a:lnTo>
                      <a:pt x="1058" y="515"/>
                    </a:lnTo>
                    <a:lnTo>
                      <a:pt x="1063" y="520"/>
                    </a:lnTo>
                    <a:lnTo>
                      <a:pt x="1068" y="524"/>
                    </a:lnTo>
                    <a:lnTo>
                      <a:pt x="1070" y="525"/>
                    </a:lnTo>
                    <a:lnTo>
                      <a:pt x="1082" y="530"/>
                    </a:lnTo>
                    <a:lnTo>
                      <a:pt x="1090" y="536"/>
                    </a:lnTo>
                    <a:lnTo>
                      <a:pt x="1092" y="541"/>
                    </a:lnTo>
                    <a:lnTo>
                      <a:pt x="1089" y="547"/>
                    </a:lnTo>
                    <a:lnTo>
                      <a:pt x="1081" y="552"/>
                    </a:lnTo>
                    <a:lnTo>
                      <a:pt x="1067" y="557"/>
                    </a:lnTo>
                    <a:lnTo>
                      <a:pt x="1049" y="562"/>
                    </a:lnTo>
                    <a:lnTo>
                      <a:pt x="1026" y="567"/>
                    </a:lnTo>
                    <a:lnTo>
                      <a:pt x="999" y="570"/>
                    </a:lnTo>
                    <a:lnTo>
                      <a:pt x="967" y="574"/>
                    </a:lnTo>
                    <a:lnTo>
                      <a:pt x="932" y="578"/>
                    </a:lnTo>
                    <a:lnTo>
                      <a:pt x="892" y="580"/>
                    </a:lnTo>
                    <a:lnTo>
                      <a:pt x="851" y="582"/>
                    </a:lnTo>
                    <a:lnTo>
                      <a:pt x="806" y="584"/>
                    </a:lnTo>
                    <a:lnTo>
                      <a:pt x="758" y="585"/>
                    </a:lnTo>
                    <a:lnTo>
                      <a:pt x="707" y="586"/>
                    </a:lnTo>
                    <a:lnTo>
                      <a:pt x="655" y="586"/>
                    </a:lnTo>
                    <a:lnTo>
                      <a:pt x="601" y="585"/>
                    </a:lnTo>
                    <a:lnTo>
                      <a:pt x="545" y="585"/>
                    </a:lnTo>
                    <a:lnTo>
                      <a:pt x="489" y="583"/>
                    </a:lnTo>
                    <a:lnTo>
                      <a:pt x="435" y="582"/>
                    </a:lnTo>
                    <a:lnTo>
                      <a:pt x="383" y="579"/>
                    </a:lnTo>
                    <a:lnTo>
                      <a:pt x="333" y="576"/>
                    </a:lnTo>
                    <a:lnTo>
                      <a:pt x="285" y="573"/>
                    </a:lnTo>
                    <a:lnTo>
                      <a:pt x="240" y="569"/>
                    </a:lnTo>
                    <a:lnTo>
                      <a:pt x="198" y="565"/>
                    </a:lnTo>
                    <a:lnTo>
                      <a:pt x="160" y="560"/>
                    </a:lnTo>
                    <a:lnTo>
                      <a:pt x="124" y="555"/>
                    </a:lnTo>
                    <a:lnTo>
                      <a:pt x="93" y="551"/>
                    </a:lnTo>
                    <a:lnTo>
                      <a:pt x="66" y="545"/>
                    </a:lnTo>
                    <a:lnTo>
                      <a:pt x="43" y="540"/>
                    </a:lnTo>
                    <a:lnTo>
                      <a:pt x="25" y="535"/>
                    </a:lnTo>
                    <a:lnTo>
                      <a:pt x="11" y="529"/>
                    </a:lnTo>
                    <a:lnTo>
                      <a:pt x="3" y="523"/>
                    </a:lnTo>
                    <a:lnTo>
                      <a:pt x="0" y="518"/>
                    </a:lnTo>
                    <a:lnTo>
                      <a:pt x="3" y="512"/>
                    </a:lnTo>
                    <a:lnTo>
                      <a:pt x="11" y="507"/>
                    </a:lnTo>
                    <a:lnTo>
                      <a:pt x="24" y="503"/>
                    </a:lnTo>
                    <a:lnTo>
                      <a:pt x="26" y="502"/>
                    </a:lnTo>
                    <a:lnTo>
                      <a:pt x="30" y="499"/>
                    </a:lnTo>
                    <a:lnTo>
                      <a:pt x="36" y="493"/>
                    </a:lnTo>
                    <a:lnTo>
                      <a:pt x="42" y="486"/>
                    </a:lnTo>
                    <a:lnTo>
                      <a:pt x="47" y="477"/>
                    </a:lnTo>
                    <a:lnTo>
                      <a:pt x="48" y="465"/>
                    </a:lnTo>
                    <a:lnTo>
                      <a:pt x="52" y="460"/>
                    </a:lnTo>
                    <a:lnTo>
                      <a:pt x="60" y="455"/>
                    </a:lnTo>
                    <a:lnTo>
                      <a:pt x="73" y="451"/>
                    </a:lnTo>
                    <a:lnTo>
                      <a:pt x="91" y="446"/>
                    </a:lnTo>
                    <a:lnTo>
                      <a:pt x="113" y="442"/>
                    </a:lnTo>
                    <a:lnTo>
                      <a:pt x="140" y="439"/>
                    </a:lnTo>
                    <a:lnTo>
                      <a:pt x="171" y="436"/>
                    </a:lnTo>
                    <a:lnTo>
                      <a:pt x="204" y="432"/>
                    </a:lnTo>
                    <a:lnTo>
                      <a:pt x="242" y="430"/>
                    </a:lnTo>
                    <a:lnTo>
                      <a:pt x="282" y="428"/>
                    </a:lnTo>
                    <a:lnTo>
                      <a:pt x="326" y="427"/>
                    </a:lnTo>
                    <a:lnTo>
                      <a:pt x="372" y="426"/>
                    </a:lnTo>
                    <a:lnTo>
                      <a:pt x="420" y="425"/>
                    </a:lnTo>
                    <a:lnTo>
                      <a:pt x="431" y="417"/>
                    </a:lnTo>
                    <a:lnTo>
                      <a:pt x="441" y="407"/>
                    </a:lnTo>
                    <a:lnTo>
                      <a:pt x="447" y="397"/>
                    </a:lnTo>
                    <a:lnTo>
                      <a:pt x="451" y="387"/>
                    </a:lnTo>
                    <a:lnTo>
                      <a:pt x="453" y="376"/>
                    </a:lnTo>
                    <a:lnTo>
                      <a:pt x="454" y="367"/>
                    </a:lnTo>
                    <a:lnTo>
                      <a:pt x="454" y="360"/>
                    </a:lnTo>
                    <a:lnTo>
                      <a:pt x="453" y="355"/>
                    </a:lnTo>
                    <a:lnTo>
                      <a:pt x="453" y="353"/>
                    </a:lnTo>
                    <a:lnTo>
                      <a:pt x="455" y="334"/>
                    </a:lnTo>
                    <a:lnTo>
                      <a:pt x="459" y="316"/>
                    </a:lnTo>
                    <a:lnTo>
                      <a:pt x="464" y="302"/>
                    </a:lnTo>
                    <a:lnTo>
                      <a:pt x="472" y="290"/>
                    </a:lnTo>
                    <a:lnTo>
                      <a:pt x="480" y="281"/>
                    </a:lnTo>
                    <a:lnTo>
                      <a:pt x="490" y="273"/>
                    </a:lnTo>
                    <a:lnTo>
                      <a:pt x="499" y="267"/>
                    </a:lnTo>
                    <a:lnTo>
                      <a:pt x="509" y="263"/>
                    </a:lnTo>
                    <a:lnTo>
                      <a:pt x="495" y="191"/>
                    </a:lnTo>
                    <a:lnTo>
                      <a:pt x="480" y="178"/>
                    </a:lnTo>
                    <a:lnTo>
                      <a:pt x="468" y="162"/>
                    </a:lnTo>
                    <a:lnTo>
                      <a:pt x="458" y="144"/>
                    </a:lnTo>
                    <a:lnTo>
                      <a:pt x="452" y="124"/>
                    </a:lnTo>
                    <a:lnTo>
                      <a:pt x="450" y="102"/>
                    </a:lnTo>
                    <a:lnTo>
                      <a:pt x="453" y="81"/>
                    </a:lnTo>
                    <a:lnTo>
                      <a:pt x="460" y="61"/>
                    </a:lnTo>
                    <a:lnTo>
                      <a:pt x="470" y="44"/>
                    </a:lnTo>
                    <a:lnTo>
                      <a:pt x="483" y="29"/>
                    </a:lnTo>
                    <a:lnTo>
                      <a:pt x="498" y="16"/>
                    </a:lnTo>
                    <a:lnTo>
                      <a:pt x="516" y="7"/>
                    </a:lnTo>
                    <a:lnTo>
                      <a:pt x="536" y="1"/>
                    </a:lnTo>
                    <a:lnTo>
                      <a:pt x="55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36"/>
              <p:cNvSpPr>
                <a:spLocks/>
              </p:cNvSpPr>
              <p:nvPr/>
            </p:nvSpPr>
            <p:spPr bwMode="auto">
              <a:xfrm>
                <a:off x="6242051" y="4649788"/>
                <a:ext cx="163513" cy="161925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65" y="1"/>
                  </a:cxn>
                  <a:cxn ang="0">
                    <a:pos x="77" y="7"/>
                  </a:cxn>
                  <a:cxn ang="0">
                    <a:pos x="88" y="15"/>
                  </a:cxn>
                  <a:cxn ang="0">
                    <a:pos x="95" y="25"/>
                  </a:cxn>
                  <a:cxn ang="0">
                    <a:pos x="101" y="37"/>
                  </a:cxn>
                  <a:cxn ang="0">
                    <a:pos x="103" y="50"/>
                  </a:cxn>
                  <a:cxn ang="0">
                    <a:pos x="101" y="64"/>
                  </a:cxn>
                  <a:cxn ang="0">
                    <a:pos x="95" y="76"/>
                  </a:cxn>
                  <a:cxn ang="0">
                    <a:pos x="88" y="87"/>
                  </a:cxn>
                  <a:cxn ang="0">
                    <a:pos x="77" y="94"/>
                  </a:cxn>
                  <a:cxn ang="0">
                    <a:pos x="65" y="100"/>
                  </a:cxn>
                  <a:cxn ang="0">
                    <a:pos x="51" y="102"/>
                  </a:cxn>
                  <a:cxn ang="0">
                    <a:pos x="38" y="100"/>
                  </a:cxn>
                  <a:cxn ang="0">
                    <a:pos x="25" y="94"/>
                  </a:cxn>
                  <a:cxn ang="0">
                    <a:pos x="15" y="87"/>
                  </a:cxn>
                  <a:cxn ang="0">
                    <a:pos x="7" y="76"/>
                  </a:cxn>
                  <a:cxn ang="0">
                    <a:pos x="2" y="64"/>
                  </a:cxn>
                  <a:cxn ang="0">
                    <a:pos x="0" y="50"/>
                  </a:cxn>
                  <a:cxn ang="0">
                    <a:pos x="2" y="37"/>
                  </a:cxn>
                  <a:cxn ang="0">
                    <a:pos x="7" y="25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1"/>
                  </a:cxn>
                  <a:cxn ang="0">
                    <a:pos x="51" y="0"/>
                  </a:cxn>
                </a:cxnLst>
                <a:rect l="0" t="0" r="r" b="b"/>
                <a:pathLst>
                  <a:path w="103" h="102">
                    <a:moveTo>
                      <a:pt x="51" y="0"/>
                    </a:moveTo>
                    <a:lnTo>
                      <a:pt x="65" y="1"/>
                    </a:lnTo>
                    <a:lnTo>
                      <a:pt x="77" y="7"/>
                    </a:lnTo>
                    <a:lnTo>
                      <a:pt x="88" y="15"/>
                    </a:lnTo>
                    <a:lnTo>
                      <a:pt x="95" y="25"/>
                    </a:lnTo>
                    <a:lnTo>
                      <a:pt x="101" y="37"/>
                    </a:lnTo>
                    <a:lnTo>
                      <a:pt x="103" y="50"/>
                    </a:lnTo>
                    <a:lnTo>
                      <a:pt x="101" y="64"/>
                    </a:lnTo>
                    <a:lnTo>
                      <a:pt x="95" y="76"/>
                    </a:lnTo>
                    <a:lnTo>
                      <a:pt x="88" y="87"/>
                    </a:lnTo>
                    <a:lnTo>
                      <a:pt x="77" y="94"/>
                    </a:lnTo>
                    <a:lnTo>
                      <a:pt x="65" y="100"/>
                    </a:lnTo>
                    <a:lnTo>
                      <a:pt x="51" y="102"/>
                    </a:lnTo>
                    <a:lnTo>
                      <a:pt x="38" y="100"/>
                    </a:lnTo>
                    <a:lnTo>
                      <a:pt x="25" y="94"/>
                    </a:lnTo>
                    <a:lnTo>
                      <a:pt x="15" y="87"/>
                    </a:lnTo>
                    <a:lnTo>
                      <a:pt x="7" y="76"/>
                    </a:lnTo>
                    <a:lnTo>
                      <a:pt x="2" y="64"/>
                    </a:lnTo>
                    <a:lnTo>
                      <a:pt x="0" y="50"/>
                    </a:lnTo>
                    <a:lnTo>
                      <a:pt x="2" y="37"/>
                    </a:lnTo>
                    <a:lnTo>
                      <a:pt x="7" y="25"/>
                    </a:lnTo>
                    <a:lnTo>
                      <a:pt x="15" y="15"/>
                    </a:lnTo>
                    <a:lnTo>
                      <a:pt x="25" y="7"/>
                    </a:lnTo>
                    <a:lnTo>
                      <a:pt x="38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C22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40" name="Oval 239"/>
            <p:cNvSpPr/>
            <p:nvPr/>
          </p:nvSpPr>
          <p:spPr>
            <a:xfrm rot="1399210">
              <a:off x="2351261" y="4898582"/>
              <a:ext cx="2144110" cy="21208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15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2965923" y="5186715"/>
              <a:ext cx="1060035" cy="25440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46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grpSp>
          <p:nvGrpSpPr>
            <p:cNvPr id="242" name="Group 73"/>
            <p:cNvGrpSpPr/>
            <p:nvPr/>
          </p:nvGrpSpPr>
          <p:grpSpPr>
            <a:xfrm>
              <a:off x="9828212" y="5029200"/>
              <a:ext cx="442565" cy="443448"/>
              <a:chOff x="7783513" y="3970338"/>
              <a:chExt cx="795338" cy="796925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87" name="Freeform 34"/>
              <p:cNvSpPr>
                <a:spLocks/>
              </p:cNvSpPr>
              <p:nvPr/>
            </p:nvSpPr>
            <p:spPr bwMode="auto">
              <a:xfrm>
                <a:off x="7783513" y="3970338"/>
                <a:ext cx="795338" cy="796925"/>
              </a:xfrm>
              <a:custGeom>
                <a:avLst/>
                <a:gdLst/>
                <a:ahLst/>
                <a:cxnLst>
                  <a:cxn ang="0">
                    <a:pos x="250" y="0"/>
                  </a:cxn>
                  <a:cxn ang="0">
                    <a:pos x="283" y="2"/>
                  </a:cxn>
                  <a:cxn ang="0">
                    <a:pos x="314" y="8"/>
                  </a:cxn>
                  <a:cxn ang="0">
                    <a:pos x="344" y="18"/>
                  </a:cxn>
                  <a:cxn ang="0">
                    <a:pos x="372" y="31"/>
                  </a:cxn>
                  <a:cxn ang="0">
                    <a:pos x="375" y="35"/>
                  </a:cxn>
                  <a:cxn ang="0">
                    <a:pos x="377" y="38"/>
                  </a:cxn>
                  <a:cxn ang="0">
                    <a:pos x="384" y="41"/>
                  </a:cxn>
                  <a:cxn ang="0">
                    <a:pos x="388" y="41"/>
                  </a:cxn>
                  <a:cxn ang="0">
                    <a:pos x="416" y="62"/>
                  </a:cxn>
                  <a:cxn ang="0">
                    <a:pos x="440" y="87"/>
                  </a:cxn>
                  <a:cxn ang="0">
                    <a:pos x="461" y="115"/>
                  </a:cxn>
                  <a:cxn ang="0">
                    <a:pos x="478" y="146"/>
                  </a:cxn>
                  <a:cxn ang="0">
                    <a:pos x="491" y="179"/>
                  </a:cxn>
                  <a:cxn ang="0">
                    <a:pos x="499" y="214"/>
                  </a:cxn>
                  <a:cxn ang="0">
                    <a:pos x="501" y="251"/>
                  </a:cxn>
                  <a:cxn ang="0">
                    <a:pos x="498" y="292"/>
                  </a:cxn>
                  <a:cxn ang="0">
                    <a:pos x="488" y="330"/>
                  </a:cxn>
                  <a:cxn ang="0">
                    <a:pos x="473" y="366"/>
                  </a:cxn>
                  <a:cxn ang="0">
                    <a:pos x="453" y="399"/>
                  </a:cxn>
                  <a:cxn ang="0">
                    <a:pos x="427" y="428"/>
                  </a:cxn>
                  <a:cxn ang="0">
                    <a:pos x="399" y="453"/>
                  </a:cxn>
                  <a:cxn ang="0">
                    <a:pos x="365" y="474"/>
                  </a:cxn>
                  <a:cxn ang="0">
                    <a:pos x="330" y="489"/>
                  </a:cxn>
                  <a:cxn ang="0">
                    <a:pos x="291" y="498"/>
                  </a:cxn>
                  <a:cxn ang="0">
                    <a:pos x="250" y="502"/>
                  </a:cxn>
                  <a:cxn ang="0">
                    <a:pos x="209" y="498"/>
                  </a:cxn>
                  <a:cxn ang="0">
                    <a:pos x="171" y="489"/>
                  </a:cxn>
                  <a:cxn ang="0">
                    <a:pos x="136" y="474"/>
                  </a:cxn>
                  <a:cxn ang="0">
                    <a:pos x="102" y="453"/>
                  </a:cxn>
                  <a:cxn ang="0">
                    <a:pos x="73" y="428"/>
                  </a:cxn>
                  <a:cxn ang="0">
                    <a:pos x="48" y="399"/>
                  </a:cxn>
                  <a:cxn ang="0">
                    <a:pos x="27" y="366"/>
                  </a:cxn>
                  <a:cxn ang="0">
                    <a:pos x="13" y="330"/>
                  </a:cxn>
                  <a:cxn ang="0">
                    <a:pos x="3" y="292"/>
                  </a:cxn>
                  <a:cxn ang="0">
                    <a:pos x="0" y="251"/>
                  </a:cxn>
                  <a:cxn ang="0">
                    <a:pos x="2" y="214"/>
                  </a:cxn>
                  <a:cxn ang="0">
                    <a:pos x="10" y="179"/>
                  </a:cxn>
                  <a:cxn ang="0">
                    <a:pos x="22" y="147"/>
                  </a:cxn>
                  <a:cxn ang="0">
                    <a:pos x="38" y="117"/>
                  </a:cxn>
                  <a:cxn ang="0">
                    <a:pos x="59" y="90"/>
                  </a:cxn>
                  <a:cxn ang="0">
                    <a:pos x="81" y="64"/>
                  </a:cxn>
                  <a:cxn ang="0">
                    <a:pos x="109" y="44"/>
                  </a:cxn>
                  <a:cxn ang="0">
                    <a:pos x="111" y="42"/>
                  </a:cxn>
                  <a:cxn ang="0">
                    <a:pos x="113" y="41"/>
                  </a:cxn>
                  <a:cxn ang="0">
                    <a:pos x="118" y="41"/>
                  </a:cxn>
                  <a:cxn ang="0">
                    <a:pos x="122" y="40"/>
                  </a:cxn>
                  <a:cxn ang="0">
                    <a:pos x="127" y="34"/>
                  </a:cxn>
                  <a:cxn ang="0">
                    <a:pos x="127" y="32"/>
                  </a:cxn>
                  <a:cxn ang="0">
                    <a:pos x="129" y="31"/>
                  </a:cxn>
                  <a:cxn ang="0">
                    <a:pos x="157" y="18"/>
                  </a:cxn>
                  <a:cxn ang="0">
                    <a:pos x="187" y="8"/>
                  </a:cxn>
                  <a:cxn ang="0">
                    <a:pos x="218" y="2"/>
                  </a:cxn>
                  <a:cxn ang="0">
                    <a:pos x="250" y="0"/>
                  </a:cxn>
                </a:cxnLst>
                <a:rect l="0" t="0" r="r" b="b"/>
                <a:pathLst>
                  <a:path w="501" h="502">
                    <a:moveTo>
                      <a:pt x="250" y="0"/>
                    </a:moveTo>
                    <a:lnTo>
                      <a:pt x="283" y="2"/>
                    </a:lnTo>
                    <a:lnTo>
                      <a:pt x="314" y="8"/>
                    </a:lnTo>
                    <a:lnTo>
                      <a:pt x="344" y="18"/>
                    </a:lnTo>
                    <a:lnTo>
                      <a:pt x="372" y="31"/>
                    </a:lnTo>
                    <a:lnTo>
                      <a:pt x="375" y="35"/>
                    </a:lnTo>
                    <a:lnTo>
                      <a:pt x="377" y="38"/>
                    </a:lnTo>
                    <a:lnTo>
                      <a:pt x="384" y="41"/>
                    </a:lnTo>
                    <a:lnTo>
                      <a:pt x="388" y="41"/>
                    </a:lnTo>
                    <a:lnTo>
                      <a:pt x="416" y="62"/>
                    </a:lnTo>
                    <a:lnTo>
                      <a:pt x="440" y="87"/>
                    </a:lnTo>
                    <a:lnTo>
                      <a:pt x="461" y="115"/>
                    </a:lnTo>
                    <a:lnTo>
                      <a:pt x="478" y="146"/>
                    </a:lnTo>
                    <a:lnTo>
                      <a:pt x="491" y="179"/>
                    </a:lnTo>
                    <a:lnTo>
                      <a:pt x="499" y="214"/>
                    </a:lnTo>
                    <a:lnTo>
                      <a:pt x="501" y="251"/>
                    </a:lnTo>
                    <a:lnTo>
                      <a:pt x="498" y="292"/>
                    </a:lnTo>
                    <a:lnTo>
                      <a:pt x="488" y="330"/>
                    </a:lnTo>
                    <a:lnTo>
                      <a:pt x="473" y="366"/>
                    </a:lnTo>
                    <a:lnTo>
                      <a:pt x="453" y="399"/>
                    </a:lnTo>
                    <a:lnTo>
                      <a:pt x="427" y="428"/>
                    </a:lnTo>
                    <a:lnTo>
                      <a:pt x="399" y="453"/>
                    </a:lnTo>
                    <a:lnTo>
                      <a:pt x="365" y="474"/>
                    </a:lnTo>
                    <a:lnTo>
                      <a:pt x="330" y="489"/>
                    </a:lnTo>
                    <a:lnTo>
                      <a:pt x="291" y="498"/>
                    </a:lnTo>
                    <a:lnTo>
                      <a:pt x="250" y="502"/>
                    </a:lnTo>
                    <a:lnTo>
                      <a:pt x="209" y="498"/>
                    </a:lnTo>
                    <a:lnTo>
                      <a:pt x="171" y="489"/>
                    </a:lnTo>
                    <a:lnTo>
                      <a:pt x="136" y="474"/>
                    </a:lnTo>
                    <a:lnTo>
                      <a:pt x="102" y="453"/>
                    </a:lnTo>
                    <a:lnTo>
                      <a:pt x="73" y="428"/>
                    </a:lnTo>
                    <a:lnTo>
                      <a:pt x="48" y="399"/>
                    </a:lnTo>
                    <a:lnTo>
                      <a:pt x="27" y="366"/>
                    </a:lnTo>
                    <a:lnTo>
                      <a:pt x="13" y="330"/>
                    </a:lnTo>
                    <a:lnTo>
                      <a:pt x="3" y="292"/>
                    </a:lnTo>
                    <a:lnTo>
                      <a:pt x="0" y="251"/>
                    </a:lnTo>
                    <a:lnTo>
                      <a:pt x="2" y="214"/>
                    </a:lnTo>
                    <a:lnTo>
                      <a:pt x="10" y="179"/>
                    </a:lnTo>
                    <a:lnTo>
                      <a:pt x="22" y="147"/>
                    </a:lnTo>
                    <a:lnTo>
                      <a:pt x="38" y="117"/>
                    </a:lnTo>
                    <a:lnTo>
                      <a:pt x="59" y="90"/>
                    </a:lnTo>
                    <a:lnTo>
                      <a:pt x="81" y="64"/>
                    </a:lnTo>
                    <a:lnTo>
                      <a:pt x="109" y="44"/>
                    </a:lnTo>
                    <a:lnTo>
                      <a:pt x="111" y="42"/>
                    </a:lnTo>
                    <a:lnTo>
                      <a:pt x="113" y="41"/>
                    </a:lnTo>
                    <a:lnTo>
                      <a:pt x="118" y="41"/>
                    </a:lnTo>
                    <a:lnTo>
                      <a:pt x="122" y="40"/>
                    </a:lnTo>
                    <a:lnTo>
                      <a:pt x="127" y="34"/>
                    </a:lnTo>
                    <a:lnTo>
                      <a:pt x="127" y="32"/>
                    </a:lnTo>
                    <a:lnTo>
                      <a:pt x="129" y="31"/>
                    </a:lnTo>
                    <a:lnTo>
                      <a:pt x="157" y="18"/>
                    </a:lnTo>
                    <a:lnTo>
                      <a:pt x="187" y="8"/>
                    </a:lnTo>
                    <a:lnTo>
                      <a:pt x="218" y="2"/>
                    </a:lnTo>
                    <a:lnTo>
                      <a:pt x="2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35"/>
              <p:cNvSpPr>
                <a:spLocks/>
              </p:cNvSpPr>
              <p:nvPr/>
            </p:nvSpPr>
            <p:spPr bwMode="auto">
              <a:xfrm>
                <a:off x="7894638" y="4021138"/>
                <a:ext cx="573088" cy="727075"/>
              </a:xfrm>
              <a:custGeom>
                <a:avLst/>
                <a:gdLst/>
                <a:ahLst/>
                <a:cxnLst>
                  <a:cxn ang="0">
                    <a:pos x="61" y="28"/>
                  </a:cxn>
                  <a:cxn ang="0">
                    <a:pos x="55" y="87"/>
                  </a:cxn>
                  <a:cxn ang="0">
                    <a:pos x="23" y="219"/>
                  </a:cxn>
                  <a:cxn ang="0">
                    <a:pos x="15" y="282"/>
                  </a:cxn>
                  <a:cxn ang="0">
                    <a:pos x="22" y="340"/>
                  </a:cxn>
                  <a:cxn ang="0">
                    <a:pos x="47" y="386"/>
                  </a:cxn>
                  <a:cxn ang="0">
                    <a:pos x="86" y="420"/>
                  </a:cxn>
                  <a:cxn ang="0">
                    <a:pos x="132" y="441"/>
                  </a:cxn>
                  <a:cxn ang="0">
                    <a:pos x="180" y="449"/>
                  </a:cxn>
                  <a:cxn ang="0">
                    <a:pos x="229" y="441"/>
                  </a:cxn>
                  <a:cxn ang="0">
                    <a:pos x="276" y="420"/>
                  </a:cxn>
                  <a:cxn ang="0">
                    <a:pos x="314" y="386"/>
                  </a:cxn>
                  <a:cxn ang="0">
                    <a:pos x="339" y="340"/>
                  </a:cxn>
                  <a:cxn ang="0">
                    <a:pos x="346" y="282"/>
                  </a:cxn>
                  <a:cxn ang="0">
                    <a:pos x="338" y="219"/>
                  </a:cxn>
                  <a:cxn ang="0">
                    <a:pos x="306" y="87"/>
                  </a:cxn>
                  <a:cxn ang="0">
                    <a:pos x="300" y="28"/>
                  </a:cxn>
                  <a:cxn ang="0">
                    <a:pos x="305" y="3"/>
                  </a:cxn>
                  <a:cxn ang="0">
                    <a:pos x="312" y="8"/>
                  </a:cxn>
                  <a:cxn ang="0">
                    <a:pos x="318" y="9"/>
                  </a:cxn>
                  <a:cxn ang="0">
                    <a:pos x="323" y="84"/>
                  </a:cxn>
                  <a:cxn ang="0">
                    <a:pos x="340" y="159"/>
                  </a:cxn>
                  <a:cxn ang="0">
                    <a:pos x="356" y="233"/>
                  </a:cxn>
                  <a:cxn ang="0">
                    <a:pos x="359" y="305"/>
                  </a:cxn>
                  <a:cxn ang="0">
                    <a:pos x="338" y="369"/>
                  </a:cxn>
                  <a:cxn ang="0">
                    <a:pos x="297" y="417"/>
                  </a:cxn>
                  <a:cxn ang="0">
                    <a:pos x="241" y="447"/>
                  </a:cxn>
                  <a:cxn ang="0">
                    <a:pos x="180" y="458"/>
                  </a:cxn>
                  <a:cxn ang="0">
                    <a:pos x="120" y="447"/>
                  </a:cxn>
                  <a:cxn ang="0">
                    <a:pos x="64" y="417"/>
                  </a:cxn>
                  <a:cxn ang="0">
                    <a:pos x="23" y="369"/>
                  </a:cxn>
                  <a:cxn ang="0">
                    <a:pos x="2" y="305"/>
                  </a:cxn>
                  <a:cxn ang="0">
                    <a:pos x="5" y="233"/>
                  </a:cxn>
                  <a:cxn ang="0">
                    <a:pos x="21" y="159"/>
                  </a:cxn>
                  <a:cxn ang="0">
                    <a:pos x="38" y="84"/>
                  </a:cxn>
                  <a:cxn ang="0">
                    <a:pos x="44" y="9"/>
                  </a:cxn>
                  <a:cxn ang="0">
                    <a:pos x="53" y="7"/>
                  </a:cxn>
                  <a:cxn ang="0">
                    <a:pos x="59" y="0"/>
                  </a:cxn>
                </a:cxnLst>
                <a:rect l="0" t="0" r="r" b="b"/>
                <a:pathLst>
                  <a:path w="361" h="458">
                    <a:moveTo>
                      <a:pt x="59" y="0"/>
                    </a:moveTo>
                    <a:lnTo>
                      <a:pt x="61" y="28"/>
                    </a:lnTo>
                    <a:lnTo>
                      <a:pt x="60" y="56"/>
                    </a:lnTo>
                    <a:lnTo>
                      <a:pt x="55" y="87"/>
                    </a:lnTo>
                    <a:lnTo>
                      <a:pt x="39" y="152"/>
                    </a:lnTo>
                    <a:lnTo>
                      <a:pt x="23" y="219"/>
                    </a:lnTo>
                    <a:lnTo>
                      <a:pt x="17" y="251"/>
                    </a:lnTo>
                    <a:lnTo>
                      <a:pt x="15" y="282"/>
                    </a:lnTo>
                    <a:lnTo>
                      <a:pt x="16" y="312"/>
                    </a:lnTo>
                    <a:lnTo>
                      <a:pt x="22" y="340"/>
                    </a:lnTo>
                    <a:lnTo>
                      <a:pt x="32" y="365"/>
                    </a:lnTo>
                    <a:lnTo>
                      <a:pt x="47" y="386"/>
                    </a:lnTo>
                    <a:lnTo>
                      <a:pt x="66" y="404"/>
                    </a:lnTo>
                    <a:lnTo>
                      <a:pt x="86" y="420"/>
                    </a:lnTo>
                    <a:lnTo>
                      <a:pt x="108" y="432"/>
                    </a:lnTo>
                    <a:lnTo>
                      <a:pt x="132" y="441"/>
                    </a:lnTo>
                    <a:lnTo>
                      <a:pt x="156" y="447"/>
                    </a:lnTo>
                    <a:lnTo>
                      <a:pt x="180" y="449"/>
                    </a:lnTo>
                    <a:lnTo>
                      <a:pt x="205" y="447"/>
                    </a:lnTo>
                    <a:lnTo>
                      <a:pt x="229" y="441"/>
                    </a:lnTo>
                    <a:lnTo>
                      <a:pt x="253" y="432"/>
                    </a:lnTo>
                    <a:lnTo>
                      <a:pt x="276" y="420"/>
                    </a:lnTo>
                    <a:lnTo>
                      <a:pt x="295" y="404"/>
                    </a:lnTo>
                    <a:lnTo>
                      <a:pt x="314" y="386"/>
                    </a:lnTo>
                    <a:lnTo>
                      <a:pt x="329" y="365"/>
                    </a:lnTo>
                    <a:lnTo>
                      <a:pt x="339" y="340"/>
                    </a:lnTo>
                    <a:lnTo>
                      <a:pt x="345" y="312"/>
                    </a:lnTo>
                    <a:lnTo>
                      <a:pt x="346" y="282"/>
                    </a:lnTo>
                    <a:lnTo>
                      <a:pt x="344" y="251"/>
                    </a:lnTo>
                    <a:lnTo>
                      <a:pt x="338" y="219"/>
                    </a:lnTo>
                    <a:lnTo>
                      <a:pt x="322" y="152"/>
                    </a:lnTo>
                    <a:lnTo>
                      <a:pt x="306" y="87"/>
                    </a:lnTo>
                    <a:lnTo>
                      <a:pt x="301" y="56"/>
                    </a:lnTo>
                    <a:lnTo>
                      <a:pt x="300" y="28"/>
                    </a:lnTo>
                    <a:lnTo>
                      <a:pt x="302" y="0"/>
                    </a:lnTo>
                    <a:lnTo>
                      <a:pt x="305" y="3"/>
                    </a:lnTo>
                    <a:lnTo>
                      <a:pt x="308" y="7"/>
                    </a:lnTo>
                    <a:lnTo>
                      <a:pt x="312" y="8"/>
                    </a:lnTo>
                    <a:lnTo>
                      <a:pt x="314" y="9"/>
                    </a:lnTo>
                    <a:lnTo>
                      <a:pt x="318" y="9"/>
                    </a:lnTo>
                    <a:lnTo>
                      <a:pt x="318" y="47"/>
                    </a:lnTo>
                    <a:lnTo>
                      <a:pt x="323" y="84"/>
                    </a:lnTo>
                    <a:lnTo>
                      <a:pt x="331" y="121"/>
                    </a:lnTo>
                    <a:lnTo>
                      <a:pt x="340" y="159"/>
                    </a:lnTo>
                    <a:lnTo>
                      <a:pt x="349" y="196"/>
                    </a:lnTo>
                    <a:lnTo>
                      <a:pt x="356" y="233"/>
                    </a:lnTo>
                    <a:lnTo>
                      <a:pt x="361" y="269"/>
                    </a:lnTo>
                    <a:lnTo>
                      <a:pt x="359" y="305"/>
                    </a:lnTo>
                    <a:lnTo>
                      <a:pt x="351" y="342"/>
                    </a:lnTo>
                    <a:lnTo>
                      <a:pt x="338" y="369"/>
                    </a:lnTo>
                    <a:lnTo>
                      <a:pt x="320" y="395"/>
                    </a:lnTo>
                    <a:lnTo>
                      <a:pt x="297" y="417"/>
                    </a:lnTo>
                    <a:lnTo>
                      <a:pt x="270" y="434"/>
                    </a:lnTo>
                    <a:lnTo>
                      <a:pt x="241" y="447"/>
                    </a:lnTo>
                    <a:lnTo>
                      <a:pt x="212" y="456"/>
                    </a:lnTo>
                    <a:lnTo>
                      <a:pt x="180" y="458"/>
                    </a:lnTo>
                    <a:lnTo>
                      <a:pt x="149" y="456"/>
                    </a:lnTo>
                    <a:lnTo>
                      <a:pt x="120" y="447"/>
                    </a:lnTo>
                    <a:lnTo>
                      <a:pt x="91" y="434"/>
                    </a:lnTo>
                    <a:lnTo>
                      <a:pt x="64" y="417"/>
                    </a:lnTo>
                    <a:lnTo>
                      <a:pt x="41" y="395"/>
                    </a:lnTo>
                    <a:lnTo>
                      <a:pt x="23" y="369"/>
                    </a:lnTo>
                    <a:lnTo>
                      <a:pt x="10" y="342"/>
                    </a:lnTo>
                    <a:lnTo>
                      <a:pt x="2" y="305"/>
                    </a:lnTo>
                    <a:lnTo>
                      <a:pt x="0" y="269"/>
                    </a:lnTo>
                    <a:lnTo>
                      <a:pt x="5" y="233"/>
                    </a:lnTo>
                    <a:lnTo>
                      <a:pt x="11" y="196"/>
                    </a:lnTo>
                    <a:lnTo>
                      <a:pt x="21" y="159"/>
                    </a:lnTo>
                    <a:lnTo>
                      <a:pt x="30" y="121"/>
                    </a:lnTo>
                    <a:lnTo>
                      <a:pt x="38" y="84"/>
                    </a:lnTo>
                    <a:lnTo>
                      <a:pt x="44" y="47"/>
                    </a:lnTo>
                    <a:lnTo>
                      <a:pt x="44" y="9"/>
                    </a:lnTo>
                    <a:lnTo>
                      <a:pt x="48" y="9"/>
                    </a:lnTo>
                    <a:lnTo>
                      <a:pt x="53" y="7"/>
                    </a:lnTo>
                    <a:lnTo>
                      <a:pt x="56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ECF1F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36"/>
              <p:cNvSpPr>
                <a:spLocks noEditPoints="1"/>
              </p:cNvSpPr>
              <p:nvPr/>
            </p:nvSpPr>
            <p:spPr bwMode="auto">
              <a:xfrm>
                <a:off x="7894638" y="4019551"/>
                <a:ext cx="573088" cy="730250"/>
              </a:xfrm>
              <a:custGeom>
                <a:avLst/>
                <a:gdLst/>
                <a:ahLst/>
                <a:cxnLst>
                  <a:cxn ang="0">
                    <a:pos x="53" y="9"/>
                  </a:cxn>
                  <a:cxn ang="0">
                    <a:pos x="44" y="47"/>
                  </a:cxn>
                  <a:cxn ang="0">
                    <a:pos x="23" y="153"/>
                  </a:cxn>
                  <a:cxn ang="0">
                    <a:pos x="2" y="248"/>
                  </a:cxn>
                  <a:cxn ang="0">
                    <a:pos x="11" y="343"/>
                  </a:cxn>
                  <a:cxn ang="0">
                    <a:pos x="33" y="383"/>
                  </a:cxn>
                  <a:cxn ang="0">
                    <a:pos x="91" y="434"/>
                  </a:cxn>
                  <a:cxn ang="0">
                    <a:pos x="180" y="459"/>
                  </a:cxn>
                  <a:cxn ang="0">
                    <a:pos x="226" y="452"/>
                  </a:cxn>
                  <a:cxn ang="0">
                    <a:pos x="297" y="417"/>
                  </a:cxn>
                  <a:cxn ang="0">
                    <a:pos x="349" y="343"/>
                  </a:cxn>
                  <a:cxn ang="0">
                    <a:pos x="357" y="248"/>
                  </a:cxn>
                  <a:cxn ang="0">
                    <a:pos x="338" y="153"/>
                  </a:cxn>
                  <a:cxn ang="0">
                    <a:pos x="317" y="47"/>
                  </a:cxn>
                  <a:cxn ang="0">
                    <a:pos x="308" y="9"/>
                  </a:cxn>
                  <a:cxn ang="0">
                    <a:pos x="302" y="60"/>
                  </a:cxn>
                  <a:cxn ang="0">
                    <a:pos x="323" y="156"/>
                  </a:cxn>
                  <a:cxn ang="0">
                    <a:pos x="347" y="284"/>
                  </a:cxn>
                  <a:cxn ang="0">
                    <a:pos x="340" y="342"/>
                  </a:cxn>
                  <a:cxn ang="0">
                    <a:pos x="310" y="392"/>
                  </a:cxn>
                  <a:cxn ang="0">
                    <a:pos x="237" y="440"/>
                  </a:cxn>
                  <a:cxn ang="0">
                    <a:pos x="153" y="448"/>
                  </a:cxn>
                  <a:cxn ang="0">
                    <a:pos x="82" y="419"/>
                  </a:cxn>
                  <a:cxn ang="0">
                    <a:pos x="31" y="365"/>
                  </a:cxn>
                  <a:cxn ang="0">
                    <a:pos x="14" y="284"/>
                  </a:cxn>
                  <a:cxn ang="0">
                    <a:pos x="38" y="156"/>
                  </a:cxn>
                  <a:cxn ang="0">
                    <a:pos x="59" y="60"/>
                  </a:cxn>
                  <a:cxn ang="0">
                    <a:pos x="59" y="0"/>
                  </a:cxn>
                  <a:cxn ang="0">
                    <a:pos x="62" y="29"/>
                  </a:cxn>
                  <a:cxn ang="0">
                    <a:pos x="48" y="123"/>
                  </a:cxn>
                  <a:cxn ang="0">
                    <a:pos x="24" y="221"/>
                  </a:cxn>
                  <a:cxn ang="0">
                    <a:pos x="17" y="313"/>
                  </a:cxn>
                  <a:cxn ang="0">
                    <a:pos x="47" y="385"/>
                  </a:cxn>
                  <a:cxn ang="0">
                    <a:pos x="103" y="429"/>
                  </a:cxn>
                  <a:cxn ang="0">
                    <a:pos x="153" y="446"/>
                  </a:cxn>
                  <a:cxn ang="0">
                    <a:pos x="236" y="438"/>
                  </a:cxn>
                  <a:cxn ang="0">
                    <a:pos x="309" y="391"/>
                  </a:cxn>
                  <a:cxn ang="0">
                    <a:pos x="344" y="313"/>
                  </a:cxn>
                  <a:cxn ang="0">
                    <a:pos x="337" y="222"/>
                  </a:cxn>
                  <a:cxn ang="0">
                    <a:pos x="313" y="123"/>
                  </a:cxn>
                  <a:cxn ang="0">
                    <a:pos x="299" y="29"/>
                  </a:cxn>
                  <a:cxn ang="0">
                    <a:pos x="302" y="0"/>
                  </a:cxn>
                  <a:cxn ang="0">
                    <a:pos x="308" y="7"/>
                  </a:cxn>
                  <a:cxn ang="0">
                    <a:pos x="318" y="10"/>
                  </a:cxn>
                  <a:cxn ang="0">
                    <a:pos x="331" y="117"/>
                  </a:cxn>
                  <a:cxn ang="0">
                    <a:pos x="357" y="229"/>
                  </a:cxn>
                  <a:cxn ang="0">
                    <a:pos x="352" y="343"/>
                  </a:cxn>
                  <a:cxn ang="0">
                    <a:pos x="298" y="418"/>
                  </a:cxn>
                  <a:cxn ang="0">
                    <a:pos x="228" y="453"/>
                  </a:cxn>
                  <a:cxn ang="0">
                    <a:pos x="180" y="460"/>
                  </a:cxn>
                  <a:cxn ang="0">
                    <a:pos x="90" y="435"/>
                  </a:cxn>
                  <a:cxn ang="0">
                    <a:pos x="31" y="384"/>
                  </a:cxn>
                  <a:cxn ang="0">
                    <a:pos x="10" y="344"/>
                  </a:cxn>
                  <a:cxn ang="0">
                    <a:pos x="0" y="267"/>
                  </a:cxn>
                  <a:cxn ang="0">
                    <a:pos x="21" y="153"/>
                  </a:cxn>
                  <a:cxn ang="0">
                    <a:pos x="41" y="46"/>
                  </a:cxn>
                  <a:cxn ang="0">
                    <a:pos x="47" y="9"/>
                  </a:cxn>
                  <a:cxn ang="0">
                    <a:pos x="56" y="3"/>
                  </a:cxn>
                </a:cxnLst>
                <a:rect l="0" t="0" r="r" b="b"/>
                <a:pathLst>
                  <a:path w="361" h="460">
                    <a:moveTo>
                      <a:pt x="59" y="3"/>
                    </a:moveTo>
                    <a:lnTo>
                      <a:pt x="56" y="7"/>
                    </a:lnTo>
                    <a:lnTo>
                      <a:pt x="53" y="9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4" y="47"/>
                    </a:lnTo>
                    <a:lnTo>
                      <a:pt x="39" y="83"/>
                    </a:lnTo>
                    <a:lnTo>
                      <a:pt x="31" y="117"/>
                    </a:lnTo>
                    <a:lnTo>
                      <a:pt x="23" y="153"/>
                    </a:lnTo>
                    <a:lnTo>
                      <a:pt x="15" y="185"/>
                    </a:lnTo>
                    <a:lnTo>
                      <a:pt x="8" y="216"/>
                    </a:lnTo>
                    <a:lnTo>
                      <a:pt x="2" y="248"/>
                    </a:lnTo>
                    <a:lnTo>
                      <a:pt x="1" y="280"/>
                    </a:lnTo>
                    <a:lnTo>
                      <a:pt x="3" y="312"/>
                    </a:lnTo>
                    <a:lnTo>
                      <a:pt x="11" y="343"/>
                    </a:lnTo>
                    <a:lnTo>
                      <a:pt x="11" y="344"/>
                    </a:lnTo>
                    <a:lnTo>
                      <a:pt x="24" y="370"/>
                    </a:lnTo>
                    <a:lnTo>
                      <a:pt x="33" y="383"/>
                    </a:lnTo>
                    <a:lnTo>
                      <a:pt x="43" y="395"/>
                    </a:lnTo>
                    <a:lnTo>
                      <a:pt x="64" y="417"/>
                    </a:lnTo>
                    <a:lnTo>
                      <a:pt x="91" y="434"/>
                    </a:lnTo>
                    <a:lnTo>
                      <a:pt x="120" y="448"/>
                    </a:lnTo>
                    <a:lnTo>
                      <a:pt x="149" y="456"/>
                    </a:lnTo>
                    <a:lnTo>
                      <a:pt x="180" y="459"/>
                    </a:lnTo>
                    <a:lnTo>
                      <a:pt x="182" y="459"/>
                    </a:lnTo>
                    <a:lnTo>
                      <a:pt x="212" y="456"/>
                    </a:lnTo>
                    <a:lnTo>
                      <a:pt x="226" y="452"/>
                    </a:lnTo>
                    <a:lnTo>
                      <a:pt x="241" y="448"/>
                    </a:lnTo>
                    <a:lnTo>
                      <a:pt x="270" y="434"/>
                    </a:lnTo>
                    <a:lnTo>
                      <a:pt x="297" y="417"/>
                    </a:lnTo>
                    <a:lnTo>
                      <a:pt x="318" y="396"/>
                    </a:lnTo>
                    <a:lnTo>
                      <a:pt x="337" y="370"/>
                    </a:lnTo>
                    <a:lnTo>
                      <a:pt x="349" y="343"/>
                    </a:lnTo>
                    <a:lnTo>
                      <a:pt x="357" y="312"/>
                    </a:lnTo>
                    <a:lnTo>
                      <a:pt x="360" y="280"/>
                    </a:lnTo>
                    <a:lnTo>
                      <a:pt x="357" y="248"/>
                    </a:lnTo>
                    <a:lnTo>
                      <a:pt x="353" y="216"/>
                    </a:lnTo>
                    <a:lnTo>
                      <a:pt x="346" y="185"/>
                    </a:lnTo>
                    <a:lnTo>
                      <a:pt x="338" y="153"/>
                    </a:lnTo>
                    <a:lnTo>
                      <a:pt x="330" y="117"/>
                    </a:lnTo>
                    <a:lnTo>
                      <a:pt x="322" y="83"/>
                    </a:lnTo>
                    <a:lnTo>
                      <a:pt x="317" y="47"/>
                    </a:lnTo>
                    <a:lnTo>
                      <a:pt x="317" y="11"/>
                    </a:lnTo>
                    <a:lnTo>
                      <a:pt x="315" y="11"/>
                    </a:lnTo>
                    <a:lnTo>
                      <a:pt x="308" y="9"/>
                    </a:lnTo>
                    <a:lnTo>
                      <a:pt x="302" y="3"/>
                    </a:lnTo>
                    <a:lnTo>
                      <a:pt x="300" y="31"/>
                    </a:lnTo>
                    <a:lnTo>
                      <a:pt x="302" y="60"/>
                    </a:lnTo>
                    <a:lnTo>
                      <a:pt x="307" y="91"/>
                    </a:lnTo>
                    <a:lnTo>
                      <a:pt x="315" y="123"/>
                    </a:lnTo>
                    <a:lnTo>
                      <a:pt x="323" y="156"/>
                    </a:lnTo>
                    <a:lnTo>
                      <a:pt x="339" y="221"/>
                    </a:lnTo>
                    <a:lnTo>
                      <a:pt x="345" y="253"/>
                    </a:lnTo>
                    <a:lnTo>
                      <a:pt x="347" y="284"/>
                    </a:lnTo>
                    <a:lnTo>
                      <a:pt x="346" y="313"/>
                    </a:lnTo>
                    <a:lnTo>
                      <a:pt x="340" y="341"/>
                    </a:lnTo>
                    <a:lnTo>
                      <a:pt x="340" y="342"/>
                    </a:lnTo>
                    <a:lnTo>
                      <a:pt x="328" y="369"/>
                    </a:lnTo>
                    <a:lnTo>
                      <a:pt x="320" y="381"/>
                    </a:lnTo>
                    <a:lnTo>
                      <a:pt x="310" y="392"/>
                    </a:lnTo>
                    <a:lnTo>
                      <a:pt x="289" y="412"/>
                    </a:lnTo>
                    <a:lnTo>
                      <a:pt x="264" y="428"/>
                    </a:lnTo>
                    <a:lnTo>
                      <a:pt x="237" y="440"/>
                    </a:lnTo>
                    <a:lnTo>
                      <a:pt x="209" y="448"/>
                    </a:lnTo>
                    <a:lnTo>
                      <a:pt x="180" y="451"/>
                    </a:lnTo>
                    <a:lnTo>
                      <a:pt x="153" y="448"/>
                    </a:lnTo>
                    <a:lnTo>
                      <a:pt x="125" y="441"/>
                    </a:lnTo>
                    <a:lnTo>
                      <a:pt x="102" y="432"/>
                    </a:lnTo>
                    <a:lnTo>
                      <a:pt x="82" y="419"/>
                    </a:lnTo>
                    <a:lnTo>
                      <a:pt x="62" y="404"/>
                    </a:lnTo>
                    <a:lnTo>
                      <a:pt x="45" y="385"/>
                    </a:lnTo>
                    <a:lnTo>
                      <a:pt x="31" y="365"/>
                    </a:lnTo>
                    <a:lnTo>
                      <a:pt x="21" y="341"/>
                    </a:lnTo>
                    <a:lnTo>
                      <a:pt x="15" y="313"/>
                    </a:lnTo>
                    <a:lnTo>
                      <a:pt x="14" y="284"/>
                    </a:lnTo>
                    <a:lnTo>
                      <a:pt x="16" y="253"/>
                    </a:lnTo>
                    <a:lnTo>
                      <a:pt x="22" y="221"/>
                    </a:lnTo>
                    <a:lnTo>
                      <a:pt x="38" y="156"/>
                    </a:lnTo>
                    <a:lnTo>
                      <a:pt x="46" y="123"/>
                    </a:lnTo>
                    <a:lnTo>
                      <a:pt x="54" y="91"/>
                    </a:lnTo>
                    <a:lnTo>
                      <a:pt x="59" y="60"/>
                    </a:lnTo>
                    <a:lnTo>
                      <a:pt x="61" y="31"/>
                    </a:lnTo>
                    <a:lnTo>
                      <a:pt x="59" y="3"/>
                    </a:lnTo>
                    <a:close/>
                    <a:moveTo>
                      <a:pt x="59" y="0"/>
                    </a:moveTo>
                    <a:lnTo>
                      <a:pt x="60" y="0"/>
                    </a:lnTo>
                    <a:lnTo>
                      <a:pt x="60" y="1"/>
                    </a:lnTo>
                    <a:lnTo>
                      <a:pt x="62" y="29"/>
                    </a:lnTo>
                    <a:lnTo>
                      <a:pt x="61" y="60"/>
                    </a:lnTo>
                    <a:lnTo>
                      <a:pt x="55" y="91"/>
                    </a:lnTo>
                    <a:lnTo>
                      <a:pt x="48" y="123"/>
                    </a:lnTo>
                    <a:lnTo>
                      <a:pt x="39" y="156"/>
                    </a:lnTo>
                    <a:lnTo>
                      <a:pt x="31" y="189"/>
                    </a:lnTo>
                    <a:lnTo>
                      <a:pt x="24" y="221"/>
                    </a:lnTo>
                    <a:lnTo>
                      <a:pt x="18" y="253"/>
                    </a:lnTo>
                    <a:lnTo>
                      <a:pt x="16" y="284"/>
                    </a:lnTo>
                    <a:lnTo>
                      <a:pt x="17" y="313"/>
                    </a:lnTo>
                    <a:lnTo>
                      <a:pt x="23" y="341"/>
                    </a:lnTo>
                    <a:lnTo>
                      <a:pt x="33" y="365"/>
                    </a:lnTo>
                    <a:lnTo>
                      <a:pt x="47" y="385"/>
                    </a:lnTo>
                    <a:lnTo>
                      <a:pt x="63" y="403"/>
                    </a:lnTo>
                    <a:lnTo>
                      <a:pt x="83" y="418"/>
                    </a:lnTo>
                    <a:lnTo>
                      <a:pt x="103" y="429"/>
                    </a:lnTo>
                    <a:lnTo>
                      <a:pt x="126" y="438"/>
                    </a:lnTo>
                    <a:lnTo>
                      <a:pt x="139" y="443"/>
                    </a:lnTo>
                    <a:lnTo>
                      <a:pt x="153" y="446"/>
                    </a:lnTo>
                    <a:lnTo>
                      <a:pt x="180" y="449"/>
                    </a:lnTo>
                    <a:lnTo>
                      <a:pt x="208" y="445"/>
                    </a:lnTo>
                    <a:lnTo>
                      <a:pt x="236" y="438"/>
                    </a:lnTo>
                    <a:lnTo>
                      <a:pt x="263" y="427"/>
                    </a:lnTo>
                    <a:lnTo>
                      <a:pt x="287" y="411"/>
                    </a:lnTo>
                    <a:lnTo>
                      <a:pt x="309" y="391"/>
                    </a:lnTo>
                    <a:lnTo>
                      <a:pt x="326" y="368"/>
                    </a:lnTo>
                    <a:lnTo>
                      <a:pt x="338" y="341"/>
                    </a:lnTo>
                    <a:lnTo>
                      <a:pt x="344" y="313"/>
                    </a:lnTo>
                    <a:lnTo>
                      <a:pt x="345" y="284"/>
                    </a:lnTo>
                    <a:lnTo>
                      <a:pt x="343" y="253"/>
                    </a:lnTo>
                    <a:lnTo>
                      <a:pt x="337" y="222"/>
                    </a:lnTo>
                    <a:lnTo>
                      <a:pt x="330" y="189"/>
                    </a:lnTo>
                    <a:lnTo>
                      <a:pt x="322" y="156"/>
                    </a:lnTo>
                    <a:lnTo>
                      <a:pt x="313" y="123"/>
                    </a:lnTo>
                    <a:lnTo>
                      <a:pt x="306" y="91"/>
                    </a:lnTo>
                    <a:lnTo>
                      <a:pt x="300" y="60"/>
                    </a:lnTo>
                    <a:lnTo>
                      <a:pt x="299" y="29"/>
                    </a:lnTo>
                    <a:lnTo>
                      <a:pt x="301" y="1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1"/>
                    </a:lnTo>
                    <a:lnTo>
                      <a:pt x="305" y="4"/>
                    </a:lnTo>
                    <a:lnTo>
                      <a:pt x="308" y="7"/>
                    </a:lnTo>
                    <a:lnTo>
                      <a:pt x="313" y="9"/>
                    </a:lnTo>
                    <a:lnTo>
                      <a:pt x="318" y="9"/>
                    </a:lnTo>
                    <a:lnTo>
                      <a:pt x="318" y="10"/>
                    </a:lnTo>
                    <a:lnTo>
                      <a:pt x="320" y="46"/>
                    </a:lnTo>
                    <a:lnTo>
                      <a:pt x="324" y="82"/>
                    </a:lnTo>
                    <a:lnTo>
                      <a:pt x="331" y="117"/>
                    </a:lnTo>
                    <a:lnTo>
                      <a:pt x="340" y="153"/>
                    </a:lnTo>
                    <a:lnTo>
                      <a:pt x="349" y="191"/>
                    </a:lnTo>
                    <a:lnTo>
                      <a:pt x="357" y="229"/>
                    </a:lnTo>
                    <a:lnTo>
                      <a:pt x="361" y="267"/>
                    </a:lnTo>
                    <a:lnTo>
                      <a:pt x="360" y="305"/>
                    </a:lnTo>
                    <a:lnTo>
                      <a:pt x="352" y="343"/>
                    </a:lnTo>
                    <a:lnTo>
                      <a:pt x="338" y="372"/>
                    </a:lnTo>
                    <a:lnTo>
                      <a:pt x="320" y="396"/>
                    </a:lnTo>
                    <a:lnTo>
                      <a:pt x="298" y="418"/>
                    </a:lnTo>
                    <a:lnTo>
                      <a:pt x="271" y="435"/>
                    </a:lnTo>
                    <a:lnTo>
                      <a:pt x="243" y="449"/>
                    </a:lnTo>
                    <a:lnTo>
                      <a:pt x="228" y="453"/>
                    </a:lnTo>
                    <a:lnTo>
                      <a:pt x="213" y="457"/>
                    </a:lnTo>
                    <a:lnTo>
                      <a:pt x="182" y="460"/>
                    </a:lnTo>
                    <a:lnTo>
                      <a:pt x="180" y="460"/>
                    </a:lnTo>
                    <a:lnTo>
                      <a:pt x="149" y="457"/>
                    </a:lnTo>
                    <a:lnTo>
                      <a:pt x="118" y="449"/>
                    </a:lnTo>
                    <a:lnTo>
                      <a:pt x="90" y="435"/>
                    </a:lnTo>
                    <a:lnTo>
                      <a:pt x="63" y="418"/>
                    </a:lnTo>
                    <a:lnTo>
                      <a:pt x="40" y="396"/>
                    </a:lnTo>
                    <a:lnTo>
                      <a:pt x="31" y="384"/>
                    </a:lnTo>
                    <a:lnTo>
                      <a:pt x="23" y="372"/>
                    </a:lnTo>
                    <a:lnTo>
                      <a:pt x="16" y="359"/>
                    </a:lnTo>
                    <a:lnTo>
                      <a:pt x="10" y="344"/>
                    </a:lnTo>
                    <a:lnTo>
                      <a:pt x="9" y="343"/>
                    </a:lnTo>
                    <a:lnTo>
                      <a:pt x="1" y="305"/>
                    </a:lnTo>
                    <a:lnTo>
                      <a:pt x="0" y="267"/>
                    </a:lnTo>
                    <a:lnTo>
                      <a:pt x="3" y="229"/>
                    </a:lnTo>
                    <a:lnTo>
                      <a:pt x="11" y="191"/>
                    </a:lnTo>
                    <a:lnTo>
                      <a:pt x="21" y="153"/>
                    </a:lnTo>
                    <a:lnTo>
                      <a:pt x="30" y="117"/>
                    </a:lnTo>
                    <a:lnTo>
                      <a:pt x="37" y="82"/>
                    </a:lnTo>
                    <a:lnTo>
                      <a:pt x="41" y="46"/>
                    </a:lnTo>
                    <a:lnTo>
                      <a:pt x="43" y="10"/>
                    </a:lnTo>
                    <a:lnTo>
                      <a:pt x="43" y="9"/>
                    </a:lnTo>
                    <a:lnTo>
                      <a:pt x="47" y="9"/>
                    </a:lnTo>
                    <a:lnTo>
                      <a:pt x="49" y="8"/>
                    </a:lnTo>
                    <a:lnTo>
                      <a:pt x="53" y="7"/>
                    </a:lnTo>
                    <a:lnTo>
                      <a:pt x="56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8D4D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3" name="Group 77"/>
            <p:cNvGrpSpPr/>
            <p:nvPr/>
          </p:nvGrpSpPr>
          <p:grpSpPr>
            <a:xfrm>
              <a:off x="1446212" y="4572000"/>
              <a:ext cx="2056468" cy="1001733"/>
              <a:chOff x="3084513" y="3903663"/>
              <a:chExt cx="3695701" cy="1800226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77" name="Freeform 24"/>
              <p:cNvSpPr>
                <a:spLocks/>
              </p:cNvSpPr>
              <p:nvPr/>
            </p:nvSpPr>
            <p:spPr bwMode="auto">
              <a:xfrm>
                <a:off x="4951413" y="4397376"/>
                <a:ext cx="919163" cy="796925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544" y="120"/>
                  </a:cxn>
                  <a:cxn ang="0">
                    <a:pos x="555" y="129"/>
                  </a:cxn>
                  <a:cxn ang="0">
                    <a:pos x="564" y="144"/>
                  </a:cxn>
                  <a:cxn ang="0">
                    <a:pos x="571" y="162"/>
                  </a:cxn>
                  <a:cxn ang="0">
                    <a:pos x="576" y="185"/>
                  </a:cxn>
                  <a:cxn ang="0">
                    <a:pos x="578" y="212"/>
                  </a:cxn>
                  <a:cxn ang="0">
                    <a:pos x="579" y="240"/>
                  </a:cxn>
                  <a:cxn ang="0">
                    <a:pos x="578" y="269"/>
                  </a:cxn>
                  <a:cxn ang="0">
                    <a:pos x="573" y="299"/>
                  </a:cxn>
                  <a:cxn ang="0">
                    <a:pos x="568" y="330"/>
                  </a:cxn>
                  <a:cxn ang="0">
                    <a:pos x="560" y="362"/>
                  </a:cxn>
                  <a:cxn ang="0">
                    <a:pos x="549" y="390"/>
                  </a:cxn>
                  <a:cxn ang="0">
                    <a:pos x="538" y="418"/>
                  </a:cxn>
                  <a:cxn ang="0">
                    <a:pos x="523" y="442"/>
                  </a:cxn>
                  <a:cxn ang="0">
                    <a:pos x="506" y="464"/>
                  </a:cxn>
                  <a:cxn ang="0">
                    <a:pos x="486" y="481"/>
                  </a:cxn>
                  <a:cxn ang="0">
                    <a:pos x="465" y="494"/>
                  </a:cxn>
                  <a:cxn ang="0">
                    <a:pos x="441" y="502"/>
                  </a:cxn>
                  <a:cxn ang="0">
                    <a:pos x="0" y="382"/>
                  </a:cxn>
                  <a:cxn ang="0">
                    <a:pos x="50" y="191"/>
                  </a:cxn>
                  <a:cxn ang="0">
                    <a:pos x="102" y="0"/>
                  </a:cxn>
                </a:cxnLst>
                <a:rect l="0" t="0" r="r" b="b"/>
                <a:pathLst>
                  <a:path w="579" h="502">
                    <a:moveTo>
                      <a:pt x="102" y="0"/>
                    </a:moveTo>
                    <a:lnTo>
                      <a:pt x="544" y="120"/>
                    </a:lnTo>
                    <a:lnTo>
                      <a:pt x="555" y="129"/>
                    </a:lnTo>
                    <a:lnTo>
                      <a:pt x="564" y="144"/>
                    </a:lnTo>
                    <a:lnTo>
                      <a:pt x="571" y="162"/>
                    </a:lnTo>
                    <a:lnTo>
                      <a:pt x="576" y="185"/>
                    </a:lnTo>
                    <a:lnTo>
                      <a:pt x="578" y="212"/>
                    </a:lnTo>
                    <a:lnTo>
                      <a:pt x="579" y="240"/>
                    </a:lnTo>
                    <a:lnTo>
                      <a:pt x="578" y="269"/>
                    </a:lnTo>
                    <a:lnTo>
                      <a:pt x="573" y="299"/>
                    </a:lnTo>
                    <a:lnTo>
                      <a:pt x="568" y="330"/>
                    </a:lnTo>
                    <a:lnTo>
                      <a:pt x="560" y="362"/>
                    </a:lnTo>
                    <a:lnTo>
                      <a:pt x="549" y="390"/>
                    </a:lnTo>
                    <a:lnTo>
                      <a:pt x="538" y="418"/>
                    </a:lnTo>
                    <a:lnTo>
                      <a:pt x="523" y="442"/>
                    </a:lnTo>
                    <a:lnTo>
                      <a:pt x="506" y="464"/>
                    </a:lnTo>
                    <a:lnTo>
                      <a:pt x="486" y="481"/>
                    </a:lnTo>
                    <a:lnTo>
                      <a:pt x="465" y="494"/>
                    </a:lnTo>
                    <a:lnTo>
                      <a:pt x="441" y="502"/>
                    </a:lnTo>
                    <a:lnTo>
                      <a:pt x="0" y="382"/>
                    </a:lnTo>
                    <a:lnTo>
                      <a:pt x="50" y="191"/>
                    </a:lnTo>
                    <a:lnTo>
                      <a:pt x="10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25"/>
              <p:cNvSpPr>
                <a:spLocks/>
              </p:cNvSpPr>
              <p:nvPr/>
            </p:nvSpPr>
            <p:spPr bwMode="auto">
              <a:xfrm>
                <a:off x="4891088" y="4397376"/>
                <a:ext cx="280988" cy="604838"/>
              </a:xfrm>
              <a:custGeom>
                <a:avLst/>
                <a:gdLst/>
                <a:ahLst/>
                <a:cxnLst>
                  <a:cxn ang="0">
                    <a:pos x="126" y="0"/>
                  </a:cxn>
                  <a:cxn ang="0">
                    <a:pos x="140" y="0"/>
                  </a:cxn>
                  <a:cxn ang="0">
                    <a:pos x="153" y="7"/>
                  </a:cxn>
                  <a:cxn ang="0">
                    <a:pos x="162" y="19"/>
                  </a:cxn>
                  <a:cxn ang="0">
                    <a:pos x="170" y="36"/>
                  </a:cxn>
                  <a:cxn ang="0">
                    <a:pos x="175" y="58"/>
                  </a:cxn>
                  <a:cxn ang="0">
                    <a:pos x="177" y="83"/>
                  </a:cxn>
                  <a:cxn ang="0">
                    <a:pos x="177" y="111"/>
                  </a:cxn>
                  <a:cxn ang="0">
                    <a:pos x="175" y="142"/>
                  </a:cxn>
                  <a:cxn ang="0">
                    <a:pos x="169" y="175"/>
                  </a:cxn>
                  <a:cxn ang="0">
                    <a:pos x="161" y="210"/>
                  </a:cxn>
                  <a:cxn ang="0">
                    <a:pos x="151" y="244"/>
                  </a:cxn>
                  <a:cxn ang="0">
                    <a:pos x="138" y="275"/>
                  </a:cxn>
                  <a:cxn ang="0">
                    <a:pos x="125" y="304"/>
                  </a:cxn>
                  <a:cxn ang="0">
                    <a:pos x="110" y="328"/>
                  </a:cxn>
                  <a:cxn ang="0">
                    <a:pos x="95" y="349"/>
                  </a:cxn>
                  <a:cxn ang="0">
                    <a:pos x="80" y="365"/>
                  </a:cxn>
                  <a:cxn ang="0">
                    <a:pos x="65" y="375"/>
                  </a:cxn>
                  <a:cxn ang="0">
                    <a:pos x="51" y="381"/>
                  </a:cxn>
                  <a:cxn ang="0">
                    <a:pos x="37" y="381"/>
                  </a:cxn>
                  <a:cxn ang="0">
                    <a:pos x="24" y="374"/>
                  </a:cxn>
                  <a:cxn ang="0">
                    <a:pos x="15" y="362"/>
                  </a:cxn>
                  <a:cxn ang="0">
                    <a:pos x="7" y="345"/>
                  </a:cxn>
                  <a:cxn ang="0">
                    <a:pos x="2" y="324"/>
                  </a:cxn>
                  <a:cxn ang="0">
                    <a:pos x="0" y="298"/>
                  </a:cxn>
                  <a:cxn ang="0">
                    <a:pos x="0" y="269"/>
                  </a:cxn>
                  <a:cxn ang="0">
                    <a:pos x="2" y="238"/>
                  </a:cxn>
                  <a:cxn ang="0">
                    <a:pos x="8" y="205"/>
                  </a:cxn>
                  <a:cxn ang="0">
                    <a:pos x="16" y="170"/>
                  </a:cxn>
                  <a:cxn ang="0">
                    <a:pos x="26" y="137"/>
                  </a:cxn>
                  <a:cxn ang="0">
                    <a:pos x="39" y="106"/>
                  </a:cxn>
                  <a:cxn ang="0">
                    <a:pos x="52" y="77"/>
                  </a:cxn>
                  <a:cxn ang="0">
                    <a:pos x="67" y="53"/>
                  </a:cxn>
                  <a:cxn ang="0">
                    <a:pos x="82" y="32"/>
                  </a:cxn>
                  <a:cxn ang="0">
                    <a:pos x="97" y="16"/>
                  </a:cxn>
                  <a:cxn ang="0">
                    <a:pos x="111" y="6"/>
                  </a:cxn>
                  <a:cxn ang="0">
                    <a:pos x="126" y="0"/>
                  </a:cxn>
                </a:cxnLst>
                <a:rect l="0" t="0" r="r" b="b"/>
                <a:pathLst>
                  <a:path w="177" h="381">
                    <a:moveTo>
                      <a:pt x="126" y="0"/>
                    </a:moveTo>
                    <a:lnTo>
                      <a:pt x="140" y="0"/>
                    </a:lnTo>
                    <a:lnTo>
                      <a:pt x="153" y="7"/>
                    </a:lnTo>
                    <a:lnTo>
                      <a:pt x="162" y="19"/>
                    </a:lnTo>
                    <a:lnTo>
                      <a:pt x="170" y="36"/>
                    </a:lnTo>
                    <a:lnTo>
                      <a:pt x="175" y="58"/>
                    </a:lnTo>
                    <a:lnTo>
                      <a:pt x="177" y="83"/>
                    </a:lnTo>
                    <a:lnTo>
                      <a:pt x="177" y="111"/>
                    </a:lnTo>
                    <a:lnTo>
                      <a:pt x="175" y="142"/>
                    </a:lnTo>
                    <a:lnTo>
                      <a:pt x="169" y="175"/>
                    </a:lnTo>
                    <a:lnTo>
                      <a:pt x="161" y="210"/>
                    </a:lnTo>
                    <a:lnTo>
                      <a:pt x="151" y="244"/>
                    </a:lnTo>
                    <a:lnTo>
                      <a:pt x="138" y="275"/>
                    </a:lnTo>
                    <a:lnTo>
                      <a:pt x="125" y="304"/>
                    </a:lnTo>
                    <a:lnTo>
                      <a:pt x="110" y="328"/>
                    </a:lnTo>
                    <a:lnTo>
                      <a:pt x="95" y="349"/>
                    </a:lnTo>
                    <a:lnTo>
                      <a:pt x="80" y="365"/>
                    </a:lnTo>
                    <a:lnTo>
                      <a:pt x="65" y="375"/>
                    </a:lnTo>
                    <a:lnTo>
                      <a:pt x="51" y="381"/>
                    </a:lnTo>
                    <a:lnTo>
                      <a:pt x="37" y="381"/>
                    </a:lnTo>
                    <a:lnTo>
                      <a:pt x="24" y="374"/>
                    </a:lnTo>
                    <a:lnTo>
                      <a:pt x="15" y="362"/>
                    </a:lnTo>
                    <a:lnTo>
                      <a:pt x="7" y="345"/>
                    </a:lnTo>
                    <a:lnTo>
                      <a:pt x="2" y="324"/>
                    </a:lnTo>
                    <a:lnTo>
                      <a:pt x="0" y="298"/>
                    </a:lnTo>
                    <a:lnTo>
                      <a:pt x="0" y="269"/>
                    </a:lnTo>
                    <a:lnTo>
                      <a:pt x="2" y="238"/>
                    </a:lnTo>
                    <a:lnTo>
                      <a:pt x="8" y="205"/>
                    </a:lnTo>
                    <a:lnTo>
                      <a:pt x="16" y="170"/>
                    </a:lnTo>
                    <a:lnTo>
                      <a:pt x="26" y="137"/>
                    </a:lnTo>
                    <a:lnTo>
                      <a:pt x="39" y="106"/>
                    </a:lnTo>
                    <a:lnTo>
                      <a:pt x="52" y="77"/>
                    </a:lnTo>
                    <a:lnTo>
                      <a:pt x="67" y="53"/>
                    </a:lnTo>
                    <a:lnTo>
                      <a:pt x="82" y="32"/>
                    </a:lnTo>
                    <a:lnTo>
                      <a:pt x="97" y="16"/>
                    </a:lnTo>
                    <a:lnTo>
                      <a:pt x="111" y="6"/>
                    </a:lnTo>
                    <a:lnTo>
                      <a:pt x="12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  <a:shade val="30000"/>
                      <a:satMod val="115000"/>
                    </a:schemeClr>
                  </a:gs>
                  <a:gs pos="50000">
                    <a:schemeClr val="bg1">
                      <a:lumMod val="6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6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26"/>
              <p:cNvSpPr>
                <a:spLocks/>
              </p:cNvSpPr>
              <p:nvPr/>
            </p:nvSpPr>
            <p:spPr bwMode="auto">
              <a:xfrm>
                <a:off x="3825876" y="4252913"/>
                <a:ext cx="1247775" cy="576263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779" y="199"/>
                  </a:cxn>
                  <a:cxn ang="0">
                    <a:pos x="785" y="229"/>
                  </a:cxn>
                  <a:cxn ang="0">
                    <a:pos x="786" y="259"/>
                  </a:cxn>
                  <a:cxn ang="0">
                    <a:pos x="780" y="288"/>
                  </a:cxn>
                  <a:cxn ang="0">
                    <a:pos x="770" y="316"/>
                  </a:cxn>
                  <a:cxn ang="0">
                    <a:pos x="755" y="341"/>
                  </a:cxn>
                  <a:cxn ang="0">
                    <a:pos x="734" y="363"/>
                  </a:cxn>
                  <a:cxn ang="0">
                    <a:pos x="0" y="164"/>
                  </a:cxn>
                  <a:cxn ang="0">
                    <a:pos x="45" y="0"/>
                  </a:cxn>
                </a:cxnLst>
                <a:rect l="0" t="0" r="r" b="b"/>
                <a:pathLst>
                  <a:path w="786" h="363">
                    <a:moveTo>
                      <a:pt x="45" y="0"/>
                    </a:moveTo>
                    <a:lnTo>
                      <a:pt x="779" y="199"/>
                    </a:lnTo>
                    <a:lnTo>
                      <a:pt x="785" y="229"/>
                    </a:lnTo>
                    <a:lnTo>
                      <a:pt x="786" y="259"/>
                    </a:lnTo>
                    <a:lnTo>
                      <a:pt x="780" y="288"/>
                    </a:lnTo>
                    <a:lnTo>
                      <a:pt x="770" y="316"/>
                    </a:lnTo>
                    <a:lnTo>
                      <a:pt x="755" y="341"/>
                    </a:lnTo>
                    <a:lnTo>
                      <a:pt x="734" y="363"/>
                    </a:lnTo>
                    <a:lnTo>
                      <a:pt x="0" y="164"/>
                    </a:lnTo>
                    <a:lnTo>
                      <a:pt x="4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27"/>
              <p:cNvSpPr>
                <a:spLocks/>
              </p:cNvSpPr>
              <p:nvPr/>
            </p:nvSpPr>
            <p:spPr bwMode="auto">
              <a:xfrm>
                <a:off x="3130551" y="3903663"/>
                <a:ext cx="904875" cy="796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91" y="26"/>
                  </a:cxn>
                  <a:cxn ang="0">
                    <a:pos x="276" y="54"/>
                  </a:cxn>
                  <a:cxn ang="0">
                    <a:pos x="362" y="83"/>
                  </a:cxn>
                  <a:cxn ang="0">
                    <a:pos x="447" y="111"/>
                  </a:cxn>
                  <a:cxn ang="0">
                    <a:pos x="534" y="136"/>
                  </a:cxn>
                  <a:cxn ang="0">
                    <a:pos x="548" y="152"/>
                  </a:cxn>
                  <a:cxn ang="0">
                    <a:pos x="558" y="172"/>
                  </a:cxn>
                  <a:cxn ang="0">
                    <a:pos x="565" y="196"/>
                  </a:cxn>
                  <a:cxn ang="0">
                    <a:pos x="569" y="224"/>
                  </a:cxn>
                  <a:cxn ang="0">
                    <a:pos x="570" y="252"/>
                  </a:cxn>
                  <a:cxn ang="0">
                    <a:pos x="568" y="283"/>
                  </a:cxn>
                  <a:cxn ang="0">
                    <a:pos x="563" y="316"/>
                  </a:cxn>
                  <a:cxn ang="0">
                    <a:pos x="555" y="347"/>
                  </a:cxn>
                  <a:cxn ang="0">
                    <a:pos x="546" y="378"/>
                  </a:cxn>
                  <a:cxn ang="0">
                    <a:pos x="533" y="407"/>
                  </a:cxn>
                  <a:cxn ang="0">
                    <a:pos x="519" y="434"/>
                  </a:cxn>
                  <a:cxn ang="0">
                    <a:pos x="502" y="457"/>
                  </a:cxn>
                  <a:cxn ang="0">
                    <a:pos x="484" y="477"/>
                  </a:cxn>
                  <a:cxn ang="0">
                    <a:pos x="463" y="493"/>
                  </a:cxn>
                  <a:cxn ang="0">
                    <a:pos x="441" y="502"/>
                  </a:cxn>
                  <a:cxn ang="0">
                    <a:pos x="0" y="382"/>
                  </a:cxn>
                  <a:cxn ang="0">
                    <a:pos x="103" y="0"/>
                  </a:cxn>
                </a:cxnLst>
                <a:rect l="0" t="0" r="r" b="b"/>
                <a:pathLst>
                  <a:path w="570" h="502">
                    <a:moveTo>
                      <a:pt x="103" y="0"/>
                    </a:moveTo>
                    <a:lnTo>
                      <a:pt x="191" y="26"/>
                    </a:lnTo>
                    <a:lnTo>
                      <a:pt x="276" y="54"/>
                    </a:lnTo>
                    <a:lnTo>
                      <a:pt x="362" y="83"/>
                    </a:lnTo>
                    <a:lnTo>
                      <a:pt x="447" y="111"/>
                    </a:lnTo>
                    <a:lnTo>
                      <a:pt x="534" y="136"/>
                    </a:lnTo>
                    <a:lnTo>
                      <a:pt x="548" y="152"/>
                    </a:lnTo>
                    <a:lnTo>
                      <a:pt x="558" y="172"/>
                    </a:lnTo>
                    <a:lnTo>
                      <a:pt x="565" y="196"/>
                    </a:lnTo>
                    <a:lnTo>
                      <a:pt x="569" y="224"/>
                    </a:lnTo>
                    <a:lnTo>
                      <a:pt x="570" y="252"/>
                    </a:lnTo>
                    <a:lnTo>
                      <a:pt x="568" y="283"/>
                    </a:lnTo>
                    <a:lnTo>
                      <a:pt x="563" y="316"/>
                    </a:lnTo>
                    <a:lnTo>
                      <a:pt x="555" y="347"/>
                    </a:lnTo>
                    <a:lnTo>
                      <a:pt x="546" y="378"/>
                    </a:lnTo>
                    <a:lnTo>
                      <a:pt x="533" y="407"/>
                    </a:lnTo>
                    <a:lnTo>
                      <a:pt x="519" y="434"/>
                    </a:lnTo>
                    <a:lnTo>
                      <a:pt x="502" y="457"/>
                    </a:lnTo>
                    <a:lnTo>
                      <a:pt x="484" y="477"/>
                    </a:lnTo>
                    <a:lnTo>
                      <a:pt x="463" y="493"/>
                    </a:lnTo>
                    <a:lnTo>
                      <a:pt x="441" y="502"/>
                    </a:lnTo>
                    <a:lnTo>
                      <a:pt x="0" y="382"/>
                    </a:lnTo>
                    <a:lnTo>
                      <a:pt x="10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28"/>
              <p:cNvSpPr>
                <a:spLocks/>
              </p:cNvSpPr>
              <p:nvPr/>
            </p:nvSpPr>
            <p:spPr bwMode="auto">
              <a:xfrm>
                <a:off x="3084513" y="3905251"/>
                <a:ext cx="263525" cy="603250"/>
              </a:xfrm>
              <a:custGeom>
                <a:avLst/>
                <a:gdLst/>
                <a:ahLst/>
                <a:cxnLst>
                  <a:cxn ang="0">
                    <a:pos x="122" y="0"/>
                  </a:cxn>
                  <a:cxn ang="0">
                    <a:pos x="134" y="0"/>
                  </a:cxn>
                  <a:cxn ang="0">
                    <a:pos x="145" y="6"/>
                  </a:cxn>
                  <a:cxn ang="0">
                    <a:pos x="154" y="18"/>
                  </a:cxn>
                  <a:cxn ang="0">
                    <a:pos x="160" y="35"/>
                  </a:cxn>
                  <a:cxn ang="0">
                    <a:pos x="164" y="56"/>
                  </a:cxn>
                  <a:cxn ang="0">
                    <a:pos x="166" y="81"/>
                  </a:cxn>
                  <a:cxn ang="0">
                    <a:pos x="164" y="110"/>
                  </a:cxn>
                  <a:cxn ang="0">
                    <a:pos x="162" y="141"/>
                  </a:cxn>
                  <a:cxn ang="0">
                    <a:pos x="156" y="173"/>
                  </a:cxn>
                  <a:cxn ang="0">
                    <a:pos x="148" y="208"/>
                  </a:cxn>
                  <a:cxn ang="0">
                    <a:pos x="138" y="242"/>
                  </a:cxn>
                  <a:cxn ang="0">
                    <a:pos x="126" y="273"/>
                  </a:cxn>
                  <a:cxn ang="0">
                    <a:pos x="114" y="302"/>
                  </a:cxn>
                  <a:cxn ang="0">
                    <a:pos x="100" y="326"/>
                  </a:cxn>
                  <a:cxn ang="0">
                    <a:pos x="85" y="347"/>
                  </a:cxn>
                  <a:cxn ang="0">
                    <a:pos x="71" y="364"/>
                  </a:cxn>
                  <a:cxn ang="0">
                    <a:pos x="57" y="375"/>
                  </a:cxn>
                  <a:cxn ang="0">
                    <a:pos x="44" y="380"/>
                  </a:cxn>
                  <a:cxn ang="0">
                    <a:pos x="31" y="380"/>
                  </a:cxn>
                  <a:cxn ang="0">
                    <a:pos x="21" y="375"/>
                  </a:cxn>
                  <a:cxn ang="0">
                    <a:pos x="11" y="363"/>
                  </a:cxn>
                  <a:cxn ang="0">
                    <a:pos x="6" y="346"/>
                  </a:cxn>
                  <a:cxn ang="0">
                    <a:pos x="1" y="325"/>
                  </a:cxn>
                  <a:cxn ang="0">
                    <a:pos x="0" y="300"/>
                  </a:cxn>
                  <a:cxn ang="0">
                    <a:pos x="1" y="271"/>
                  </a:cxn>
                  <a:cxn ang="0">
                    <a:pos x="5" y="240"/>
                  </a:cxn>
                  <a:cxn ang="0">
                    <a:pos x="10" y="208"/>
                  </a:cxn>
                  <a:cxn ang="0">
                    <a:pos x="18" y="173"/>
                  </a:cxn>
                  <a:cxn ang="0">
                    <a:pos x="29" y="139"/>
                  </a:cxn>
                  <a:cxn ang="0">
                    <a:pos x="40" y="108"/>
                  </a:cxn>
                  <a:cxn ang="0">
                    <a:pos x="53" y="79"/>
                  </a:cxn>
                  <a:cxn ang="0">
                    <a:pos x="67" y="55"/>
                  </a:cxn>
                  <a:cxn ang="0">
                    <a:pos x="80" y="34"/>
                  </a:cxn>
                  <a:cxn ang="0">
                    <a:pos x="94" y="17"/>
                  </a:cxn>
                  <a:cxn ang="0">
                    <a:pos x="109" y="6"/>
                  </a:cxn>
                  <a:cxn ang="0">
                    <a:pos x="122" y="0"/>
                  </a:cxn>
                </a:cxnLst>
                <a:rect l="0" t="0" r="r" b="b"/>
                <a:pathLst>
                  <a:path w="166" h="380">
                    <a:moveTo>
                      <a:pt x="122" y="0"/>
                    </a:moveTo>
                    <a:lnTo>
                      <a:pt x="134" y="0"/>
                    </a:lnTo>
                    <a:lnTo>
                      <a:pt x="145" y="6"/>
                    </a:lnTo>
                    <a:lnTo>
                      <a:pt x="154" y="18"/>
                    </a:lnTo>
                    <a:lnTo>
                      <a:pt x="160" y="35"/>
                    </a:lnTo>
                    <a:lnTo>
                      <a:pt x="164" y="56"/>
                    </a:lnTo>
                    <a:lnTo>
                      <a:pt x="166" y="81"/>
                    </a:lnTo>
                    <a:lnTo>
                      <a:pt x="164" y="110"/>
                    </a:lnTo>
                    <a:lnTo>
                      <a:pt x="162" y="141"/>
                    </a:lnTo>
                    <a:lnTo>
                      <a:pt x="156" y="173"/>
                    </a:lnTo>
                    <a:lnTo>
                      <a:pt x="148" y="208"/>
                    </a:lnTo>
                    <a:lnTo>
                      <a:pt x="138" y="242"/>
                    </a:lnTo>
                    <a:lnTo>
                      <a:pt x="126" y="273"/>
                    </a:lnTo>
                    <a:lnTo>
                      <a:pt x="114" y="302"/>
                    </a:lnTo>
                    <a:lnTo>
                      <a:pt x="100" y="326"/>
                    </a:lnTo>
                    <a:lnTo>
                      <a:pt x="85" y="347"/>
                    </a:lnTo>
                    <a:lnTo>
                      <a:pt x="71" y="364"/>
                    </a:lnTo>
                    <a:lnTo>
                      <a:pt x="57" y="375"/>
                    </a:lnTo>
                    <a:lnTo>
                      <a:pt x="44" y="380"/>
                    </a:lnTo>
                    <a:lnTo>
                      <a:pt x="31" y="380"/>
                    </a:lnTo>
                    <a:lnTo>
                      <a:pt x="21" y="375"/>
                    </a:lnTo>
                    <a:lnTo>
                      <a:pt x="11" y="363"/>
                    </a:lnTo>
                    <a:lnTo>
                      <a:pt x="6" y="346"/>
                    </a:lnTo>
                    <a:lnTo>
                      <a:pt x="1" y="325"/>
                    </a:lnTo>
                    <a:lnTo>
                      <a:pt x="0" y="300"/>
                    </a:lnTo>
                    <a:lnTo>
                      <a:pt x="1" y="271"/>
                    </a:lnTo>
                    <a:lnTo>
                      <a:pt x="5" y="240"/>
                    </a:lnTo>
                    <a:lnTo>
                      <a:pt x="10" y="208"/>
                    </a:lnTo>
                    <a:lnTo>
                      <a:pt x="18" y="173"/>
                    </a:lnTo>
                    <a:lnTo>
                      <a:pt x="29" y="139"/>
                    </a:lnTo>
                    <a:lnTo>
                      <a:pt x="40" y="108"/>
                    </a:lnTo>
                    <a:lnTo>
                      <a:pt x="53" y="79"/>
                    </a:lnTo>
                    <a:lnTo>
                      <a:pt x="67" y="55"/>
                    </a:lnTo>
                    <a:lnTo>
                      <a:pt x="80" y="34"/>
                    </a:lnTo>
                    <a:lnTo>
                      <a:pt x="94" y="17"/>
                    </a:lnTo>
                    <a:lnTo>
                      <a:pt x="109" y="6"/>
                    </a:lnTo>
                    <a:lnTo>
                      <a:pt x="12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  <a:shade val="30000"/>
                      <a:satMod val="115000"/>
                    </a:schemeClr>
                  </a:gs>
                  <a:gs pos="50000">
                    <a:schemeClr val="bg1">
                      <a:lumMod val="6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6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29"/>
              <p:cNvSpPr>
                <a:spLocks/>
              </p:cNvSpPr>
              <p:nvPr/>
            </p:nvSpPr>
            <p:spPr bwMode="auto">
              <a:xfrm>
                <a:off x="5842001" y="4308476"/>
                <a:ext cx="938213" cy="820738"/>
              </a:xfrm>
              <a:custGeom>
                <a:avLst/>
                <a:gdLst/>
                <a:ahLst/>
                <a:cxnLst>
                  <a:cxn ang="0">
                    <a:pos x="434" y="0"/>
                  </a:cxn>
                  <a:cxn ang="0">
                    <a:pos x="449" y="2"/>
                  </a:cxn>
                  <a:cxn ang="0">
                    <a:pos x="464" y="9"/>
                  </a:cxn>
                  <a:cxn ang="0">
                    <a:pos x="480" y="22"/>
                  </a:cxn>
                  <a:cxn ang="0">
                    <a:pos x="496" y="38"/>
                  </a:cxn>
                  <a:cxn ang="0">
                    <a:pos x="513" y="57"/>
                  </a:cxn>
                  <a:cxn ang="0">
                    <a:pos x="529" y="80"/>
                  </a:cxn>
                  <a:cxn ang="0">
                    <a:pos x="544" y="107"/>
                  </a:cxn>
                  <a:cxn ang="0">
                    <a:pos x="557" y="134"/>
                  </a:cxn>
                  <a:cxn ang="0">
                    <a:pos x="569" y="163"/>
                  </a:cxn>
                  <a:cxn ang="0">
                    <a:pos x="578" y="193"/>
                  </a:cxn>
                  <a:cxn ang="0">
                    <a:pos x="586" y="223"/>
                  </a:cxn>
                  <a:cxn ang="0">
                    <a:pos x="591" y="253"/>
                  </a:cxn>
                  <a:cxn ang="0">
                    <a:pos x="591" y="282"/>
                  </a:cxn>
                  <a:cxn ang="0">
                    <a:pos x="588" y="309"/>
                  </a:cxn>
                  <a:cxn ang="0">
                    <a:pos x="581" y="335"/>
                  </a:cxn>
                  <a:cxn ang="0">
                    <a:pos x="571" y="357"/>
                  </a:cxn>
                  <a:cxn ang="0">
                    <a:pos x="555" y="376"/>
                  </a:cxn>
                  <a:cxn ang="0">
                    <a:pos x="338" y="446"/>
                  </a:cxn>
                  <a:cxn ang="0">
                    <a:pos x="119" y="517"/>
                  </a:cxn>
                  <a:cxn ang="0">
                    <a:pos x="0" y="140"/>
                  </a:cxn>
                  <a:cxn ang="0">
                    <a:pos x="434" y="0"/>
                  </a:cxn>
                </a:cxnLst>
                <a:rect l="0" t="0" r="r" b="b"/>
                <a:pathLst>
                  <a:path w="591" h="517">
                    <a:moveTo>
                      <a:pt x="434" y="0"/>
                    </a:moveTo>
                    <a:lnTo>
                      <a:pt x="449" y="2"/>
                    </a:lnTo>
                    <a:lnTo>
                      <a:pt x="464" y="9"/>
                    </a:lnTo>
                    <a:lnTo>
                      <a:pt x="480" y="22"/>
                    </a:lnTo>
                    <a:lnTo>
                      <a:pt x="496" y="38"/>
                    </a:lnTo>
                    <a:lnTo>
                      <a:pt x="513" y="57"/>
                    </a:lnTo>
                    <a:lnTo>
                      <a:pt x="529" y="80"/>
                    </a:lnTo>
                    <a:lnTo>
                      <a:pt x="544" y="107"/>
                    </a:lnTo>
                    <a:lnTo>
                      <a:pt x="557" y="134"/>
                    </a:lnTo>
                    <a:lnTo>
                      <a:pt x="569" y="163"/>
                    </a:lnTo>
                    <a:lnTo>
                      <a:pt x="578" y="193"/>
                    </a:lnTo>
                    <a:lnTo>
                      <a:pt x="586" y="223"/>
                    </a:lnTo>
                    <a:lnTo>
                      <a:pt x="591" y="253"/>
                    </a:lnTo>
                    <a:lnTo>
                      <a:pt x="591" y="282"/>
                    </a:lnTo>
                    <a:lnTo>
                      <a:pt x="588" y="309"/>
                    </a:lnTo>
                    <a:lnTo>
                      <a:pt x="581" y="335"/>
                    </a:lnTo>
                    <a:lnTo>
                      <a:pt x="571" y="357"/>
                    </a:lnTo>
                    <a:lnTo>
                      <a:pt x="555" y="376"/>
                    </a:lnTo>
                    <a:lnTo>
                      <a:pt x="338" y="446"/>
                    </a:lnTo>
                    <a:lnTo>
                      <a:pt x="119" y="517"/>
                    </a:lnTo>
                    <a:lnTo>
                      <a:pt x="0" y="140"/>
                    </a:lnTo>
                    <a:lnTo>
                      <a:pt x="43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30"/>
              <p:cNvSpPr>
                <a:spLocks/>
              </p:cNvSpPr>
              <p:nvPr/>
            </p:nvSpPr>
            <p:spPr bwMode="auto">
              <a:xfrm>
                <a:off x="5786438" y="4529138"/>
                <a:ext cx="296863" cy="600075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62" y="5"/>
                  </a:cxn>
                  <a:cxn ang="0">
                    <a:pos x="77" y="15"/>
                  </a:cxn>
                  <a:cxn ang="0">
                    <a:pos x="93" y="30"/>
                  </a:cxn>
                  <a:cxn ang="0">
                    <a:pos x="110" y="51"/>
                  </a:cxn>
                  <a:cxn ang="0">
                    <a:pos x="125" y="74"/>
                  </a:cxn>
                  <a:cxn ang="0">
                    <a:pos x="139" y="101"/>
                  </a:cxn>
                  <a:cxn ang="0">
                    <a:pos x="153" y="132"/>
                  </a:cxn>
                  <a:cxn ang="0">
                    <a:pos x="165" y="166"/>
                  </a:cxn>
                  <a:cxn ang="0">
                    <a:pos x="174" y="200"/>
                  </a:cxn>
                  <a:cxn ang="0">
                    <a:pos x="181" y="233"/>
                  </a:cxn>
                  <a:cxn ang="0">
                    <a:pos x="185" y="264"/>
                  </a:cxn>
                  <a:cxn ang="0">
                    <a:pos x="187" y="292"/>
                  </a:cxn>
                  <a:cxn ang="0">
                    <a:pos x="185" y="318"/>
                  </a:cxn>
                  <a:cxn ang="0">
                    <a:pos x="182" y="340"/>
                  </a:cxn>
                  <a:cxn ang="0">
                    <a:pos x="175" y="357"/>
                  </a:cxn>
                  <a:cxn ang="0">
                    <a:pos x="166" y="369"/>
                  </a:cxn>
                  <a:cxn ang="0">
                    <a:pos x="154" y="376"/>
                  </a:cxn>
                  <a:cxn ang="0">
                    <a:pos x="141" y="378"/>
                  </a:cxn>
                  <a:cxn ang="0">
                    <a:pos x="126" y="373"/>
                  </a:cxn>
                  <a:cxn ang="0">
                    <a:pos x="110" y="363"/>
                  </a:cxn>
                  <a:cxn ang="0">
                    <a:pos x="93" y="348"/>
                  </a:cxn>
                  <a:cxn ang="0">
                    <a:pos x="77" y="327"/>
                  </a:cxn>
                  <a:cxn ang="0">
                    <a:pos x="62" y="304"/>
                  </a:cxn>
                  <a:cxn ang="0">
                    <a:pos x="47" y="276"/>
                  </a:cxn>
                  <a:cxn ang="0">
                    <a:pos x="34" y="245"/>
                  </a:cxn>
                  <a:cxn ang="0">
                    <a:pos x="22" y="212"/>
                  </a:cxn>
                  <a:cxn ang="0">
                    <a:pos x="13" y="177"/>
                  </a:cxn>
                  <a:cxn ang="0">
                    <a:pos x="6" y="145"/>
                  </a:cxn>
                  <a:cxn ang="0">
                    <a:pos x="2" y="114"/>
                  </a:cxn>
                  <a:cxn ang="0">
                    <a:pos x="0" y="85"/>
                  </a:cxn>
                  <a:cxn ang="0">
                    <a:pos x="2" y="60"/>
                  </a:cxn>
                  <a:cxn ang="0">
                    <a:pos x="6" y="38"/>
                  </a:cxn>
                  <a:cxn ang="0">
                    <a:pos x="13" y="21"/>
                  </a:cxn>
                  <a:cxn ang="0">
                    <a:pos x="22" y="8"/>
                  </a:cxn>
                  <a:cxn ang="0">
                    <a:pos x="34" y="1"/>
                  </a:cxn>
                  <a:cxn ang="0">
                    <a:pos x="47" y="0"/>
                  </a:cxn>
                </a:cxnLst>
                <a:rect l="0" t="0" r="r" b="b"/>
                <a:pathLst>
                  <a:path w="187" h="378">
                    <a:moveTo>
                      <a:pt x="47" y="0"/>
                    </a:moveTo>
                    <a:lnTo>
                      <a:pt x="62" y="5"/>
                    </a:lnTo>
                    <a:lnTo>
                      <a:pt x="77" y="15"/>
                    </a:lnTo>
                    <a:lnTo>
                      <a:pt x="93" y="30"/>
                    </a:lnTo>
                    <a:lnTo>
                      <a:pt x="110" y="51"/>
                    </a:lnTo>
                    <a:lnTo>
                      <a:pt x="125" y="74"/>
                    </a:lnTo>
                    <a:lnTo>
                      <a:pt x="139" y="101"/>
                    </a:lnTo>
                    <a:lnTo>
                      <a:pt x="153" y="132"/>
                    </a:lnTo>
                    <a:lnTo>
                      <a:pt x="165" y="166"/>
                    </a:lnTo>
                    <a:lnTo>
                      <a:pt x="174" y="200"/>
                    </a:lnTo>
                    <a:lnTo>
                      <a:pt x="181" y="233"/>
                    </a:lnTo>
                    <a:lnTo>
                      <a:pt x="185" y="264"/>
                    </a:lnTo>
                    <a:lnTo>
                      <a:pt x="187" y="292"/>
                    </a:lnTo>
                    <a:lnTo>
                      <a:pt x="185" y="318"/>
                    </a:lnTo>
                    <a:lnTo>
                      <a:pt x="182" y="340"/>
                    </a:lnTo>
                    <a:lnTo>
                      <a:pt x="175" y="357"/>
                    </a:lnTo>
                    <a:lnTo>
                      <a:pt x="166" y="369"/>
                    </a:lnTo>
                    <a:lnTo>
                      <a:pt x="154" y="376"/>
                    </a:lnTo>
                    <a:lnTo>
                      <a:pt x="141" y="378"/>
                    </a:lnTo>
                    <a:lnTo>
                      <a:pt x="126" y="373"/>
                    </a:lnTo>
                    <a:lnTo>
                      <a:pt x="110" y="363"/>
                    </a:lnTo>
                    <a:lnTo>
                      <a:pt x="93" y="348"/>
                    </a:lnTo>
                    <a:lnTo>
                      <a:pt x="77" y="327"/>
                    </a:lnTo>
                    <a:lnTo>
                      <a:pt x="62" y="304"/>
                    </a:lnTo>
                    <a:lnTo>
                      <a:pt x="47" y="276"/>
                    </a:lnTo>
                    <a:lnTo>
                      <a:pt x="34" y="245"/>
                    </a:lnTo>
                    <a:lnTo>
                      <a:pt x="22" y="212"/>
                    </a:lnTo>
                    <a:lnTo>
                      <a:pt x="13" y="177"/>
                    </a:lnTo>
                    <a:lnTo>
                      <a:pt x="6" y="145"/>
                    </a:lnTo>
                    <a:lnTo>
                      <a:pt x="2" y="114"/>
                    </a:lnTo>
                    <a:lnTo>
                      <a:pt x="0" y="85"/>
                    </a:lnTo>
                    <a:lnTo>
                      <a:pt x="2" y="60"/>
                    </a:lnTo>
                    <a:lnTo>
                      <a:pt x="6" y="38"/>
                    </a:lnTo>
                    <a:lnTo>
                      <a:pt x="13" y="21"/>
                    </a:lnTo>
                    <a:lnTo>
                      <a:pt x="22" y="8"/>
                    </a:lnTo>
                    <a:lnTo>
                      <a:pt x="34" y="1"/>
                    </a:lnTo>
                    <a:lnTo>
                      <a:pt x="4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  <a:shade val="30000"/>
                      <a:satMod val="115000"/>
                    </a:schemeClr>
                  </a:gs>
                  <a:gs pos="50000">
                    <a:schemeClr val="bg1">
                      <a:lumMod val="6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6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31"/>
              <p:cNvSpPr>
                <a:spLocks/>
              </p:cNvSpPr>
              <p:nvPr/>
            </p:nvSpPr>
            <p:spPr bwMode="auto">
              <a:xfrm>
                <a:off x="4740276" y="4702176"/>
                <a:ext cx="1239838" cy="625475"/>
              </a:xfrm>
              <a:custGeom>
                <a:avLst/>
                <a:gdLst/>
                <a:ahLst/>
                <a:cxnLst>
                  <a:cxn ang="0">
                    <a:pos x="725" y="0"/>
                  </a:cxn>
                  <a:cxn ang="0">
                    <a:pos x="746" y="22"/>
                  </a:cxn>
                  <a:cxn ang="0">
                    <a:pos x="763" y="46"/>
                  </a:cxn>
                  <a:cxn ang="0">
                    <a:pos x="774" y="74"/>
                  </a:cxn>
                  <a:cxn ang="0">
                    <a:pos x="780" y="103"/>
                  </a:cxn>
                  <a:cxn ang="0">
                    <a:pos x="781" y="132"/>
                  </a:cxn>
                  <a:cxn ang="0">
                    <a:pos x="777" y="161"/>
                  </a:cxn>
                  <a:cxn ang="0">
                    <a:pos x="413" y="278"/>
                  </a:cxn>
                  <a:cxn ang="0">
                    <a:pos x="51" y="394"/>
                  </a:cxn>
                  <a:cxn ang="0">
                    <a:pos x="0" y="233"/>
                  </a:cxn>
                  <a:cxn ang="0">
                    <a:pos x="362" y="117"/>
                  </a:cxn>
                  <a:cxn ang="0">
                    <a:pos x="725" y="0"/>
                  </a:cxn>
                </a:cxnLst>
                <a:rect l="0" t="0" r="r" b="b"/>
                <a:pathLst>
                  <a:path w="781" h="394">
                    <a:moveTo>
                      <a:pt x="725" y="0"/>
                    </a:moveTo>
                    <a:lnTo>
                      <a:pt x="746" y="22"/>
                    </a:lnTo>
                    <a:lnTo>
                      <a:pt x="763" y="46"/>
                    </a:lnTo>
                    <a:lnTo>
                      <a:pt x="774" y="74"/>
                    </a:lnTo>
                    <a:lnTo>
                      <a:pt x="780" y="103"/>
                    </a:lnTo>
                    <a:lnTo>
                      <a:pt x="781" y="132"/>
                    </a:lnTo>
                    <a:lnTo>
                      <a:pt x="777" y="161"/>
                    </a:lnTo>
                    <a:lnTo>
                      <a:pt x="413" y="278"/>
                    </a:lnTo>
                    <a:lnTo>
                      <a:pt x="51" y="394"/>
                    </a:lnTo>
                    <a:lnTo>
                      <a:pt x="0" y="233"/>
                    </a:lnTo>
                    <a:lnTo>
                      <a:pt x="362" y="117"/>
                    </a:lnTo>
                    <a:lnTo>
                      <a:pt x="72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32"/>
              <p:cNvSpPr>
                <a:spLocks/>
              </p:cNvSpPr>
              <p:nvPr/>
            </p:nvSpPr>
            <p:spPr bwMode="auto">
              <a:xfrm>
                <a:off x="4046538" y="4916488"/>
                <a:ext cx="925513" cy="787400"/>
              </a:xfrm>
              <a:custGeom>
                <a:avLst/>
                <a:gdLst/>
                <a:ahLst/>
                <a:cxnLst>
                  <a:cxn ang="0">
                    <a:pos x="434" y="0"/>
                  </a:cxn>
                  <a:cxn ang="0">
                    <a:pos x="454" y="6"/>
                  </a:cxn>
                  <a:cxn ang="0">
                    <a:pos x="473" y="17"/>
                  </a:cxn>
                  <a:cxn ang="0">
                    <a:pos x="493" y="33"/>
                  </a:cxn>
                  <a:cxn ang="0">
                    <a:pos x="510" y="54"/>
                  </a:cxn>
                  <a:cxn ang="0">
                    <a:pos x="527" y="78"/>
                  </a:cxn>
                  <a:cxn ang="0">
                    <a:pos x="542" y="105"/>
                  </a:cxn>
                  <a:cxn ang="0">
                    <a:pos x="556" y="134"/>
                  </a:cxn>
                  <a:cxn ang="0">
                    <a:pos x="566" y="165"/>
                  </a:cxn>
                  <a:cxn ang="0">
                    <a:pos x="575" y="196"/>
                  </a:cxn>
                  <a:cxn ang="0">
                    <a:pos x="580" y="227"/>
                  </a:cxn>
                  <a:cxn ang="0">
                    <a:pos x="583" y="257"/>
                  </a:cxn>
                  <a:cxn ang="0">
                    <a:pos x="583" y="285"/>
                  </a:cxn>
                  <a:cxn ang="0">
                    <a:pos x="577" y="313"/>
                  </a:cxn>
                  <a:cxn ang="0">
                    <a:pos x="569" y="336"/>
                  </a:cxn>
                  <a:cxn ang="0">
                    <a:pos x="555" y="357"/>
                  </a:cxn>
                  <a:cxn ang="0">
                    <a:pos x="120" y="496"/>
                  </a:cxn>
                  <a:cxn ang="0">
                    <a:pos x="0" y="120"/>
                  </a:cxn>
                  <a:cxn ang="0">
                    <a:pos x="108" y="89"/>
                  </a:cxn>
                  <a:cxn ang="0">
                    <a:pos x="217" y="60"/>
                  </a:cxn>
                  <a:cxn ang="0">
                    <a:pos x="325" y="32"/>
                  </a:cxn>
                  <a:cxn ang="0">
                    <a:pos x="434" y="0"/>
                  </a:cxn>
                </a:cxnLst>
                <a:rect l="0" t="0" r="r" b="b"/>
                <a:pathLst>
                  <a:path w="583" h="496">
                    <a:moveTo>
                      <a:pt x="434" y="0"/>
                    </a:moveTo>
                    <a:lnTo>
                      <a:pt x="454" y="6"/>
                    </a:lnTo>
                    <a:lnTo>
                      <a:pt x="473" y="17"/>
                    </a:lnTo>
                    <a:lnTo>
                      <a:pt x="493" y="33"/>
                    </a:lnTo>
                    <a:lnTo>
                      <a:pt x="510" y="54"/>
                    </a:lnTo>
                    <a:lnTo>
                      <a:pt x="527" y="78"/>
                    </a:lnTo>
                    <a:lnTo>
                      <a:pt x="542" y="105"/>
                    </a:lnTo>
                    <a:lnTo>
                      <a:pt x="556" y="134"/>
                    </a:lnTo>
                    <a:lnTo>
                      <a:pt x="566" y="165"/>
                    </a:lnTo>
                    <a:lnTo>
                      <a:pt x="575" y="196"/>
                    </a:lnTo>
                    <a:lnTo>
                      <a:pt x="580" y="227"/>
                    </a:lnTo>
                    <a:lnTo>
                      <a:pt x="583" y="257"/>
                    </a:lnTo>
                    <a:lnTo>
                      <a:pt x="583" y="285"/>
                    </a:lnTo>
                    <a:lnTo>
                      <a:pt x="577" y="313"/>
                    </a:lnTo>
                    <a:lnTo>
                      <a:pt x="569" y="336"/>
                    </a:lnTo>
                    <a:lnTo>
                      <a:pt x="555" y="357"/>
                    </a:lnTo>
                    <a:lnTo>
                      <a:pt x="120" y="496"/>
                    </a:lnTo>
                    <a:lnTo>
                      <a:pt x="0" y="120"/>
                    </a:lnTo>
                    <a:lnTo>
                      <a:pt x="108" y="89"/>
                    </a:lnTo>
                    <a:lnTo>
                      <a:pt x="217" y="60"/>
                    </a:lnTo>
                    <a:lnTo>
                      <a:pt x="325" y="32"/>
                    </a:lnTo>
                    <a:lnTo>
                      <a:pt x="43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33"/>
              <p:cNvSpPr>
                <a:spLocks/>
              </p:cNvSpPr>
              <p:nvPr/>
            </p:nvSpPr>
            <p:spPr bwMode="auto">
              <a:xfrm>
                <a:off x="4005263" y="5105401"/>
                <a:ext cx="277813" cy="598488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53" y="5"/>
                  </a:cxn>
                  <a:cxn ang="0">
                    <a:pos x="68" y="16"/>
                  </a:cxn>
                  <a:cxn ang="0">
                    <a:pos x="83" y="32"/>
                  </a:cxn>
                  <a:cxn ang="0">
                    <a:pos x="98" y="51"/>
                  </a:cxn>
                  <a:cxn ang="0">
                    <a:pos x="113" y="76"/>
                  </a:cxn>
                  <a:cxn ang="0">
                    <a:pos x="127" y="103"/>
                  </a:cxn>
                  <a:cxn ang="0">
                    <a:pos x="141" y="134"/>
                  </a:cxn>
                  <a:cxn ang="0">
                    <a:pos x="152" y="168"/>
                  </a:cxn>
                  <a:cxn ang="0">
                    <a:pos x="163" y="202"/>
                  </a:cxn>
                  <a:cxn ang="0">
                    <a:pos x="169" y="234"/>
                  </a:cxn>
                  <a:cxn ang="0">
                    <a:pos x="174" y="265"/>
                  </a:cxn>
                  <a:cxn ang="0">
                    <a:pos x="175" y="293"/>
                  </a:cxn>
                  <a:cxn ang="0">
                    <a:pos x="175" y="318"/>
                  </a:cxn>
                  <a:cxn ang="0">
                    <a:pos x="172" y="340"/>
                  </a:cxn>
                  <a:cxn ang="0">
                    <a:pos x="166" y="356"/>
                  </a:cxn>
                  <a:cxn ang="0">
                    <a:pos x="158" y="369"/>
                  </a:cxn>
                  <a:cxn ang="0">
                    <a:pos x="148" y="376"/>
                  </a:cxn>
                  <a:cxn ang="0">
                    <a:pos x="135" y="377"/>
                  </a:cxn>
                  <a:cxn ang="0">
                    <a:pos x="121" y="371"/>
                  </a:cxn>
                  <a:cxn ang="0">
                    <a:pos x="107" y="361"/>
                  </a:cxn>
                  <a:cxn ang="0">
                    <a:pos x="92" y="345"/>
                  </a:cxn>
                  <a:cxn ang="0">
                    <a:pos x="77" y="325"/>
                  </a:cxn>
                  <a:cxn ang="0">
                    <a:pos x="63" y="301"/>
                  </a:cxn>
                  <a:cxn ang="0">
                    <a:pos x="49" y="274"/>
                  </a:cxn>
                  <a:cxn ang="0">
                    <a:pos x="35" y="242"/>
                  </a:cxn>
                  <a:cxn ang="0">
                    <a:pos x="23" y="209"/>
                  </a:cxn>
                  <a:cxn ang="0">
                    <a:pos x="13" y="175"/>
                  </a:cxn>
                  <a:cxn ang="0">
                    <a:pos x="6" y="142"/>
                  </a:cxn>
                  <a:cxn ang="0">
                    <a:pos x="2" y="111"/>
                  </a:cxn>
                  <a:cxn ang="0">
                    <a:pos x="0" y="84"/>
                  </a:cxn>
                  <a:cxn ang="0">
                    <a:pos x="0" y="58"/>
                  </a:cxn>
                  <a:cxn ang="0">
                    <a:pos x="4" y="36"/>
                  </a:cxn>
                  <a:cxn ang="0">
                    <a:pos x="10" y="20"/>
                  </a:cxn>
                  <a:cxn ang="0">
                    <a:pos x="18" y="8"/>
                  </a:cxn>
                  <a:cxn ang="0">
                    <a:pos x="28" y="1"/>
                  </a:cxn>
                  <a:cxn ang="0">
                    <a:pos x="41" y="0"/>
                  </a:cxn>
                </a:cxnLst>
                <a:rect l="0" t="0" r="r" b="b"/>
                <a:pathLst>
                  <a:path w="175" h="377">
                    <a:moveTo>
                      <a:pt x="41" y="0"/>
                    </a:moveTo>
                    <a:lnTo>
                      <a:pt x="53" y="5"/>
                    </a:lnTo>
                    <a:lnTo>
                      <a:pt x="68" y="16"/>
                    </a:lnTo>
                    <a:lnTo>
                      <a:pt x="83" y="32"/>
                    </a:lnTo>
                    <a:lnTo>
                      <a:pt x="98" y="51"/>
                    </a:lnTo>
                    <a:lnTo>
                      <a:pt x="113" y="76"/>
                    </a:lnTo>
                    <a:lnTo>
                      <a:pt x="127" y="103"/>
                    </a:lnTo>
                    <a:lnTo>
                      <a:pt x="141" y="134"/>
                    </a:lnTo>
                    <a:lnTo>
                      <a:pt x="152" y="168"/>
                    </a:lnTo>
                    <a:lnTo>
                      <a:pt x="163" y="202"/>
                    </a:lnTo>
                    <a:lnTo>
                      <a:pt x="169" y="234"/>
                    </a:lnTo>
                    <a:lnTo>
                      <a:pt x="174" y="265"/>
                    </a:lnTo>
                    <a:lnTo>
                      <a:pt x="175" y="293"/>
                    </a:lnTo>
                    <a:lnTo>
                      <a:pt x="175" y="318"/>
                    </a:lnTo>
                    <a:lnTo>
                      <a:pt x="172" y="340"/>
                    </a:lnTo>
                    <a:lnTo>
                      <a:pt x="166" y="356"/>
                    </a:lnTo>
                    <a:lnTo>
                      <a:pt x="158" y="369"/>
                    </a:lnTo>
                    <a:lnTo>
                      <a:pt x="148" y="376"/>
                    </a:lnTo>
                    <a:lnTo>
                      <a:pt x="135" y="377"/>
                    </a:lnTo>
                    <a:lnTo>
                      <a:pt x="121" y="371"/>
                    </a:lnTo>
                    <a:lnTo>
                      <a:pt x="107" y="361"/>
                    </a:lnTo>
                    <a:lnTo>
                      <a:pt x="92" y="345"/>
                    </a:lnTo>
                    <a:lnTo>
                      <a:pt x="77" y="325"/>
                    </a:lnTo>
                    <a:lnTo>
                      <a:pt x="63" y="301"/>
                    </a:lnTo>
                    <a:lnTo>
                      <a:pt x="49" y="274"/>
                    </a:lnTo>
                    <a:lnTo>
                      <a:pt x="35" y="242"/>
                    </a:lnTo>
                    <a:lnTo>
                      <a:pt x="23" y="209"/>
                    </a:lnTo>
                    <a:lnTo>
                      <a:pt x="13" y="175"/>
                    </a:lnTo>
                    <a:lnTo>
                      <a:pt x="6" y="142"/>
                    </a:lnTo>
                    <a:lnTo>
                      <a:pt x="2" y="111"/>
                    </a:lnTo>
                    <a:lnTo>
                      <a:pt x="0" y="84"/>
                    </a:lnTo>
                    <a:lnTo>
                      <a:pt x="0" y="58"/>
                    </a:lnTo>
                    <a:lnTo>
                      <a:pt x="4" y="36"/>
                    </a:lnTo>
                    <a:lnTo>
                      <a:pt x="10" y="20"/>
                    </a:lnTo>
                    <a:lnTo>
                      <a:pt x="18" y="8"/>
                    </a:lnTo>
                    <a:lnTo>
                      <a:pt x="28" y="1"/>
                    </a:lnTo>
                    <a:lnTo>
                      <a:pt x="4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  <a:shade val="30000"/>
                      <a:satMod val="115000"/>
                    </a:schemeClr>
                  </a:gs>
                  <a:gs pos="50000">
                    <a:schemeClr val="bg1">
                      <a:lumMod val="6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6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4" name="Group 75"/>
            <p:cNvGrpSpPr/>
            <p:nvPr/>
          </p:nvGrpSpPr>
          <p:grpSpPr>
            <a:xfrm rot="3018025">
              <a:off x="9356742" y="3444457"/>
              <a:ext cx="1118336" cy="1874494"/>
              <a:chOff x="7092951" y="1301751"/>
              <a:chExt cx="2009775" cy="3368675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68" name="Freeform 37"/>
              <p:cNvSpPr>
                <a:spLocks/>
              </p:cNvSpPr>
              <p:nvPr/>
            </p:nvSpPr>
            <p:spPr bwMode="auto">
              <a:xfrm>
                <a:off x="7739063" y="3051176"/>
                <a:ext cx="901700" cy="777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6" y="6"/>
                  </a:cxn>
                  <a:cxn ang="0">
                    <a:pos x="168" y="8"/>
                  </a:cxn>
                  <a:cxn ang="0">
                    <a:pos x="175" y="12"/>
                  </a:cxn>
                  <a:cxn ang="0">
                    <a:pos x="185" y="21"/>
                  </a:cxn>
                  <a:cxn ang="0">
                    <a:pos x="199" y="32"/>
                  </a:cxn>
                  <a:cxn ang="0">
                    <a:pos x="215" y="47"/>
                  </a:cxn>
                  <a:cxn ang="0">
                    <a:pos x="235" y="63"/>
                  </a:cxn>
                  <a:cxn ang="0">
                    <a:pos x="257" y="83"/>
                  </a:cxn>
                  <a:cxn ang="0">
                    <a:pos x="281" y="105"/>
                  </a:cxn>
                  <a:cxn ang="0">
                    <a:pos x="306" y="129"/>
                  </a:cxn>
                  <a:cxn ang="0">
                    <a:pos x="332" y="154"/>
                  </a:cxn>
                  <a:cxn ang="0">
                    <a:pos x="359" y="182"/>
                  </a:cxn>
                  <a:cxn ang="0">
                    <a:pos x="387" y="210"/>
                  </a:cxn>
                  <a:cxn ang="0">
                    <a:pos x="414" y="242"/>
                  </a:cxn>
                  <a:cxn ang="0">
                    <a:pos x="441" y="273"/>
                  </a:cxn>
                  <a:cxn ang="0">
                    <a:pos x="467" y="306"/>
                  </a:cxn>
                  <a:cxn ang="0">
                    <a:pos x="492" y="339"/>
                  </a:cxn>
                  <a:cxn ang="0">
                    <a:pos x="515" y="374"/>
                  </a:cxn>
                  <a:cxn ang="0">
                    <a:pos x="536" y="408"/>
                  </a:cxn>
                  <a:cxn ang="0">
                    <a:pos x="568" y="467"/>
                  </a:cxn>
                  <a:cxn ang="0">
                    <a:pos x="518" y="490"/>
                  </a:cxn>
                  <a:cxn ang="0">
                    <a:pos x="477" y="430"/>
                  </a:cxn>
                  <a:cxn ang="0">
                    <a:pos x="436" y="375"/>
                  </a:cxn>
                  <a:cxn ang="0">
                    <a:pos x="395" y="324"/>
                  </a:cxn>
                  <a:cxn ang="0">
                    <a:pos x="353" y="277"/>
                  </a:cxn>
                  <a:cxn ang="0">
                    <a:pos x="312" y="235"/>
                  </a:cxn>
                  <a:cxn ang="0">
                    <a:pos x="270" y="195"/>
                  </a:cxn>
                  <a:cxn ang="0">
                    <a:pos x="231" y="160"/>
                  </a:cxn>
                  <a:cxn ang="0">
                    <a:pos x="193" y="129"/>
                  </a:cxn>
                  <a:cxn ang="0">
                    <a:pos x="158" y="101"/>
                  </a:cxn>
                  <a:cxn ang="0">
                    <a:pos x="124" y="77"/>
                  </a:cxn>
                  <a:cxn ang="0">
                    <a:pos x="95" y="55"/>
                  </a:cxn>
                  <a:cxn ang="0">
                    <a:pos x="67" y="38"/>
                  </a:cxn>
                  <a:cxn ang="0">
                    <a:pos x="44" y="24"/>
                  </a:cxn>
                  <a:cxn ang="0">
                    <a:pos x="26" y="14"/>
                  </a:cxn>
                  <a:cxn ang="0">
                    <a:pos x="12" y="6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568" h="490">
                    <a:moveTo>
                      <a:pt x="0" y="0"/>
                    </a:moveTo>
                    <a:lnTo>
                      <a:pt x="166" y="6"/>
                    </a:lnTo>
                    <a:lnTo>
                      <a:pt x="168" y="8"/>
                    </a:lnTo>
                    <a:lnTo>
                      <a:pt x="175" y="12"/>
                    </a:lnTo>
                    <a:lnTo>
                      <a:pt x="185" y="21"/>
                    </a:lnTo>
                    <a:lnTo>
                      <a:pt x="199" y="32"/>
                    </a:lnTo>
                    <a:lnTo>
                      <a:pt x="215" y="47"/>
                    </a:lnTo>
                    <a:lnTo>
                      <a:pt x="235" y="63"/>
                    </a:lnTo>
                    <a:lnTo>
                      <a:pt x="257" y="83"/>
                    </a:lnTo>
                    <a:lnTo>
                      <a:pt x="281" y="105"/>
                    </a:lnTo>
                    <a:lnTo>
                      <a:pt x="306" y="129"/>
                    </a:lnTo>
                    <a:lnTo>
                      <a:pt x="332" y="154"/>
                    </a:lnTo>
                    <a:lnTo>
                      <a:pt x="359" y="182"/>
                    </a:lnTo>
                    <a:lnTo>
                      <a:pt x="387" y="210"/>
                    </a:lnTo>
                    <a:lnTo>
                      <a:pt x="414" y="242"/>
                    </a:lnTo>
                    <a:lnTo>
                      <a:pt x="441" y="273"/>
                    </a:lnTo>
                    <a:lnTo>
                      <a:pt x="467" y="306"/>
                    </a:lnTo>
                    <a:lnTo>
                      <a:pt x="492" y="339"/>
                    </a:lnTo>
                    <a:lnTo>
                      <a:pt x="515" y="374"/>
                    </a:lnTo>
                    <a:lnTo>
                      <a:pt x="536" y="408"/>
                    </a:lnTo>
                    <a:lnTo>
                      <a:pt x="568" y="467"/>
                    </a:lnTo>
                    <a:lnTo>
                      <a:pt x="518" y="490"/>
                    </a:lnTo>
                    <a:lnTo>
                      <a:pt x="477" y="430"/>
                    </a:lnTo>
                    <a:lnTo>
                      <a:pt x="436" y="375"/>
                    </a:lnTo>
                    <a:lnTo>
                      <a:pt x="395" y="324"/>
                    </a:lnTo>
                    <a:lnTo>
                      <a:pt x="353" y="277"/>
                    </a:lnTo>
                    <a:lnTo>
                      <a:pt x="312" y="235"/>
                    </a:lnTo>
                    <a:lnTo>
                      <a:pt x="270" y="195"/>
                    </a:lnTo>
                    <a:lnTo>
                      <a:pt x="231" y="160"/>
                    </a:lnTo>
                    <a:lnTo>
                      <a:pt x="193" y="129"/>
                    </a:lnTo>
                    <a:lnTo>
                      <a:pt x="158" y="101"/>
                    </a:lnTo>
                    <a:lnTo>
                      <a:pt x="124" y="77"/>
                    </a:lnTo>
                    <a:lnTo>
                      <a:pt x="95" y="55"/>
                    </a:lnTo>
                    <a:lnTo>
                      <a:pt x="67" y="38"/>
                    </a:lnTo>
                    <a:lnTo>
                      <a:pt x="44" y="24"/>
                    </a:lnTo>
                    <a:lnTo>
                      <a:pt x="26" y="14"/>
                    </a:lnTo>
                    <a:lnTo>
                      <a:pt x="12" y="6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38"/>
              <p:cNvSpPr>
                <a:spLocks/>
              </p:cNvSpPr>
              <p:nvPr/>
            </p:nvSpPr>
            <p:spPr bwMode="auto">
              <a:xfrm>
                <a:off x="8472488" y="2630488"/>
                <a:ext cx="234950" cy="1168400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100" y="4"/>
                  </a:cxn>
                  <a:cxn ang="0">
                    <a:pos x="99" y="13"/>
                  </a:cxn>
                  <a:cxn ang="0">
                    <a:pos x="96" y="29"/>
                  </a:cxn>
                  <a:cxn ang="0">
                    <a:pos x="92" y="50"/>
                  </a:cxn>
                  <a:cxn ang="0">
                    <a:pos x="88" y="76"/>
                  </a:cxn>
                  <a:cxn ang="0">
                    <a:pos x="84" y="108"/>
                  </a:cxn>
                  <a:cxn ang="0">
                    <a:pos x="81" y="144"/>
                  </a:cxn>
                  <a:cxn ang="0">
                    <a:pos x="79" y="185"/>
                  </a:cxn>
                  <a:cxn ang="0">
                    <a:pos x="77" y="231"/>
                  </a:cxn>
                  <a:cxn ang="0">
                    <a:pos x="77" y="280"/>
                  </a:cxn>
                  <a:cxn ang="0">
                    <a:pos x="79" y="333"/>
                  </a:cxn>
                  <a:cxn ang="0">
                    <a:pos x="83" y="389"/>
                  </a:cxn>
                  <a:cxn ang="0">
                    <a:pos x="89" y="449"/>
                  </a:cxn>
                  <a:cxn ang="0">
                    <a:pos x="99" y="511"/>
                  </a:cxn>
                  <a:cxn ang="0">
                    <a:pos x="112" y="576"/>
                  </a:cxn>
                  <a:cxn ang="0">
                    <a:pos x="128" y="642"/>
                  </a:cxn>
                  <a:cxn ang="0">
                    <a:pos x="148" y="711"/>
                  </a:cxn>
                  <a:cxn ang="0">
                    <a:pos x="98" y="736"/>
                  </a:cxn>
                  <a:cxn ang="0">
                    <a:pos x="73" y="675"/>
                  </a:cxn>
                  <a:cxn ang="0">
                    <a:pos x="57" y="629"/>
                  </a:cxn>
                  <a:cxn ang="0">
                    <a:pos x="44" y="580"/>
                  </a:cxn>
                  <a:cxn ang="0">
                    <a:pos x="33" y="531"/>
                  </a:cxn>
                  <a:cxn ang="0">
                    <a:pos x="25" y="482"/>
                  </a:cxn>
                  <a:cxn ang="0">
                    <a:pos x="16" y="433"/>
                  </a:cxn>
                  <a:cxn ang="0">
                    <a:pos x="11" y="386"/>
                  </a:cxn>
                  <a:cxn ang="0">
                    <a:pos x="7" y="341"/>
                  </a:cxn>
                  <a:cxn ang="0">
                    <a:pos x="4" y="297"/>
                  </a:cxn>
                  <a:cxn ang="0">
                    <a:pos x="2" y="258"/>
                  </a:cxn>
                  <a:cxn ang="0">
                    <a:pos x="0" y="222"/>
                  </a:cxn>
                  <a:cxn ang="0">
                    <a:pos x="0" y="132"/>
                  </a:cxn>
                  <a:cxn ang="0">
                    <a:pos x="102" y="0"/>
                  </a:cxn>
                </a:cxnLst>
                <a:rect l="0" t="0" r="r" b="b"/>
                <a:pathLst>
                  <a:path w="148" h="736">
                    <a:moveTo>
                      <a:pt x="102" y="0"/>
                    </a:moveTo>
                    <a:lnTo>
                      <a:pt x="100" y="4"/>
                    </a:lnTo>
                    <a:lnTo>
                      <a:pt x="99" y="13"/>
                    </a:lnTo>
                    <a:lnTo>
                      <a:pt x="96" y="29"/>
                    </a:lnTo>
                    <a:lnTo>
                      <a:pt x="92" y="50"/>
                    </a:lnTo>
                    <a:lnTo>
                      <a:pt x="88" y="76"/>
                    </a:lnTo>
                    <a:lnTo>
                      <a:pt x="84" y="108"/>
                    </a:lnTo>
                    <a:lnTo>
                      <a:pt x="81" y="144"/>
                    </a:lnTo>
                    <a:lnTo>
                      <a:pt x="79" y="185"/>
                    </a:lnTo>
                    <a:lnTo>
                      <a:pt x="77" y="231"/>
                    </a:lnTo>
                    <a:lnTo>
                      <a:pt x="77" y="280"/>
                    </a:lnTo>
                    <a:lnTo>
                      <a:pt x="79" y="333"/>
                    </a:lnTo>
                    <a:lnTo>
                      <a:pt x="83" y="389"/>
                    </a:lnTo>
                    <a:lnTo>
                      <a:pt x="89" y="449"/>
                    </a:lnTo>
                    <a:lnTo>
                      <a:pt x="99" y="511"/>
                    </a:lnTo>
                    <a:lnTo>
                      <a:pt x="112" y="576"/>
                    </a:lnTo>
                    <a:lnTo>
                      <a:pt x="128" y="642"/>
                    </a:lnTo>
                    <a:lnTo>
                      <a:pt x="148" y="711"/>
                    </a:lnTo>
                    <a:lnTo>
                      <a:pt x="98" y="736"/>
                    </a:lnTo>
                    <a:lnTo>
                      <a:pt x="73" y="675"/>
                    </a:lnTo>
                    <a:lnTo>
                      <a:pt x="57" y="629"/>
                    </a:lnTo>
                    <a:lnTo>
                      <a:pt x="44" y="580"/>
                    </a:lnTo>
                    <a:lnTo>
                      <a:pt x="33" y="531"/>
                    </a:lnTo>
                    <a:lnTo>
                      <a:pt x="25" y="482"/>
                    </a:lnTo>
                    <a:lnTo>
                      <a:pt x="16" y="433"/>
                    </a:lnTo>
                    <a:lnTo>
                      <a:pt x="11" y="386"/>
                    </a:lnTo>
                    <a:lnTo>
                      <a:pt x="7" y="341"/>
                    </a:lnTo>
                    <a:lnTo>
                      <a:pt x="4" y="297"/>
                    </a:lnTo>
                    <a:lnTo>
                      <a:pt x="2" y="258"/>
                    </a:lnTo>
                    <a:lnTo>
                      <a:pt x="0" y="222"/>
                    </a:lnTo>
                    <a:lnTo>
                      <a:pt x="0" y="132"/>
                    </a:lnTo>
                    <a:lnTo>
                      <a:pt x="10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70" name="Group 72"/>
              <p:cNvGrpSpPr/>
              <p:nvPr/>
            </p:nvGrpSpPr>
            <p:grpSpPr>
              <a:xfrm>
                <a:off x="7130732" y="1371600"/>
                <a:ext cx="1446213" cy="1704975"/>
                <a:chOff x="9371012" y="838200"/>
                <a:chExt cx="1446213" cy="1704975"/>
              </a:xfrm>
            </p:grpSpPr>
            <p:sp>
              <p:nvSpPr>
                <p:cNvPr id="275" name="Freeform 39"/>
                <p:cNvSpPr>
                  <a:spLocks noEditPoints="1"/>
                </p:cNvSpPr>
                <p:nvPr/>
              </p:nvSpPr>
              <p:spPr bwMode="auto">
                <a:xfrm>
                  <a:off x="9386252" y="1325880"/>
                  <a:ext cx="1423988" cy="1136650"/>
                </a:xfrm>
                <a:custGeom>
                  <a:avLst/>
                  <a:gdLst/>
                  <a:ahLst/>
                  <a:cxnLst>
                    <a:cxn ang="0">
                      <a:pos x="297" y="647"/>
                    </a:cxn>
                    <a:cxn ang="0">
                      <a:pos x="482" y="644"/>
                    </a:cxn>
                    <a:cxn ang="0">
                      <a:pos x="423" y="587"/>
                    </a:cxn>
                    <a:cxn ang="0">
                      <a:pos x="534" y="619"/>
                    </a:cxn>
                    <a:cxn ang="0">
                      <a:pos x="661" y="560"/>
                    </a:cxn>
                    <a:cxn ang="0">
                      <a:pos x="315" y="551"/>
                    </a:cxn>
                    <a:cxn ang="0">
                      <a:pos x="380" y="562"/>
                    </a:cxn>
                    <a:cxn ang="0">
                      <a:pos x="482" y="514"/>
                    </a:cxn>
                    <a:cxn ang="0">
                      <a:pos x="407" y="549"/>
                    </a:cxn>
                    <a:cxn ang="0">
                      <a:pos x="347" y="492"/>
                    </a:cxn>
                    <a:cxn ang="0">
                      <a:pos x="348" y="491"/>
                    </a:cxn>
                    <a:cxn ang="0">
                      <a:pos x="227" y="504"/>
                    </a:cxn>
                    <a:cxn ang="0">
                      <a:pos x="865" y="461"/>
                    </a:cxn>
                    <a:cxn ang="0">
                      <a:pos x="696" y="497"/>
                    </a:cxn>
                    <a:cxn ang="0">
                      <a:pos x="635" y="441"/>
                    </a:cxn>
                    <a:cxn ang="0">
                      <a:pos x="543" y="442"/>
                    </a:cxn>
                    <a:cxn ang="0">
                      <a:pos x="423" y="454"/>
                    </a:cxn>
                    <a:cxn ang="0">
                      <a:pos x="338" y="410"/>
                    </a:cxn>
                    <a:cxn ang="0">
                      <a:pos x="169" y="445"/>
                    </a:cxn>
                    <a:cxn ang="0">
                      <a:pos x="738" y="392"/>
                    </a:cxn>
                    <a:cxn ang="0">
                      <a:pos x="646" y="392"/>
                    </a:cxn>
                    <a:cxn ang="0">
                      <a:pos x="524" y="405"/>
                    </a:cxn>
                    <a:cxn ang="0">
                      <a:pos x="347" y="361"/>
                    </a:cxn>
                    <a:cxn ang="0">
                      <a:pos x="178" y="397"/>
                    </a:cxn>
                    <a:cxn ang="0">
                      <a:pos x="746" y="344"/>
                    </a:cxn>
                    <a:cxn ang="0">
                      <a:pos x="654" y="345"/>
                    </a:cxn>
                    <a:cxn ang="0">
                      <a:pos x="439" y="359"/>
                    </a:cxn>
                    <a:cxn ang="0">
                      <a:pos x="355" y="314"/>
                    </a:cxn>
                    <a:cxn ang="0">
                      <a:pos x="186" y="350"/>
                    </a:cxn>
                    <a:cxn ang="0">
                      <a:pos x="754" y="297"/>
                    </a:cxn>
                    <a:cxn ang="0">
                      <a:pos x="569" y="298"/>
                    </a:cxn>
                    <a:cxn ang="0">
                      <a:pos x="354" y="312"/>
                    </a:cxn>
                    <a:cxn ang="0">
                      <a:pos x="270" y="268"/>
                    </a:cxn>
                    <a:cxn ang="0">
                      <a:pos x="823" y="305"/>
                    </a:cxn>
                    <a:cxn ang="0">
                      <a:pos x="576" y="252"/>
                    </a:cxn>
                    <a:cxn ang="0">
                      <a:pos x="390" y="253"/>
                    </a:cxn>
                    <a:cxn ang="0">
                      <a:pos x="270" y="266"/>
                    </a:cxn>
                    <a:cxn ang="0">
                      <a:pos x="92" y="222"/>
                    </a:cxn>
                    <a:cxn ang="0">
                      <a:pos x="644" y="260"/>
                    </a:cxn>
                    <a:cxn ang="0">
                      <a:pos x="397" y="206"/>
                    </a:cxn>
                    <a:cxn ang="0">
                      <a:pos x="305" y="207"/>
                    </a:cxn>
                    <a:cxn ang="0">
                      <a:pos x="90" y="221"/>
                    </a:cxn>
                    <a:cxn ang="0">
                      <a:pos x="728" y="178"/>
                    </a:cxn>
                    <a:cxn ang="0">
                      <a:pos x="466" y="215"/>
                    </a:cxn>
                    <a:cxn ang="0">
                      <a:pos x="312" y="160"/>
                    </a:cxn>
                    <a:cxn ang="0">
                      <a:pos x="127" y="162"/>
                    </a:cxn>
                    <a:cxn ang="0">
                      <a:pos x="727" y="176"/>
                    </a:cxn>
                    <a:cxn ang="0">
                      <a:pos x="550" y="133"/>
                    </a:cxn>
                    <a:cxn ang="0">
                      <a:pos x="381" y="169"/>
                    </a:cxn>
                    <a:cxn ang="0">
                      <a:pos x="134" y="115"/>
                    </a:cxn>
                    <a:cxn ang="0">
                      <a:pos x="764" y="117"/>
                    </a:cxn>
                    <a:cxn ang="0">
                      <a:pos x="549" y="131"/>
                    </a:cxn>
                    <a:cxn ang="0">
                      <a:pos x="465" y="86"/>
                    </a:cxn>
                    <a:cxn ang="0">
                      <a:pos x="203" y="123"/>
                    </a:cxn>
                    <a:cxn ang="0">
                      <a:pos x="771" y="70"/>
                    </a:cxn>
                    <a:cxn ang="0">
                      <a:pos x="586" y="72"/>
                    </a:cxn>
                    <a:cxn ang="0">
                      <a:pos x="464" y="85"/>
                    </a:cxn>
                    <a:cxn ang="0">
                      <a:pos x="380" y="40"/>
                    </a:cxn>
                    <a:cxn ang="0">
                      <a:pos x="211" y="76"/>
                    </a:cxn>
                    <a:cxn ang="0">
                      <a:pos x="686" y="24"/>
                    </a:cxn>
                    <a:cxn ang="0">
                      <a:pos x="594" y="24"/>
                    </a:cxn>
                    <a:cxn ang="0">
                      <a:pos x="473" y="37"/>
                    </a:cxn>
                  </a:cxnLst>
                  <a:rect l="0" t="0" r="r" b="b"/>
                  <a:pathLst>
                    <a:path w="897" h="716">
                      <a:moveTo>
                        <a:pt x="432" y="670"/>
                      </a:moveTo>
                      <a:lnTo>
                        <a:pt x="408" y="681"/>
                      </a:lnTo>
                      <a:lnTo>
                        <a:pt x="424" y="716"/>
                      </a:lnTo>
                      <a:lnTo>
                        <a:pt x="448" y="704"/>
                      </a:lnTo>
                      <a:lnTo>
                        <a:pt x="432" y="670"/>
                      </a:lnTo>
                      <a:close/>
                      <a:moveTo>
                        <a:pt x="364" y="659"/>
                      </a:moveTo>
                      <a:lnTo>
                        <a:pt x="340" y="671"/>
                      </a:lnTo>
                      <a:lnTo>
                        <a:pt x="356" y="704"/>
                      </a:lnTo>
                      <a:lnTo>
                        <a:pt x="380" y="693"/>
                      </a:lnTo>
                      <a:lnTo>
                        <a:pt x="364" y="659"/>
                      </a:lnTo>
                      <a:close/>
                      <a:moveTo>
                        <a:pt x="457" y="658"/>
                      </a:moveTo>
                      <a:lnTo>
                        <a:pt x="433" y="670"/>
                      </a:lnTo>
                      <a:lnTo>
                        <a:pt x="449" y="703"/>
                      </a:lnTo>
                      <a:lnTo>
                        <a:pt x="473" y="692"/>
                      </a:lnTo>
                      <a:lnTo>
                        <a:pt x="457" y="658"/>
                      </a:lnTo>
                      <a:close/>
                      <a:moveTo>
                        <a:pt x="389" y="647"/>
                      </a:moveTo>
                      <a:lnTo>
                        <a:pt x="365" y="658"/>
                      </a:lnTo>
                      <a:lnTo>
                        <a:pt x="381" y="692"/>
                      </a:lnTo>
                      <a:lnTo>
                        <a:pt x="405" y="681"/>
                      </a:lnTo>
                      <a:lnTo>
                        <a:pt x="389" y="647"/>
                      </a:lnTo>
                      <a:close/>
                      <a:moveTo>
                        <a:pt x="482" y="646"/>
                      </a:moveTo>
                      <a:lnTo>
                        <a:pt x="459" y="657"/>
                      </a:lnTo>
                      <a:lnTo>
                        <a:pt x="475" y="690"/>
                      </a:lnTo>
                      <a:lnTo>
                        <a:pt x="498" y="679"/>
                      </a:lnTo>
                      <a:lnTo>
                        <a:pt x="482" y="646"/>
                      </a:lnTo>
                      <a:close/>
                      <a:moveTo>
                        <a:pt x="415" y="635"/>
                      </a:moveTo>
                      <a:lnTo>
                        <a:pt x="390" y="647"/>
                      </a:lnTo>
                      <a:lnTo>
                        <a:pt x="408" y="680"/>
                      </a:lnTo>
                      <a:lnTo>
                        <a:pt x="431" y="669"/>
                      </a:lnTo>
                      <a:lnTo>
                        <a:pt x="415" y="635"/>
                      </a:lnTo>
                      <a:close/>
                      <a:moveTo>
                        <a:pt x="321" y="635"/>
                      </a:moveTo>
                      <a:lnTo>
                        <a:pt x="297" y="647"/>
                      </a:lnTo>
                      <a:lnTo>
                        <a:pt x="313" y="681"/>
                      </a:lnTo>
                      <a:lnTo>
                        <a:pt x="338" y="670"/>
                      </a:lnTo>
                      <a:lnTo>
                        <a:pt x="321" y="635"/>
                      </a:lnTo>
                      <a:close/>
                      <a:moveTo>
                        <a:pt x="508" y="633"/>
                      </a:moveTo>
                      <a:lnTo>
                        <a:pt x="485" y="644"/>
                      </a:lnTo>
                      <a:lnTo>
                        <a:pt x="501" y="679"/>
                      </a:lnTo>
                      <a:lnTo>
                        <a:pt x="525" y="667"/>
                      </a:lnTo>
                      <a:lnTo>
                        <a:pt x="508" y="633"/>
                      </a:lnTo>
                      <a:close/>
                      <a:moveTo>
                        <a:pt x="347" y="624"/>
                      </a:moveTo>
                      <a:lnTo>
                        <a:pt x="323" y="635"/>
                      </a:lnTo>
                      <a:lnTo>
                        <a:pt x="339" y="669"/>
                      </a:lnTo>
                      <a:lnTo>
                        <a:pt x="363" y="657"/>
                      </a:lnTo>
                      <a:lnTo>
                        <a:pt x="347" y="624"/>
                      </a:lnTo>
                      <a:close/>
                      <a:moveTo>
                        <a:pt x="440" y="623"/>
                      </a:moveTo>
                      <a:lnTo>
                        <a:pt x="417" y="634"/>
                      </a:lnTo>
                      <a:lnTo>
                        <a:pt x="433" y="667"/>
                      </a:lnTo>
                      <a:lnTo>
                        <a:pt x="456" y="656"/>
                      </a:lnTo>
                      <a:lnTo>
                        <a:pt x="440" y="623"/>
                      </a:lnTo>
                      <a:close/>
                      <a:moveTo>
                        <a:pt x="534" y="621"/>
                      </a:moveTo>
                      <a:lnTo>
                        <a:pt x="510" y="633"/>
                      </a:lnTo>
                      <a:lnTo>
                        <a:pt x="526" y="666"/>
                      </a:lnTo>
                      <a:lnTo>
                        <a:pt x="550" y="655"/>
                      </a:lnTo>
                      <a:lnTo>
                        <a:pt x="534" y="621"/>
                      </a:lnTo>
                      <a:close/>
                      <a:moveTo>
                        <a:pt x="372" y="611"/>
                      </a:moveTo>
                      <a:lnTo>
                        <a:pt x="348" y="623"/>
                      </a:lnTo>
                      <a:lnTo>
                        <a:pt x="365" y="657"/>
                      </a:lnTo>
                      <a:lnTo>
                        <a:pt x="388" y="646"/>
                      </a:lnTo>
                      <a:lnTo>
                        <a:pt x="372" y="611"/>
                      </a:lnTo>
                      <a:close/>
                      <a:moveTo>
                        <a:pt x="465" y="610"/>
                      </a:moveTo>
                      <a:lnTo>
                        <a:pt x="442" y="621"/>
                      </a:lnTo>
                      <a:lnTo>
                        <a:pt x="458" y="656"/>
                      </a:lnTo>
                      <a:lnTo>
                        <a:pt x="482" y="644"/>
                      </a:lnTo>
                      <a:lnTo>
                        <a:pt x="465" y="610"/>
                      </a:lnTo>
                      <a:close/>
                      <a:moveTo>
                        <a:pt x="559" y="609"/>
                      </a:moveTo>
                      <a:lnTo>
                        <a:pt x="535" y="620"/>
                      </a:lnTo>
                      <a:lnTo>
                        <a:pt x="551" y="654"/>
                      </a:lnTo>
                      <a:lnTo>
                        <a:pt x="576" y="642"/>
                      </a:lnTo>
                      <a:lnTo>
                        <a:pt x="559" y="609"/>
                      </a:lnTo>
                      <a:close/>
                      <a:moveTo>
                        <a:pt x="304" y="600"/>
                      </a:moveTo>
                      <a:lnTo>
                        <a:pt x="280" y="611"/>
                      </a:lnTo>
                      <a:lnTo>
                        <a:pt x="296" y="646"/>
                      </a:lnTo>
                      <a:lnTo>
                        <a:pt x="320" y="634"/>
                      </a:lnTo>
                      <a:lnTo>
                        <a:pt x="304" y="600"/>
                      </a:lnTo>
                      <a:close/>
                      <a:moveTo>
                        <a:pt x="492" y="598"/>
                      </a:moveTo>
                      <a:lnTo>
                        <a:pt x="467" y="610"/>
                      </a:lnTo>
                      <a:lnTo>
                        <a:pt x="484" y="643"/>
                      </a:lnTo>
                      <a:lnTo>
                        <a:pt x="508" y="632"/>
                      </a:lnTo>
                      <a:lnTo>
                        <a:pt x="492" y="598"/>
                      </a:lnTo>
                      <a:close/>
                      <a:moveTo>
                        <a:pt x="397" y="598"/>
                      </a:moveTo>
                      <a:lnTo>
                        <a:pt x="373" y="610"/>
                      </a:lnTo>
                      <a:lnTo>
                        <a:pt x="390" y="644"/>
                      </a:lnTo>
                      <a:lnTo>
                        <a:pt x="413" y="633"/>
                      </a:lnTo>
                      <a:lnTo>
                        <a:pt x="397" y="598"/>
                      </a:lnTo>
                      <a:close/>
                      <a:moveTo>
                        <a:pt x="585" y="597"/>
                      </a:moveTo>
                      <a:lnTo>
                        <a:pt x="561" y="608"/>
                      </a:lnTo>
                      <a:lnTo>
                        <a:pt x="577" y="642"/>
                      </a:lnTo>
                      <a:lnTo>
                        <a:pt x="601" y="631"/>
                      </a:lnTo>
                      <a:lnTo>
                        <a:pt x="585" y="597"/>
                      </a:lnTo>
                      <a:close/>
                      <a:moveTo>
                        <a:pt x="330" y="588"/>
                      </a:moveTo>
                      <a:lnTo>
                        <a:pt x="305" y="600"/>
                      </a:lnTo>
                      <a:lnTo>
                        <a:pt x="321" y="633"/>
                      </a:lnTo>
                      <a:lnTo>
                        <a:pt x="346" y="621"/>
                      </a:lnTo>
                      <a:lnTo>
                        <a:pt x="330" y="588"/>
                      </a:lnTo>
                      <a:close/>
                      <a:moveTo>
                        <a:pt x="423" y="587"/>
                      </a:moveTo>
                      <a:lnTo>
                        <a:pt x="400" y="598"/>
                      </a:lnTo>
                      <a:lnTo>
                        <a:pt x="416" y="632"/>
                      </a:lnTo>
                      <a:lnTo>
                        <a:pt x="440" y="620"/>
                      </a:lnTo>
                      <a:lnTo>
                        <a:pt x="423" y="587"/>
                      </a:lnTo>
                      <a:close/>
                      <a:moveTo>
                        <a:pt x="517" y="586"/>
                      </a:moveTo>
                      <a:lnTo>
                        <a:pt x="493" y="597"/>
                      </a:lnTo>
                      <a:lnTo>
                        <a:pt x="509" y="631"/>
                      </a:lnTo>
                      <a:lnTo>
                        <a:pt x="533" y="619"/>
                      </a:lnTo>
                      <a:lnTo>
                        <a:pt x="517" y="586"/>
                      </a:lnTo>
                      <a:close/>
                      <a:moveTo>
                        <a:pt x="610" y="585"/>
                      </a:moveTo>
                      <a:lnTo>
                        <a:pt x="586" y="596"/>
                      </a:lnTo>
                      <a:lnTo>
                        <a:pt x="602" y="629"/>
                      </a:lnTo>
                      <a:lnTo>
                        <a:pt x="626" y="618"/>
                      </a:lnTo>
                      <a:lnTo>
                        <a:pt x="610" y="585"/>
                      </a:lnTo>
                      <a:close/>
                      <a:moveTo>
                        <a:pt x="262" y="576"/>
                      </a:moveTo>
                      <a:lnTo>
                        <a:pt x="238" y="588"/>
                      </a:lnTo>
                      <a:lnTo>
                        <a:pt x="254" y="623"/>
                      </a:lnTo>
                      <a:lnTo>
                        <a:pt x="278" y="611"/>
                      </a:lnTo>
                      <a:lnTo>
                        <a:pt x="262" y="576"/>
                      </a:lnTo>
                      <a:close/>
                      <a:moveTo>
                        <a:pt x="355" y="575"/>
                      </a:moveTo>
                      <a:lnTo>
                        <a:pt x="331" y="587"/>
                      </a:lnTo>
                      <a:lnTo>
                        <a:pt x="348" y="620"/>
                      </a:lnTo>
                      <a:lnTo>
                        <a:pt x="371" y="610"/>
                      </a:lnTo>
                      <a:lnTo>
                        <a:pt x="355" y="575"/>
                      </a:lnTo>
                      <a:close/>
                      <a:moveTo>
                        <a:pt x="448" y="574"/>
                      </a:moveTo>
                      <a:lnTo>
                        <a:pt x="425" y="586"/>
                      </a:lnTo>
                      <a:lnTo>
                        <a:pt x="441" y="620"/>
                      </a:lnTo>
                      <a:lnTo>
                        <a:pt x="465" y="609"/>
                      </a:lnTo>
                      <a:lnTo>
                        <a:pt x="448" y="574"/>
                      </a:lnTo>
                      <a:close/>
                      <a:moveTo>
                        <a:pt x="542" y="573"/>
                      </a:moveTo>
                      <a:lnTo>
                        <a:pt x="518" y="585"/>
                      </a:lnTo>
                      <a:lnTo>
                        <a:pt x="534" y="619"/>
                      </a:lnTo>
                      <a:lnTo>
                        <a:pt x="558" y="608"/>
                      </a:lnTo>
                      <a:lnTo>
                        <a:pt x="542" y="573"/>
                      </a:lnTo>
                      <a:close/>
                      <a:moveTo>
                        <a:pt x="635" y="572"/>
                      </a:moveTo>
                      <a:lnTo>
                        <a:pt x="611" y="583"/>
                      </a:lnTo>
                      <a:lnTo>
                        <a:pt x="628" y="618"/>
                      </a:lnTo>
                      <a:lnTo>
                        <a:pt x="651" y="606"/>
                      </a:lnTo>
                      <a:lnTo>
                        <a:pt x="635" y="572"/>
                      </a:lnTo>
                      <a:close/>
                      <a:moveTo>
                        <a:pt x="287" y="565"/>
                      </a:moveTo>
                      <a:lnTo>
                        <a:pt x="263" y="576"/>
                      </a:lnTo>
                      <a:lnTo>
                        <a:pt x="280" y="610"/>
                      </a:lnTo>
                      <a:lnTo>
                        <a:pt x="303" y="598"/>
                      </a:lnTo>
                      <a:lnTo>
                        <a:pt x="287" y="565"/>
                      </a:lnTo>
                      <a:close/>
                      <a:moveTo>
                        <a:pt x="380" y="564"/>
                      </a:moveTo>
                      <a:lnTo>
                        <a:pt x="357" y="574"/>
                      </a:lnTo>
                      <a:lnTo>
                        <a:pt x="373" y="609"/>
                      </a:lnTo>
                      <a:lnTo>
                        <a:pt x="396" y="597"/>
                      </a:lnTo>
                      <a:lnTo>
                        <a:pt x="380" y="564"/>
                      </a:lnTo>
                      <a:close/>
                      <a:moveTo>
                        <a:pt x="567" y="562"/>
                      </a:moveTo>
                      <a:lnTo>
                        <a:pt x="543" y="573"/>
                      </a:lnTo>
                      <a:lnTo>
                        <a:pt x="559" y="606"/>
                      </a:lnTo>
                      <a:lnTo>
                        <a:pt x="584" y="595"/>
                      </a:lnTo>
                      <a:lnTo>
                        <a:pt x="567" y="562"/>
                      </a:lnTo>
                      <a:close/>
                      <a:moveTo>
                        <a:pt x="474" y="562"/>
                      </a:moveTo>
                      <a:lnTo>
                        <a:pt x="450" y="573"/>
                      </a:lnTo>
                      <a:lnTo>
                        <a:pt x="466" y="608"/>
                      </a:lnTo>
                      <a:lnTo>
                        <a:pt x="490" y="596"/>
                      </a:lnTo>
                      <a:lnTo>
                        <a:pt x="474" y="562"/>
                      </a:lnTo>
                      <a:close/>
                      <a:moveTo>
                        <a:pt x="661" y="560"/>
                      </a:moveTo>
                      <a:lnTo>
                        <a:pt x="638" y="572"/>
                      </a:lnTo>
                      <a:lnTo>
                        <a:pt x="654" y="605"/>
                      </a:lnTo>
                      <a:lnTo>
                        <a:pt x="677" y="594"/>
                      </a:lnTo>
                      <a:lnTo>
                        <a:pt x="661" y="560"/>
                      </a:lnTo>
                      <a:close/>
                      <a:moveTo>
                        <a:pt x="312" y="552"/>
                      </a:moveTo>
                      <a:lnTo>
                        <a:pt x="289" y="564"/>
                      </a:lnTo>
                      <a:lnTo>
                        <a:pt x="305" y="597"/>
                      </a:lnTo>
                      <a:lnTo>
                        <a:pt x="328" y="586"/>
                      </a:lnTo>
                      <a:lnTo>
                        <a:pt x="312" y="552"/>
                      </a:lnTo>
                      <a:close/>
                      <a:moveTo>
                        <a:pt x="407" y="551"/>
                      </a:moveTo>
                      <a:lnTo>
                        <a:pt x="382" y="563"/>
                      </a:lnTo>
                      <a:lnTo>
                        <a:pt x="398" y="596"/>
                      </a:lnTo>
                      <a:lnTo>
                        <a:pt x="423" y="585"/>
                      </a:lnTo>
                      <a:lnTo>
                        <a:pt x="407" y="551"/>
                      </a:lnTo>
                      <a:close/>
                      <a:moveTo>
                        <a:pt x="500" y="550"/>
                      </a:moveTo>
                      <a:lnTo>
                        <a:pt x="475" y="562"/>
                      </a:lnTo>
                      <a:lnTo>
                        <a:pt x="492" y="596"/>
                      </a:lnTo>
                      <a:lnTo>
                        <a:pt x="516" y="585"/>
                      </a:lnTo>
                      <a:lnTo>
                        <a:pt x="500" y="550"/>
                      </a:lnTo>
                      <a:close/>
                      <a:moveTo>
                        <a:pt x="593" y="549"/>
                      </a:moveTo>
                      <a:lnTo>
                        <a:pt x="570" y="560"/>
                      </a:lnTo>
                      <a:lnTo>
                        <a:pt x="586" y="594"/>
                      </a:lnTo>
                      <a:lnTo>
                        <a:pt x="609" y="582"/>
                      </a:lnTo>
                      <a:lnTo>
                        <a:pt x="593" y="549"/>
                      </a:lnTo>
                      <a:close/>
                      <a:moveTo>
                        <a:pt x="687" y="548"/>
                      </a:moveTo>
                      <a:lnTo>
                        <a:pt x="663" y="559"/>
                      </a:lnTo>
                      <a:lnTo>
                        <a:pt x="679" y="593"/>
                      </a:lnTo>
                      <a:lnTo>
                        <a:pt x="703" y="581"/>
                      </a:lnTo>
                      <a:lnTo>
                        <a:pt x="687" y="548"/>
                      </a:lnTo>
                      <a:close/>
                      <a:moveTo>
                        <a:pt x="244" y="542"/>
                      </a:moveTo>
                      <a:lnTo>
                        <a:pt x="220" y="553"/>
                      </a:lnTo>
                      <a:lnTo>
                        <a:pt x="236" y="587"/>
                      </a:lnTo>
                      <a:lnTo>
                        <a:pt x="261" y="575"/>
                      </a:lnTo>
                      <a:lnTo>
                        <a:pt x="244" y="542"/>
                      </a:lnTo>
                      <a:close/>
                      <a:moveTo>
                        <a:pt x="338" y="540"/>
                      </a:moveTo>
                      <a:lnTo>
                        <a:pt x="315" y="551"/>
                      </a:lnTo>
                      <a:lnTo>
                        <a:pt x="331" y="586"/>
                      </a:lnTo>
                      <a:lnTo>
                        <a:pt x="355" y="574"/>
                      </a:lnTo>
                      <a:lnTo>
                        <a:pt x="338" y="540"/>
                      </a:lnTo>
                      <a:close/>
                      <a:moveTo>
                        <a:pt x="432" y="539"/>
                      </a:moveTo>
                      <a:lnTo>
                        <a:pt x="408" y="550"/>
                      </a:lnTo>
                      <a:lnTo>
                        <a:pt x="424" y="585"/>
                      </a:lnTo>
                      <a:lnTo>
                        <a:pt x="448" y="573"/>
                      </a:lnTo>
                      <a:lnTo>
                        <a:pt x="432" y="539"/>
                      </a:lnTo>
                      <a:close/>
                      <a:moveTo>
                        <a:pt x="525" y="537"/>
                      </a:moveTo>
                      <a:lnTo>
                        <a:pt x="501" y="549"/>
                      </a:lnTo>
                      <a:lnTo>
                        <a:pt x="518" y="583"/>
                      </a:lnTo>
                      <a:lnTo>
                        <a:pt x="541" y="572"/>
                      </a:lnTo>
                      <a:lnTo>
                        <a:pt x="525" y="537"/>
                      </a:lnTo>
                      <a:close/>
                      <a:moveTo>
                        <a:pt x="618" y="536"/>
                      </a:moveTo>
                      <a:lnTo>
                        <a:pt x="595" y="548"/>
                      </a:lnTo>
                      <a:lnTo>
                        <a:pt x="611" y="582"/>
                      </a:lnTo>
                      <a:lnTo>
                        <a:pt x="635" y="571"/>
                      </a:lnTo>
                      <a:lnTo>
                        <a:pt x="618" y="536"/>
                      </a:lnTo>
                      <a:close/>
                      <a:moveTo>
                        <a:pt x="712" y="535"/>
                      </a:moveTo>
                      <a:lnTo>
                        <a:pt x="688" y="547"/>
                      </a:lnTo>
                      <a:lnTo>
                        <a:pt x="704" y="581"/>
                      </a:lnTo>
                      <a:lnTo>
                        <a:pt x="728" y="570"/>
                      </a:lnTo>
                      <a:lnTo>
                        <a:pt x="712" y="535"/>
                      </a:lnTo>
                      <a:close/>
                      <a:moveTo>
                        <a:pt x="270" y="529"/>
                      </a:moveTo>
                      <a:lnTo>
                        <a:pt x="247" y="541"/>
                      </a:lnTo>
                      <a:lnTo>
                        <a:pt x="263" y="574"/>
                      </a:lnTo>
                      <a:lnTo>
                        <a:pt x="286" y="563"/>
                      </a:lnTo>
                      <a:lnTo>
                        <a:pt x="270" y="529"/>
                      </a:lnTo>
                      <a:close/>
                      <a:moveTo>
                        <a:pt x="364" y="528"/>
                      </a:moveTo>
                      <a:lnTo>
                        <a:pt x="340" y="540"/>
                      </a:lnTo>
                      <a:lnTo>
                        <a:pt x="356" y="573"/>
                      </a:lnTo>
                      <a:lnTo>
                        <a:pt x="380" y="562"/>
                      </a:lnTo>
                      <a:lnTo>
                        <a:pt x="364" y="528"/>
                      </a:lnTo>
                      <a:close/>
                      <a:moveTo>
                        <a:pt x="457" y="527"/>
                      </a:moveTo>
                      <a:lnTo>
                        <a:pt x="433" y="539"/>
                      </a:lnTo>
                      <a:lnTo>
                        <a:pt x="449" y="572"/>
                      </a:lnTo>
                      <a:lnTo>
                        <a:pt x="473" y="560"/>
                      </a:lnTo>
                      <a:lnTo>
                        <a:pt x="457" y="527"/>
                      </a:lnTo>
                      <a:close/>
                      <a:moveTo>
                        <a:pt x="644" y="525"/>
                      </a:moveTo>
                      <a:lnTo>
                        <a:pt x="620" y="536"/>
                      </a:lnTo>
                      <a:lnTo>
                        <a:pt x="636" y="570"/>
                      </a:lnTo>
                      <a:lnTo>
                        <a:pt x="661" y="558"/>
                      </a:lnTo>
                      <a:lnTo>
                        <a:pt x="644" y="525"/>
                      </a:lnTo>
                      <a:close/>
                      <a:moveTo>
                        <a:pt x="550" y="525"/>
                      </a:moveTo>
                      <a:lnTo>
                        <a:pt x="526" y="536"/>
                      </a:lnTo>
                      <a:lnTo>
                        <a:pt x="543" y="571"/>
                      </a:lnTo>
                      <a:lnTo>
                        <a:pt x="566" y="559"/>
                      </a:lnTo>
                      <a:lnTo>
                        <a:pt x="550" y="525"/>
                      </a:lnTo>
                      <a:close/>
                      <a:moveTo>
                        <a:pt x="738" y="524"/>
                      </a:moveTo>
                      <a:lnTo>
                        <a:pt x="713" y="535"/>
                      </a:lnTo>
                      <a:lnTo>
                        <a:pt x="730" y="568"/>
                      </a:lnTo>
                      <a:lnTo>
                        <a:pt x="754" y="557"/>
                      </a:lnTo>
                      <a:lnTo>
                        <a:pt x="738" y="524"/>
                      </a:lnTo>
                      <a:close/>
                      <a:moveTo>
                        <a:pt x="296" y="517"/>
                      </a:moveTo>
                      <a:lnTo>
                        <a:pt x="272" y="528"/>
                      </a:lnTo>
                      <a:lnTo>
                        <a:pt x="288" y="563"/>
                      </a:lnTo>
                      <a:lnTo>
                        <a:pt x="312" y="551"/>
                      </a:lnTo>
                      <a:lnTo>
                        <a:pt x="296" y="517"/>
                      </a:lnTo>
                      <a:close/>
                      <a:moveTo>
                        <a:pt x="389" y="515"/>
                      </a:moveTo>
                      <a:lnTo>
                        <a:pt x="365" y="527"/>
                      </a:lnTo>
                      <a:lnTo>
                        <a:pt x="381" y="560"/>
                      </a:lnTo>
                      <a:lnTo>
                        <a:pt x="405" y="549"/>
                      </a:lnTo>
                      <a:lnTo>
                        <a:pt x="389" y="515"/>
                      </a:lnTo>
                      <a:close/>
                      <a:moveTo>
                        <a:pt x="482" y="514"/>
                      </a:moveTo>
                      <a:lnTo>
                        <a:pt x="458" y="526"/>
                      </a:lnTo>
                      <a:lnTo>
                        <a:pt x="474" y="559"/>
                      </a:lnTo>
                      <a:lnTo>
                        <a:pt x="498" y="548"/>
                      </a:lnTo>
                      <a:lnTo>
                        <a:pt x="482" y="514"/>
                      </a:lnTo>
                      <a:close/>
                      <a:moveTo>
                        <a:pt x="576" y="513"/>
                      </a:moveTo>
                      <a:lnTo>
                        <a:pt x="553" y="525"/>
                      </a:lnTo>
                      <a:lnTo>
                        <a:pt x="569" y="559"/>
                      </a:lnTo>
                      <a:lnTo>
                        <a:pt x="593" y="548"/>
                      </a:lnTo>
                      <a:lnTo>
                        <a:pt x="576" y="513"/>
                      </a:lnTo>
                      <a:close/>
                      <a:moveTo>
                        <a:pt x="670" y="512"/>
                      </a:moveTo>
                      <a:lnTo>
                        <a:pt x="646" y="524"/>
                      </a:lnTo>
                      <a:lnTo>
                        <a:pt x="662" y="557"/>
                      </a:lnTo>
                      <a:lnTo>
                        <a:pt x="686" y="545"/>
                      </a:lnTo>
                      <a:lnTo>
                        <a:pt x="670" y="512"/>
                      </a:lnTo>
                      <a:close/>
                      <a:moveTo>
                        <a:pt x="763" y="511"/>
                      </a:moveTo>
                      <a:lnTo>
                        <a:pt x="739" y="522"/>
                      </a:lnTo>
                      <a:lnTo>
                        <a:pt x="755" y="556"/>
                      </a:lnTo>
                      <a:lnTo>
                        <a:pt x="779" y="544"/>
                      </a:lnTo>
                      <a:lnTo>
                        <a:pt x="763" y="511"/>
                      </a:lnTo>
                      <a:close/>
                      <a:moveTo>
                        <a:pt x="227" y="506"/>
                      </a:moveTo>
                      <a:lnTo>
                        <a:pt x="203" y="518"/>
                      </a:lnTo>
                      <a:lnTo>
                        <a:pt x="219" y="551"/>
                      </a:lnTo>
                      <a:lnTo>
                        <a:pt x="244" y="540"/>
                      </a:lnTo>
                      <a:lnTo>
                        <a:pt x="227" y="506"/>
                      </a:lnTo>
                      <a:close/>
                      <a:moveTo>
                        <a:pt x="321" y="505"/>
                      </a:moveTo>
                      <a:lnTo>
                        <a:pt x="297" y="517"/>
                      </a:lnTo>
                      <a:lnTo>
                        <a:pt x="313" y="550"/>
                      </a:lnTo>
                      <a:lnTo>
                        <a:pt x="338" y="539"/>
                      </a:lnTo>
                      <a:lnTo>
                        <a:pt x="321" y="505"/>
                      </a:lnTo>
                      <a:close/>
                      <a:moveTo>
                        <a:pt x="415" y="503"/>
                      </a:moveTo>
                      <a:lnTo>
                        <a:pt x="390" y="514"/>
                      </a:lnTo>
                      <a:lnTo>
                        <a:pt x="407" y="549"/>
                      </a:lnTo>
                      <a:lnTo>
                        <a:pt x="431" y="537"/>
                      </a:lnTo>
                      <a:lnTo>
                        <a:pt x="415" y="503"/>
                      </a:lnTo>
                      <a:close/>
                      <a:moveTo>
                        <a:pt x="508" y="502"/>
                      </a:moveTo>
                      <a:lnTo>
                        <a:pt x="484" y="513"/>
                      </a:lnTo>
                      <a:lnTo>
                        <a:pt x="501" y="548"/>
                      </a:lnTo>
                      <a:lnTo>
                        <a:pt x="524" y="536"/>
                      </a:lnTo>
                      <a:lnTo>
                        <a:pt x="508" y="502"/>
                      </a:lnTo>
                      <a:close/>
                      <a:moveTo>
                        <a:pt x="695" y="501"/>
                      </a:moveTo>
                      <a:lnTo>
                        <a:pt x="671" y="511"/>
                      </a:lnTo>
                      <a:lnTo>
                        <a:pt x="687" y="545"/>
                      </a:lnTo>
                      <a:lnTo>
                        <a:pt x="711" y="534"/>
                      </a:lnTo>
                      <a:lnTo>
                        <a:pt x="695" y="501"/>
                      </a:lnTo>
                      <a:close/>
                      <a:moveTo>
                        <a:pt x="601" y="501"/>
                      </a:moveTo>
                      <a:lnTo>
                        <a:pt x="578" y="512"/>
                      </a:lnTo>
                      <a:lnTo>
                        <a:pt x="594" y="547"/>
                      </a:lnTo>
                      <a:lnTo>
                        <a:pt x="618" y="535"/>
                      </a:lnTo>
                      <a:lnTo>
                        <a:pt x="601" y="501"/>
                      </a:lnTo>
                      <a:close/>
                      <a:moveTo>
                        <a:pt x="788" y="498"/>
                      </a:moveTo>
                      <a:lnTo>
                        <a:pt x="764" y="510"/>
                      </a:lnTo>
                      <a:lnTo>
                        <a:pt x="781" y="544"/>
                      </a:lnTo>
                      <a:lnTo>
                        <a:pt x="804" y="533"/>
                      </a:lnTo>
                      <a:lnTo>
                        <a:pt x="788" y="498"/>
                      </a:lnTo>
                      <a:close/>
                      <a:moveTo>
                        <a:pt x="254" y="494"/>
                      </a:moveTo>
                      <a:lnTo>
                        <a:pt x="230" y="505"/>
                      </a:lnTo>
                      <a:lnTo>
                        <a:pt x="246" y="539"/>
                      </a:lnTo>
                      <a:lnTo>
                        <a:pt x="270" y="527"/>
                      </a:lnTo>
                      <a:lnTo>
                        <a:pt x="254" y="494"/>
                      </a:lnTo>
                      <a:close/>
                      <a:moveTo>
                        <a:pt x="347" y="492"/>
                      </a:moveTo>
                      <a:lnTo>
                        <a:pt x="323" y="504"/>
                      </a:lnTo>
                      <a:lnTo>
                        <a:pt x="339" y="537"/>
                      </a:lnTo>
                      <a:lnTo>
                        <a:pt x="363" y="526"/>
                      </a:lnTo>
                      <a:lnTo>
                        <a:pt x="347" y="492"/>
                      </a:lnTo>
                      <a:close/>
                      <a:moveTo>
                        <a:pt x="440" y="491"/>
                      </a:moveTo>
                      <a:lnTo>
                        <a:pt x="416" y="503"/>
                      </a:lnTo>
                      <a:lnTo>
                        <a:pt x="432" y="536"/>
                      </a:lnTo>
                      <a:lnTo>
                        <a:pt x="456" y="525"/>
                      </a:lnTo>
                      <a:lnTo>
                        <a:pt x="440" y="491"/>
                      </a:lnTo>
                      <a:close/>
                      <a:moveTo>
                        <a:pt x="533" y="490"/>
                      </a:moveTo>
                      <a:lnTo>
                        <a:pt x="510" y="502"/>
                      </a:lnTo>
                      <a:lnTo>
                        <a:pt x="526" y="535"/>
                      </a:lnTo>
                      <a:lnTo>
                        <a:pt x="549" y="524"/>
                      </a:lnTo>
                      <a:lnTo>
                        <a:pt x="533" y="490"/>
                      </a:lnTo>
                      <a:close/>
                      <a:moveTo>
                        <a:pt x="627" y="489"/>
                      </a:moveTo>
                      <a:lnTo>
                        <a:pt x="603" y="499"/>
                      </a:lnTo>
                      <a:lnTo>
                        <a:pt x="619" y="534"/>
                      </a:lnTo>
                      <a:lnTo>
                        <a:pt x="643" y="522"/>
                      </a:lnTo>
                      <a:lnTo>
                        <a:pt x="627" y="489"/>
                      </a:lnTo>
                      <a:close/>
                      <a:moveTo>
                        <a:pt x="720" y="488"/>
                      </a:moveTo>
                      <a:lnTo>
                        <a:pt x="696" y="499"/>
                      </a:lnTo>
                      <a:lnTo>
                        <a:pt x="712" y="533"/>
                      </a:lnTo>
                      <a:lnTo>
                        <a:pt x="736" y="521"/>
                      </a:lnTo>
                      <a:lnTo>
                        <a:pt x="720" y="488"/>
                      </a:lnTo>
                      <a:close/>
                      <a:moveTo>
                        <a:pt x="813" y="487"/>
                      </a:moveTo>
                      <a:lnTo>
                        <a:pt x="790" y="498"/>
                      </a:lnTo>
                      <a:lnTo>
                        <a:pt x="807" y="532"/>
                      </a:lnTo>
                      <a:lnTo>
                        <a:pt x="830" y="520"/>
                      </a:lnTo>
                      <a:lnTo>
                        <a:pt x="813" y="487"/>
                      </a:lnTo>
                      <a:close/>
                      <a:moveTo>
                        <a:pt x="279" y="481"/>
                      </a:moveTo>
                      <a:lnTo>
                        <a:pt x="255" y="492"/>
                      </a:lnTo>
                      <a:lnTo>
                        <a:pt x="271" y="527"/>
                      </a:lnTo>
                      <a:lnTo>
                        <a:pt x="295" y="515"/>
                      </a:lnTo>
                      <a:lnTo>
                        <a:pt x="279" y="481"/>
                      </a:lnTo>
                      <a:close/>
                      <a:moveTo>
                        <a:pt x="372" y="480"/>
                      </a:moveTo>
                      <a:lnTo>
                        <a:pt x="348" y="491"/>
                      </a:lnTo>
                      <a:lnTo>
                        <a:pt x="364" y="526"/>
                      </a:lnTo>
                      <a:lnTo>
                        <a:pt x="388" y="514"/>
                      </a:lnTo>
                      <a:lnTo>
                        <a:pt x="372" y="480"/>
                      </a:lnTo>
                      <a:close/>
                      <a:moveTo>
                        <a:pt x="465" y="479"/>
                      </a:moveTo>
                      <a:lnTo>
                        <a:pt x="442" y="490"/>
                      </a:lnTo>
                      <a:lnTo>
                        <a:pt x="458" y="524"/>
                      </a:lnTo>
                      <a:lnTo>
                        <a:pt x="481" y="513"/>
                      </a:lnTo>
                      <a:lnTo>
                        <a:pt x="465" y="479"/>
                      </a:lnTo>
                      <a:close/>
                      <a:moveTo>
                        <a:pt x="558" y="478"/>
                      </a:moveTo>
                      <a:lnTo>
                        <a:pt x="535" y="489"/>
                      </a:lnTo>
                      <a:lnTo>
                        <a:pt x="551" y="522"/>
                      </a:lnTo>
                      <a:lnTo>
                        <a:pt x="576" y="511"/>
                      </a:lnTo>
                      <a:lnTo>
                        <a:pt x="558" y="478"/>
                      </a:lnTo>
                      <a:close/>
                      <a:moveTo>
                        <a:pt x="653" y="476"/>
                      </a:moveTo>
                      <a:lnTo>
                        <a:pt x="628" y="488"/>
                      </a:lnTo>
                      <a:lnTo>
                        <a:pt x="644" y="522"/>
                      </a:lnTo>
                      <a:lnTo>
                        <a:pt x="669" y="511"/>
                      </a:lnTo>
                      <a:lnTo>
                        <a:pt x="653" y="476"/>
                      </a:lnTo>
                      <a:close/>
                      <a:moveTo>
                        <a:pt x="746" y="475"/>
                      </a:moveTo>
                      <a:lnTo>
                        <a:pt x="723" y="487"/>
                      </a:lnTo>
                      <a:lnTo>
                        <a:pt x="739" y="521"/>
                      </a:lnTo>
                      <a:lnTo>
                        <a:pt x="762" y="510"/>
                      </a:lnTo>
                      <a:lnTo>
                        <a:pt x="746" y="475"/>
                      </a:lnTo>
                      <a:close/>
                      <a:moveTo>
                        <a:pt x="839" y="474"/>
                      </a:moveTo>
                      <a:lnTo>
                        <a:pt x="816" y="486"/>
                      </a:lnTo>
                      <a:lnTo>
                        <a:pt x="832" y="519"/>
                      </a:lnTo>
                      <a:lnTo>
                        <a:pt x="856" y="507"/>
                      </a:lnTo>
                      <a:lnTo>
                        <a:pt x="839" y="474"/>
                      </a:lnTo>
                      <a:close/>
                      <a:moveTo>
                        <a:pt x="211" y="471"/>
                      </a:moveTo>
                      <a:lnTo>
                        <a:pt x="187" y="482"/>
                      </a:lnTo>
                      <a:lnTo>
                        <a:pt x="203" y="515"/>
                      </a:lnTo>
                      <a:lnTo>
                        <a:pt x="227" y="504"/>
                      </a:lnTo>
                      <a:lnTo>
                        <a:pt x="211" y="471"/>
                      </a:lnTo>
                      <a:close/>
                      <a:moveTo>
                        <a:pt x="304" y="469"/>
                      </a:moveTo>
                      <a:lnTo>
                        <a:pt x="280" y="481"/>
                      </a:lnTo>
                      <a:lnTo>
                        <a:pt x="296" y="514"/>
                      </a:lnTo>
                      <a:lnTo>
                        <a:pt x="320" y="503"/>
                      </a:lnTo>
                      <a:lnTo>
                        <a:pt x="304" y="469"/>
                      </a:lnTo>
                      <a:close/>
                      <a:moveTo>
                        <a:pt x="397" y="468"/>
                      </a:moveTo>
                      <a:lnTo>
                        <a:pt x="373" y="480"/>
                      </a:lnTo>
                      <a:lnTo>
                        <a:pt x="390" y="513"/>
                      </a:lnTo>
                      <a:lnTo>
                        <a:pt x="413" y="502"/>
                      </a:lnTo>
                      <a:lnTo>
                        <a:pt x="397" y="468"/>
                      </a:lnTo>
                      <a:close/>
                      <a:moveTo>
                        <a:pt x="490" y="467"/>
                      </a:moveTo>
                      <a:lnTo>
                        <a:pt x="467" y="479"/>
                      </a:lnTo>
                      <a:lnTo>
                        <a:pt x="484" y="512"/>
                      </a:lnTo>
                      <a:lnTo>
                        <a:pt x="507" y="501"/>
                      </a:lnTo>
                      <a:lnTo>
                        <a:pt x="490" y="467"/>
                      </a:lnTo>
                      <a:close/>
                      <a:moveTo>
                        <a:pt x="585" y="465"/>
                      </a:moveTo>
                      <a:lnTo>
                        <a:pt x="561" y="476"/>
                      </a:lnTo>
                      <a:lnTo>
                        <a:pt x="577" y="511"/>
                      </a:lnTo>
                      <a:lnTo>
                        <a:pt x="601" y="499"/>
                      </a:lnTo>
                      <a:lnTo>
                        <a:pt x="585" y="465"/>
                      </a:lnTo>
                      <a:close/>
                      <a:moveTo>
                        <a:pt x="771" y="464"/>
                      </a:moveTo>
                      <a:lnTo>
                        <a:pt x="748" y="475"/>
                      </a:lnTo>
                      <a:lnTo>
                        <a:pt x="764" y="509"/>
                      </a:lnTo>
                      <a:lnTo>
                        <a:pt x="787" y="497"/>
                      </a:lnTo>
                      <a:lnTo>
                        <a:pt x="771" y="464"/>
                      </a:lnTo>
                      <a:close/>
                      <a:moveTo>
                        <a:pt x="678" y="464"/>
                      </a:moveTo>
                      <a:lnTo>
                        <a:pt x="654" y="475"/>
                      </a:lnTo>
                      <a:lnTo>
                        <a:pt x="671" y="510"/>
                      </a:lnTo>
                      <a:lnTo>
                        <a:pt x="694" y="498"/>
                      </a:lnTo>
                      <a:lnTo>
                        <a:pt x="678" y="464"/>
                      </a:lnTo>
                      <a:close/>
                      <a:moveTo>
                        <a:pt x="865" y="461"/>
                      </a:moveTo>
                      <a:lnTo>
                        <a:pt x="841" y="473"/>
                      </a:lnTo>
                      <a:lnTo>
                        <a:pt x="857" y="507"/>
                      </a:lnTo>
                      <a:lnTo>
                        <a:pt x="881" y="496"/>
                      </a:lnTo>
                      <a:lnTo>
                        <a:pt x="865" y="461"/>
                      </a:lnTo>
                      <a:close/>
                      <a:moveTo>
                        <a:pt x="236" y="458"/>
                      </a:moveTo>
                      <a:lnTo>
                        <a:pt x="212" y="469"/>
                      </a:lnTo>
                      <a:lnTo>
                        <a:pt x="228" y="504"/>
                      </a:lnTo>
                      <a:lnTo>
                        <a:pt x="253" y="492"/>
                      </a:lnTo>
                      <a:lnTo>
                        <a:pt x="236" y="458"/>
                      </a:lnTo>
                      <a:close/>
                      <a:moveTo>
                        <a:pt x="330" y="457"/>
                      </a:moveTo>
                      <a:lnTo>
                        <a:pt x="305" y="468"/>
                      </a:lnTo>
                      <a:lnTo>
                        <a:pt x="321" y="502"/>
                      </a:lnTo>
                      <a:lnTo>
                        <a:pt x="346" y="491"/>
                      </a:lnTo>
                      <a:lnTo>
                        <a:pt x="330" y="457"/>
                      </a:lnTo>
                      <a:close/>
                      <a:moveTo>
                        <a:pt x="423" y="456"/>
                      </a:moveTo>
                      <a:lnTo>
                        <a:pt x="400" y="467"/>
                      </a:lnTo>
                      <a:lnTo>
                        <a:pt x="416" y="501"/>
                      </a:lnTo>
                      <a:lnTo>
                        <a:pt x="439" y="489"/>
                      </a:lnTo>
                      <a:lnTo>
                        <a:pt x="423" y="456"/>
                      </a:lnTo>
                      <a:close/>
                      <a:moveTo>
                        <a:pt x="517" y="454"/>
                      </a:moveTo>
                      <a:lnTo>
                        <a:pt x="493" y="466"/>
                      </a:lnTo>
                      <a:lnTo>
                        <a:pt x="509" y="499"/>
                      </a:lnTo>
                      <a:lnTo>
                        <a:pt x="533" y="488"/>
                      </a:lnTo>
                      <a:lnTo>
                        <a:pt x="517" y="454"/>
                      </a:lnTo>
                      <a:close/>
                      <a:moveTo>
                        <a:pt x="610" y="453"/>
                      </a:moveTo>
                      <a:lnTo>
                        <a:pt x="586" y="465"/>
                      </a:lnTo>
                      <a:lnTo>
                        <a:pt x="602" y="498"/>
                      </a:lnTo>
                      <a:lnTo>
                        <a:pt x="626" y="487"/>
                      </a:lnTo>
                      <a:lnTo>
                        <a:pt x="610" y="453"/>
                      </a:lnTo>
                      <a:close/>
                      <a:moveTo>
                        <a:pt x="703" y="452"/>
                      </a:moveTo>
                      <a:lnTo>
                        <a:pt x="679" y="464"/>
                      </a:lnTo>
                      <a:lnTo>
                        <a:pt x="696" y="497"/>
                      </a:lnTo>
                      <a:lnTo>
                        <a:pt x="719" y="486"/>
                      </a:lnTo>
                      <a:lnTo>
                        <a:pt x="703" y="452"/>
                      </a:lnTo>
                      <a:close/>
                      <a:moveTo>
                        <a:pt x="797" y="451"/>
                      </a:moveTo>
                      <a:lnTo>
                        <a:pt x="773" y="463"/>
                      </a:lnTo>
                      <a:lnTo>
                        <a:pt x="789" y="496"/>
                      </a:lnTo>
                      <a:lnTo>
                        <a:pt x="813" y="484"/>
                      </a:lnTo>
                      <a:lnTo>
                        <a:pt x="797" y="451"/>
                      </a:lnTo>
                      <a:close/>
                      <a:moveTo>
                        <a:pt x="262" y="446"/>
                      </a:moveTo>
                      <a:lnTo>
                        <a:pt x="238" y="458"/>
                      </a:lnTo>
                      <a:lnTo>
                        <a:pt x="254" y="491"/>
                      </a:lnTo>
                      <a:lnTo>
                        <a:pt x="278" y="480"/>
                      </a:lnTo>
                      <a:lnTo>
                        <a:pt x="262" y="446"/>
                      </a:lnTo>
                      <a:close/>
                      <a:moveTo>
                        <a:pt x="355" y="445"/>
                      </a:moveTo>
                      <a:lnTo>
                        <a:pt x="331" y="456"/>
                      </a:lnTo>
                      <a:lnTo>
                        <a:pt x="348" y="490"/>
                      </a:lnTo>
                      <a:lnTo>
                        <a:pt x="371" y="479"/>
                      </a:lnTo>
                      <a:lnTo>
                        <a:pt x="355" y="445"/>
                      </a:lnTo>
                      <a:close/>
                      <a:moveTo>
                        <a:pt x="448" y="443"/>
                      </a:moveTo>
                      <a:lnTo>
                        <a:pt x="425" y="454"/>
                      </a:lnTo>
                      <a:lnTo>
                        <a:pt x="441" y="489"/>
                      </a:lnTo>
                      <a:lnTo>
                        <a:pt x="465" y="478"/>
                      </a:lnTo>
                      <a:lnTo>
                        <a:pt x="448" y="443"/>
                      </a:lnTo>
                      <a:close/>
                      <a:moveTo>
                        <a:pt x="542" y="442"/>
                      </a:moveTo>
                      <a:lnTo>
                        <a:pt x="518" y="453"/>
                      </a:lnTo>
                      <a:lnTo>
                        <a:pt x="534" y="488"/>
                      </a:lnTo>
                      <a:lnTo>
                        <a:pt x="558" y="476"/>
                      </a:lnTo>
                      <a:lnTo>
                        <a:pt x="542" y="442"/>
                      </a:lnTo>
                      <a:close/>
                      <a:moveTo>
                        <a:pt x="635" y="441"/>
                      </a:moveTo>
                      <a:lnTo>
                        <a:pt x="611" y="452"/>
                      </a:lnTo>
                      <a:lnTo>
                        <a:pt x="627" y="486"/>
                      </a:lnTo>
                      <a:lnTo>
                        <a:pt x="651" y="474"/>
                      </a:lnTo>
                      <a:lnTo>
                        <a:pt x="635" y="441"/>
                      </a:lnTo>
                      <a:close/>
                      <a:moveTo>
                        <a:pt x="728" y="440"/>
                      </a:moveTo>
                      <a:lnTo>
                        <a:pt x="705" y="451"/>
                      </a:lnTo>
                      <a:lnTo>
                        <a:pt x="721" y="486"/>
                      </a:lnTo>
                      <a:lnTo>
                        <a:pt x="746" y="474"/>
                      </a:lnTo>
                      <a:lnTo>
                        <a:pt x="728" y="440"/>
                      </a:lnTo>
                      <a:close/>
                      <a:moveTo>
                        <a:pt x="823" y="438"/>
                      </a:moveTo>
                      <a:lnTo>
                        <a:pt x="799" y="450"/>
                      </a:lnTo>
                      <a:lnTo>
                        <a:pt x="815" y="484"/>
                      </a:lnTo>
                      <a:lnTo>
                        <a:pt x="839" y="473"/>
                      </a:lnTo>
                      <a:lnTo>
                        <a:pt x="823" y="438"/>
                      </a:lnTo>
                      <a:close/>
                      <a:moveTo>
                        <a:pt x="194" y="435"/>
                      </a:moveTo>
                      <a:lnTo>
                        <a:pt x="170" y="446"/>
                      </a:lnTo>
                      <a:lnTo>
                        <a:pt x="186" y="481"/>
                      </a:lnTo>
                      <a:lnTo>
                        <a:pt x="210" y="469"/>
                      </a:lnTo>
                      <a:lnTo>
                        <a:pt x="194" y="435"/>
                      </a:lnTo>
                      <a:close/>
                      <a:moveTo>
                        <a:pt x="287" y="434"/>
                      </a:moveTo>
                      <a:lnTo>
                        <a:pt x="263" y="445"/>
                      </a:lnTo>
                      <a:lnTo>
                        <a:pt x="279" y="479"/>
                      </a:lnTo>
                      <a:lnTo>
                        <a:pt x="303" y="467"/>
                      </a:lnTo>
                      <a:lnTo>
                        <a:pt x="287" y="434"/>
                      </a:lnTo>
                      <a:close/>
                      <a:moveTo>
                        <a:pt x="380" y="433"/>
                      </a:moveTo>
                      <a:lnTo>
                        <a:pt x="357" y="444"/>
                      </a:lnTo>
                      <a:lnTo>
                        <a:pt x="373" y="478"/>
                      </a:lnTo>
                      <a:lnTo>
                        <a:pt x="396" y="466"/>
                      </a:lnTo>
                      <a:lnTo>
                        <a:pt x="380" y="433"/>
                      </a:lnTo>
                      <a:close/>
                      <a:moveTo>
                        <a:pt x="474" y="431"/>
                      </a:moveTo>
                      <a:lnTo>
                        <a:pt x="450" y="443"/>
                      </a:lnTo>
                      <a:lnTo>
                        <a:pt x="466" y="476"/>
                      </a:lnTo>
                      <a:lnTo>
                        <a:pt x="490" y="465"/>
                      </a:lnTo>
                      <a:lnTo>
                        <a:pt x="474" y="431"/>
                      </a:lnTo>
                      <a:close/>
                      <a:moveTo>
                        <a:pt x="567" y="430"/>
                      </a:moveTo>
                      <a:lnTo>
                        <a:pt x="543" y="442"/>
                      </a:lnTo>
                      <a:lnTo>
                        <a:pt x="559" y="475"/>
                      </a:lnTo>
                      <a:lnTo>
                        <a:pt x="584" y="464"/>
                      </a:lnTo>
                      <a:lnTo>
                        <a:pt x="567" y="430"/>
                      </a:lnTo>
                      <a:close/>
                      <a:moveTo>
                        <a:pt x="661" y="429"/>
                      </a:moveTo>
                      <a:lnTo>
                        <a:pt x="636" y="440"/>
                      </a:lnTo>
                      <a:lnTo>
                        <a:pt x="654" y="474"/>
                      </a:lnTo>
                      <a:lnTo>
                        <a:pt x="677" y="463"/>
                      </a:lnTo>
                      <a:lnTo>
                        <a:pt x="661" y="429"/>
                      </a:lnTo>
                      <a:close/>
                      <a:moveTo>
                        <a:pt x="848" y="427"/>
                      </a:moveTo>
                      <a:lnTo>
                        <a:pt x="824" y="438"/>
                      </a:lnTo>
                      <a:lnTo>
                        <a:pt x="840" y="472"/>
                      </a:lnTo>
                      <a:lnTo>
                        <a:pt x="864" y="460"/>
                      </a:lnTo>
                      <a:lnTo>
                        <a:pt x="848" y="427"/>
                      </a:lnTo>
                      <a:close/>
                      <a:moveTo>
                        <a:pt x="754" y="427"/>
                      </a:moveTo>
                      <a:lnTo>
                        <a:pt x="731" y="438"/>
                      </a:lnTo>
                      <a:lnTo>
                        <a:pt x="747" y="473"/>
                      </a:lnTo>
                      <a:lnTo>
                        <a:pt x="771" y="461"/>
                      </a:lnTo>
                      <a:lnTo>
                        <a:pt x="754" y="427"/>
                      </a:lnTo>
                      <a:close/>
                      <a:moveTo>
                        <a:pt x="219" y="423"/>
                      </a:moveTo>
                      <a:lnTo>
                        <a:pt x="195" y="434"/>
                      </a:lnTo>
                      <a:lnTo>
                        <a:pt x="211" y="468"/>
                      </a:lnTo>
                      <a:lnTo>
                        <a:pt x="235" y="457"/>
                      </a:lnTo>
                      <a:lnTo>
                        <a:pt x="219" y="423"/>
                      </a:lnTo>
                      <a:close/>
                      <a:moveTo>
                        <a:pt x="312" y="421"/>
                      </a:moveTo>
                      <a:lnTo>
                        <a:pt x="289" y="433"/>
                      </a:lnTo>
                      <a:lnTo>
                        <a:pt x="305" y="467"/>
                      </a:lnTo>
                      <a:lnTo>
                        <a:pt x="328" y="456"/>
                      </a:lnTo>
                      <a:lnTo>
                        <a:pt x="312" y="421"/>
                      </a:lnTo>
                      <a:close/>
                      <a:moveTo>
                        <a:pt x="407" y="420"/>
                      </a:moveTo>
                      <a:lnTo>
                        <a:pt x="382" y="431"/>
                      </a:lnTo>
                      <a:lnTo>
                        <a:pt x="398" y="466"/>
                      </a:lnTo>
                      <a:lnTo>
                        <a:pt x="423" y="454"/>
                      </a:lnTo>
                      <a:lnTo>
                        <a:pt x="407" y="420"/>
                      </a:lnTo>
                      <a:close/>
                      <a:moveTo>
                        <a:pt x="500" y="419"/>
                      </a:moveTo>
                      <a:lnTo>
                        <a:pt x="475" y="430"/>
                      </a:lnTo>
                      <a:lnTo>
                        <a:pt x="492" y="464"/>
                      </a:lnTo>
                      <a:lnTo>
                        <a:pt x="516" y="452"/>
                      </a:lnTo>
                      <a:lnTo>
                        <a:pt x="500" y="419"/>
                      </a:lnTo>
                      <a:close/>
                      <a:moveTo>
                        <a:pt x="593" y="418"/>
                      </a:moveTo>
                      <a:lnTo>
                        <a:pt x="569" y="429"/>
                      </a:lnTo>
                      <a:lnTo>
                        <a:pt x="585" y="463"/>
                      </a:lnTo>
                      <a:lnTo>
                        <a:pt x="609" y="451"/>
                      </a:lnTo>
                      <a:lnTo>
                        <a:pt x="593" y="418"/>
                      </a:lnTo>
                      <a:close/>
                      <a:moveTo>
                        <a:pt x="686" y="416"/>
                      </a:moveTo>
                      <a:lnTo>
                        <a:pt x="663" y="428"/>
                      </a:lnTo>
                      <a:lnTo>
                        <a:pt x="679" y="461"/>
                      </a:lnTo>
                      <a:lnTo>
                        <a:pt x="702" y="450"/>
                      </a:lnTo>
                      <a:lnTo>
                        <a:pt x="686" y="416"/>
                      </a:lnTo>
                      <a:close/>
                      <a:moveTo>
                        <a:pt x="780" y="415"/>
                      </a:moveTo>
                      <a:lnTo>
                        <a:pt x="756" y="427"/>
                      </a:lnTo>
                      <a:lnTo>
                        <a:pt x="772" y="460"/>
                      </a:lnTo>
                      <a:lnTo>
                        <a:pt x="796" y="450"/>
                      </a:lnTo>
                      <a:lnTo>
                        <a:pt x="780" y="415"/>
                      </a:lnTo>
                      <a:close/>
                      <a:moveTo>
                        <a:pt x="873" y="414"/>
                      </a:moveTo>
                      <a:lnTo>
                        <a:pt x="849" y="426"/>
                      </a:lnTo>
                      <a:lnTo>
                        <a:pt x="865" y="459"/>
                      </a:lnTo>
                      <a:lnTo>
                        <a:pt x="889" y="448"/>
                      </a:lnTo>
                      <a:lnTo>
                        <a:pt x="873" y="414"/>
                      </a:lnTo>
                      <a:close/>
                      <a:moveTo>
                        <a:pt x="244" y="411"/>
                      </a:moveTo>
                      <a:lnTo>
                        <a:pt x="220" y="422"/>
                      </a:lnTo>
                      <a:lnTo>
                        <a:pt x="238" y="456"/>
                      </a:lnTo>
                      <a:lnTo>
                        <a:pt x="261" y="444"/>
                      </a:lnTo>
                      <a:lnTo>
                        <a:pt x="244" y="411"/>
                      </a:lnTo>
                      <a:close/>
                      <a:moveTo>
                        <a:pt x="338" y="410"/>
                      </a:moveTo>
                      <a:lnTo>
                        <a:pt x="315" y="421"/>
                      </a:lnTo>
                      <a:lnTo>
                        <a:pt x="331" y="454"/>
                      </a:lnTo>
                      <a:lnTo>
                        <a:pt x="355" y="443"/>
                      </a:lnTo>
                      <a:lnTo>
                        <a:pt x="338" y="410"/>
                      </a:lnTo>
                      <a:close/>
                      <a:moveTo>
                        <a:pt x="432" y="408"/>
                      </a:moveTo>
                      <a:lnTo>
                        <a:pt x="408" y="420"/>
                      </a:lnTo>
                      <a:lnTo>
                        <a:pt x="424" y="453"/>
                      </a:lnTo>
                      <a:lnTo>
                        <a:pt x="448" y="442"/>
                      </a:lnTo>
                      <a:lnTo>
                        <a:pt x="432" y="408"/>
                      </a:lnTo>
                      <a:close/>
                      <a:moveTo>
                        <a:pt x="525" y="407"/>
                      </a:moveTo>
                      <a:lnTo>
                        <a:pt x="501" y="418"/>
                      </a:lnTo>
                      <a:lnTo>
                        <a:pt x="517" y="452"/>
                      </a:lnTo>
                      <a:lnTo>
                        <a:pt x="541" y="441"/>
                      </a:lnTo>
                      <a:lnTo>
                        <a:pt x="525" y="407"/>
                      </a:lnTo>
                      <a:close/>
                      <a:moveTo>
                        <a:pt x="618" y="405"/>
                      </a:moveTo>
                      <a:lnTo>
                        <a:pt x="594" y="416"/>
                      </a:lnTo>
                      <a:lnTo>
                        <a:pt x="611" y="451"/>
                      </a:lnTo>
                      <a:lnTo>
                        <a:pt x="634" y="440"/>
                      </a:lnTo>
                      <a:lnTo>
                        <a:pt x="618" y="405"/>
                      </a:lnTo>
                      <a:close/>
                      <a:moveTo>
                        <a:pt x="711" y="404"/>
                      </a:moveTo>
                      <a:lnTo>
                        <a:pt x="688" y="415"/>
                      </a:lnTo>
                      <a:lnTo>
                        <a:pt x="704" y="450"/>
                      </a:lnTo>
                      <a:lnTo>
                        <a:pt x="728" y="438"/>
                      </a:lnTo>
                      <a:lnTo>
                        <a:pt x="711" y="404"/>
                      </a:lnTo>
                      <a:close/>
                      <a:moveTo>
                        <a:pt x="805" y="403"/>
                      </a:moveTo>
                      <a:lnTo>
                        <a:pt x="781" y="414"/>
                      </a:lnTo>
                      <a:lnTo>
                        <a:pt x="797" y="449"/>
                      </a:lnTo>
                      <a:lnTo>
                        <a:pt x="821" y="437"/>
                      </a:lnTo>
                      <a:lnTo>
                        <a:pt x="805" y="403"/>
                      </a:lnTo>
                      <a:close/>
                      <a:moveTo>
                        <a:pt x="177" y="399"/>
                      </a:moveTo>
                      <a:lnTo>
                        <a:pt x="152" y="412"/>
                      </a:lnTo>
                      <a:lnTo>
                        <a:pt x="169" y="445"/>
                      </a:lnTo>
                      <a:lnTo>
                        <a:pt x="193" y="434"/>
                      </a:lnTo>
                      <a:lnTo>
                        <a:pt x="177" y="399"/>
                      </a:lnTo>
                      <a:close/>
                      <a:moveTo>
                        <a:pt x="270" y="398"/>
                      </a:moveTo>
                      <a:lnTo>
                        <a:pt x="247" y="410"/>
                      </a:lnTo>
                      <a:lnTo>
                        <a:pt x="263" y="444"/>
                      </a:lnTo>
                      <a:lnTo>
                        <a:pt x="286" y="433"/>
                      </a:lnTo>
                      <a:lnTo>
                        <a:pt x="270" y="398"/>
                      </a:lnTo>
                      <a:close/>
                      <a:moveTo>
                        <a:pt x="364" y="397"/>
                      </a:moveTo>
                      <a:lnTo>
                        <a:pt x="340" y="408"/>
                      </a:lnTo>
                      <a:lnTo>
                        <a:pt x="356" y="442"/>
                      </a:lnTo>
                      <a:lnTo>
                        <a:pt x="380" y="430"/>
                      </a:lnTo>
                      <a:lnTo>
                        <a:pt x="364" y="397"/>
                      </a:lnTo>
                      <a:close/>
                      <a:moveTo>
                        <a:pt x="457" y="396"/>
                      </a:moveTo>
                      <a:lnTo>
                        <a:pt x="433" y="407"/>
                      </a:lnTo>
                      <a:lnTo>
                        <a:pt x="449" y="441"/>
                      </a:lnTo>
                      <a:lnTo>
                        <a:pt x="473" y="429"/>
                      </a:lnTo>
                      <a:lnTo>
                        <a:pt x="457" y="396"/>
                      </a:lnTo>
                      <a:close/>
                      <a:moveTo>
                        <a:pt x="550" y="395"/>
                      </a:moveTo>
                      <a:lnTo>
                        <a:pt x="526" y="406"/>
                      </a:lnTo>
                      <a:lnTo>
                        <a:pt x="542" y="440"/>
                      </a:lnTo>
                      <a:lnTo>
                        <a:pt x="566" y="428"/>
                      </a:lnTo>
                      <a:lnTo>
                        <a:pt x="550" y="395"/>
                      </a:lnTo>
                      <a:close/>
                      <a:moveTo>
                        <a:pt x="643" y="393"/>
                      </a:moveTo>
                      <a:lnTo>
                        <a:pt x="620" y="405"/>
                      </a:lnTo>
                      <a:lnTo>
                        <a:pt x="636" y="438"/>
                      </a:lnTo>
                      <a:lnTo>
                        <a:pt x="659" y="427"/>
                      </a:lnTo>
                      <a:lnTo>
                        <a:pt x="643" y="393"/>
                      </a:lnTo>
                      <a:close/>
                      <a:moveTo>
                        <a:pt x="738" y="392"/>
                      </a:moveTo>
                      <a:lnTo>
                        <a:pt x="713" y="404"/>
                      </a:lnTo>
                      <a:lnTo>
                        <a:pt x="730" y="437"/>
                      </a:lnTo>
                      <a:lnTo>
                        <a:pt x="754" y="426"/>
                      </a:lnTo>
                      <a:lnTo>
                        <a:pt x="738" y="392"/>
                      </a:lnTo>
                      <a:close/>
                      <a:moveTo>
                        <a:pt x="831" y="390"/>
                      </a:moveTo>
                      <a:lnTo>
                        <a:pt x="807" y="402"/>
                      </a:lnTo>
                      <a:lnTo>
                        <a:pt x="823" y="436"/>
                      </a:lnTo>
                      <a:lnTo>
                        <a:pt x="847" y="425"/>
                      </a:lnTo>
                      <a:lnTo>
                        <a:pt x="831" y="390"/>
                      </a:lnTo>
                      <a:close/>
                      <a:moveTo>
                        <a:pt x="202" y="388"/>
                      </a:moveTo>
                      <a:lnTo>
                        <a:pt x="179" y="399"/>
                      </a:lnTo>
                      <a:lnTo>
                        <a:pt x="195" y="433"/>
                      </a:lnTo>
                      <a:lnTo>
                        <a:pt x="218" y="421"/>
                      </a:lnTo>
                      <a:lnTo>
                        <a:pt x="202" y="388"/>
                      </a:lnTo>
                      <a:close/>
                      <a:moveTo>
                        <a:pt x="295" y="387"/>
                      </a:moveTo>
                      <a:lnTo>
                        <a:pt x="272" y="398"/>
                      </a:lnTo>
                      <a:lnTo>
                        <a:pt x="288" y="431"/>
                      </a:lnTo>
                      <a:lnTo>
                        <a:pt x="312" y="420"/>
                      </a:lnTo>
                      <a:lnTo>
                        <a:pt x="295" y="387"/>
                      </a:lnTo>
                      <a:close/>
                      <a:moveTo>
                        <a:pt x="389" y="384"/>
                      </a:moveTo>
                      <a:lnTo>
                        <a:pt x="365" y="396"/>
                      </a:lnTo>
                      <a:lnTo>
                        <a:pt x="381" y="430"/>
                      </a:lnTo>
                      <a:lnTo>
                        <a:pt x="405" y="419"/>
                      </a:lnTo>
                      <a:lnTo>
                        <a:pt x="389" y="384"/>
                      </a:lnTo>
                      <a:close/>
                      <a:moveTo>
                        <a:pt x="482" y="383"/>
                      </a:moveTo>
                      <a:lnTo>
                        <a:pt x="458" y="395"/>
                      </a:lnTo>
                      <a:lnTo>
                        <a:pt x="474" y="429"/>
                      </a:lnTo>
                      <a:lnTo>
                        <a:pt x="498" y="418"/>
                      </a:lnTo>
                      <a:lnTo>
                        <a:pt x="482" y="383"/>
                      </a:lnTo>
                      <a:close/>
                      <a:moveTo>
                        <a:pt x="576" y="382"/>
                      </a:moveTo>
                      <a:lnTo>
                        <a:pt x="553" y="393"/>
                      </a:lnTo>
                      <a:lnTo>
                        <a:pt x="569" y="428"/>
                      </a:lnTo>
                      <a:lnTo>
                        <a:pt x="592" y="416"/>
                      </a:lnTo>
                      <a:lnTo>
                        <a:pt x="576" y="382"/>
                      </a:lnTo>
                      <a:close/>
                      <a:moveTo>
                        <a:pt x="670" y="381"/>
                      </a:moveTo>
                      <a:lnTo>
                        <a:pt x="646" y="392"/>
                      </a:lnTo>
                      <a:lnTo>
                        <a:pt x="662" y="426"/>
                      </a:lnTo>
                      <a:lnTo>
                        <a:pt x="686" y="414"/>
                      </a:lnTo>
                      <a:lnTo>
                        <a:pt x="670" y="381"/>
                      </a:lnTo>
                      <a:close/>
                      <a:moveTo>
                        <a:pt x="763" y="380"/>
                      </a:moveTo>
                      <a:lnTo>
                        <a:pt x="739" y="391"/>
                      </a:lnTo>
                      <a:lnTo>
                        <a:pt x="755" y="425"/>
                      </a:lnTo>
                      <a:lnTo>
                        <a:pt x="779" y="413"/>
                      </a:lnTo>
                      <a:lnTo>
                        <a:pt x="763" y="380"/>
                      </a:lnTo>
                      <a:close/>
                      <a:moveTo>
                        <a:pt x="856" y="379"/>
                      </a:moveTo>
                      <a:lnTo>
                        <a:pt x="832" y="390"/>
                      </a:lnTo>
                      <a:lnTo>
                        <a:pt x="849" y="425"/>
                      </a:lnTo>
                      <a:lnTo>
                        <a:pt x="872" y="413"/>
                      </a:lnTo>
                      <a:lnTo>
                        <a:pt x="856" y="379"/>
                      </a:lnTo>
                      <a:close/>
                      <a:moveTo>
                        <a:pt x="227" y="375"/>
                      </a:moveTo>
                      <a:lnTo>
                        <a:pt x="204" y="387"/>
                      </a:lnTo>
                      <a:lnTo>
                        <a:pt x="220" y="420"/>
                      </a:lnTo>
                      <a:lnTo>
                        <a:pt x="243" y="408"/>
                      </a:lnTo>
                      <a:lnTo>
                        <a:pt x="227" y="375"/>
                      </a:lnTo>
                      <a:close/>
                      <a:moveTo>
                        <a:pt x="321" y="374"/>
                      </a:moveTo>
                      <a:lnTo>
                        <a:pt x="297" y="385"/>
                      </a:lnTo>
                      <a:lnTo>
                        <a:pt x="313" y="419"/>
                      </a:lnTo>
                      <a:lnTo>
                        <a:pt x="338" y="407"/>
                      </a:lnTo>
                      <a:lnTo>
                        <a:pt x="321" y="374"/>
                      </a:lnTo>
                      <a:close/>
                      <a:moveTo>
                        <a:pt x="415" y="373"/>
                      </a:moveTo>
                      <a:lnTo>
                        <a:pt x="390" y="384"/>
                      </a:lnTo>
                      <a:lnTo>
                        <a:pt x="407" y="418"/>
                      </a:lnTo>
                      <a:lnTo>
                        <a:pt x="431" y="406"/>
                      </a:lnTo>
                      <a:lnTo>
                        <a:pt x="415" y="373"/>
                      </a:lnTo>
                      <a:close/>
                      <a:moveTo>
                        <a:pt x="508" y="372"/>
                      </a:moveTo>
                      <a:lnTo>
                        <a:pt x="484" y="383"/>
                      </a:lnTo>
                      <a:lnTo>
                        <a:pt x="501" y="416"/>
                      </a:lnTo>
                      <a:lnTo>
                        <a:pt x="524" y="405"/>
                      </a:lnTo>
                      <a:lnTo>
                        <a:pt x="508" y="372"/>
                      </a:lnTo>
                      <a:close/>
                      <a:moveTo>
                        <a:pt x="601" y="370"/>
                      </a:moveTo>
                      <a:lnTo>
                        <a:pt x="578" y="382"/>
                      </a:lnTo>
                      <a:lnTo>
                        <a:pt x="594" y="415"/>
                      </a:lnTo>
                      <a:lnTo>
                        <a:pt x="618" y="404"/>
                      </a:lnTo>
                      <a:lnTo>
                        <a:pt x="601" y="370"/>
                      </a:lnTo>
                      <a:close/>
                      <a:moveTo>
                        <a:pt x="695" y="368"/>
                      </a:moveTo>
                      <a:lnTo>
                        <a:pt x="671" y="380"/>
                      </a:lnTo>
                      <a:lnTo>
                        <a:pt x="687" y="414"/>
                      </a:lnTo>
                      <a:lnTo>
                        <a:pt x="711" y="403"/>
                      </a:lnTo>
                      <a:lnTo>
                        <a:pt x="695" y="368"/>
                      </a:lnTo>
                      <a:close/>
                      <a:moveTo>
                        <a:pt x="788" y="367"/>
                      </a:moveTo>
                      <a:lnTo>
                        <a:pt x="764" y="379"/>
                      </a:lnTo>
                      <a:lnTo>
                        <a:pt x="780" y="413"/>
                      </a:lnTo>
                      <a:lnTo>
                        <a:pt x="804" y="402"/>
                      </a:lnTo>
                      <a:lnTo>
                        <a:pt x="788" y="367"/>
                      </a:lnTo>
                      <a:close/>
                      <a:moveTo>
                        <a:pt x="881" y="366"/>
                      </a:moveTo>
                      <a:lnTo>
                        <a:pt x="857" y="377"/>
                      </a:lnTo>
                      <a:lnTo>
                        <a:pt x="874" y="412"/>
                      </a:lnTo>
                      <a:lnTo>
                        <a:pt x="897" y="400"/>
                      </a:lnTo>
                      <a:lnTo>
                        <a:pt x="881" y="366"/>
                      </a:lnTo>
                      <a:close/>
                      <a:moveTo>
                        <a:pt x="159" y="365"/>
                      </a:moveTo>
                      <a:lnTo>
                        <a:pt x="135" y="376"/>
                      </a:lnTo>
                      <a:lnTo>
                        <a:pt x="151" y="410"/>
                      </a:lnTo>
                      <a:lnTo>
                        <a:pt x="175" y="398"/>
                      </a:lnTo>
                      <a:lnTo>
                        <a:pt x="159" y="365"/>
                      </a:lnTo>
                      <a:close/>
                      <a:moveTo>
                        <a:pt x="254" y="362"/>
                      </a:moveTo>
                      <a:lnTo>
                        <a:pt x="230" y="374"/>
                      </a:lnTo>
                      <a:lnTo>
                        <a:pt x="246" y="408"/>
                      </a:lnTo>
                      <a:lnTo>
                        <a:pt x="270" y="397"/>
                      </a:lnTo>
                      <a:lnTo>
                        <a:pt x="254" y="362"/>
                      </a:lnTo>
                      <a:close/>
                      <a:moveTo>
                        <a:pt x="347" y="361"/>
                      </a:moveTo>
                      <a:lnTo>
                        <a:pt x="323" y="373"/>
                      </a:lnTo>
                      <a:lnTo>
                        <a:pt x="339" y="407"/>
                      </a:lnTo>
                      <a:lnTo>
                        <a:pt x="363" y="396"/>
                      </a:lnTo>
                      <a:lnTo>
                        <a:pt x="347" y="361"/>
                      </a:lnTo>
                      <a:close/>
                      <a:moveTo>
                        <a:pt x="440" y="360"/>
                      </a:moveTo>
                      <a:lnTo>
                        <a:pt x="416" y="372"/>
                      </a:lnTo>
                      <a:lnTo>
                        <a:pt x="432" y="405"/>
                      </a:lnTo>
                      <a:lnTo>
                        <a:pt x="456" y="395"/>
                      </a:lnTo>
                      <a:lnTo>
                        <a:pt x="440" y="360"/>
                      </a:lnTo>
                      <a:close/>
                      <a:moveTo>
                        <a:pt x="533" y="359"/>
                      </a:moveTo>
                      <a:lnTo>
                        <a:pt x="510" y="370"/>
                      </a:lnTo>
                      <a:lnTo>
                        <a:pt x="526" y="404"/>
                      </a:lnTo>
                      <a:lnTo>
                        <a:pt x="549" y="392"/>
                      </a:lnTo>
                      <a:lnTo>
                        <a:pt x="533" y="359"/>
                      </a:lnTo>
                      <a:close/>
                      <a:moveTo>
                        <a:pt x="627" y="358"/>
                      </a:moveTo>
                      <a:lnTo>
                        <a:pt x="603" y="369"/>
                      </a:lnTo>
                      <a:lnTo>
                        <a:pt x="619" y="403"/>
                      </a:lnTo>
                      <a:lnTo>
                        <a:pt x="643" y="391"/>
                      </a:lnTo>
                      <a:lnTo>
                        <a:pt x="627" y="358"/>
                      </a:lnTo>
                      <a:close/>
                      <a:moveTo>
                        <a:pt x="720" y="357"/>
                      </a:moveTo>
                      <a:lnTo>
                        <a:pt x="696" y="368"/>
                      </a:lnTo>
                      <a:lnTo>
                        <a:pt x="712" y="402"/>
                      </a:lnTo>
                      <a:lnTo>
                        <a:pt x="736" y="390"/>
                      </a:lnTo>
                      <a:lnTo>
                        <a:pt x="720" y="357"/>
                      </a:lnTo>
                      <a:close/>
                      <a:moveTo>
                        <a:pt x="813" y="355"/>
                      </a:moveTo>
                      <a:lnTo>
                        <a:pt x="789" y="367"/>
                      </a:lnTo>
                      <a:lnTo>
                        <a:pt x="805" y="400"/>
                      </a:lnTo>
                      <a:lnTo>
                        <a:pt x="830" y="389"/>
                      </a:lnTo>
                      <a:lnTo>
                        <a:pt x="813" y="355"/>
                      </a:lnTo>
                      <a:close/>
                      <a:moveTo>
                        <a:pt x="185" y="352"/>
                      </a:moveTo>
                      <a:lnTo>
                        <a:pt x="162" y="364"/>
                      </a:lnTo>
                      <a:lnTo>
                        <a:pt x="178" y="397"/>
                      </a:lnTo>
                      <a:lnTo>
                        <a:pt x="202" y="385"/>
                      </a:lnTo>
                      <a:lnTo>
                        <a:pt x="185" y="352"/>
                      </a:lnTo>
                      <a:close/>
                      <a:moveTo>
                        <a:pt x="279" y="351"/>
                      </a:moveTo>
                      <a:lnTo>
                        <a:pt x="255" y="362"/>
                      </a:lnTo>
                      <a:lnTo>
                        <a:pt x="271" y="396"/>
                      </a:lnTo>
                      <a:lnTo>
                        <a:pt x="295" y="384"/>
                      </a:lnTo>
                      <a:lnTo>
                        <a:pt x="279" y="351"/>
                      </a:lnTo>
                      <a:close/>
                      <a:moveTo>
                        <a:pt x="372" y="350"/>
                      </a:moveTo>
                      <a:lnTo>
                        <a:pt x="348" y="361"/>
                      </a:lnTo>
                      <a:lnTo>
                        <a:pt x="364" y="395"/>
                      </a:lnTo>
                      <a:lnTo>
                        <a:pt x="388" y="383"/>
                      </a:lnTo>
                      <a:lnTo>
                        <a:pt x="372" y="350"/>
                      </a:lnTo>
                      <a:close/>
                      <a:moveTo>
                        <a:pt x="465" y="349"/>
                      </a:moveTo>
                      <a:lnTo>
                        <a:pt x="441" y="360"/>
                      </a:lnTo>
                      <a:lnTo>
                        <a:pt x="458" y="393"/>
                      </a:lnTo>
                      <a:lnTo>
                        <a:pt x="481" y="382"/>
                      </a:lnTo>
                      <a:lnTo>
                        <a:pt x="465" y="349"/>
                      </a:lnTo>
                      <a:close/>
                      <a:moveTo>
                        <a:pt x="558" y="346"/>
                      </a:moveTo>
                      <a:lnTo>
                        <a:pt x="535" y="358"/>
                      </a:lnTo>
                      <a:lnTo>
                        <a:pt x="551" y="392"/>
                      </a:lnTo>
                      <a:lnTo>
                        <a:pt x="576" y="381"/>
                      </a:lnTo>
                      <a:lnTo>
                        <a:pt x="558" y="346"/>
                      </a:lnTo>
                      <a:close/>
                      <a:moveTo>
                        <a:pt x="653" y="345"/>
                      </a:moveTo>
                      <a:lnTo>
                        <a:pt x="628" y="357"/>
                      </a:lnTo>
                      <a:lnTo>
                        <a:pt x="644" y="391"/>
                      </a:lnTo>
                      <a:lnTo>
                        <a:pt x="669" y="380"/>
                      </a:lnTo>
                      <a:lnTo>
                        <a:pt x="653" y="345"/>
                      </a:lnTo>
                      <a:close/>
                      <a:moveTo>
                        <a:pt x="746" y="344"/>
                      </a:moveTo>
                      <a:lnTo>
                        <a:pt x="721" y="355"/>
                      </a:lnTo>
                      <a:lnTo>
                        <a:pt x="738" y="389"/>
                      </a:lnTo>
                      <a:lnTo>
                        <a:pt x="762" y="379"/>
                      </a:lnTo>
                      <a:lnTo>
                        <a:pt x="746" y="344"/>
                      </a:lnTo>
                      <a:close/>
                      <a:moveTo>
                        <a:pt x="839" y="343"/>
                      </a:moveTo>
                      <a:lnTo>
                        <a:pt x="816" y="354"/>
                      </a:lnTo>
                      <a:lnTo>
                        <a:pt x="832" y="388"/>
                      </a:lnTo>
                      <a:lnTo>
                        <a:pt x="855" y="376"/>
                      </a:lnTo>
                      <a:lnTo>
                        <a:pt x="839" y="343"/>
                      </a:lnTo>
                      <a:close/>
                      <a:moveTo>
                        <a:pt x="211" y="339"/>
                      </a:moveTo>
                      <a:lnTo>
                        <a:pt x="187" y="351"/>
                      </a:lnTo>
                      <a:lnTo>
                        <a:pt x="203" y="385"/>
                      </a:lnTo>
                      <a:lnTo>
                        <a:pt x="227" y="374"/>
                      </a:lnTo>
                      <a:lnTo>
                        <a:pt x="211" y="339"/>
                      </a:lnTo>
                      <a:close/>
                      <a:moveTo>
                        <a:pt x="304" y="338"/>
                      </a:moveTo>
                      <a:lnTo>
                        <a:pt x="280" y="350"/>
                      </a:lnTo>
                      <a:lnTo>
                        <a:pt x="296" y="383"/>
                      </a:lnTo>
                      <a:lnTo>
                        <a:pt x="320" y="373"/>
                      </a:lnTo>
                      <a:lnTo>
                        <a:pt x="304" y="338"/>
                      </a:lnTo>
                      <a:close/>
                      <a:moveTo>
                        <a:pt x="397" y="337"/>
                      </a:moveTo>
                      <a:lnTo>
                        <a:pt x="373" y="349"/>
                      </a:lnTo>
                      <a:lnTo>
                        <a:pt x="389" y="382"/>
                      </a:lnTo>
                      <a:lnTo>
                        <a:pt x="413" y="370"/>
                      </a:lnTo>
                      <a:lnTo>
                        <a:pt x="397" y="337"/>
                      </a:lnTo>
                      <a:close/>
                      <a:moveTo>
                        <a:pt x="490" y="336"/>
                      </a:moveTo>
                      <a:lnTo>
                        <a:pt x="467" y="347"/>
                      </a:lnTo>
                      <a:lnTo>
                        <a:pt x="484" y="381"/>
                      </a:lnTo>
                      <a:lnTo>
                        <a:pt x="507" y="369"/>
                      </a:lnTo>
                      <a:lnTo>
                        <a:pt x="490" y="336"/>
                      </a:lnTo>
                      <a:close/>
                      <a:moveTo>
                        <a:pt x="585" y="335"/>
                      </a:moveTo>
                      <a:lnTo>
                        <a:pt x="561" y="346"/>
                      </a:lnTo>
                      <a:lnTo>
                        <a:pt x="577" y="380"/>
                      </a:lnTo>
                      <a:lnTo>
                        <a:pt x="601" y="368"/>
                      </a:lnTo>
                      <a:lnTo>
                        <a:pt x="585" y="335"/>
                      </a:lnTo>
                      <a:close/>
                      <a:moveTo>
                        <a:pt x="678" y="334"/>
                      </a:moveTo>
                      <a:lnTo>
                        <a:pt x="654" y="345"/>
                      </a:lnTo>
                      <a:lnTo>
                        <a:pt x="670" y="379"/>
                      </a:lnTo>
                      <a:lnTo>
                        <a:pt x="694" y="367"/>
                      </a:lnTo>
                      <a:lnTo>
                        <a:pt x="678" y="334"/>
                      </a:lnTo>
                      <a:close/>
                      <a:moveTo>
                        <a:pt x="771" y="332"/>
                      </a:moveTo>
                      <a:lnTo>
                        <a:pt x="747" y="343"/>
                      </a:lnTo>
                      <a:lnTo>
                        <a:pt x="764" y="377"/>
                      </a:lnTo>
                      <a:lnTo>
                        <a:pt x="787" y="366"/>
                      </a:lnTo>
                      <a:lnTo>
                        <a:pt x="771" y="332"/>
                      </a:lnTo>
                      <a:close/>
                      <a:moveTo>
                        <a:pt x="864" y="330"/>
                      </a:moveTo>
                      <a:lnTo>
                        <a:pt x="841" y="342"/>
                      </a:lnTo>
                      <a:lnTo>
                        <a:pt x="857" y="376"/>
                      </a:lnTo>
                      <a:lnTo>
                        <a:pt x="880" y="365"/>
                      </a:lnTo>
                      <a:lnTo>
                        <a:pt x="864" y="330"/>
                      </a:lnTo>
                      <a:close/>
                      <a:moveTo>
                        <a:pt x="143" y="329"/>
                      </a:moveTo>
                      <a:lnTo>
                        <a:pt x="118" y="341"/>
                      </a:lnTo>
                      <a:lnTo>
                        <a:pt x="135" y="374"/>
                      </a:lnTo>
                      <a:lnTo>
                        <a:pt x="159" y="362"/>
                      </a:lnTo>
                      <a:lnTo>
                        <a:pt x="143" y="329"/>
                      </a:lnTo>
                      <a:close/>
                      <a:moveTo>
                        <a:pt x="236" y="328"/>
                      </a:moveTo>
                      <a:lnTo>
                        <a:pt x="212" y="339"/>
                      </a:lnTo>
                      <a:lnTo>
                        <a:pt x="228" y="373"/>
                      </a:lnTo>
                      <a:lnTo>
                        <a:pt x="253" y="361"/>
                      </a:lnTo>
                      <a:lnTo>
                        <a:pt x="236" y="328"/>
                      </a:lnTo>
                      <a:close/>
                      <a:moveTo>
                        <a:pt x="330" y="327"/>
                      </a:moveTo>
                      <a:lnTo>
                        <a:pt x="305" y="337"/>
                      </a:lnTo>
                      <a:lnTo>
                        <a:pt x="321" y="372"/>
                      </a:lnTo>
                      <a:lnTo>
                        <a:pt x="346" y="360"/>
                      </a:lnTo>
                      <a:lnTo>
                        <a:pt x="330" y="327"/>
                      </a:lnTo>
                      <a:close/>
                      <a:moveTo>
                        <a:pt x="423" y="324"/>
                      </a:moveTo>
                      <a:lnTo>
                        <a:pt x="400" y="336"/>
                      </a:lnTo>
                      <a:lnTo>
                        <a:pt x="416" y="370"/>
                      </a:lnTo>
                      <a:lnTo>
                        <a:pt x="439" y="359"/>
                      </a:lnTo>
                      <a:lnTo>
                        <a:pt x="423" y="324"/>
                      </a:lnTo>
                      <a:close/>
                      <a:moveTo>
                        <a:pt x="517" y="323"/>
                      </a:moveTo>
                      <a:lnTo>
                        <a:pt x="493" y="335"/>
                      </a:lnTo>
                      <a:lnTo>
                        <a:pt x="509" y="369"/>
                      </a:lnTo>
                      <a:lnTo>
                        <a:pt x="533" y="358"/>
                      </a:lnTo>
                      <a:lnTo>
                        <a:pt x="517" y="323"/>
                      </a:lnTo>
                      <a:close/>
                      <a:moveTo>
                        <a:pt x="610" y="322"/>
                      </a:moveTo>
                      <a:lnTo>
                        <a:pt x="586" y="334"/>
                      </a:lnTo>
                      <a:lnTo>
                        <a:pt x="602" y="367"/>
                      </a:lnTo>
                      <a:lnTo>
                        <a:pt x="626" y="357"/>
                      </a:lnTo>
                      <a:lnTo>
                        <a:pt x="610" y="322"/>
                      </a:lnTo>
                      <a:close/>
                      <a:moveTo>
                        <a:pt x="703" y="321"/>
                      </a:moveTo>
                      <a:lnTo>
                        <a:pt x="679" y="332"/>
                      </a:lnTo>
                      <a:lnTo>
                        <a:pt x="695" y="366"/>
                      </a:lnTo>
                      <a:lnTo>
                        <a:pt x="719" y="354"/>
                      </a:lnTo>
                      <a:lnTo>
                        <a:pt x="703" y="321"/>
                      </a:lnTo>
                      <a:close/>
                      <a:moveTo>
                        <a:pt x="796" y="320"/>
                      </a:moveTo>
                      <a:lnTo>
                        <a:pt x="773" y="331"/>
                      </a:lnTo>
                      <a:lnTo>
                        <a:pt x="789" y="365"/>
                      </a:lnTo>
                      <a:lnTo>
                        <a:pt x="812" y="353"/>
                      </a:lnTo>
                      <a:lnTo>
                        <a:pt x="796" y="320"/>
                      </a:lnTo>
                      <a:close/>
                      <a:moveTo>
                        <a:pt x="169" y="316"/>
                      </a:moveTo>
                      <a:lnTo>
                        <a:pt x="144" y="328"/>
                      </a:lnTo>
                      <a:lnTo>
                        <a:pt x="161" y="361"/>
                      </a:lnTo>
                      <a:lnTo>
                        <a:pt x="185" y="351"/>
                      </a:lnTo>
                      <a:lnTo>
                        <a:pt x="169" y="316"/>
                      </a:lnTo>
                      <a:close/>
                      <a:moveTo>
                        <a:pt x="262" y="315"/>
                      </a:moveTo>
                      <a:lnTo>
                        <a:pt x="238" y="327"/>
                      </a:lnTo>
                      <a:lnTo>
                        <a:pt x="254" y="360"/>
                      </a:lnTo>
                      <a:lnTo>
                        <a:pt x="278" y="349"/>
                      </a:lnTo>
                      <a:lnTo>
                        <a:pt x="262" y="315"/>
                      </a:lnTo>
                      <a:close/>
                      <a:moveTo>
                        <a:pt x="355" y="314"/>
                      </a:moveTo>
                      <a:lnTo>
                        <a:pt x="331" y="326"/>
                      </a:lnTo>
                      <a:lnTo>
                        <a:pt x="348" y="359"/>
                      </a:lnTo>
                      <a:lnTo>
                        <a:pt x="371" y="347"/>
                      </a:lnTo>
                      <a:lnTo>
                        <a:pt x="355" y="314"/>
                      </a:lnTo>
                      <a:close/>
                      <a:moveTo>
                        <a:pt x="448" y="313"/>
                      </a:moveTo>
                      <a:lnTo>
                        <a:pt x="425" y="324"/>
                      </a:lnTo>
                      <a:lnTo>
                        <a:pt x="441" y="358"/>
                      </a:lnTo>
                      <a:lnTo>
                        <a:pt x="465" y="346"/>
                      </a:lnTo>
                      <a:lnTo>
                        <a:pt x="448" y="313"/>
                      </a:lnTo>
                      <a:close/>
                      <a:moveTo>
                        <a:pt x="542" y="312"/>
                      </a:moveTo>
                      <a:lnTo>
                        <a:pt x="518" y="323"/>
                      </a:lnTo>
                      <a:lnTo>
                        <a:pt x="534" y="357"/>
                      </a:lnTo>
                      <a:lnTo>
                        <a:pt x="558" y="345"/>
                      </a:lnTo>
                      <a:lnTo>
                        <a:pt x="542" y="312"/>
                      </a:lnTo>
                      <a:close/>
                      <a:moveTo>
                        <a:pt x="635" y="311"/>
                      </a:moveTo>
                      <a:lnTo>
                        <a:pt x="611" y="321"/>
                      </a:lnTo>
                      <a:lnTo>
                        <a:pt x="627" y="355"/>
                      </a:lnTo>
                      <a:lnTo>
                        <a:pt x="651" y="344"/>
                      </a:lnTo>
                      <a:lnTo>
                        <a:pt x="635" y="311"/>
                      </a:lnTo>
                      <a:close/>
                      <a:moveTo>
                        <a:pt x="728" y="308"/>
                      </a:moveTo>
                      <a:lnTo>
                        <a:pt x="704" y="320"/>
                      </a:lnTo>
                      <a:lnTo>
                        <a:pt x="721" y="354"/>
                      </a:lnTo>
                      <a:lnTo>
                        <a:pt x="744" y="343"/>
                      </a:lnTo>
                      <a:lnTo>
                        <a:pt x="728" y="308"/>
                      </a:lnTo>
                      <a:close/>
                      <a:moveTo>
                        <a:pt x="821" y="307"/>
                      </a:moveTo>
                      <a:lnTo>
                        <a:pt x="799" y="319"/>
                      </a:lnTo>
                      <a:lnTo>
                        <a:pt x="815" y="353"/>
                      </a:lnTo>
                      <a:lnTo>
                        <a:pt x="839" y="342"/>
                      </a:lnTo>
                      <a:lnTo>
                        <a:pt x="821" y="307"/>
                      </a:lnTo>
                      <a:close/>
                      <a:moveTo>
                        <a:pt x="194" y="305"/>
                      </a:moveTo>
                      <a:lnTo>
                        <a:pt x="170" y="316"/>
                      </a:lnTo>
                      <a:lnTo>
                        <a:pt x="186" y="350"/>
                      </a:lnTo>
                      <a:lnTo>
                        <a:pt x="210" y="338"/>
                      </a:lnTo>
                      <a:lnTo>
                        <a:pt x="194" y="305"/>
                      </a:lnTo>
                      <a:close/>
                      <a:moveTo>
                        <a:pt x="287" y="303"/>
                      </a:moveTo>
                      <a:lnTo>
                        <a:pt x="263" y="314"/>
                      </a:lnTo>
                      <a:lnTo>
                        <a:pt x="279" y="349"/>
                      </a:lnTo>
                      <a:lnTo>
                        <a:pt x="303" y="337"/>
                      </a:lnTo>
                      <a:lnTo>
                        <a:pt x="287" y="303"/>
                      </a:lnTo>
                      <a:close/>
                      <a:moveTo>
                        <a:pt x="380" y="301"/>
                      </a:moveTo>
                      <a:lnTo>
                        <a:pt x="357" y="313"/>
                      </a:lnTo>
                      <a:lnTo>
                        <a:pt x="373" y="347"/>
                      </a:lnTo>
                      <a:lnTo>
                        <a:pt x="396" y="336"/>
                      </a:lnTo>
                      <a:lnTo>
                        <a:pt x="380" y="301"/>
                      </a:lnTo>
                      <a:close/>
                      <a:moveTo>
                        <a:pt x="474" y="300"/>
                      </a:moveTo>
                      <a:lnTo>
                        <a:pt x="450" y="312"/>
                      </a:lnTo>
                      <a:lnTo>
                        <a:pt x="466" y="345"/>
                      </a:lnTo>
                      <a:lnTo>
                        <a:pt x="490" y="334"/>
                      </a:lnTo>
                      <a:lnTo>
                        <a:pt x="474" y="300"/>
                      </a:lnTo>
                      <a:close/>
                      <a:moveTo>
                        <a:pt x="567" y="299"/>
                      </a:moveTo>
                      <a:lnTo>
                        <a:pt x="543" y="311"/>
                      </a:lnTo>
                      <a:lnTo>
                        <a:pt x="559" y="344"/>
                      </a:lnTo>
                      <a:lnTo>
                        <a:pt x="584" y="332"/>
                      </a:lnTo>
                      <a:lnTo>
                        <a:pt x="567" y="299"/>
                      </a:lnTo>
                      <a:close/>
                      <a:moveTo>
                        <a:pt x="661" y="298"/>
                      </a:moveTo>
                      <a:lnTo>
                        <a:pt x="636" y="309"/>
                      </a:lnTo>
                      <a:lnTo>
                        <a:pt x="653" y="343"/>
                      </a:lnTo>
                      <a:lnTo>
                        <a:pt x="677" y="331"/>
                      </a:lnTo>
                      <a:lnTo>
                        <a:pt x="661" y="298"/>
                      </a:lnTo>
                      <a:close/>
                      <a:moveTo>
                        <a:pt x="754" y="297"/>
                      </a:moveTo>
                      <a:lnTo>
                        <a:pt x="731" y="308"/>
                      </a:lnTo>
                      <a:lnTo>
                        <a:pt x="747" y="342"/>
                      </a:lnTo>
                      <a:lnTo>
                        <a:pt x="770" y="330"/>
                      </a:lnTo>
                      <a:lnTo>
                        <a:pt x="754" y="297"/>
                      </a:lnTo>
                      <a:close/>
                      <a:moveTo>
                        <a:pt x="848" y="296"/>
                      </a:moveTo>
                      <a:lnTo>
                        <a:pt x="824" y="307"/>
                      </a:lnTo>
                      <a:lnTo>
                        <a:pt x="840" y="341"/>
                      </a:lnTo>
                      <a:lnTo>
                        <a:pt x="864" y="329"/>
                      </a:lnTo>
                      <a:lnTo>
                        <a:pt x="848" y="296"/>
                      </a:lnTo>
                      <a:close/>
                      <a:moveTo>
                        <a:pt x="126" y="293"/>
                      </a:moveTo>
                      <a:lnTo>
                        <a:pt x="102" y="305"/>
                      </a:lnTo>
                      <a:lnTo>
                        <a:pt x="118" y="339"/>
                      </a:lnTo>
                      <a:lnTo>
                        <a:pt x="142" y="327"/>
                      </a:lnTo>
                      <a:lnTo>
                        <a:pt x="126" y="293"/>
                      </a:lnTo>
                      <a:close/>
                      <a:moveTo>
                        <a:pt x="219" y="292"/>
                      </a:moveTo>
                      <a:lnTo>
                        <a:pt x="195" y="304"/>
                      </a:lnTo>
                      <a:lnTo>
                        <a:pt x="211" y="337"/>
                      </a:lnTo>
                      <a:lnTo>
                        <a:pt x="235" y="326"/>
                      </a:lnTo>
                      <a:lnTo>
                        <a:pt x="219" y="292"/>
                      </a:lnTo>
                      <a:close/>
                      <a:moveTo>
                        <a:pt x="312" y="291"/>
                      </a:moveTo>
                      <a:lnTo>
                        <a:pt x="289" y="303"/>
                      </a:lnTo>
                      <a:lnTo>
                        <a:pt x="305" y="336"/>
                      </a:lnTo>
                      <a:lnTo>
                        <a:pt x="328" y="324"/>
                      </a:lnTo>
                      <a:lnTo>
                        <a:pt x="312" y="291"/>
                      </a:lnTo>
                      <a:close/>
                      <a:moveTo>
                        <a:pt x="405" y="290"/>
                      </a:moveTo>
                      <a:lnTo>
                        <a:pt x="382" y="301"/>
                      </a:lnTo>
                      <a:lnTo>
                        <a:pt x="398" y="335"/>
                      </a:lnTo>
                      <a:lnTo>
                        <a:pt x="423" y="323"/>
                      </a:lnTo>
                      <a:lnTo>
                        <a:pt x="405" y="290"/>
                      </a:lnTo>
                      <a:close/>
                      <a:moveTo>
                        <a:pt x="500" y="288"/>
                      </a:moveTo>
                      <a:lnTo>
                        <a:pt x="475" y="299"/>
                      </a:lnTo>
                      <a:lnTo>
                        <a:pt x="492" y="334"/>
                      </a:lnTo>
                      <a:lnTo>
                        <a:pt x="516" y="322"/>
                      </a:lnTo>
                      <a:lnTo>
                        <a:pt x="500" y="288"/>
                      </a:lnTo>
                      <a:close/>
                      <a:moveTo>
                        <a:pt x="593" y="286"/>
                      </a:moveTo>
                      <a:lnTo>
                        <a:pt x="569" y="298"/>
                      </a:lnTo>
                      <a:lnTo>
                        <a:pt x="585" y="332"/>
                      </a:lnTo>
                      <a:lnTo>
                        <a:pt x="609" y="321"/>
                      </a:lnTo>
                      <a:lnTo>
                        <a:pt x="593" y="286"/>
                      </a:lnTo>
                      <a:close/>
                      <a:moveTo>
                        <a:pt x="686" y="285"/>
                      </a:moveTo>
                      <a:lnTo>
                        <a:pt x="663" y="297"/>
                      </a:lnTo>
                      <a:lnTo>
                        <a:pt x="679" y="331"/>
                      </a:lnTo>
                      <a:lnTo>
                        <a:pt x="702" y="320"/>
                      </a:lnTo>
                      <a:lnTo>
                        <a:pt x="686" y="285"/>
                      </a:lnTo>
                      <a:close/>
                      <a:moveTo>
                        <a:pt x="780" y="284"/>
                      </a:moveTo>
                      <a:lnTo>
                        <a:pt x="756" y="296"/>
                      </a:lnTo>
                      <a:lnTo>
                        <a:pt x="772" y="329"/>
                      </a:lnTo>
                      <a:lnTo>
                        <a:pt x="796" y="318"/>
                      </a:lnTo>
                      <a:lnTo>
                        <a:pt x="780" y="284"/>
                      </a:lnTo>
                      <a:close/>
                      <a:moveTo>
                        <a:pt x="873" y="283"/>
                      </a:moveTo>
                      <a:lnTo>
                        <a:pt x="849" y="294"/>
                      </a:lnTo>
                      <a:lnTo>
                        <a:pt x="865" y="328"/>
                      </a:lnTo>
                      <a:lnTo>
                        <a:pt x="889" y="316"/>
                      </a:lnTo>
                      <a:lnTo>
                        <a:pt x="873" y="283"/>
                      </a:lnTo>
                      <a:close/>
                      <a:moveTo>
                        <a:pt x="151" y="281"/>
                      </a:moveTo>
                      <a:lnTo>
                        <a:pt x="127" y="292"/>
                      </a:lnTo>
                      <a:lnTo>
                        <a:pt x="143" y="327"/>
                      </a:lnTo>
                      <a:lnTo>
                        <a:pt x="167" y="315"/>
                      </a:lnTo>
                      <a:lnTo>
                        <a:pt x="151" y="281"/>
                      </a:lnTo>
                      <a:close/>
                      <a:moveTo>
                        <a:pt x="244" y="280"/>
                      </a:moveTo>
                      <a:lnTo>
                        <a:pt x="220" y="291"/>
                      </a:lnTo>
                      <a:lnTo>
                        <a:pt x="238" y="326"/>
                      </a:lnTo>
                      <a:lnTo>
                        <a:pt x="261" y="314"/>
                      </a:lnTo>
                      <a:lnTo>
                        <a:pt x="244" y="280"/>
                      </a:lnTo>
                      <a:close/>
                      <a:moveTo>
                        <a:pt x="338" y="278"/>
                      </a:moveTo>
                      <a:lnTo>
                        <a:pt x="315" y="290"/>
                      </a:lnTo>
                      <a:lnTo>
                        <a:pt x="331" y="323"/>
                      </a:lnTo>
                      <a:lnTo>
                        <a:pt x="354" y="312"/>
                      </a:lnTo>
                      <a:lnTo>
                        <a:pt x="338" y="278"/>
                      </a:lnTo>
                      <a:close/>
                      <a:moveTo>
                        <a:pt x="432" y="277"/>
                      </a:moveTo>
                      <a:lnTo>
                        <a:pt x="408" y="289"/>
                      </a:lnTo>
                      <a:lnTo>
                        <a:pt x="424" y="322"/>
                      </a:lnTo>
                      <a:lnTo>
                        <a:pt x="448" y="311"/>
                      </a:lnTo>
                      <a:lnTo>
                        <a:pt x="432" y="277"/>
                      </a:lnTo>
                      <a:close/>
                      <a:moveTo>
                        <a:pt x="525" y="276"/>
                      </a:moveTo>
                      <a:lnTo>
                        <a:pt x="501" y="288"/>
                      </a:lnTo>
                      <a:lnTo>
                        <a:pt x="517" y="321"/>
                      </a:lnTo>
                      <a:lnTo>
                        <a:pt x="541" y="309"/>
                      </a:lnTo>
                      <a:lnTo>
                        <a:pt x="525" y="276"/>
                      </a:lnTo>
                      <a:close/>
                      <a:moveTo>
                        <a:pt x="618" y="275"/>
                      </a:moveTo>
                      <a:lnTo>
                        <a:pt x="594" y="286"/>
                      </a:lnTo>
                      <a:lnTo>
                        <a:pt x="611" y="320"/>
                      </a:lnTo>
                      <a:lnTo>
                        <a:pt x="634" y="308"/>
                      </a:lnTo>
                      <a:lnTo>
                        <a:pt x="618" y="275"/>
                      </a:lnTo>
                      <a:close/>
                      <a:moveTo>
                        <a:pt x="711" y="274"/>
                      </a:moveTo>
                      <a:lnTo>
                        <a:pt x="688" y="285"/>
                      </a:lnTo>
                      <a:lnTo>
                        <a:pt x="704" y="319"/>
                      </a:lnTo>
                      <a:lnTo>
                        <a:pt x="728" y="307"/>
                      </a:lnTo>
                      <a:lnTo>
                        <a:pt x="711" y="274"/>
                      </a:lnTo>
                      <a:close/>
                      <a:moveTo>
                        <a:pt x="805" y="271"/>
                      </a:moveTo>
                      <a:lnTo>
                        <a:pt x="781" y="283"/>
                      </a:lnTo>
                      <a:lnTo>
                        <a:pt x="797" y="318"/>
                      </a:lnTo>
                      <a:lnTo>
                        <a:pt x="821" y="306"/>
                      </a:lnTo>
                      <a:lnTo>
                        <a:pt x="805" y="271"/>
                      </a:lnTo>
                      <a:close/>
                      <a:moveTo>
                        <a:pt x="177" y="269"/>
                      </a:moveTo>
                      <a:lnTo>
                        <a:pt x="152" y="281"/>
                      </a:lnTo>
                      <a:lnTo>
                        <a:pt x="169" y="314"/>
                      </a:lnTo>
                      <a:lnTo>
                        <a:pt x="193" y="303"/>
                      </a:lnTo>
                      <a:lnTo>
                        <a:pt x="177" y="269"/>
                      </a:lnTo>
                      <a:close/>
                      <a:moveTo>
                        <a:pt x="270" y="268"/>
                      </a:moveTo>
                      <a:lnTo>
                        <a:pt x="247" y="280"/>
                      </a:lnTo>
                      <a:lnTo>
                        <a:pt x="263" y="313"/>
                      </a:lnTo>
                      <a:lnTo>
                        <a:pt x="286" y="301"/>
                      </a:lnTo>
                      <a:lnTo>
                        <a:pt x="270" y="268"/>
                      </a:lnTo>
                      <a:close/>
                      <a:moveTo>
                        <a:pt x="364" y="267"/>
                      </a:moveTo>
                      <a:lnTo>
                        <a:pt x="340" y="277"/>
                      </a:lnTo>
                      <a:lnTo>
                        <a:pt x="356" y="312"/>
                      </a:lnTo>
                      <a:lnTo>
                        <a:pt x="380" y="300"/>
                      </a:lnTo>
                      <a:lnTo>
                        <a:pt x="364" y="267"/>
                      </a:lnTo>
                      <a:close/>
                      <a:moveTo>
                        <a:pt x="457" y="265"/>
                      </a:moveTo>
                      <a:lnTo>
                        <a:pt x="433" y="276"/>
                      </a:lnTo>
                      <a:lnTo>
                        <a:pt x="449" y="311"/>
                      </a:lnTo>
                      <a:lnTo>
                        <a:pt x="473" y="299"/>
                      </a:lnTo>
                      <a:lnTo>
                        <a:pt x="457" y="265"/>
                      </a:lnTo>
                      <a:close/>
                      <a:moveTo>
                        <a:pt x="550" y="263"/>
                      </a:moveTo>
                      <a:lnTo>
                        <a:pt x="526" y="275"/>
                      </a:lnTo>
                      <a:lnTo>
                        <a:pt x="542" y="309"/>
                      </a:lnTo>
                      <a:lnTo>
                        <a:pt x="566" y="298"/>
                      </a:lnTo>
                      <a:lnTo>
                        <a:pt x="550" y="263"/>
                      </a:lnTo>
                      <a:close/>
                      <a:moveTo>
                        <a:pt x="643" y="262"/>
                      </a:moveTo>
                      <a:lnTo>
                        <a:pt x="620" y="274"/>
                      </a:lnTo>
                      <a:lnTo>
                        <a:pt x="636" y="307"/>
                      </a:lnTo>
                      <a:lnTo>
                        <a:pt x="659" y="296"/>
                      </a:lnTo>
                      <a:lnTo>
                        <a:pt x="643" y="262"/>
                      </a:lnTo>
                      <a:close/>
                      <a:moveTo>
                        <a:pt x="738" y="261"/>
                      </a:moveTo>
                      <a:lnTo>
                        <a:pt x="713" y="273"/>
                      </a:lnTo>
                      <a:lnTo>
                        <a:pt x="730" y="306"/>
                      </a:lnTo>
                      <a:lnTo>
                        <a:pt x="754" y="294"/>
                      </a:lnTo>
                      <a:lnTo>
                        <a:pt x="738" y="261"/>
                      </a:lnTo>
                      <a:close/>
                      <a:moveTo>
                        <a:pt x="831" y="260"/>
                      </a:moveTo>
                      <a:lnTo>
                        <a:pt x="807" y="271"/>
                      </a:lnTo>
                      <a:lnTo>
                        <a:pt x="823" y="305"/>
                      </a:lnTo>
                      <a:lnTo>
                        <a:pt x="847" y="293"/>
                      </a:lnTo>
                      <a:lnTo>
                        <a:pt x="831" y="260"/>
                      </a:lnTo>
                      <a:close/>
                      <a:moveTo>
                        <a:pt x="109" y="258"/>
                      </a:moveTo>
                      <a:lnTo>
                        <a:pt x="85" y="269"/>
                      </a:lnTo>
                      <a:lnTo>
                        <a:pt x="101" y="304"/>
                      </a:lnTo>
                      <a:lnTo>
                        <a:pt x="125" y="292"/>
                      </a:lnTo>
                      <a:lnTo>
                        <a:pt x="109" y="258"/>
                      </a:lnTo>
                      <a:close/>
                      <a:moveTo>
                        <a:pt x="202" y="256"/>
                      </a:moveTo>
                      <a:lnTo>
                        <a:pt x="178" y="268"/>
                      </a:lnTo>
                      <a:lnTo>
                        <a:pt x="195" y="301"/>
                      </a:lnTo>
                      <a:lnTo>
                        <a:pt x="218" y="290"/>
                      </a:lnTo>
                      <a:lnTo>
                        <a:pt x="202" y="256"/>
                      </a:lnTo>
                      <a:close/>
                      <a:moveTo>
                        <a:pt x="295" y="255"/>
                      </a:moveTo>
                      <a:lnTo>
                        <a:pt x="272" y="267"/>
                      </a:lnTo>
                      <a:lnTo>
                        <a:pt x="288" y="300"/>
                      </a:lnTo>
                      <a:lnTo>
                        <a:pt x="312" y="289"/>
                      </a:lnTo>
                      <a:lnTo>
                        <a:pt x="295" y="255"/>
                      </a:lnTo>
                      <a:close/>
                      <a:moveTo>
                        <a:pt x="389" y="254"/>
                      </a:moveTo>
                      <a:lnTo>
                        <a:pt x="365" y="266"/>
                      </a:lnTo>
                      <a:lnTo>
                        <a:pt x="381" y="299"/>
                      </a:lnTo>
                      <a:lnTo>
                        <a:pt x="405" y="288"/>
                      </a:lnTo>
                      <a:lnTo>
                        <a:pt x="389" y="254"/>
                      </a:lnTo>
                      <a:close/>
                      <a:moveTo>
                        <a:pt x="482" y="253"/>
                      </a:moveTo>
                      <a:lnTo>
                        <a:pt x="458" y="265"/>
                      </a:lnTo>
                      <a:lnTo>
                        <a:pt x="474" y="298"/>
                      </a:lnTo>
                      <a:lnTo>
                        <a:pt x="498" y="286"/>
                      </a:lnTo>
                      <a:lnTo>
                        <a:pt x="482" y="253"/>
                      </a:lnTo>
                      <a:close/>
                      <a:moveTo>
                        <a:pt x="576" y="252"/>
                      </a:moveTo>
                      <a:lnTo>
                        <a:pt x="553" y="263"/>
                      </a:lnTo>
                      <a:lnTo>
                        <a:pt x="569" y="297"/>
                      </a:lnTo>
                      <a:lnTo>
                        <a:pt x="592" y="285"/>
                      </a:lnTo>
                      <a:lnTo>
                        <a:pt x="576" y="252"/>
                      </a:lnTo>
                      <a:close/>
                      <a:moveTo>
                        <a:pt x="669" y="250"/>
                      </a:moveTo>
                      <a:lnTo>
                        <a:pt x="646" y="261"/>
                      </a:lnTo>
                      <a:lnTo>
                        <a:pt x="662" y="296"/>
                      </a:lnTo>
                      <a:lnTo>
                        <a:pt x="686" y="284"/>
                      </a:lnTo>
                      <a:lnTo>
                        <a:pt x="669" y="250"/>
                      </a:lnTo>
                      <a:close/>
                      <a:moveTo>
                        <a:pt x="763" y="248"/>
                      </a:moveTo>
                      <a:lnTo>
                        <a:pt x="739" y="260"/>
                      </a:lnTo>
                      <a:lnTo>
                        <a:pt x="755" y="294"/>
                      </a:lnTo>
                      <a:lnTo>
                        <a:pt x="779" y="283"/>
                      </a:lnTo>
                      <a:lnTo>
                        <a:pt x="763" y="248"/>
                      </a:lnTo>
                      <a:close/>
                      <a:moveTo>
                        <a:pt x="856" y="247"/>
                      </a:moveTo>
                      <a:lnTo>
                        <a:pt x="832" y="259"/>
                      </a:lnTo>
                      <a:lnTo>
                        <a:pt x="848" y="292"/>
                      </a:lnTo>
                      <a:lnTo>
                        <a:pt x="872" y="281"/>
                      </a:lnTo>
                      <a:lnTo>
                        <a:pt x="856" y="247"/>
                      </a:lnTo>
                      <a:close/>
                      <a:moveTo>
                        <a:pt x="134" y="246"/>
                      </a:moveTo>
                      <a:lnTo>
                        <a:pt x="110" y="258"/>
                      </a:lnTo>
                      <a:lnTo>
                        <a:pt x="126" y="291"/>
                      </a:lnTo>
                      <a:lnTo>
                        <a:pt x="150" y="280"/>
                      </a:lnTo>
                      <a:lnTo>
                        <a:pt x="134" y="246"/>
                      </a:lnTo>
                      <a:close/>
                      <a:moveTo>
                        <a:pt x="227" y="244"/>
                      </a:moveTo>
                      <a:lnTo>
                        <a:pt x="204" y="255"/>
                      </a:lnTo>
                      <a:lnTo>
                        <a:pt x="220" y="290"/>
                      </a:lnTo>
                      <a:lnTo>
                        <a:pt x="243" y="278"/>
                      </a:lnTo>
                      <a:lnTo>
                        <a:pt x="227" y="244"/>
                      </a:lnTo>
                      <a:close/>
                      <a:moveTo>
                        <a:pt x="321" y="243"/>
                      </a:moveTo>
                      <a:lnTo>
                        <a:pt x="297" y="254"/>
                      </a:lnTo>
                      <a:lnTo>
                        <a:pt x="313" y="289"/>
                      </a:lnTo>
                      <a:lnTo>
                        <a:pt x="338" y="277"/>
                      </a:lnTo>
                      <a:lnTo>
                        <a:pt x="321" y="243"/>
                      </a:lnTo>
                      <a:close/>
                      <a:moveTo>
                        <a:pt x="415" y="242"/>
                      </a:moveTo>
                      <a:lnTo>
                        <a:pt x="390" y="253"/>
                      </a:lnTo>
                      <a:lnTo>
                        <a:pt x="407" y="288"/>
                      </a:lnTo>
                      <a:lnTo>
                        <a:pt x="431" y="276"/>
                      </a:lnTo>
                      <a:lnTo>
                        <a:pt x="415" y="242"/>
                      </a:lnTo>
                      <a:close/>
                      <a:moveTo>
                        <a:pt x="508" y="240"/>
                      </a:moveTo>
                      <a:lnTo>
                        <a:pt x="484" y="252"/>
                      </a:lnTo>
                      <a:lnTo>
                        <a:pt x="501" y="285"/>
                      </a:lnTo>
                      <a:lnTo>
                        <a:pt x="524" y="274"/>
                      </a:lnTo>
                      <a:lnTo>
                        <a:pt x="508" y="240"/>
                      </a:lnTo>
                      <a:close/>
                      <a:moveTo>
                        <a:pt x="601" y="239"/>
                      </a:moveTo>
                      <a:lnTo>
                        <a:pt x="578" y="251"/>
                      </a:lnTo>
                      <a:lnTo>
                        <a:pt x="594" y="284"/>
                      </a:lnTo>
                      <a:lnTo>
                        <a:pt x="617" y="273"/>
                      </a:lnTo>
                      <a:lnTo>
                        <a:pt x="601" y="239"/>
                      </a:lnTo>
                      <a:close/>
                      <a:moveTo>
                        <a:pt x="695" y="238"/>
                      </a:moveTo>
                      <a:lnTo>
                        <a:pt x="671" y="250"/>
                      </a:lnTo>
                      <a:lnTo>
                        <a:pt x="687" y="283"/>
                      </a:lnTo>
                      <a:lnTo>
                        <a:pt x="711" y="271"/>
                      </a:lnTo>
                      <a:lnTo>
                        <a:pt x="695" y="238"/>
                      </a:lnTo>
                      <a:close/>
                      <a:moveTo>
                        <a:pt x="788" y="237"/>
                      </a:moveTo>
                      <a:lnTo>
                        <a:pt x="764" y="248"/>
                      </a:lnTo>
                      <a:lnTo>
                        <a:pt x="780" y="282"/>
                      </a:lnTo>
                      <a:lnTo>
                        <a:pt x="804" y="270"/>
                      </a:lnTo>
                      <a:lnTo>
                        <a:pt x="788" y="237"/>
                      </a:lnTo>
                      <a:close/>
                      <a:moveTo>
                        <a:pt x="159" y="233"/>
                      </a:moveTo>
                      <a:lnTo>
                        <a:pt x="136" y="245"/>
                      </a:lnTo>
                      <a:lnTo>
                        <a:pt x="152" y="278"/>
                      </a:lnTo>
                      <a:lnTo>
                        <a:pt x="175" y="267"/>
                      </a:lnTo>
                      <a:lnTo>
                        <a:pt x="159" y="233"/>
                      </a:lnTo>
                      <a:close/>
                      <a:moveTo>
                        <a:pt x="254" y="232"/>
                      </a:moveTo>
                      <a:lnTo>
                        <a:pt x="230" y="244"/>
                      </a:lnTo>
                      <a:lnTo>
                        <a:pt x="246" y="277"/>
                      </a:lnTo>
                      <a:lnTo>
                        <a:pt x="270" y="266"/>
                      </a:lnTo>
                      <a:lnTo>
                        <a:pt x="254" y="232"/>
                      </a:lnTo>
                      <a:close/>
                      <a:moveTo>
                        <a:pt x="347" y="231"/>
                      </a:moveTo>
                      <a:lnTo>
                        <a:pt x="323" y="243"/>
                      </a:lnTo>
                      <a:lnTo>
                        <a:pt x="339" y="276"/>
                      </a:lnTo>
                      <a:lnTo>
                        <a:pt x="363" y="265"/>
                      </a:lnTo>
                      <a:lnTo>
                        <a:pt x="347" y="231"/>
                      </a:lnTo>
                      <a:close/>
                      <a:moveTo>
                        <a:pt x="440" y="230"/>
                      </a:moveTo>
                      <a:lnTo>
                        <a:pt x="416" y="242"/>
                      </a:lnTo>
                      <a:lnTo>
                        <a:pt x="432" y="275"/>
                      </a:lnTo>
                      <a:lnTo>
                        <a:pt x="456" y="263"/>
                      </a:lnTo>
                      <a:lnTo>
                        <a:pt x="440" y="230"/>
                      </a:lnTo>
                      <a:close/>
                      <a:moveTo>
                        <a:pt x="533" y="228"/>
                      </a:moveTo>
                      <a:lnTo>
                        <a:pt x="510" y="239"/>
                      </a:lnTo>
                      <a:lnTo>
                        <a:pt x="526" y="274"/>
                      </a:lnTo>
                      <a:lnTo>
                        <a:pt x="549" y="262"/>
                      </a:lnTo>
                      <a:lnTo>
                        <a:pt x="533" y="228"/>
                      </a:lnTo>
                      <a:close/>
                      <a:moveTo>
                        <a:pt x="627" y="227"/>
                      </a:moveTo>
                      <a:lnTo>
                        <a:pt x="603" y="238"/>
                      </a:lnTo>
                      <a:lnTo>
                        <a:pt x="619" y="273"/>
                      </a:lnTo>
                      <a:lnTo>
                        <a:pt x="643" y="261"/>
                      </a:lnTo>
                      <a:lnTo>
                        <a:pt x="627" y="227"/>
                      </a:lnTo>
                      <a:close/>
                      <a:moveTo>
                        <a:pt x="720" y="225"/>
                      </a:moveTo>
                      <a:lnTo>
                        <a:pt x="696" y="237"/>
                      </a:lnTo>
                      <a:lnTo>
                        <a:pt x="712" y="270"/>
                      </a:lnTo>
                      <a:lnTo>
                        <a:pt x="736" y="260"/>
                      </a:lnTo>
                      <a:lnTo>
                        <a:pt x="720" y="225"/>
                      </a:lnTo>
                      <a:close/>
                      <a:moveTo>
                        <a:pt x="813" y="224"/>
                      </a:moveTo>
                      <a:lnTo>
                        <a:pt x="789" y="236"/>
                      </a:lnTo>
                      <a:lnTo>
                        <a:pt x="805" y="269"/>
                      </a:lnTo>
                      <a:lnTo>
                        <a:pt x="830" y="258"/>
                      </a:lnTo>
                      <a:lnTo>
                        <a:pt x="813" y="224"/>
                      </a:lnTo>
                      <a:close/>
                      <a:moveTo>
                        <a:pt x="92" y="222"/>
                      </a:moveTo>
                      <a:lnTo>
                        <a:pt x="67" y="235"/>
                      </a:lnTo>
                      <a:lnTo>
                        <a:pt x="84" y="268"/>
                      </a:lnTo>
                      <a:lnTo>
                        <a:pt x="108" y="256"/>
                      </a:lnTo>
                      <a:lnTo>
                        <a:pt x="92" y="222"/>
                      </a:lnTo>
                      <a:close/>
                      <a:moveTo>
                        <a:pt x="185" y="221"/>
                      </a:moveTo>
                      <a:lnTo>
                        <a:pt x="162" y="232"/>
                      </a:lnTo>
                      <a:lnTo>
                        <a:pt x="178" y="267"/>
                      </a:lnTo>
                      <a:lnTo>
                        <a:pt x="201" y="255"/>
                      </a:lnTo>
                      <a:lnTo>
                        <a:pt x="185" y="221"/>
                      </a:lnTo>
                      <a:close/>
                      <a:moveTo>
                        <a:pt x="279" y="220"/>
                      </a:moveTo>
                      <a:lnTo>
                        <a:pt x="255" y="231"/>
                      </a:lnTo>
                      <a:lnTo>
                        <a:pt x="271" y="265"/>
                      </a:lnTo>
                      <a:lnTo>
                        <a:pt x="295" y="254"/>
                      </a:lnTo>
                      <a:lnTo>
                        <a:pt x="279" y="220"/>
                      </a:lnTo>
                      <a:close/>
                      <a:moveTo>
                        <a:pt x="372" y="219"/>
                      </a:moveTo>
                      <a:lnTo>
                        <a:pt x="348" y="230"/>
                      </a:lnTo>
                      <a:lnTo>
                        <a:pt x="364" y="263"/>
                      </a:lnTo>
                      <a:lnTo>
                        <a:pt x="388" y="252"/>
                      </a:lnTo>
                      <a:lnTo>
                        <a:pt x="372" y="219"/>
                      </a:lnTo>
                      <a:close/>
                      <a:moveTo>
                        <a:pt x="465" y="217"/>
                      </a:moveTo>
                      <a:lnTo>
                        <a:pt x="441" y="229"/>
                      </a:lnTo>
                      <a:lnTo>
                        <a:pt x="458" y="262"/>
                      </a:lnTo>
                      <a:lnTo>
                        <a:pt x="481" y="251"/>
                      </a:lnTo>
                      <a:lnTo>
                        <a:pt x="465" y="217"/>
                      </a:lnTo>
                      <a:close/>
                      <a:moveTo>
                        <a:pt x="558" y="216"/>
                      </a:moveTo>
                      <a:lnTo>
                        <a:pt x="535" y="228"/>
                      </a:lnTo>
                      <a:lnTo>
                        <a:pt x="551" y="261"/>
                      </a:lnTo>
                      <a:lnTo>
                        <a:pt x="576" y="250"/>
                      </a:lnTo>
                      <a:lnTo>
                        <a:pt x="558" y="216"/>
                      </a:lnTo>
                      <a:close/>
                      <a:moveTo>
                        <a:pt x="653" y="215"/>
                      </a:moveTo>
                      <a:lnTo>
                        <a:pt x="628" y="227"/>
                      </a:lnTo>
                      <a:lnTo>
                        <a:pt x="644" y="260"/>
                      </a:lnTo>
                      <a:lnTo>
                        <a:pt x="669" y="248"/>
                      </a:lnTo>
                      <a:lnTo>
                        <a:pt x="653" y="215"/>
                      </a:lnTo>
                      <a:close/>
                      <a:moveTo>
                        <a:pt x="746" y="214"/>
                      </a:moveTo>
                      <a:lnTo>
                        <a:pt x="721" y="224"/>
                      </a:lnTo>
                      <a:lnTo>
                        <a:pt x="738" y="259"/>
                      </a:lnTo>
                      <a:lnTo>
                        <a:pt x="762" y="247"/>
                      </a:lnTo>
                      <a:lnTo>
                        <a:pt x="746" y="214"/>
                      </a:lnTo>
                      <a:close/>
                      <a:moveTo>
                        <a:pt x="840" y="212"/>
                      </a:moveTo>
                      <a:lnTo>
                        <a:pt x="815" y="223"/>
                      </a:lnTo>
                      <a:lnTo>
                        <a:pt x="832" y="258"/>
                      </a:lnTo>
                      <a:lnTo>
                        <a:pt x="856" y="246"/>
                      </a:lnTo>
                      <a:lnTo>
                        <a:pt x="840" y="212"/>
                      </a:lnTo>
                      <a:close/>
                      <a:moveTo>
                        <a:pt x="117" y="210"/>
                      </a:moveTo>
                      <a:lnTo>
                        <a:pt x="94" y="222"/>
                      </a:lnTo>
                      <a:lnTo>
                        <a:pt x="110" y="255"/>
                      </a:lnTo>
                      <a:lnTo>
                        <a:pt x="133" y="244"/>
                      </a:lnTo>
                      <a:lnTo>
                        <a:pt x="117" y="210"/>
                      </a:lnTo>
                      <a:close/>
                      <a:moveTo>
                        <a:pt x="211" y="209"/>
                      </a:moveTo>
                      <a:lnTo>
                        <a:pt x="187" y="221"/>
                      </a:lnTo>
                      <a:lnTo>
                        <a:pt x="203" y="254"/>
                      </a:lnTo>
                      <a:lnTo>
                        <a:pt x="227" y="243"/>
                      </a:lnTo>
                      <a:lnTo>
                        <a:pt x="211" y="209"/>
                      </a:lnTo>
                      <a:close/>
                      <a:moveTo>
                        <a:pt x="304" y="208"/>
                      </a:moveTo>
                      <a:lnTo>
                        <a:pt x="280" y="220"/>
                      </a:lnTo>
                      <a:lnTo>
                        <a:pt x="296" y="253"/>
                      </a:lnTo>
                      <a:lnTo>
                        <a:pt x="320" y="242"/>
                      </a:lnTo>
                      <a:lnTo>
                        <a:pt x="304" y="208"/>
                      </a:lnTo>
                      <a:close/>
                      <a:moveTo>
                        <a:pt x="397" y="206"/>
                      </a:moveTo>
                      <a:lnTo>
                        <a:pt x="373" y="217"/>
                      </a:lnTo>
                      <a:lnTo>
                        <a:pt x="389" y="252"/>
                      </a:lnTo>
                      <a:lnTo>
                        <a:pt x="413" y="240"/>
                      </a:lnTo>
                      <a:lnTo>
                        <a:pt x="397" y="206"/>
                      </a:lnTo>
                      <a:close/>
                      <a:moveTo>
                        <a:pt x="490" y="205"/>
                      </a:moveTo>
                      <a:lnTo>
                        <a:pt x="467" y="216"/>
                      </a:lnTo>
                      <a:lnTo>
                        <a:pt x="484" y="251"/>
                      </a:lnTo>
                      <a:lnTo>
                        <a:pt x="507" y="239"/>
                      </a:lnTo>
                      <a:lnTo>
                        <a:pt x="490" y="205"/>
                      </a:lnTo>
                      <a:close/>
                      <a:moveTo>
                        <a:pt x="585" y="204"/>
                      </a:moveTo>
                      <a:lnTo>
                        <a:pt x="561" y="215"/>
                      </a:lnTo>
                      <a:lnTo>
                        <a:pt x="577" y="248"/>
                      </a:lnTo>
                      <a:lnTo>
                        <a:pt x="601" y="238"/>
                      </a:lnTo>
                      <a:lnTo>
                        <a:pt x="585" y="204"/>
                      </a:lnTo>
                      <a:close/>
                      <a:moveTo>
                        <a:pt x="678" y="202"/>
                      </a:moveTo>
                      <a:lnTo>
                        <a:pt x="654" y="214"/>
                      </a:lnTo>
                      <a:lnTo>
                        <a:pt x="670" y="247"/>
                      </a:lnTo>
                      <a:lnTo>
                        <a:pt x="694" y="236"/>
                      </a:lnTo>
                      <a:lnTo>
                        <a:pt x="678" y="202"/>
                      </a:lnTo>
                      <a:close/>
                      <a:moveTo>
                        <a:pt x="771" y="201"/>
                      </a:moveTo>
                      <a:lnTo>
                        <a:pt x="747" y="213"/>
                      </a:lnTo>
                      <a:lnTo>
                        <a:pt x="763" y="246"/>
                      </a:lnTo>
                      <a:lnTo>
                        <a:pt x="787" y="235"/>
                      </a:lnTo>
                      <a:lnTo>
                        <a:pt x="771" y="201"/>
                      </a:lnTo>
                      <a:close/>
                      <a:moveTo>
                        <a:pt x="142" y="198"/>
                      </a:moveTo>
                      <a:lnTo>
                        <a:pt x="119" y="209"/>
                      </a:lnTo>
                      <a:lnTo>
                        <a:pt x="135" y="243"/>
                      </a:lnTo>
                      <a:lnTo>
                        <a:pt x="159" y="232"/>
                      </a:lnTo>
                      <a:lnTo>
                        <a:pt x="142" y="198"/>
                      </a:lnTo>
                      <a:close/>
                      <a:moveTo>
                        <a:pt x="236" y="197"/>
                      </a:moveTo>
                      <a:lnTo>
                        <a:pt x="212" y="208"/>
                      </a:lnTo>
                      <a:lnTo>
                        <a:pt x="228" y="242"/>
                      </a:lnTo>
                      <a:lnTo>
                        <a:pt x="253" y="230"/>
                      </a:lnTo>
                      <a:lnTo>
                        <a:pt x="236" y="197"/>
                      </a:lnTo>
                      <a:close/>
                      <a:moveTo>
                        <a:pt x="330" y="195"/>
                      </a:moveTo>
                      <a:lnTo>
                        <a:pt x="305" y="207"/>
                      </a:lnTo>
                      <a:lnTo>
                        <a:pt x="321" y="240"/>
                      </a:lnTo>
                      <a:lnTo>
                        <a:pt x="346" y="229"/>
                      </a:lnTo>
                      <a:lnTo>
                        <a:pt x="330" y="195"/>
                      </a:lnTo>
                      <a:close/>
                      <a:moveTo>
                        <a:pt x="423" y="194"/>
                      </a:moveTo>
                      <a:lnTo>
                        <a:pt x="400" y="206"/>
                      </a:lnTo>
                      <a:lnTo>
                        <a:pt x="416" y="239"/>
                      </a:lnTo>
                      <a:lnTo>
                        <a:pt x="439" y="228"/>
                      </a:lnTo>
                      <a:lnTo>
                        <a:pt x="423" y="194"/>
                      </a:lnTo>
                      <a:close/>
                      <a:moveTo>
                        <a:pt x="517" y="193"/>
                      </a:moveTo>
                      <a:lnTo>
                        <a:pt x="493" y="205"/>
                      </a:lnTo>
                      <a:lnTo>
                        <a:pt x="509" y="238"/>
                      </a:lnTo>
                      <a:lnTo>
                        <a:pt x="533" y="227"/>
                      </a:lnTo>
                      <a:lnTo>
                        <a:pt x="517" y="193"/>
                      </a:lnTo>
                      <a:close/>
                      <a:moveTo>
                        <a:pt x="610" y="192"/>
                      </a:moveTo>
                      <a:lnTo>
                        <a:pt x="586" y="202"/>
                      </a:lnTo>
                      <a:lnTo>
                        <a:pt x="602" y="237"/>
                      </a:lnTo>
                      <a:lnTo>
                        <a:pt x="626" y="225"/>
                      </a:lnTo>
                      <a:lnTo>
                        <a:pt x="610" y="192"/>
                      </a:lnTo>
                      <a:close/>
                      <a:moveTo>
                        <a:pt x="703" y="190"/>
                      </a:moveTo>
                      <a:lnTo>
                        <a:pt x="679" y="201"/>
                      </a:lnTo>
                      <a:lnTo>
                        <a:pt x="695" y="236"/>
                      </a:lnTo>
                      <a:lnTo>
                        <a:pt x="719" y="224"/>
                      </a:lnTo>
                      <a:lnTo>
                        <a:pt x="703" y="190"/>
                      </a:lnTo>
                      <a:close/>
                      <a:moveTo>
                        <a:pt x="796" y="189"/>
                      </a:moveTo>
                      <a:lnTo>
                        <a:pt x="773" y="200"/>
                      </a:lnTo>
                      <a:lnTo>
                        <a:pt x="789" y="235"/>
                      </a:lnTo>
                      <a:lnTo>
                        <a:pt x="812" y="223"/>
                      </a:lnTo>
                      <a:lnTo>
                        <a:pt x="796" y="189"/>
                      </a:lnTo>
                      <a:close/>
                      <a:moveTo>
                        <a:pt x="74" y="187"/>
                      </a:moveTo>
                      <a:lnTo>
                        <a:pt x="50" y="199"/>
                      </a:lnTo>
                      <a:lnTo>
                        <a:pt x="66" y="232"/>
                      </a:lnTo>
                      <a:lnTo>
                        <a:pt x="90" y="221"/>
                      </a:lnTo>
                      <a:lnTo>
                        <a:pt x="74" y="187"/>
                      </a:lnTo>
                      <a:close/>
                      <a:moveTo>
                        <a:pt x="169" y="186"/>
                      </a:moveTo>
                      <a:lnTo>
                        <a:pt x="144" y="198"/>
                      </a:lnTo>
                      <a:lnTo>
                        <a:pt x="161" y="231"/>
                      </a:lnTo>
                      <a:lnTo>
                        <a:pt x="185" y="220"/>
                      </a:lnTo>
                      <a:lnTo>
                        <a:pt x="169" y="186"/>
                      </a:lnTo>
                      <a:close/>
                      <a:moveTo>
                        <a:pt x="262" y="184"/>
                      </a:moveTo>
                      <a:lnTo>
                        <a:pt x="238" y="195"/>
                      </a:lnTo>
                      <a:lnTo>
                        <a:pt x="254" y="230"/>
                      </a:lnTo>
                      <a:lnTo>
                        <a:pt x="278" y="219"/>
                      </a:lnTo>
                      <a:lnTo>
                        <a:pt x="262" y="184"/>
                      </a:lnTo>
                      <a:close/>
                      <a:moveTo>
                        <a:pt x="355" y="183"/>
                      </a:moveTo>
                      <a:lnTo>
                        <a:pt x="331" y="194"/>
                      </a:lnTo>
                      <a:lnTo>
                        <a:pt x="348" y="229"/>
                      </a:lnTo>
                      <a:lnTo>
                        <a:pt x="371" y="217"/>
                      </a:lnTo>
                      <a:lnTo>
                        <a:pt x="355" y="183"/>
                      </a:lnTo>
                      <a:close/>
                      <a:moveTo>
                        <a:pt x="448" y="182"/>
                      </a:moveTo>
                      <a:lnTo>
                        <a:pt x="425" y="193"/>
                      </a:lnTo>
                      <a:lnTo>
                        <a:pt x="441" y="227"/>
                      </a:lnTo>
                      <a:lnTo>
                        <a:pt x="465" y="215"/>
                      </a:lnTo>
                      <a:lnTo>
                        <a:pt x="448" y="182"/>
                      </a:lnTo>
                      <a:close/>
                      <a:moveTo>
                        <a:pt x="542" y="181"/>
                      </a:moveTo>
                      <a:lnTo>
                        <a:pt x="518" y="192"/>
                      </a:lnTo>
                      <a:lnTo>
                        <a:pt x="534" y="225"/>
                      </a:lnTo>
                      <a:lnTo>
                        <a:pt x="558" y="214"/>
                      </a:lnTo>
                      <a:lnTo>
                        <a:pt x="542" y="181"/>
                      </a:lnTo>
                      <a:close/>
                      <a:moveTo>
                        <a:pt x="635" y="179"/>
                      </a:moveTo>
                      <a:lnTo>
                        <a:pt x="611" y="191"/>
                      </a:lnTo>
                      <a:lnTo>
                        <a:pt x="627" y="224"/>
                      </a:lnTo>
                      <a:lnTo>
                        <a:pt x="651" y="213"/>
                      </a:lnTo>
                      <a:lnTo>
                        <a:pt x="635" y="179"/>
                      </a:lnTo>
                      <a:close/>
                      <a:moveTo>
                        <a:pt x="728" y="178"/>
                      </a:moveTo>
                      <a:lnTo>
                        <a:pt x="704" y="190"/>
                      </a:lnTo>
                      <a:lnTo>
                        <a:pt x="721" y="223"/>
                      </a:lnTo>
                      <a:lnTo>
                        <a:pt x="744" y="212"/>
                      </a:lnTo>
                      <a:lnTo>
                        <a:pt x="728" y="178"/>
                      </a:lnTo>
                      <a:close/>
                      <a:moveTo>
                        <a:pt x="823" y="176"/>
                      </a:moveTo>
                      <a:lnTo>
                        <a:pt x="799" y="189"/>
                      </a:lnTo>
                      <a:lnTo>
                        <a:pt x="815" y="222"/>
                      </a:lnTo>
                      <a:lnTo>
                        <a:pt x="839" y="210"/>
                      </a:lnTo>
                      <a:lnTo>
                        <a:pt x="823" y="176"/>
                      </a:lnTo>
                      <a:close/>
                      <a:moveTo>
                        <a:pt x="101" y="175"/>
                      </a:moveTo>
                      <a:lnTo>
                        <a:pt x="77" y="186"/>
                      </a:lnTo>
                      <a:lnTo>
                        <a:pt x="93" y="220"/>
                      </a:lnTo>
                      <a:lnTo>
                        <a:pt x="117" y="208"/>
                      </a:lnTo>
                      <a:lnTo>
                        <a:pt x="101" y="175"/>
                      </a:lnTo>
                      <a:close/>
                      <a:moveTo>
                        <a:pt x="194" y="174"/>
                      </a:moveTo>
                      <a:lnTo>
                        <a:pt x="170" y="185"/>
                      </a:lnTo>
                      <a:lnTo>
                        <a:pt x="186" y="219"/>
                      </a:lnTo>
                      <a:lnTo>
                        <a:pt x="210" y="207"/>
                      </a:lnTo>
                      <a:lnTo>
                        <a:pt x="194" y="174"/>
                      </a:lnTo>
                      <a:close/>
                      <a:moveTo>
                        <a:pt x="287" y="172"/>
                      </a:moveTo>
                      <a:lnTo>
                        <a:pt x="263" y="184"/>
                      </a:lnTo>
                      <a:lnTo>
                        <a:pt x="279" y="217"/>
                      </a:lnTo>
                      <a:lnTo>
                        <a:pt x="303" y="206"/>
                      </a:lnTo>
                      <a:lnTo>
                        <a:pt x="287" y="172"/>
                      </a:lnTo>
                      <a:close/>
                      <a:moveTo>
                        <a:pt x="380" y="171"/>
                      </a:moveTo>
                      <a:lnTo>
                        <a:pt x="357" y="183"/>
                      </a:lnTo>
                      <a:lnTo>
                        <a:pt x="373" y="216"/>
                      </a:lnTo>
                      <a:lnTo>
                        <a:pt x="396" y="205"/>
                      </a:lnTo>
                      <a:lnTo>
                        <a:pt x="380" y="171"/>
                      </a:lnTo>
                      <a:close/>
                      <a:moveTo>
                        <a:pt x="474" y="170"/>
                      </a:moveTo>
                      <a:lnTo>
                        <a:pt x="450" y="181"/>
                      </a:lnTo>
                      <a:lnTo>
                        <a:pt x="466" y="215"/>
                      </a:lnTo>
                      <a:lnTo>
                        <a:pt x="490" y="204"/>
                      </a:lnTo>
                      <a:lnTo>
                        <a:pt x="474" y="170"/>
                      </a:lnTo>
                      <a:close/>
                      <a:moveTo>
                        <a:pt x="567" y="168"/>
                      </a:moveTo>
                      <a:lnTo>
                        <a:pt x="543" y="179"/>
                      </a:lnTo>
                      <a:lnTo>
                        <a:pt x="559" y="214"/>
                      </a:lnTo>
                      <a:lnTo>
                        <a:pt x="584" y="202"/>
                      </a:lnTo>
                      <a:lnTo>
                        <a:pt x="567" y="168"/>
                      </a:lnTo>
                      <a:close/>
                      <a:moveTo>
                        <a:pt x="661" y="167"/>
                      </a:moveTo>
                      <a:lnTo>
                        <a:pt x="636" y="178"/>
                      </a:lnTo>
                      <a:lnTo>
                        <a:pt x="653" y="213"/>
                      </a:lnTo>
                      <a:lnTo>
                        <a:pt x="677" y="201"/>
                      </a:lnTo>
                      <a:lnTo>
                        <a:pt x="661" y="167"/>
                      </a:lnTo>
                      <a:close/>
                      <a:moveTo>
                        <a:pt x="754" y="166"/>
                      </a:moveTo>
                      <a:lnTo>
                        <a:pt x="731" y="177"/>
                      </a:lnTo>
                      <a:lnTo>
                        <a:pt x="747" y="210"/>
                      </a:lnTo>
                      <a:lnTo>
                        <a:pt x="770" y="199"/>
                      </a:lnTo>
                      <a:lnTo>
                        <a:pt x="754" y="166"/>
                      </a:lnTo>
                      <a:close/>
                      <a:moveTo>
                        <a:pt x="126" y="162"/>
                      </a:moveTo>
                      <a:lnTo>
                        <a:pt x="102" y="174"/>
                      </a:lnTo>
                      <a:lnTo>
                        <a:pt x="118" y="208"/>
                      </a:lnTo>
                      <a:lnTo>
                        <a:pt x="142" y="197"/>
                      </a:lnTo>
                      <a:lnTo>
                        <a:pt x="126" y="162"/>
                      </a:lnTo>
                      <a:close/>
                      <a:moveTo>
                        <a:pt x="219" y="161"/>
                      </a:moveTo>
                      <a:lnTo>
                        <a:pt x="195" y="172"/>
                      </a:lnTo>
                      <a:lnTo>
                        <a:pt x="211" y="207"/>
                      </a:lnTo>
                      <a:lnTo>
                        <a:pt x="235" y="195"/>
                      </a:lnTo>
                      <a:lnTo>
                        <a:pt x="219" y="161"/>
                      </a:lnTo>
                      <a:close/>
                      <a:moveTo>
                        <a:pt x="312" y="160"/>
                      </a:moveTo>
                      <a:lnTo>
                        <a:pt x="289" y="171"/>
                      </a:lnTo>
                      <a:lnTo>
                        <a:pt x="305" y="205"/>
                      </a:lnTo>
                      <a:lnTo>
                        <a:pt x="328" y="193"/>
                      </a:lnTo>
                      <a:lnTo>
                        <a:pt x="312" y="160"/>
                      </a:lnTo>
                      <a:close/>
                      <a:moveTo>
                        <a:pt x="405" y="159"/>
                      </a:moveTo>
                      <a:lnTo>
                        <a:pt x="382" y="170"/>
                      </a:lnTo>
                      <a:lnTo>
                        <a:pt x="398" y="204"/>
                      </a:lnTo>
                      <a:lnTo>
                        <a:pt x="423" y="192"/>
                      </a:lnTo>
                      <a:lnTo>
                        <a:pt x="405" y="159"/>
                      </a:lnTo>
                      <a:close/>
                      <a:moveTo>
                        <a:pt x="500" y="158"/>
                      </a:moveTo>
                      <a:lnTo>
                        <a:pt x="475" y="169"/>
                      </a:lnTo>
                      <a:lnTo>
                        <a:pt x="492" y="202"/>
                      </a:lnTo>
                      <a:lnTo>
                        <a:pt x="516" y="191"/>
                      </a:lnTo>
                      <a:lnTo>
                        <a:pt x="500" y="158"/>
                      </a:lnTo>
                      <a:close/>
                      <a:moveTo>
                        <a:pt x="593" y="156"/>
                      </a:moveTo>
                      <a:lnTo>
                        <a:pt x="569" y="168"/>
                      </a:lnTo>
                      <a:lnTo>
                        <a:pt x="585" y="201"/>
                      </a:lnTo>
                      <a:lnTo>
                        <a:pt x="609" y="190"/>
                      </a:lnTo>
                      <a:lnTo>
                        <a:pt x="593" y="156"/>
                      </a:lnTo>
                      <a:close/>
                      <a:moveTo>
                        <a:pt x="686" y="155"/>
                      </a:moveTo>
                      <a:lnTo>
                        <a:pt x="663" y="167"/>
                      </a:lnTo>
                      <a:lnTo>
                        <a:pt x="679" y="200"/>
                      </a:lnTo>
                      <a:lnTo>
                        <a:pt x="702" y="189"/>
                      </a:lnTo>
                      <a:lnTo>
                        <a:pt x="686" y="155"/>
                      </a:lnTo>
                      <a:close/>
                      <a:moveTo>
                        <a:pt x="779" y="153"/>
                      </a:moveTo>
                      <a:lnTo>
                        <a:pt x="756" y="164"/>
                      </a:lnTo>
                      <a:lnTo>
                        <a:pt x="772" y="199"/>
                      </a:lnTo>
                      <a:lnTo>
                        <a:pt x="796" y="187"/>
                      </a:lnTo>
                      <a:lnTo>
                        <a:pt x="779" y="153"/>
                      </a:lnTo>
                      <a:close/>
                      <a:moveTo>
                        <a:pt x="58" y="152"/>
                      </a:moveTo>
                      <a:lnTo>
                        <a:pt x="34" y="163"/>
                      </a:lnTo>
                      <a:lnTo>
                        <a:pt x="50" y="197"/>
                      </a:lnTo>
                      <a:lnTo>
                        <a:pt x="74" y="185"/>
                      </a:lnTo>
                      <a:lnTo>
                        <a:pt x="58" y="152"/>
                      </a:lnTo>
                      <a:close/>
                      <a:moveTo>
                        <a:pt x="151" y="151"/>
                      </a:moveTo>
                      <a:lnTo>
                        <a:pt x="127" y="162"/>
                      </a:lnTo>
                      <a:lnTo>
                        <a:pt x="143" y="195"/>
                      </a:lnTo>
                      <a:lnTo>
                        <a:pt x="167" y="184"/>
                      </a:lnTo>
                      <a:lnTo>
                        <a:pt x="151" y="151"/>
                      </a:lnTo>
                      <a:close/>
                      <a:moveTo>
                        <a:pt x="244" y="149"/>
                      </a:moveTo>
                      <a:lnTo>
                        <a:pt x="220" y="161"/>
                      </a:lnTo>
                      <a:lnTo>
                        <a:pt x="238" y="194"/>
                      </a:lnTo>
                      <a:lnTo>
                        <a:pt x="261" y="183"/>
                      </a:lnTo>
                      <a:lnTo>
                        <a:pt x="244" y="149"/>
                      </a:lnTo>
                      <a:close/>
                      <a:moveTo>
                        <a:pt x="338" y="148"/>
                      </a:moveTo>
                      <a:lnTo>
                        <a:pt x="315" y="159"/>
                      </a:lnTo>
                      <a:lnTo>
                        <a:pt x="331" y="193"/>
                      </a:lnTo>
                      <a:lnTo>
                        <a:pt x="354" y="182"/>
                      </a:lnTo>
                      <a:lnTo>
                        <a:pt x="338" y="148"/>
                      </a:lnTo>
                      <a:close/>
                      <a:moveTo>
                        <a:pt x="432" y="146"/>
                      </a:moveTo>
                      <a:lnTo>
                        <a:pt x="408" y="158"/>
                      </a:lnTo>
                      <a:lnTo>
                        <a:pt x="424" y="192"/>
                      </a:lnTo>
                      <a:lnTo>
                        <a:pt x="448" y="181"/>
                      </a:lnTo>
                      <a:lnTo>
                        <a:pt x="432" y="146"/>
                      </a:lnTo>
                      <a:close/>
                      <a:moveTo>
                        <a:pt x="525" y="145"/>
                      </a:moveTo>
                      <a:lnTo>
                        <a:pt x="501" y="156"/>
                      </a:lnTo>
                      <a:lnTo>
                        <a:pt x="517" y="191"/>
                      </a:lnTo>
                      <a:lnTo>
                        <a:pt x="541" y="179"/>
                      </a:lnTo>
                      <a:lnTo>
                        <a:pt x="525" y="145"/>
                      </a:lnTo>
                      <a:close/>
                      <a:moveTo>
                        <a:pt x="618" y="144"/>
                      </a:moveTo>
                      <a:lnTo>
                        <a:pt x="594" y="155"/>
                      </a:lnTo>
                      <a:lnTo>
                        <a:pt x="611" y="189"/>
                      </a:lnTo>
                      <a:lnTo>
                        <a:pt x="634" y="177"/>
                      </a:lnTo>
                      <a:lnTo>
                        <a:pt x="618" y="144"/>
                      </a:lnTo>
                      <a:close/>
                      <a:moveTo>
                        <a:pt x="711" y="143"/>
                      </a:moveTo>
                      <a:lnTo>
                        <a:pt x="688" y="154"/>
                      </a:lnTo>
                      <a:lnTo>
                        <a:pt x="704" y="187"/>
                      </a:lnTo>
                      <a:lnTo>
                        <a:pt x="727" y="176"/>
                      </a:lnTo>
                      <a:lnTo>
                        <a:pt x="711" y="143"/>
                      </a:lnTo>
                      <a:close/>
                      <a:moveTo>
                        <a:pt x="805" y="141"/>
                      </a:moveTo>
                      <a:lnTo>
                        <a:pt x="781" y="153"/>
                      </a:lnTo>
                      <a:lnTo>
                        <a:pt x="797" y="186"/>
                      </a:lnTo>
                      <a:lnTo>
                        <a:pt x="821" y="175"/>
                      </a:lnTo>
                      <a:lnTo>
                        <a:pt x="805" y="141"/>
                      </a:lnTo>
                      <a:close/>
                      <a:moveTo>
                        <a:pt x="84" y="139"/>
                      </a:moveTo>
                      <a:lnTo>
                        <a:pt x="59" y="151"/>
                      </a:lnTo>
                      <a:lnTo>
                        <a:pt x="75" y="185"/>
                      </a:lnTo>
                      <a:lnTo>
                        <a:pt x="100" y="174"/>
                      </a:lnTo>
                      <a:lnTo>
                        <a:pt x="84" y="139"/>
                      </a:lnTo>
                      <a:close/>
                      <a:moveTo>
                        <a:pt x="177" y="138"/>
                      </a:moveTo>
                      <a:lnTo>
                        <a:pt x="152" y="149"/>
                      </a:lnTo>
                      <a:lnTo>
                        <a:pt x="169" y="183"/>
                      </a:lnTo>
                      <a:lnTo>
                        <a:pt x="193" y="171"/>
                      </a:lnTo>
                      <a:lnTo>
                        <a:pt x="177" y="138"/>
                      </a:lnTo>
                      <a:close/>
                      <a:moveTo>
                        <a:pt x="270" y="137"/>
                      </a:moveTo>
                      <a:lnTo>
                        <a:pt x="247" y="148"/>
                      </a:lnTo>
                      <a:lnTo>
                        <a:pt x="263" y="182"/>
                      </a:lnTo>
                      <a:lnTo>
                        <a:pt x="286" y="170"/>
                      </a:lnTo>
                      <a:lnTo>
                        <a:pt x="270" y="137"/>
                      </a:lnTo>
                      <a:close/>
                      <a:moveTo>
                        <a:pt x="364" y="136"/>
                      </a:moveTo>
                      <a:lnTo>
                        <a:pt x="340" y="147"/>
                      </a:lnTo>
                      <a:lnTo>
                        <a:pt x="356" y="181"/>
                      </a:lnTo>
                      <a:lnTo>
                        <a:pt x="380" y="169"/>
                      </a:lnTo>
                      <a:lnTo>
                        <a:pt x="364" y="136"/>
                      </a:lnTo>
                      <a:close/>
                      <a:moveTo>
                        <a:pt x="457" y="134"/>
                      </a:moveTo>
                      <a:lnTo>
                        <a:pt x="433" y="146"/>
                      </a:lnTo>
                      <a:lnTo>
                        <a:pt x="449" y="179"/>
                      </a:lnTo>
                      <a:lnTo>
                        <a:pt x="473" y="168"/>
                      </a:lnTo>
                      <a:lnTo>
                        <a:pt x="457" y="134"/>
                      </a:lnTo>
                      <a:close/>
                      <a:moveTo>
                        <a:pt x="550" y="133"/>
                      </a:moveTo>
                      <a:lnTo>
                        <a:pt x="526" y="145"/>
                      </a:lnTo>
                      <a:lnTo>
                        <a:pt x="542" y="178"/>
                      </a:lnTo>
                      <a:lnTo>
                        <a:pt x="566" y="167"/>
                      </a:lnTo>
                      <a:lnTo>
                        <a:pt x="550" y="133"/>
                      </a:lnTo>
                      <a:close/>
                      <a:moveTo>
                        <a:pt x="643" y="131"/>
                      </a:moveTo>
                      <a:lnTo>
                        <a:pt x="620" y="143"/>
                      </a:lnTo>
                      <a:lnTo>
                        <a:pt x="636" y="177"/>
                      </a:lnTo>
                      <a:lnTo>
                        <a:pt x="659" y="166"/>
                      </a:lnTo>
                      <a:lnTo>
                        <a:pt x="643" y="131"/>
                      </a:lnTo>
                      <a:close/>
                      <a:moveTo>
                        <a:pt x="738" y="130"/>
                      </a:moveTo>
                      <a:lnTo>
                        <a:pt x="713" y="141"/>
                      </a:lnTo>
                      <a:lnTo>
                        <a:pt x="730" y="176"/>
                      </a:lnTo>
                      <a:lnTo>
                        <a:pt x="754" y="164"/>
                      </a:lnTo>
                      <a:lnTo>
                        <a:pt x="738" y="130"/>
                      </a:lnTo>
                      <a:close/>
                      <a:moveTo>
                        <a:pt x="109" y="128"/>
                      </a:moveTo>
                      <a:lnTo>
                        <a:pt x="85" y="139"/>
                      </a:lnTo>
                      <a:lnTo>
                        <a:pt x="101" y="172"/>
                      </a:lnTo>
                      <a:lnTo>
                        <a:pt x="125" y="161"/>
                      </a:lnTo>
                      <a:lnTo>
                        <a:pt x="109" y="128"/>
                      </a:lnTo>
                      <a:close/>
                      <a:moveTo>
                        <a:pt x="202" y="125"/>
                      </a:moveTo>
                      <a:lnTo>
                        <a:pt x="178" y="137"/>
                      </a:lnTo>
                      <a:lnTo>
                        <a:pt x="195" y="171"/>
                      </a:lnTo>
                      <a:lnTo>
                        <a:pt x="218" y="160"/>
                      </a:lnTo>
                      <a:lnTo>
                        <a:pt x="202" y="125"/>
                      </a:lnTo>
                      <a:close/>
                      <a:moveTo>
                        <a:pt x="295" y="124"/>
                      </a:moveTo>
                      <a:lnTo>
                        <a:pt x="272" y="136"/>
                      </a:lnTo>
                      <a:lnTo>
                        <a:pt x="288" y="170"/>
                      </a:lnTo>
                      <a:lnTo>
                        <a:pt x="312" y="159"/>
                      </a:lnTo>
                      <a:lnTo>
                        <a:pt x="295" y="124"/>
                      </a:lnTo>
                      <a:close/>
                      <a:moveTo>
                        <a:pt x="389" y="123"/>
                      </a:moveTo>
                      <a:lnTo>
                        <a:pt x="365" y="134"/>
                      </a:lnTo>
                      <a:lnTo>
                        <a:pt x="381" y="169"/>
                      </a:lnTo>
                      <a:lnTo>
                        <a:pt x="405" y="158"/>
                      </a:lnTo>
                      <a:lnTo>
                        <a:pt x="389" y="123"/>
                      </a:lnTo>
                      <a:close/>
                      <a:moveTo>
                        <a:pt x="482" y="122"/>
                      </a:moveTo>
                      <a:lnTo>
                        <a:pt x="458" y="133"/>
                      </a:lnTo>
                      <a:lnTo>
                        <a:pt x="474" y="167"/>
                      </a:lnTo>
                      <a:lnTo>
                        <a:pt x="498" y="155"/>
                      </a:lnTo>
                      <a:lnTo>
                        <a:pt x="482" y="122"/>
                      </a:lnTo>
                      <a:close/>
                      <a:moveTo>
                        <a:pt x="576" y="121"/>
                      </a:moveTo>
                      <a:lnTo>
                        <a:pt x="551" y="132"/>
                      </a:lnTo>
                      <a:lnTo>
                        <a:pt x="569" y="166"/>
                      </a:lnTo>
                      <a:lnTo>
                        <a:pt x="592" y="154"/>
                      </a:lnTo>
                      <a:lnTo>
                        <a:pt x="576" y="121"/>
                      </a:lnTo>
                      <a:close/>
                      <a:moveTo>
                        <a:pt x="669" y="120"/>
                      </a:moveTo>
                      <a:lnTo>
                        <a:pt x="646" y="131"/>
                      </a:lnTo>
                      <a:lnTo>
                        <a:pt x="662" y="164"/>
                      </a:lnTo>
                      <a:lnTo>
                        <a:pt x="686" y="153"/>
                      </a:lnTo>
                      <a:lnTo>
                        <a:pt x="669" y="120"/>
                      </a:lnTo>
                      <a:close/>
                      <a:moveTo>
                        <a:pt x="763" y="118"/>
                      </a:moveTo>
                      <a:lnTo>
                        <a:pt x="739" y="130"/>
                      </a:lnTo>
                      <a:lnTo>
                        <a:pt x="755" y="163"/>
                      </a:lnTo>
                      <a:lnTo>
                        <a:pt x="779" y="152"/>
                      </a:lnTo>
                      <a:lnTo>
                        <a:pt x="763" y="118"/>
                      </a:lnTo>
                      <a:close/>
                      <a:moveTo>
                        <a:pt x="41" y="116"/>
                      </a:moveTo>
                      <a:lnTo>
                        <a:pt x="17" y="128"/>
                      </a:lnTo>
                      <a:lnTo>
                        <a:pt x="33" y="162"/>
                      </a:lnTo>
                      <a:lnTo>
                        <a:pt x="57" y="149"/>
                      </a:lnTo>
                      <a:lnTo>
                        <a:pt x="41" y="116"/>
                      </a:lnTo>
                      <a:close/>
                      <a:moveTo>
                        <a:pt x="134" y="115"/>
                      </a:moveTo>
                      <a:lnTo>
                        <a:pt x="110" y="126"/>
                      </a:lnTo>
                      <a:lnTo>
                        <a:pt x="126" y="160"/>
                      </a:lnTo>
                      <a:lnTo>
                        <a:pt x="150" y="148"/>
                      </a:lnTo>
                      <a:lnTo>
                        <a:pt x="134" y="115"/>
                      </a:lnTo>
                      <a:close/>
                      <a:moveTo>
                        <a:pt x="227" y="114"/>
                      </a:moveTo>
                      <a:lnTo>
                        <a:pt x="204" y="125"/>
                      </a:lnTo>
                      <a:lnTo>
                        <a:pt x="220" y="159"/>
                      </a:lnTo>
                      <a:lnTo>
                        <a:pt x="243" y="147"/>
                      </a:lnTo>
                      <a:lnTo>
                        <a:pt x="227" y="114"/>
                      </a:lnTo>
                      <a:close/>
                      <a:moveTo>
                        <a:pt x="321" y="113"/>
                      </a:moveTo>
                      <a:lnTo>
                        <a:pt x="297" y="124"/>
                      </a:lnTo>
                      <a:lnTo>
                        <a:pt x="313" y="158"/>
                      </a:lnTo>
                      <a:lnTo>
                        <a:pt x="338" y="146"/>
                      </a:lnTo>
                      <a:lnTo>
                        <a:pt x="321" y="113"/>
                      </a:lnTo>
                      <a:close/>
                      <a:moveTo>
                        <a:pt x="415" y="111"/>
                      </a:moveTo>
                      <a:lnTo>
                        <a:pt x="390" y="123"/>
                      </a:lnTo>
                      <a:lnTo>
                        <a:pt x="407" y="156"/>
                      </a:lnTo>
                      <a:lnTo>
                        <a:pt x="431" y="145"/>
                      </a:lnTo>
                      <a:lnTo>
                        <a:pt x="415" y="111"/>
                      </a:lnTo>
                      <a:close/>
                      <a:moveTo>
                        <a:pt x="508" y="109"/>
                      </a:moveTo>
                      <a:lnTo>
                        <a:pt x="484" y="121"/>
                      </a:lnTo>
                      <a:lnTo>
                        <a:pt x="500" y="155"/>
                      </a:lnTo>
                      <a:lnTo>
                        <a:pt x="524" y="144"/>
                      </a:lnTo>
                      <a:lnTo>
                        <a:pt x="508" y="109"/>
                      </a:lnTo>
                      <a:close/>
                      <a:moveTo>
                        <a:pt x="601" y="108"/>
                      </a:moveTo>
                      <a:lnTo>
                        <a:pt x="578" y="120"/>
                      </a:lnTo>
                      <a:lnTo>
                        <a:pt x="594" y="154"/>
                      </a:lnTo>
                      <a:lnTo>
                        <a:pt x="617" y="143"/>
                      </a:lnTo>
                      <a:lnTo>
                        <a:pt x="601" y="108"/>
                      </a:lnTo>
                      <a:close/>
                      <a:moveTo>
                        <a:pt x="695" y="107"/>
                      </a:moveTo>
                      <a:lnTo>
                        <a:pt x="671" y="118"/>
                      </a:lnTo>
                      <a:lnTo>
                        <a:pt x="687" y="152"/>
                      </a:lnTo>
                      <a:lnTo>
                        <a:pt x="711" y="141"/>
                      </a:lnTo>
                      <a:lnTo>
                        <a:pt x="695" y="107"/>
                      </a:lnTo>
                      <a:close/>
                      <a:moveTo>
                        <a:pt x="788" y="106"/>
                      </a:moveTo>
                      <a:lnTo>
                        <a:pt x="764" y="117"/>
                      </a:lnTo>
                      <a:lnTo>
                        <a:pt x="780" y="151"/>
                      </a:lnTo>
                      <a:lnTo>
                        <a:pt x="804" y="139"/>
                      </a:lnTo>
                      <a:lnTo>
                        <a:pt x="788" y="106"/>
                      </a:lnTo>
                      <a:close/>
                      <a:moveTo>
                        <a:pt x="66" y="105"/>
                      </a:moveTo>
                      <a:lnTo>
                        <a:pt x="42" y="115"/>
                      </a:lnTo>
                      <a:lnTo>
                        <a:pt x="58" y="149"/>
                      </a:lnTo>
                      <a:lnTo>
                        <a:pt x="82" y="138"/>
                      </a:lnTo>
                      <a:lnTo>
                        <a:pt x="66" y="105"/>
                      </a:lnTo>
                      <a:close/>
                      <a:moveTo>
                        <a:pt x="159" y="102"/>
                      </a:moveTo>
                      <a:lnTo>
                        <a:pt x="136" y="114"/>
                      </a:lnTo>
                      <a:lnTo>
                        <a:pt x="152" y="148"/>
                      </a:lnTo>
                      <a:lnTo>
                        <a:pt x="175" y="137"/>
                      </a:lnTo>
                      <a:lnTo>
                        <a:pt x="159" y="102"/>
                      </a:lnTo>
                      <a:close/>
                      <a:moveTo>
                        <a:pt x="254" y="101"/>
                      </a:moveTo>
                      <a:lnTo>
                        <a:pt x="230" y="113"/>
                      </a:lnTo>
                      <a:lnTo>
                        <a:pt x="246" y="147"/>
                      </a:lnTo>
                      <a:lnTo>
                        <a:pt x="270" y="136"/>
                      </a:lnTo>
                      <a:lnTo>
                        <a:pt x="254" y="101"/>
                      </a:lnTo>
                      <a:close/>
                      <a:moveTo>
                        <a:pt x="347" y="100"/>
                      </a:moveTo>
                      <a:lnTo>
                        <a:pt x="323" y="111"/>
                      </a:lnTo>
                      <a:lnTo>
                        <a:pt x="339" y="145"/>
                      </a:lnTo>
                      <a:lnTo>
                        <a:pt x="363" y="133"/>
                      </a:lnTo>
                      <a:lnTo>
                        <a:pt x="347" y="100"/>
                      </a:lnTo>
                      <a:close/>
                      <a:moveTo>
                        <a:pt x="440" y="99"/>
                      </a:moveTo>
                      <a:lnTo>
                        <a:pt x="416" y="110"/>
                      </a:lnTo>
                      <a:lnTo>
                        <a:pt x="432" y="144"/>
                      </a:lnTo>
                      <a:lnTo>
                        <a:pt x="456" y="132"/>
                      </a:lnTo>
                      <a:lnTo>
                        <a:pt x="440" y="99"/>
                      </a:lnTo>
                      <a:close/>
                      <a:moveTo>
                        <a:pt x="533" y="98"/>
                      </a:moveTo>
                      <a:lnTo>
                        <a:pt x="510" y="109"/>
                      </a:lnTo>
                      <a:lnTo>
                        <a:pt x="526" y="143"/>
                      </a:lnTo>
                      <a:lnTo>
                        <a:pt x="549" y="131"/>
                      </a:lnTo>
                      <a:lnTo>
                        <a:pt x="533" y="98"/>
                      </a:lnTo>
                      <a:close/>
                      <a:moveTo>
                        <a:pt x="627" y="97"/>
                      </a:moveTo>
                      <a:lnTo>
                        <a:pt x="603" y="108"/>
                      </a:lnTo>
                      <a:lnTo>
                        <a:pt x="619" y="141"/>
                      </a:lnTo>
                      <a:lnTo>
                        <a:pt x="643" y="130"/>
                      </a:lnTo>
                      <a:lnTo>
                        <a:pt x="627" y="97"/>
                      </a:lnTo>
                      <a:close/>
                      <a:moveTo>
                        <a:pt x="720" y="95"/>
                      </a:moveTo>
                      <a:lnTo>
                        <a:pt x="696" y="107"/>
                      </a:lnTo>
                      <a:lnTo>
                        <a:pt x="712" y="140"/>
                      </a:lnTo>
                      <a:lnTo>
                        <a:pt x="736" y="129"/>
                      </a:lnTo>
                      <a:lnTo>
                        <a:pt x="720" y="95"/>
                      </a:lnTo>
                      <a:close/>
                      <a:moveTo>
                        <a:pt x="92" y="92"/>
                      </a:moveTo>
                      <a:lnTo>
                        <a:pt x="67" y="103"/>
                      </a:lnTo>
                      <a:lnTo>
                        <a:pt x="85" y="137"/>
                      </a:lnTo>
                      <a:lnTo>
                        <a:pt x="108" y="125"/>
                      </a:lnTo>
                      <a:lnTo>
                        <a:pt x="92" y="92"/>
                      </a:lnTo>
                      <a:close/>
                      <a:moveTo>
                        <a:pt x="185" y="91"/>
                      </a:moveTo>
                      <a:lnTo>
                        <a:pt x="162" y="102"/>
                      </a:lnTo>
                      <a:lnTo>
                        <a:pt x="178" y="136"/>
                      </a:lnTo>
                      <a:lnTo>
                        <a:pt x="201" y="124"/>
                      </a:lnTo>
                      <a:lnTo>
                        <a:pt x="185" y="91"/>
                      </a:lnTo>
                      <a:close/>
                      <a:moveTo>
                        <a:pt x="279" y="90"/>
                      </a:moveTo>
                      <a:lnTo>
                        <a:pt x="255" y="101"/>
                      </a:lnTo>
                      <a:lnTo>
                        <a:pt x="271" y="134"/>
                      </a:lnTo>
                      <a:lnTo>
                        <a:pt x="295" y="123"/>
                      </a:lnTo>
                      <a:lnTo>
                        <a:pt x="279" y="90"/>
                      </a:lnTo>
                      <a:close/>
                      <a:moveTo>
                        <a:pt x="372" y="87"/>
                      </a:moveTo>
                      <a:lnTo>
                        <a:pt x="348" y="99"/>
                      </a:lnTo>
                      <a:lnTo>
                        <a:pt x="364" y="133"/>
                      </a:lnTo>
                      <a:lnTo>
                        <a:pt x="388" y="122"/>
                      </a:lnTo>
                      <a:lnTo>
                        <a:pt x="372" y="87"/>
                      </a:lnTo>
                      <a:close/>
                      <a:moveTo>
                        <a:pt x="465" y="86"/>
                      </a:moveTo>
                      <a:lnTo>
                        <a:pt x="441" y="98"/>
                      </a:lnTo>
                      <a:lnTo>
                        <a:pt x="458" y="132"/>
                      </a:lnTo>
                      <a:lnTo>
                        <a:pt x="481" y="121"/>
                      </a:lnTo>
                      <a:lnTo>
                        <a:pt x="465" y="86"/>
                      </a:lnTo>
                      <a:close/>
                      <a:moveTo>
                        <a:pt x="558" y="85"/>
                      </a:moveTo>
                      <a:lnTo>
                        <a:pt x="535" y="97"/>
                      </a:lnTo>
                      <a:lnTo>
                        <a:pt x="551" y="130"/>
                      </a:lnTo>
                      <a:lnTo>
                        <a:pt x="576" y="120"/>
                      </a:lnTo>
                      <a:lnTo>
                        <a:pt x="558" y="85"/>
                      </a:lnTo>
                      <a:close/>
                      <a:moveTo>
                        <a:pt x="653" y="84"/>
                      </a:moveTo>
                      <a:lnTo>
                        <a:pt x="628" y="95"/>
                      </a:lnTo>
                      <a:lnTo>
                        <a:pt x="644" y="129"/>
                      </a:lnTo>
                      <a:lnTo>
                        <a:pt x="669" y="117"/>
                      </a:lnTo>
                      <a:lnTo>
                        <a:pt x="653" y="84"/>
                      </a:lnTo>
                      <a:close/>
                      <a:moveTo>
                        <a:pt x="746" y="83"/>
                      </a:moveTo>
                      <a:lnTo>
                        <a:pt x="721" y="94"/>
                      </a:lnTo>
                      <a:lnTo>
                        <a:pt x="738" y="128"/>
                      </a:lnTo>
                      <a:lnTo>
                        <a:pt x="762" y="116"/>
                      </a:lnTo>
                      <a:lnTo>
                        <a:pt x="746" y="83"/>
                      </a:lnTo>
                      <a:close/>
                      <a:moveTo>
                        <a:pt x="24" y="80"/>
                      </a:moveTo>
                      <a:lnTo>
                        <a:pt x="0" y="92"/>
                      </a:lnTo>
                      <a:lnTo>
                        <a:pt x="16" y="126"/>
                      </a:lnTo>
                      <a:lnTo>
                        <a:pt x="40" y="115"/>
                      </a:lnTo>
                      <a:lnTo>
                        <a:pt x="24" y="80"/>
                      </a:lnTo>
                      <a:close/>
                      <a:moveTo>
                        <a:pt x="117" y="79"/>
                      </a:moveTo>
                      <a:lnTo>
                        <a:pt x="94" y="91"/>
                      </a:lnTo>
                      <a:lnTo>
                        <a:pt x="110" y="125"/>
                      </a:lnTo>
                      <a:lnTo>
                        <a:pt x="133" y="114"/>
                      </a:lnTo>
                      <a:lnTo>
                        <a:pt x="117" y="79"/>
                      </a:lnTo>
                      <a:close/>
                      <a:moveTo>
                        <a:pt x="211" y="78"/>
                      </a:moveTo>
                      <a:lnTo>
                        <a:pt x="187" y="90"/>
                      </a:lnTo>
                      <a:lnTo>
                        <a:pt x="203" y="123"/>
                      </a:lnTo>
                      <a:lnTo>
                        <a:pt x="227" y="111"/>
                      </a:lnTo>
                      <a:lnTo>
                        <a:pt x="211" y="78"/>
                      </a:lnTo>
                      <a:close/>
                      <a:moveTo>
                        <a:pt x="304" y="77"/>
                      </a:moveTo>
                      <a:lnTo>
                        <a:pt x="280" y="88"/>
                      </a:lnTo>
                      <a:lnTo>
                        <a:pt x="296" y="122"/>
                      </a:lnTo>
                      <a:lnTo>
                        <a:pt x="320" y="110"/>
                      </a:lnTo>
                      <a:lnTo>
                        <a:pt x="304" y="77"/>
                      </a:lnTo>
                      <a:close/>
                      <a:moveTo>
                        <a:pt x="397" y="76"/>
                      </a:moveTo>
                      <a:lnTo>
                        <a:pt x="373" y="87"/>
                      </a:lnTo>
                      <a:lnTo>
                        <a:pt x="389" y="121"/>
                      </a:lnTo>
                      <a:lnTo>
                        <a:pt x="413" y="109"/>
                      </a:lnTo>
                      <a:lnTo>
                        <a:pt x="397" y="76"/>
                      </a:lnTo>
                      <a:close/>
                      <a:moveTo>
                        <a:pt x="490" y="75"/>
                      </a:moveTo>
                      <a:lnTo>
                        <a:pt x="467" y="86"/>
                      </a:lnTo>
                      <a:lnTo>
                        <a:pt x="484" y="120"/>
                      </a:lnTo>
                      <a:lnTo>
                        <a:pt x="507" y="108"/>
                      </a:lnTo>
                      <a:lnTo>
                        <a:pt x="490" y="75"/>
                      </a:lnTo>
                      <a:close/>
                      <a:moveTo>
                        <a:pt x="585" y="73"/>
                      </a:moveTo>
                      <a:lnTo>
                        <a:pt x="561" y="84"/>
                      </a:lnTo>
                      <a:lnTo>
                        <a:pt x="577" y="118"/>
                      </a:lnTo>
                      <a:lnTo>
                        <a:pt x="601" y="107"/>
                      </a:lnTo>
                      <a:lnTo>
                        <a:pt x="585" y="73"/>
                      </a:lnTo>
                      <a:close/>
                      <a:moveTo>
                        <a:pt x="678" y="71"/>
                      </a:moveTo>
                      <a:lnTo>
                        <a:pt x="654" y="83"/>
                      </a:lnTo>
                      <a:lnTo>
                        <a:pt x="670" y="117"/>
                      </a:lnTo>
                      <a:lnTo>
                        <a:pt x="694" y="106"/>
                      </a:lnTo>
                      <a:lnTo>
                        <a:pt x="678" y="71"/>
                      </a:lnTo>
                      <a:close/>
                      <a:moveTo>
                        <a:pt x="771" y="70"/>
                      </a:moveTo>
                      <a:lnTo>
                        <a:pt x="747" y="82"/>
                      </a:lnTo>
                      <a:lnTo>
                        <a:pt x="763" y="116"/>
                      </a:lnTo>
                      <a:lnTo>
                        <a:pt x="788" y="103"/>
                      </a:lnTo>
                      <a:lnTo>
                        <a:pt x="771" y="70"/>
                      </a:lnTo>
                      <a:close/>
                      <a:moveTo>
                        <a:pt x="142" y="68"/>
                      </a:moveTo>
                      <a:lnTo>
                        <a:pt x="119" y="79"/>
                      </a:lnTo>
                      <a:lnTo>
                        <a:pt x="135" y="113"/>
                      </a:lnTo>
                      <a:lnTo>
                        <a:pt x="159" y="101"/>
                      </a:lnTo>
                      <a:lnTo>
                        <a:pt x="142" y="68"/>
                      </a:lnTo>
                      <a:close/>
                      <a:moveTo>
                        <a:pt x="49" y="68"/>
                      </a:moveTo>
                      <a:lnTo>
                        <a:pt x="25" y="79"/>
                      </a:lnTo>
                      <a:lnTo>
                        <a:pt x="42" y="114"/>
                      </a:lnTo>
                      <a:lnTo>
                        <a:pt x="65" y="102"/>
                      </a:lnTo>
                      <a:lnTo>
                        <a:pt x="49" y="68"/>
                      </a:lnTo>
                      <a:close/>
                      <a:moveTo>
                        <a:pt x="236" y="65"/>
                      </a:moveTo>
                      <a:lnTo>
                        <a:pt x="212" y="77"/>
                      </a:lnTo>
                      <a:lnTo>
                        <a:pt x="228" y="111"/>
                      </a:lnTo>
                      <a:lnTo>
                        <a:pt x="253" y="100"/>
                      </a:lnTo>
                      <a:lnTo>
                        <a:pt x="236" y="65"/>
                      </a:lnTo>
                      <a:close/>
                      <a:moveTo>
                        <a:pt x="330" y="64"/>
                      </a:moveTo>
                      <a:lnTo>
                        <a:pt x="305" y="76"/>
                      </a:lnTo>
                      <a:lnTo>
                        <a:pt x="321" y="110"/>
                      </a:lnTo>
                      <a:lnTo>
                        <a:pt x="346" y="99"/>
                      </a:lnTo>
                      <a:lnTo>
                        <a:pt x="330" y="64"/>
                      </a:lnTo>
                      <a:close/>
                      <a:moveTo>
                        <a:pt x="423" y="63"/>
                      </a:moveTo>
                      <a:lnTo>
                        <a:pt x="400" y="75"/>
                      </a:lnTo>
                      <a:lnTo>
                        <a:pt x="416" y="108"/>
                      </a:lnTo>
                      <a:lnTo>
                        <a:pt x="439" y="97"/>
                      </a:lnTo>
                      <a:lnTo>
                        <a:pt x="423" y="63"/>
                      </a:lnTo>
                      <a:close/>
                      <a:moveTo>
                        <a:pt x="516" y="62"/>
                      </a:moveTo>
                      <a:lnTo>
                        <a:pt x="493" y="73"/>
                      </a:lnTo>
                      <a:lnTo>
                        <a:pt x="509" y="107"/>
                      </a:lnTo>
                      <a:lnTo>
                        <a:pt x="533" y="95"/>
                      </a:lnTo>
                      <a:lnTo>
                        <a:pt x="516" y="62"/>
                      </a:lnTo>
                      <a:close/>
                      <a:moveTo>
                        <a:pt x="610" y="61"/>
                      </a:moveTo>
                      <a:lnTo>
                        <a:pt x="586" y="72"/>
                      </a:lnTo>
                      <a:lnTo>
                        <a:pt x="602" y="106"/>
                      </a:lnTo>
                      <a:lnTo>
                        <a:pt x="626" y="94"/>
                      </a:lnTo>
                      <a:lnTo>
                        <a:pt x="610" y="61"/>
                      </a:lnTo>
                      <a:close/>
                      <a:moveTo>
                        <a:pt x="703" y="60"/>
                      </a:moveTo>
                      <a:lnTo>
                        <a:pt x="679" y="71"/>
                      </a:lnTo>
                      <a:lnTo>
                        <a:pt x="695" y="105"/>
                      </a:lnTo>
                      <a:lnTo>
                        <a:pt x="719" y="93"/>
                      </a:lnTo>
                      <a:lnTo>
                        <a:pt x="703" y="60"/>
                      </a:lnTo>
                      <a:close/>
                      <a:moveTo>
                        <a:pt x="74" y="56"/>
                      </a:moveTo>
                      <a:lnTo>
                        <a:pt x="50" y="68"/>
                      </a:lnTo>
                      <a:lnTo>
                        <a:pt x="67" y="101"/>
                      </a:lnTo>
                      <a:lnTo>
                        <a:pt x="90" y="90"/>
                      </a:lnTo>
                      <a:lnTo>
                        <a:pt x="74" y="56"/>
                      </a:lnTo>
                      <a:close/>
                      <a:moveTo>
                        <a:pt x="169" y="55"/>
                      </a:moveTo>
                      <a:lnTo>
                        <a:pt x="144" y="67"/>
                      </a:lnTo>
                      <a:lnTo>
                        <a:pt x="161" y="100"/>
                      </a:lnTo>
                      <a:lnTo>
                        <a:pt x="185" y="88"/>
                      </a:lnTo>
                      <a:lnTo>
                        <a:pt x="169" y="55"/>
                      </a:lnTo>
                      <a:close/>
                      <a:moveTo>
                        <a:pt x="262" y="54"/>
                      </a:moveTo>
                      <a:lnTo>
                        <a:pt x="238" y="65"/>
                      </a:lnTo>
                      <a:lnTo>
                        <a:pt x="254" y="99"/>
                      </a:lnTo>
                      <a:lnTo>
                        <a:pt x="278" y="87"/>
                      </a:lnTo>
                      <a:lnTo>
                        <a:pt x="262" y="54"/>
                      </a:lnTo>
                      <a:close/>
                      <a:moveTo>
                        <a:pt x="355" y="53"/>
                      </a:moveTo>
                      <a:lnTo>
                        <a:pt x="331" y="64"/>
                      </a:lnTo>
                      <a:lnTo>
                        <a:pt x="347" y="98"/>
                      </a:lnTo>
                      <a:lnTo>
                        <a:pt x="371" y="86"/>
                      </a:lnTo>
                      <a:lnTo>
                        <a:pt x="355" y="53"/>
                      </a:lnTo>
                      <a:close/>
                      <a:moveTo>
                        <a:pt x="448" y="52"/>
                      </a:moveTo>
                      <a:lnTo>
                        <a:pt x="425" y="62"/>
                      </a:lnTo>
                      <a:lnTo>
                        <a:pt x="441" y="97"/>
                      </a:lnTo>
                      <a:lnTo>
                        <a:pt x="464" y="85"/>
                      </a:lnTo>
                      <a:lnTo>
                        <a:pt x="448" y="52"/>
                      </a:lnTo>
                      <a:close/>
                      <a:moveTo>
                        <a:pt x="542" y="49"/>
                      </a:moveTo>
                      <a:lnTo>
                        <a:pt x="518" y="61"/>
                      </a:lnTo>
                      <a:lnTo>
                        <a:pt x="534" y="95"/>
                      </a:lnTo>
                      <a:lnTo>
                        <a:pt x="558" y="84"/>
                      </a:lnTo>
                      <a:lnTo>
                        <a:pt x="542" y="49"/>
                      </a:lnTo>
                      <a:close/>
                      <a:moveTo>
                        <a:pt x="635" y="48"/>
                      </a:moveTo>
                      <a:lnTo>
                        <a:pt x="611" y="60"/>
                      </a:lnTo>
                      <a:lnTo>
                        <a:pt x="627" y="94"/>
                      </a:lnTo>
                      <a:lnTo>
                        <a:pt x="651" y="83"/>
                      </a:lnTo>
                      <a:lnTo>
                        <a:pt x="635" y="48"/>
                      </a:lnTo>
                      <a:close/>
                      <a:moveTo>
                        <a:pt x="728" y="47"/>
                      </a:moveTo>
                      <a:lnTo>
                        <a:pt x="704" y="59"/>
                      </a:lnTo>
                      <a:lnTo>
                        <a:pt x="721" y="92"/>
                      </a:lnTo>
                      <a:lnTo>
                        <a:pt x="744" y="80"/>
                      </a:lnTo>
                      <a:lnTo>
                        <a:pt x="728" y="47"/>
                      </a:lnTo>
                      <a:close/>
                      <a:moveTo>
                        <a:pt x="100" y="44"/>
                      </a:moveTo>
                      <a:lnTo>
                        <a:pt x="77" y="55"/>
                      </a:lnTo>
                      <a:lnTo>
                        <a:pt x="93" y="90"/>
                      </a:lnTo>
                      <a:lnTo>
                        <a:pt x="117" y="78"/>
                      </a:lnTo>
                      <a:lnTo>
                        <a:pt x="100" y="44"/>
                      </a:lnTo>
                      <a:close/>
                      <a:moveTo>
                        <a:pt x="194" y="42"/>
                      </a:moveTo>
                      <a:lnTo>
                        <a:pt x="170" y="54"/>
                      </a:lnTo>
                      <a:lnTo>
                        <a:pt x="186" y="88"/>
                      </a:lnTo>
                      <a:lnTo>
                        <a:pt x="210" y="77"/>
                      </a:lnTo>
                      <a:lnTo>
                        <a:pt x="194" y="42"/>
                      </a:lnTo>
                      <a:close/>
                      <a:moveTo>
                        <a:pt x="287" y="41"/>
                      </a:moveTo>
                      <a:lnTo>
                        <a:pt x="263" y="53"/>
                      </a:lnTo>
                      <a:lnTo>
                        <a:pt x="279" y="86"/>
                      </a:lnTo>
                      <a:lnTo>
                        <a:pt x="303" y="76"/>
                      </a:lnTo>
                      <a:lnTo>
                        <a:pt x="287" y="41"/>
                      </a:lnTo>
                      <a:close/>
                      <a:moveTo>
                        <a:pt x="380" y="40"/>
                      </a:moveTo>
                      <a:lnTo>
                        <a:pt x="357" y="52"/>
                      </a:lnTo>
                      <a:lnTo>
                        <a:pt x="373" y="85"/>
                      </a:lnTo>
                      <a:lnTo>
                        <a:pt x="396" y="73"/>
                      </a:lnTo>
                      <a:lnTo>
                        <a:pt x="380" y="40"/>
                      </a:lnTo>
                      <a:close/>
                      <a:moveTo>
                        <a:pt x="474" y="39"/>
                      </a:moveTo>
                      <a:lnTo>
                        <a:pt x="450" y="50"/>
                      </a:lnTo>
                      <a:lnTo>
                        <a:pt x="466" y="84"/>
                      </a:lnTo>
                      <a:lnTo>
                        <a:pt x="490" y="72"/>
                      </a:lnTo>
                      <a:lnTo>
                        <a:pt x="474" y="39"/>
                      </a:lnTo>
                      <a:close/>
                      <a:moveTo>
                        <a:pt x="567" y="38"/>
                      </a:moveTo>
                      <a:lnTo>
                        <a:pt x="543" y="49"/>
                      </a:lnTo>
                      <a:lnTo>
                        <a:pt x="559" y="83"/>
                      </a:lnTo>
                      <a:lnTo>
                        <a:pt x="584" y="71"/>
                      </a:lnTo>
                      <a:lnTo>
                        <a:pt x="567" y="38"/>
                      </a:lnTo>
                      <a:close/>
                      <a:moveTo>
                        <a:pt x="661" y="37"/>
                      </a:moveTo>
                      <a:lnTo>
                        <a:pt x="636" y="48"/>
                      </a:lnTo>
                      <a:lnTo>
                        <a:pt x="653" y="82"/>
                      </a:lnTo>
                      <a:lnTo>
                        <a:pt x="677" y="70"/>
                      </a:lnTo>
                      <a:lnTo>
                        <a:pt x="661" y="37"/>
                      </a:lnTo>
                      <a:close/>
                      <a:moveTo>
                        <a:pt x="755" y="34"/>
                      </a:moveTo>
                      <a:lnTo>
                        <a:pt x="731" y="46"/>
                      </a:lnTo>
                      <a:lnTo>
                        <a:pt x="747" y="80"/>
                      </a:lnTo>
                      <a:lnTo>
                        <a:pt x="771" y="69"/>
                      </a:lnTo>
                      <a:lnTo>
                        <a:pt x="755" y="34"/>
                      </a:lnTo>
                      <a:close/>
                      <a:moveTo>
                        <a:pt x="32" y="32"/>
                      </a:moveTo>
                      <a:lnTo>
                        <a:pt x="8" y="44"/>
                      </a:lnTo>
                      <a:lnTo>
                        <a:pt x="25" y="78"/>
                      </a:lnTo>
                      <a:lnTo>
                        <a:pt x="48" y="67"/>
                      </a:lnTo>
                      <a:lnTo>
                        <a:pt x="32" y="32"/>
                      </a:lnTo>
                      <a:close/>
                      <a:moveTo>
                        <a:pt x="219" y="31"/>
                      </a:moveTo>
                      <a:lnTo>
                        <a:pt x="195" y="42"/>
                      </a:lnTo>
                      <a:lnTo>
                        <a:pt x="211" y="76"/>
                      </a:lnTo>
                      <a:lnTo>
                        <a:pt x="235" y="64"/>
                      </a:lnTo>
                      <a:lnTo>
                        <a:pt x="219" y="31"/>
                      </a:lnTo>
                      <a:close/>
                      <a:moveTo>
                        <a:pt x="125" y="31"/>
                      </a:moveTo>
                      <a:lnTo>
                        <a:pt x="102" y="42"/>
                      </a:lnTo>
                      <a:lnTo>
                        <a:pt x="118" y="77"/>
                      </a:lnTo>
                      <a:lnTo>
                        <a:pt x="142" y="65"/>
                      </a:lnTo>
                      <a:lnTo>
                        <a:pt x="125" y="31"/>
                      </a:lnTo>
                      <a:close/>
                      <a:moveTo>
                        <a:pt x="312" y="30"/>
                      </a:moveTo>
                      <a:lnTo>
                        <a:pt x="288" y="40"/>
                      </a:lnTo>
                      <a:lnTo>
                        <a:pt x="305" y="75"/>
                      </a:lnTo>
                      <a:lnTo>
                        <a:pt x="328" y="63"/>
                      </a:lnTo>
                      <a:lnTo>
                        <a:pt x="312" y="30"/>
                      </a:lnTo>
                      <a:close/>
                      <a:moveTo>
                        <a:pt x="405" y="27"/>
                      </a:moveTo>
                      <a:lnTo>
                        <a:pt x="382" y="39"/>
                      </a:lnTo>
                      <a:lnTo>
                        <a:pt x="398" y="73"/>
                      </a:lnTo>
                      <a:lnTo>
                        <a:pt x="423" y="62"/>
                      </a:lnTo>
                      <a:lnTo>
                        <a:pt x="405" y="27"/>
                      </a:lnTo>
                      <a:close/>
                      <a:moveTo>
                        <a:pt x="500" y="26"/>
                      </a:moveTo>
                      <a:lnTo>
                        <a:pt x="475" y="38"/>
                      </a:lnTo>
                      <a:lnTo>
                        <a:pt x="492" y="72"/>
                      </a:lnTo>
                      <a:lnTo>
                        <a:pt x="516" y="61"/>
                      </a:lnTo>
                      <a:lnTo>
                        <a:pt x="500" y="26"/>
                      </a:lnTo>
                      <a:close/>
                      <a:moveTo>
                        <a:pt x="593" y="25"/>
                      </a:moveTo>
                      <a:lnTo>
                        <a:pt x="569" y="37"/>
                      </a:lnTo>
                      <a:lnTo>
                        <a:pt x="585" y="70"/>
                      </a:lnTo>
                      <a:lnTo>
                        <a:pt x="609" y="59"/>
                      </a:lnTo>
                      <a:lnTo>
                        <a:pt x="593" y="25"/>
                      </a:lnTo>
                      <a:close/>
                      <a:moveTo>
                        <a:pt x="686" y="24"/>
                      </a:moveTo>
                      <a:lnTo>
                        <a:pt x="663" y="35"/>
                      </a:lnTo>
                      <a:lnTo>
                        <a:pt x="679" y="69"/>
                      </a:lnTo>
                      <a:lnTo>
                        <a:pt x="702" y="57"/>
                      </a:lnTo>
                      <a:lnTo>
                        <a:pt x="686" y="24"/>
                      </a:lnTo>
                      <a:close/>
                      <a:moveTo>
                        <a:pt x="57" y="21"/>
                      </a:moveTo>
                      <a:lnTo>
                        <a:pt x="34" y="32"/>
                      </a:lnTo>
                      <a:lnTo>
                        <a:pt x="50" y="65"/>
                      </a:lnTo>
                      <a:lnTo>
                        <a:pt x="73" y="54"/>
                      </a:lnTo>
                      <a:lnTo>
                        <a:pt x="57" y="21"/>
                      </a:lnTo>
                      <a:close/>
                      <a:moveTo>
                        <a:pt x="151" y="19"/>
                      </a:moveTo>
                      <a:lnTo>
                        <a:pt x="127" y="31"/>
                      </a:lnTo>
                      <a:lnTo>
                        <a:pt x="143" y="64"/>
                      </a:lnTo>
                      <a:lnTo>
                        <a:pt x="167" y="53"/>
                      </a:lnTo>
                      <a:lnTo>
                        <a:pt x="151" y="19"/>
                      </a:lnTo>
                      <a:close/>
                      <a:moveTo>
                        <a:pt x="244" y="18"/>
                      </a:moveTo>
                      <a:lnTo>
                        <a:pt x="220" y="30"/>
                      </a:lnTo>
                      <a:lnTo>
                        <a:pt x="236" y="63"/>
                      </a:lnTo>
                      <a:lnTo>
                        <a:pt x="261" y="52"/>
                      </a:lnTo>
                      <a:lnTo>
                        <a:pt x="244" y="18"/>
                      </a:lnTo>
                      <a:close/>
                      <a:moveTo>
                        <a:pt x="338" y="17"/>
                      </a:moveTo>
                      <a:lnTo>
                        <a:pt x="315" y="29"/>
                      </a:lnTo>
                      <a:lnTo>
                        <a:pt x="331" y="62"/>
                      </a:lnTo>
                      <a:lnTo>
                        <a:pt x="354" y="50"/>
                      </a:lnTo>
                      <a:lnTo>
                        <a:pt x="338" y="17"/>
                      </a:lnTo>
                      <a:close/>
                      <a:moveTo>
                        <a:pt x="432" y="16"/>
                      </a:moveTo>
                      <a:lnTo>
                        <a:pt x="408" y="27"/>
                      </a:lnTo>
                      <a:lnTo>
                        <a:pt x="424" y="61"/>
                      </a:lnTo>
                      <a:lnTo>
                        <a:pt x="448" y="49"/>
                      </a:lnTo>
                      <a:lnTo>
                        <a:pt x="432" y="16"/>
                      </a:lnTo>
                      <a:close/>
                      <a:moveTo>
                        <a:pt x="525" y="15"/>
                      </a:moveTo>
                      <a:lnTo>
                        <a:pt x="501" y="26"/>
                      </a:lnTo>
                      <a:lnTo>
                        <a:pt x="517" y="60"/>
                      </a:lnTo>
                      <a:lnTo>
                        <a:pt x="541" y="48"/>
                      </a:lnTo>
                      <a:lnTo>
                        <a:pt x="525" y="15"/>
                      </a:lnTo>
                      <a:close/>
                      <a:moveTo>
                        <a:pt x="618" y="12"/>
                      </a:moveTo>
                      <a:lnTo>
                        <a:pt x="594" y="24"/>
                      </a:lnTo>
                      <a:lnTo>
                        <a:pt x="610" y="59"/>
                      </a:lnTo>
                      <a:lnTo>
                        <a:pt x="634" y="47"/>
                      </a:lnTo>
                      <a:lnTo>
                        <a:pt x="618" y="12"/>
                      </a:lnTo>
                      <a:close/>
                      <a:moveTo>
                        <a:pt x="711" y="11"/>
                      </a:moveTo>
                      <a:lnTo>
                        <a:pt x="688" y="23"/>
                      </a:lnTo>
                      <a:lnTo>
                        <a:pt x="704" y="57"/>
                      </a:lnTo>
                      <a:lnTo>
                        <a:pt x="727" y="46"/>
                      </a:lnTo>
                      <a:lnTo>
                        <a:pt x="711" y="11"/>
                      </a:lnTo>
                      <a:close/>
                      <a:moveTo>
                        <a:pt x="84" y="8"/>
                      </a:moveTo>
                      <a:lnTo>
                        <a:pt x="59" y="19"/>
                      </a:lnTo>
                      <a:lnTo>
                        <a:pt x="75" y="53"/>
                      </a:lnTo>
                      <a:lnTo>
                        <a:pt x="100" y="42"/>
                      </a:lnTo>
                      <a:lnTo>
                        <a:pt x="84" y="8"/>
                      </a:lnTo>
                      <a:close/>
                      <a:moveTo>
                        <a:pt x="177" y="7"/>
                      </a:moveTo>
                      <a:lnTo>
                        <a:pt x="152" y="18"/>
                      </a:lnTo>
                      <a:lnTo>
                        <a:pt x="169" y="53"/>
                      </a:lnTo>
                      <a:lnTo>
                        <a:pt x="193" y="41"/>
                      </a:lnTo>
                      <a:lnTo>
                        <a:pt x="177" y="7"/>
                      </a:lnTo>
                      <a:close/>
                      <a:moveTo>
                        <a:pt x="270" y="6"/>
                      </a:moveTo>
                      <a:lnTo>
                        <a:pt x="247" y="17"/>
                      </a:lnTo>
                      <a:lnTo>
                        <a:pt x="263" y="52"/>
                      </a:lnTo>
                      <a:lnTo>
                        <a:pt x="286" y="40"/>
                      </a:lnTo>
                      <a:lnTo>
                        <a:pt x="270" y="6"/>
                      </a:lnTo>
                      <a:close/>
                      <a:moveTo>
                        <a:pt x="364" y="4"/>
                      </a:moveTo>
                      <a:lnTo>
                        <a:pt x="340" y="16"/>
                      </a:lnTo>
                      <a:lnTo>
                        <a:pt x="356" y="50"/>
                      </a:lnTo>
                      <a:lnTo>
                        <a:pt x="380" y="39"/>
                      </a:lnTo>
                      <a:lnTo>
                        <a:pt x="364" y="4"/>
                      </a:lnTo>
                      <a:close/>
                      <a:moveTo>
                        <a:pt x="457" y="3"/>
                      </a:moveTo>
                      <a:lnTo>
                        <a:pt x="433" y="15"/>
                      </a:lnTo>
                      <a:lnTo>
                        <a:pt x="449" y="48"/>
                      </a:lnTo>
                      <a:lnTo>
                        <a:pt x="473" y="37"/>
                      </a:lnTo>
                      <a:lnTo>
                        <a:pt x="457" y="3"/>
                      </a:lnTo>
                      <a:close/>
                      <a:moveTo>
                        <a:pt x="550" y="2"/>
                      </a:moveTo>
                      <a:lnTo>
                        <a:pt x="526" y="14"/>
                      </a:lnTo>
                      <a:lnTo>
                        <a:pt x="542" y="47"/>
                      </a:lnTo>
                      <a:lnTo>
                        <a:pt x="566" y="35"/>
                      </a:lnTo>
                      <a:lnTo>
                        <a:pt x="550" y="2"/>
                      </a:lnTo>
                      <a:close/>
                      <a:moveTo>
                        <a:pt x="643" y="1"/>
                      </a:moveTo>
                      <a:lnTo>
                        <a:pt x="620" y="12"/>
                      </a:lnTo>
                      <a:lnTo>
                        <a:pt x="636" y="46"/>
                      </a:lnTo>
                      <a:lnTo>
                        <a:pt x="659" y="34"/>
                      </a:lnTo>
                      <a:lnTo>
                        <a:pt x="643" y="1"/>
                      </a:lnTo>
                      <a:close/>
                      <a:moveTo>
                        <a:pt x="738" y="0"/>
                      </a:moveTo>
                      <a:lnTo>
                        <a:pt x="713" y="11"/>
                      </a:lnTo>
                      <a:lnTo>
                        <a:pt x="730" y="45"/>
                      </a:lnTo>
                      <a:lnTo>
                        <a:pt x="754" y="33"/>
                      </a:lnTo>
                      <a:lnTo>
                        <a:pt x="738" y="0"/>
                      </a:lnTo>
                      <a:close/>
                    </a:path>
                  </a:pathLst>
                </a:custGeom>
                <a:noFill/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40"/>
                <p:cNvSpPr>
                  <a:spLocks noEditPoints="1"/>
                </p:cNvSpPr>
                <p:nvPr/>
              </p:nvSpPr>
              <p:spPr bwMode="auto">
                <a:xfrm>
                  <a:off x="9371012" y="838200"/>
                  <a:ext cx="1446213" cy="1704975"/>
                </a:xfrm>
                <a:custGeom>
                  <a:avLst/>
                  <a:gdLst/>
                  <a:ahLst/>
                  <a:cxnLst>
                    <a:cxn ang="0">
                      <a:pos x="371" y="313"/>
                    </a:cxn>
                    <a:cxn ang="0">
                      <a:pos x="692" y="332"/>
                    </a:cxn>
                    <a:cxn ang="0">
                      <a:pos x="327" y="290"/>
                    </a:cxn>
                    <a:cxn ang="0">
                      <a:pos x="600" y="332"/>
                    </a:cxn>
                    <a:cxn ang="0">
                      <a:pos x="165" y="280"/>
                    </a:cxn>
                    <a:cxn ang="0">
                      <a:pos x="516" y="287"/>
                    </a:cxn>
                    <a:cxn ang="0">
                      <a:pos x="114" y="303"/>
                    </a:cxn>
                    <a:cxn ang="0">
                      <a:pos x="471" y="265"/>
                    </a:cxn>
                    <a:cxn ang="0">
                      <a:pos x="115" y="302"/>
                    </a:cxn>
                    <a:cxn ang="0">
                      <a:pos x="403" y="254"/>
                    </a:cxn>
                    <a:cxn ang="0">
                      <a:pos x="31" y="258"/>
                    </a:cxn>
                    <a:cxn ang="0">
                      <a:pos x="445" y="275"/>
                    </a:cxn>
                    <a:cxn ang="0">
                      <a:pos x="709" y="237"/>
                    </a:cxn>
                    <a:cxn ang="0">
                      <a:pos x="260" y="277"/>
                    </a:cxn>
                    <a:cxn ang="0">
                      <a:pos x="548" y="228"/>
                    </a:cxn>
                    <a:cxn ang="0">
                      <a:pos x="269" y="231"/>
                    </a:cxn>
                    <a:cxn ang="0">
                      <a:pos x="590" y="249"/>
                    </a:cxn>
                    <a:cxn ang="0">
                      <a:pos x="318" y="206"/>
                    </a:cxn>
                    <a:cxn ang="0">
                      <a:pos x="591" y="249"/>
                    </a:cxn>
                    <a:cxn ang="0">
                      <a:pos x="250" y="196"/>
                    </a:cxn>
                    <a:cxn ang="0">
                      <a:pos x="600" y="203"/>
                    </a:cxn>
                    <a:cxn ang="0">
                      <a:pos x="385" y="217"/>
                    </a:cxn>
                    <a:cxn ang="0">
                      <a:pos x="208" y="173"/>
                    </a:cxn>
                    <a:cxn ang="0">
                      <a:pos x="575" y="213"/>
                    </a:cxn>
                    <a:cxn ang="0">
                      <a:pos x="233" y="160"/>
                    </a:cxn>
                    <a:cxn ang="0">
                      <a:pos x="584" y="167"/>
                    </a:cxn>
                    <a:cxn ang="0">
                      <a:pos x="462" y="180"/>
                    </a:cxn>
                    <a:cxn ang="0">
                      <a:pos x="378" y="135"/>
                    </a:cxn>
                    <a:cxn ang="0">
                      <a:pos x="557" y="178"/>
                    </a:cxn>
                    <a:cxn ang="0">
                      <a:pos x="496" y="121"/>
                    </a:cxn>
                    <a:cxn ang="0">
                      <a:pos x="498" y="120"/>
                    </a:cxn>
                    <a:cxn ang="0">
                      <a:pos x="470" y="132"/>
                    </a:cxn>
                    <a:cxn ang="0">
                      <a:pos x="479" y="86"/>
                    </a:cxn>
                    <a:cxn ang="0">
                      <a:pos x="498" y="119"/>
                    </a:cxn>
                    <a:cxn ang="0">
                      <a:pos x="531" y="61"/>
                    </a:cxn>
                    <a:cxn ang="0">
                      <a:pos x="209" y="41"/>
                    </a:cxn>
                    <a:cxn ang="0">
                      <a:pos x="441" y="5"/>
                    </a:cxn>
                    <a:cxn ang="0">
                      <a:pos x="550" y="37"/>
                    </a:cxn>
                    <a:cxn ang="0">
                      <a:pos x="609" y="67"/>
                    </a:cxn>
                    <a:cxn ang="0">
                      <a:pos x="677" y="164"/>
                    </a:cxn>
                    <a:cxn ang="0">
                      <a:pos x="793" y="241"/>
                    </a:cxn>
                    <a:cxn ang="0">
                      <a:pos x="865" y="380"/>
                    </a:cxn>
                    <a:cxn ang="0">
                      <a:pos x="905" y="536"/>
                    </a:cxn>
                    <a:cxn ang="0">
                      <a:pos x="890" y="674"/>
                    </a:cxn>
                    <a:cxn ang="0">
                      <a:pos x="872" y="770"/>
                    </a:cxn>
                    <a:cxn ang="0">
                      <a:pos x="845" y="911"/>
                    </a:cxn>
                    <a:cxn ang="0">
                      <a:pos x="711" y="891"/>
                    </a:cxn>
                    <a:cxn ang="0">
                      <a:pos x="659" y="917"/>
                    </a:cxn>
                    <a:cxn ang="0">
                      <a:pos x="556" y="966"/>
                    </a:cxn>
                    <a:cxn ang="0">
                      <a:pos x="431" y="1026"/>
                    </a:cxn>
                    <a:cxn ang="0">
                      <a:pos x="362" y="1017"/>
                    </a:cxn>
                    <a:cxn ang="0">
                      <a:pos x="273" y="960"/>
                    </a:cxn>
                    <a:cxn ang="0">
                      <a:pos x="185" y="880"/>
                    </a:cxn>
                    <a:cxn ang="0">
                      <a:pos x="88" y="753"/>
                    </a:cxn>
                    <a:cxn ang="0">
                      <a:pos x="26" y="609"/>
                    </a:cxn>
                    <a:cxn ang="0">
                      <a:pos x="21" y="438"/>
                    </a:cxn>
                    <a:cxn ang="0">
                      <a:pos x="8" y="340"/>
                    </a:cxn>
                    <a:cxn ang="0">
                      <a:pos x="44" y="224"/>
                    </a:cxn>
                    <a:cxn ang="0">
                      <a:pos x="132" y="208"/>
                    </a:cxn>
                    <a:cxn ang="0">
                      <a:pos x="234" y="158"/>
                    </a:cxn>
                    <a:cxn ang="0">
                      <a:pos x="261" y="18"/>
                    </a:cxn>
                  </a:cxnLst>
                  <a:rect l="0" t="0" r="r" b="b"/>
                  <a:pathLst>
                    <a:path w="911" h="1074">
                      <a:moveTo>
                        <a:pt x="115" y="305"/>
                      </a:moveTo>
                      <a:lnTo>
                        <a:pt x="91" y="316"/>
                      </a:lnTo>
                      <a:lnTo>
                        <a:pt x="107" y="350"/>
                      </a:lnTo>
                      <a:lnTo>
                        <a:pt x="131" y="339"/>
                      </a:lnTo>
                      <a:lnTo>
                        <a:pt x="115" y="305"/>
                      </a:lnTo>
                      <a:close/>
                      <a:moveTo>
                        <a:pt x="301" y="303"/>
                      </a:moveTo>
                      <a:lnTo>
                        <a:pt x="278" y="315"/>
                      </a:lnTo>
                      <a:lnTo>
                        <a:pt x="294" y="348"/>
                      </a:lnTo>
                      <a:lnTo>
                        <a:pt x="318" y="336"/>
                      </a:lnTo>
                      <a:lnTo>
                        <a:pt x="301" y="303"/>
                      </a:lnTo>
                      <a:close/>
                      <a:moveTo>
                        <a:pt x="208" y="303"/>
                      </a:moveTo>
                      <a:lnTo>
                        <a:pt x="184" y="315"/>
                      </a:lnTo>
                      <a:lnTo>
                        <a:pt x="201" y="349"/>
                      </a:lnTo>
                      <a:lnTo>
                        <a:pt x="224" y="338"/>
                      </a:lnTo>
                      <a:lnTo>
                        <a:pt x="208" y="303"/>
                      </a:lnTo>
                      <a:close/>
                      <a:moveTo>
                        <a:pt x="395" y="302"/>
                      </a:moveTo>
                      <a:lnTo>
                        <a:pt x="371" y="313"/>
                      </a:lnTo>
                      <a:lnTo>
                        <a:pt x="387" y="347"/>
                      </a:lnTo>
                      <a:lnTo>
                        <a:pt x="411" y="335"/>
                      </a:lnTo>
                      <a:lnTo>
                        <a:pt x="395" y="302"/>
                      </a:lnTo>
                      <a:close/>
                      <a:moveTo>
                        <a:pt x="488" y="300"/>
                      </a:moveTo>
                      <a:lnTo>
                        <a:pt x="464" y="311"/>
                      </a:lnTo>
                      <a:lnTo>
                        <a:pt x="480" y="346"/>
                      </a:lnTo>
                      <a:lnTo>
                        <a:pt x="504" y="334"/>
                      </a:lnTo>
                      <a:lnTo>
                        <a:pt x="488" y="300"/>
                      </a:lnTo>
                      <a:close/>
                      <a:moveTo>
                        <a:pt x="582" y="298"/>
                      </a:moveTo>
                      <a:lnTo>
                        <a:pt x="557" y="310"/>
                      </a:lnTo>
                      <a:lnTo>
                        <a:pt x="575" y="344"/>
                      </a:lnTo>
                      <a:lnTo>
                        <a:pt x="598" y="333"/>
                      </a:lnTo>
                      <a:lnTo>
                        <a:pt x="582" y="298"/>
                      </a:lnTo>
                      <a:close/>
                      <a:moveTo>
                        <a:pt x="675" y="297"/>
                      </a:moveTo>
                      <a:lnTo>
                        <a:pt x="652" y="309"/>
                      </a:lnTo>
                      <a:lnTo>
                        <a:pt x="668" y="342"/>
                      </a:lnTo>
                      <a:lnTo>
                        <a:pt x="692" y="332"/>
                      </a:lnTo>
                      <a:lnTo>
                        <a:pt x="675" y="297"/>
                      </a:lnTo>
                      <a:close/>
                      <a:moveTo>
                        <a:pt x="47" y="294"/>
                      </a:moveTo>
                      <a:lnTo>
                        <a:pt x="23" y="305"/>
                      </a:lnTo>
                      <a:lnTo>
                        <a:pt x="39" y="339"/>
                      </a:lnTo>
                      <a:lnTo>
                        <a:pt x="63" y="327"/>
                      </a:lnTo>
                      <a:lnTo>
                        <a:pt x="47" y="294"/>
                      </a:lnTo>
                      <a:close/>
                      <a:moveTo>
                        <a:pt x="140" y="293"/>
                      </a:moveTo>
                      <a:lnTo>
                        <a:pt x="116" y="304"/>
                      </a:lnTo>
                      <a:lnTo>
                        <a:pt x="132" y="338"/>
                      </a:lnTo>
                      <a:lnTo>
                        <a:pt x="156" y="326"/>
                      </a:lnTo>
                      <a:lnTo>
                        <a:pt x="140" y="293"/>
                      </a:lnTo>
                      <a:close/>
                      <a:moveTo>
                        <a:pt x="233" y="292"/>
                      </a:moveTo>
                      <a:lnTo>
                        <a:pt x="209" y="303"/>
                      </a:lnTo>
                      <a:lnTo>
                        <a:pt x="226" y="338"/>
                      </a:lnTo>
                      <a:lnTo>
                        <a:pt x="249" y="326"/>
                      </a:lnTo>
                      <a:lnTo>
                        <a:pt x="233" y="292"/>
                      </a:lnTo>
                      <a:close/>
                      <a:moveTo>
                        <a:pt x="327" y="290"/>
                      </a:moveTo>
                      <a:lnTo>
                        <a:pt x="303" y="302"/>
                      </a:lnTo>
                      <a:lnTo>
                        <a:pt x="319" y="335"/>
                      </a:lnTo>
                      <a:lnTo>
                        <a:pt x="344" y="324"/>
                      </a:lnTo>
                      <a:lnTo>
                        <a:pt x="327" y="290"/>
                      </a:lnTo>
                      <a:close/>
                      <a:moveTo>
                        <a:pt x="421" y="289"/>
                      </a:moveTo>
                      <a:lnTo>
                        <a:pt x="396" y="301"/>
                      </a:lnTo>
                      <a:lnTo>
                        <a:pt x="413" y="334"/>
                      </a:lnTo>
                      <a:lnTo>
                        <a:pt x="437" y="323"/>
                      </a:lnTo>
                      <a:lnTo>
                        <a:pt x="421" y="289"/>
                      </a:lnTo>
                      <a:close/>
                      <a:moveTo>
                        <a:pt x="514" y="288"/>
                      </a:moveTo>
                      <a:lnTo>
                        <a:pt x="490" y="300"/>
                      </a:lnTo>
                      <a:lnTo>
                        <a:pt x="506" y="333"/>
                      </a:lnTo>
                      <a:lnTo>
                        <a:pt x="530" y="321"/>
                      </a:lnTo>
                      <a:lnTo>
                        <a:pt x="514" y="288"/>
                      </a:lnTo>
                      <a:close/>
                      <a:moveTo>
                        <a:pt x="607" y="287"/>
                      </a:moveTo>
                      <a:lnTo>
                        <a:pt x="584" y="298"/>
                      </a:lnTo>
                      <a:lnTo>
                        <a:pt x="600" y="332"/>
                      </a:lnTo>
                      <a:lnTo>
                        <a:pt x="623" y="320"/>
                      </a:lnTo>
                      <a:lnTo>
                        <a:pt x="607" y="287"/>
                      </a:lnTo>
                      <a:close/>
                      <a:moveTo>
                        <a:pt x="701" y="286"/>
                      </a:moveTo>
                      <a:lnTo>
                        <a:pt x="677" y="297"/>
                      </a:lnTo>
                      <a:lnTo>
                        <a:pt x="693" y="331"/>
                      </a:lnTo>
                      <a:lnTo>
                        <a:pt x="717" y="319"/>
                      </a:lnTo>
                      <a:lnTo>
                        <a:pt x="701" y="286"/>
                      </a:lnTo>
                      <a:close/>
                      <a:moveTo>
                        <a:pt x="72" y="281"/>
                      </a:moveTo>
                      <a:lnTo>
                        <a:pt x="48" y="293"/>
                      </a:lnTo>
                      <a:lnTo>
                        <a:pt x="64" y="327"/>
                      </a:lnTo>
                      <a:lnTo>
                        <a:pt x="88" y="316"/>
                      </a:lnTo>
                      <a:lnTo>
                        <a:pt x="72" y="281"/>
                      </a:lnTo>
                      <a:close/>
                      <a:moveTo>
                        <a:pt x="165" y="280"/>
                      </a:moveTo>
                      <a:lnTo>
                        <a:pt x="141" y="292"/>
                      </a:lnTo>
                      <a:lnTo>
                        <a:pt x="157" y="326"/>
                      </a:lnTo>
                      <a:lnTo>
                        <a:pt x="181" y="315"/>
                      </a:lnTo>
                      <a:lnTo>
                        <a:pt x="165" y="280"/>
                      </a:lnTo>
                      <a:close/>
                      <a:moveTo>
                        <a:pt x="259" y="279"/>
                      </a:moveTo>
                      <a:lnTo>
                        <a:pt x="236" y="290"/>
                      </a:lnTo>
                      <a:lnTo>
                        <a:pt x="252" y="325"/>
                      </a:lnTo>
                      <a:lnTo>
                        <a:pt x="276" y="313"/>
                      </a:lnTo>
                      <a:lnTo>
                        <a:pt x="259" y="279"/>
                      </a:lnTo>
                      <a:close/>
                      <a:moveTo>
                        <a:pt x="353" y="278"/>
                      </a:moveTo>
                      <a:lnTo>
                        <a:pt x="329" y="289"/>
                      </a:lnTo>
                      <a:lnTo>
                        <a:pt x="345" y="324"/>
                      </a:lnTo>
                      <a:lnTo>
                        <a:pt x="369" y="312"/>
                      </a:lnTo>
                      <a:lnTo>
                        <a:pt x="353" y="278"/>
                      </a:lnTo>
                      <a:close/>
                      <a:moveTo>
                        <a:pt x="446" y="277"/>
                      </a:moveTo>
                      <a:lnTo>
                        <a:pt x="422" y="288"/>
                      </a:lnTo>
                      <a:lnTo>
                        <a:pt x="438" y="323"/>
                      </a:lnTo>
                      <a:lnTo>
                        <a:pt x="462" y="311"/>
                      </a:lnTo>
                      <a:lnTo>
                        <a:pt x="446" y="277"/>
                      </a:lnTo>
                      <a:close/>
                      <a:moveTo>
                        <a:pt x="539" y="275"/>
                      </a:moveTo>
                      <a:lnTo>
                        <a:pt x="516" y="287"/>
                      </a:lnTo>
                      <a:lnTo>
                        <a:pt x="532" y="320"/>
                      </a:lnTo>
                      <a:lnTo>
                        <a:pt x="555" y="310"/>
                      </a:lnTo>
                      <a:lnTo>
                        <a:pt x="539" y="275"/>
                      </a:lnTo>
                      <a:close/>
                      <a:moveTo>
                        <a:pt x="633" y="274"/>
                      </a:moveTo>
                      <a:lnTo>
                        <a:pt x="609" y="286"/>
                      </a:lnTo>
                      <a:lnTo>
                        <a:pt x="625" y="319"/>
                      </a:lnTo>
                      <a:lnTo>
                        <a:pt x="649" y="308"/>
                      </a:lnTo>
                      <a:lnTo>
                        <a:pt x="633" y="274"/>
                      </a:lnTo>
                      <a:close/>
                      <a:moveTo>
                        <a:pt x="726" y="273"/>
                      </a:moveTo>
                      <a:lnTo>
                        <a:pt x="702" y="285"/>
                      </a:lnTo>
                      <a:lnTo>
                        <a:pt x="718" y="318"/>
                      </a:lnTo>
                      <a:lnTo>
                        <a:pt x="742" y="307"/>
                      </a:lnTo>
                      <a:lnTo>
                        <a:pt x="726" y="273"/>
                      </a:lnTo>
                      <a:close/>
                      <a:moveTo>
                        <a:pt x="98" y="270"/>
                      </a:moveTo>
                      <a:lnTo>
                        <a:pt x="73" y="281"/>
                      </a:lnTo>
                      <a:lnTo>
                        <a:pt x="90" y="315"/>
                      </a:lnTo>
                      <a:lnTo>
                        <a:pt x="114" y="303"/>
                      </a:lnTo>
                      <a:lnTo>
                        <a:pt x="98" y="270"/>
                      </a:lnTo>
                      <a:close/>
                      <a:moveTo>
                        <a:pt x="191" y="269"/>
                      </a:moveTo>
                      <a:lnTo>
                        <a:pt x="167" y="280"/>
                      </a:lnTo>
                      <a:lnTo>
                        <a:pt x="184" y="313"/>
                      </a:lnTo>
                      <a:lnTo>
                        <a:pt x="207" y="302"/>
                      </a:lnTo>
                      <a:lnTo>
                        <a:pt x="191" y="269"/>
                      </a:lnTo>
                      <a:close/>
                      <a:moveTo>
                        <a:pt x="284" y="267"/>
                      </a:moveTo>
                      <a:lnTo>
                        <a:pt x="261" y="278"/>
                      </a:lnTo>
                      <a:lnTo>
                        <a:pt x="277" y="312"/>
                      </a:lnTo>
                      <a:lnTo>
                        <a:pt x="301" y="301"/>
                      </a:lnTo>
                      <a:lnTo>
                        <a:pt x="284" y="267"/>
                      </a:lnTo>
                      <a:close/>
                      <a:moveTo>
                        <a:pt x="378" y="266"/>
                      </a:moveTo>
                      <a:lnTo>
                        <a:pt x="354" y="278"/>
                      </a:lnTo>
                      <a:lnTo>
                        <a:pt x="370" y="311"/>
                      </a:lnTo>
                      <a:lnTo>
                        <a:pt x="394" y="300"/>
                      </a:lnTo>
                      <a:lnTo>
                        <a:pt x="378" y="266"/>
                      </a:lnTo>
                      <a:close/>
                      <a:moveTo>
                        <a:pt x="471" y="265"/>
                      </a:moveTo>
                      <a:lnTo>
                        <a:pt x="447" y="277"/>
                      </a:lnTo>
                      <a:lnTo>
                        <a:pt x="464" y="310"/>
                      </a:lnTo>
                      <a:lnTo>
                        <a:pt x="487" y="298"/>
                      </a:lnTo>
                      <a:lnTo>
                        <a:pt x="471" y="265"/>
                      </a:lnTo>
                      <a:close/>
                      <a:moveTo>
                        <a:pt x="564" y="264"/>
                      </a:moveTo>
                      <a:lnTo>
                        <a:pt x="541" y="275"/>
                      </a:lnTo>
                      <a:lnTo>
                        <a:pt x="557" y="309"/>
                      </a:lnTo>
                      <a:lnTo>
                        <a:pt x="580" y="297"/>
                      </a:lnTo>
                      <a:lnTo>
                        <a:pt x="564" y="264"/>
                      </a:lnTo>
                      <a:close/>
                      <a:moveTo>
                        <a:pt x="659" y="262"/>
                      </a:moveTo>
                      <a:lnTo>
                        <a:pt x="634" y="273"/>
                      </a:lnTo>
                      <a:lnTo>
                        <a:pt x="650" y="308"/>
                      </a:lnTo>
                      <a:lnTo>
                        <a:pt x="675" y="296"/>
                      </a:lnTo>
                      <a:lnTo>
                        <a:pt x="659" y="262"/>
                      </a:lnTo>
                      <a:close/>
                      <a:moveTo>
                        <a:pt x="123" y="257"/>
                      </a:moveTo>
                      <a:lnTo>
                        <a:pt x="99" y="269"/>
                      </a:lnTo>
                      <a:lnTo>
                        <a:pt x="115" y="302"/>
                      </a:lnTo>
                      <a:lnTo>
                        <a:pt x="139" y="290"/>
                      </a:lnTo>
                      <a:lnTo>
                        <a:pt x="123" y="257"/>
                      </a:lnTo>
                      <a:close/>
                      <a:moveTo>
                        <a:pt x="216" y="256"/>
                      </a:moveTo>
                      <a:lnTo>
                        <a:pt x="193" y="267"/>
                      </a:lnTo>
                      <a:lnTo>
                        <a:pt x="209" y="301"/>
                      </a:lnTo>
                      <a:lnTo>
                        <a:pt x="232" y="289"/>
                      </a:lnTo>
                      <a:lnTo>
                        <a:pt x="216" y="256"/>
                      </a:lnTo>
                      <a:close/>
                      <a:moveTo>
                        <a:pt x="310" y="255"/>
                      </a:moveTo>
                      <a:lnTo>
                        <a:pt x="286" y="266"/>
                      </a:lnTo>
                      <a:lnTo>
                        <a:pt x="302" y="301"/>
                      </a:lnTo>
                      <a:lnTo>
                        <a:pt x="326" y="289"/>
                      </a:lnTo>
                      <a:lnTo>
                        <a:pt x="310" y="255"/>
                      </a:lnTo>
                      <a:close/>
                      <a:moveTo>
                        <a:pt x="403" y="254"/>
                      </a:moveTo>
                      <a:lnTo>
                        <a:pt x="379" y="265"/>
                      </a:lnTo>
                      <a:lnTo>
                        <a:pt x="395" y="298"/>
                      </a:lnTo>
                      <a:lnTo>
                        <a:pt x="419" y="288"/>
                      </a:lnTo>
                      <a:lnTo>
                        <a:pt x="403" y="254"/>
                      </a:lnTo>
                      <a:close/>
                      <a:moveTo>
                        <a:pt x="496" y="252"/>
                      </a:moveTo>
                      <a:lnTo>
                        <a:pt x="473" y="264"/>
                      </a:lnTo>
                      <a:lnTo>
                        <a:pt x="490" y="297"/>
                      </a:lnTo>
                      <a:lnTo>
                        <a:pt x="513" y="286"/>
                      </a:lnTo>
                      <a:lnTo>
                        <a:pt x="496" y="252"/>
                      </a:lnTo>
                      <a:close/>
                      <a:moveTo>
                        <a:pt x="591" y="251"/>
                      </a:moveTo>
                      <a:lnTo>
                        <a:pt x="567" y="263"/>
                      </a:lnTo>
                      <a:lnTo>
                        <a:pt x="583" y="296"/>
                      </a:lnTo>
                      <a:lnTo>
                        <a:pt x="607" y="285"/>
                      </a:lnTo>
                      <a:lnTo>
                        <a:pt x="591" y="251"/>
                      </a:lnTo>
                      <a:close/>
                      <a:moveTo>
                        <a:pt x="684" y="250"/>
                      </a:moveTo>
                      <a:lnTo>
                        <a:pt x="660" y="262"/>
                      </a:lnTo>
                      <a:lnTo>
                        <a:pt x="676" y="295"/>
                      </a:lnTo>
                      <a:lnTo>
                        <a:pt x="700" y="283"/>
                      </a:lnTo>
                      <a:lnTo>
                        <a:pt x="684" y="250"/>
                      </a:lnTo>
                      <a:close/>
                      <a:moveTo>
                        <a:pt x="55" y="247"/>
                      </a:moveTo>
                      <a:lnTo>
                        <a:pt x="31" y="258"/>
                      </a:lnTo>
                      <a:lnTo>
                        <a:pt x="47" y="292"/>
                      </a:lnTo>
                      <a:lnTo>
                        <a:pt x="71" y="280"/>
                      </a:lnTo>
                      <a:lnTo>
                        <a:pt x="55" y="247"/>
                      </a:lnTo>
                      <a:close/>
                      <a:moveTo>
                        <a:pt x="148" y="244"/>
                      </a:moveTo>
                      <a:lnTo>
                        <a:pt x="125" y="256"/>
                      </a:lnTo>
                      <a:lnTo>
                        <a:pt x="141" y="290"/>
                      </a:lnTo>
                      <a:lnTo>
                        <a:pt x="164" y="279"/>
                      </a:lnTo>
                      <a:lnTo>
                        <a:pt x="148" y="244"/>
                      </a:lnTo>
                      <a:close/>
                      <a:moveTo>
                        <a:pt x="241" y="243"/>
                      </a:moveTo>
                      <a:lnTo>
                        <a:pt x="218" y="255"/>
                      </a:lnTo>
                      <a:lnTo>
                        <a:pt x="234" y="289"/>
                      </a:lnTo>
                      <a:lnTo>
                        <a:pt x="259" y="278"/>
                      </a:lnTo>
                      <a:lnTo>
                        <a:pt x="241" y="243"/>
                      </a:lnTo>
                      <a:close/>
                      <a:moveTo>
                        <a:pt x="429" y="242"/>
                      </a:moveTo>
                      <a:lnTo>
                        <a:pt x="406" y="254"/>
                      </a:lnTo>
                      <a:lnTo>
                        <a:pt x="422" y="287"/>
                      </a:lnTo>
                      <a:lnTo>
                        <a:pt x="445" y="275"/>
                      </a:lnTo>
                      <a:lnTo>
                        <a:pt x="429" y="242"/>
                      </a:lnTo>
                      <a:close/>
                      <a:moveTo>
                        <a:pt x="336" y="242"/>
                      </a:moveTo>
                      <a:lnTo>
                        <a:pt x="311" y="254"/>
                      </a:lnTo>
                      <a:lnTo>
                        <a:pt x="327" y="288"/>
                      </a:lnTo>
                      <a:lnTo>
                        <a:pt x="352" y="277"/>
                      </a:lnTo>
                      <a:lnTo>
                        <a:pt x="336" y="242"/>
                      </a:lnTo>
                      <a:close/>
                      <a:moveTo>
                        <a:pt x="522" y="240"/>
                      </a:moveTo>
                      <a:lnTo>
                        <a:pt x="499" y="251"/>
                      </a:lnTo>
                      <a:lnTo>
                        <a:pt x="515" y="286"/>
                      </a:lnTo>
                      <a:lnTo>
                        <a:pt x="539" y="274"/>
                      </a:lnTo>
                      <a:lnTo>
                        <a:pt x="522" y="240"/>
                      </a:lnTo>
                      <a:close/>
                      <a:moveTo>
                        <a:pt x="616" y="239"/>
                      </a:moveTo>
                      <a:lnTo>
                        <a:pt x="592" y="250"/>
                      </a:lnTo>
                      <a:lnTo>
                        <a:pt x="608" y="285"/>
                      </a:lnTo>
                      <a:lnTo>
                        <a:pt x="632" y="273"/>
                      </a:lnTo>
                      <a:lnTo>
                        <a:pt x="616" y="239"/>
                      </a:lnTo>
                      <a:close/>
                      <a:moveTo>
                        <a:pt x="709" y="237"/>
                      </a:moveTo>
                      <a:lnTo>
                        <a:pt x="685" y="249"/>
                      </a:lnTo>
                      <a:lnTo>
                        <a:pt x="701" y="282"/>
                      </a:lnTo>
                      <a:lnTo>
                        <a:pt x="725" y="271"/>
                      </a:lnTo>
                      <a:lnTo>
                        <a:pt x="709" y="237"/>
                      </a:lnTo>
                      <a:close/>
                      <a:moveTo>
                        <a:pt x="80" y="234"/>
                      </a:moveTo>
                      <a:lnTo>
                        <a:pt x="56" y="246"/>
                      </a:lnTo>
                      <a:lnTo>
                        <a:pt x="72" y="279"/>
                      </a:lnTo>
                      <a:lnTo>
                        <a:pt x="96" y="267"/>
                      </a:lnTo>
                      <a:lnTo>
                        <a:pt x="80" y="234"/>
                      </a:lnTo>
                      <a:close/>
                      <a:moveTo>
                        <a:pt x="173" y="233"/>
                      </a:moveTo>
                      <a:lnTo>
                        <a:pt x="150" y="244"/>
                      </a:lnTo>
                      <a:lnTo>
                        <a:pt x="167" y="278"/>
                      </a:lnTo>
                      <a:lnTo>
                        <a:pt x="190" y="266"/>
                      </a:lnTo>
                      <a:lnTo>
                        <a:pt x="173" y="233"/>
                      </a:lnTo>
                      <a:close/>
                      <a:moveTo>
                        <a:pt x="268" y="232"/>
                      </a:moveTo>
                      <a:lnTo>
                        <a:pt x="244" y="243"/>
                      </a:lnTo>
                      <a:lnTo>
                        <a:pt x="260" y="277"/>
                      </a:lnTo>
                      <a:lnTo>
                        <a:pt x="284" y="265"/>
                      </a:lnTo>
                      <a:lnTo>
                        <a:pt x="268" y="232"/>
                      </a:lnTo>
                      <a:close/>
                      <a:moveTo>
                        <a:pt x="361" y="231"/>
                      </a:moveTo>
                      <a:lnTo>
                        <a:pt x="337" y="242"/>
                      </a:lnTo>
                      <a:lnTo>
                        <a:pt x="354" y="275"/>
                      </a:lnTo>
                      <a:lnTo>
                        <a:pt x="377" y="264"/>
                      </a:lnTo>
                      <a:lnTo>
                        <a:pt x="361" y="231"/>
                      </a:lnTo>
                      <a:close/>
                      <a:moveTo>
                        <a:pt x="454" y="229"/>
                      </a:moveTo>
                      <a:lnTo>
                        <a:pt x="431" y="241"/>
                      </a:lnTo>
                      <a:lnTo>
                        <a:pt x="447" y="274"/>
                      </a:lnTo>
                      <a:lnTo>
                        <a:pt x="470" y="263"/>
                      </a:lnTo>
                      <a:lnTo>
                        <a:pt x="454" y="229"/>
                      </a:lnTo>
                      <a:close/>
                      <a:moveTo>
                        <a:pt x="548" y="228"/>
                      </a:moveTo>
                      <a:lnTo>
                        <a:pt x="524" y="240"/>
                      </a:lnTo>
                      <a:lnTo>
                        <a:pt x="540" y="273"/>
                      </a:lnTo>
                      <a:lnTo>
                        <a:pt x="564" y="262"/>
                      </a:lnTo>
                      <a:lnTo>
                        <a:pt x="548" y="228"/>
                      </a:lnTo>
                      <a:close/>
                      <a:moveTo>
                        <a:pt x="641" y="227"/>
                      </a:moveTo>
                      <a:lnTo>
                        <a:pt x="617" y="239"/>
                      </a:lnTo>
                      <a:lnTo>
                        <a:pt x="633" y="272"/>
                      </a:lnTo>
                      <a:lnTo>
                        <a:pt x="657" y="260"/>
                      </a:lnTo>
                      <a:lnTo>
                        <a:pt x="641" y="227"/>
                      </a:lnTo>
                      <a:close/>
                      <a:moveTo>
                        <a:pt x="106" y="221"/>
                      </a:moveTo>
                      <a:lnTo>
                        <a:pt x="83" y="233"/>
                      </a:lnTo>
                      <a:lnTo>
                        <a:pt x="99" y="267"/>
                      </a:lnTo>
                      <a:lnTo>
                        <a:pt x="122" y="256"/>
                      </a:lnTo>
                      <a:lnTo>
                        <a:pt x="106" y="221"/>
                      </a:lnTo>
                      <a:close/>
                      <a:moveTo>
                        <a:pt x="200" y="220"/>
                      </a:moveTo>
                      <a:lnTo>
                        <a:pt x="176" y="232"/>
                      </a:lnTo>
                      <a:lnTo>
                        <a:pt x="192" y="265"/>
                      </a:lnTo>
                      <a:lnTo>
                        <a:pt x="216" y="255"/>
                      </a:lnTo>
                      <a:lnTo>
                        <a:pt x="200" y="220"/>
                      </a:lnTo>
                      <a:close/>
                      <a:moveTo>
                        <a:pt x="293" y="219"/>
                      </a:moveTo>
                      <a:lnTo>
                        <a:pt x="269" y="231"/>
                      </a:lnTo>
                      <a:lnTo>
                        <a:pt x="285" y="264"/>
                      </a:lnTo>
                      <a:lnTo>
                        <a:pt x="309" y="252"/>
                      </a:lnTo>
                      <a:lnTo>
                        <a:pt x="293" y="219"/>
                      </a:lnTo>
                      <a:close/>
                      <a:moveTo>
                        <a:pt x="386" y="218"/>
                      </a:moveTo>
                      <a:lnTo>
                        <a:pt x="362" y="229"/>
                      </a:lnTo>
                      <a:lnTo>
                        <a:pt x="379" y="264"/>
                      </a:lnTo>
                      <a:lnTo>
                        <a:pt x="402" y="252"/>
                      </a:lnTo>
                      <a:lnTo>
                        <a:pt x="386" y="218"/>
                      </a:lnTo>
                      <a:close/>
                      <a:moveTo>
                        <a:pt x="480" y="217"/>
                      </a:moveTo>
                      <a:lnTo>
                        <a:pt x="456" y="228"/>
                      </a:lnTo>
                      <a:lnTo>
                        <a:pt x="472" y="263"/>
                      </a:lnTo>
                      <a:lnTo>
                        <a:pt x="496" y="251"/>
                      </a:lnTo>
                      <a:lnTo>
                        <a:pt x="480" y="217"/>
                      </a:lnTo>
                      <a:close/>
                      <a:moveTo>
                        <a:pt x="573" y="216"/>
                      </a:moveTo>
                      <a:lnTo>
                        <a:pt x="549" y="227"/>
                      </a:lnTo>
                      <a:lnTo>
                        <a:pt x="565" y="260"/>
                      </a:lnTo>
                      <a:lnTo>
                        <a:pt x="590" y="249"/>
                      </a:lnTo>
                      <a:lnTo>
                        <a:pt x="573" y="216"/>
                      </a:lnTo>
                      <a:close/>
                      <a:moveTo>
                        <a:pt x="667" y="214"/>
                      </a:moveTo>
                      <a:lnTo>
                        <a:pt x="642" y="226"/>
                      </a:lnTo>
                      <a:lnTo>
                        <a:pt x="659" y="259"/>
                      </a:lnTo>
                      <a:lnTo>
                        <a:pt x="683" y="248"/>
                      </a:lnTo>
                      <a:lnTo>
                        <a:pt x="667" y="214"/>
                      </a:lnTo>
                      <a:close/>
                      <a:moveTo>
                        <a:pt x="131" y="210"/>
                      </a:moveTo>
                      <a:lnTo>
                        <a:pt x="108" y="221"/>
                      </a:lnTo>
                      <a:lnTo>
                        <a:pt x="124" y="255"/>
                      </a:lnTo>
                      <a:lnTo>
                        <a:pt x="148" y="243"/>
                      </a:lnTo>
                      <a:lnTo>
                        <a:pt x="131" y="210"/>
                      </a:lnTo>
                      <a:close/>
                      <a:moveTo>
                        <a:pt x="225" y="209"/>
                      </a:moveTo>
                      <a:lnTo>
                        <a:pt x="201" y="220"/>
                      </a:lnTo>
                      <a:lnTo>
                        <a:pt x="217" y="254"/>
                      </a:lnTo>
                      <a:lnTo>
                        <a:pt x="241" y="242"/>
                      </a:lnTo>
                      <a:lnTo>
                        <a:pt x="225" y="209"/>
                      </a:lnTo>
                      <a:close/>
                      <a:moveTo>
                        <a:pt x="318" y="206"/>
                      </a:moveTo>
                      <a:lnTo>
                        <a:pt x="294" y="218"/>
                      </a:lnTo>
                      <a:lnTo>
                        <a:pt x="310" y="252"/>
                      </a:lnTo>
                      <a:lnTo>
                        <a:pt x="334" y="241"/>
                      </a:lnTo>
                      <a:lnTo>
                        <a:pt x="318" y="206"/>
                      </a:lnTo>
                      <a:close/>
                      <a:moveTo>
                        <a:pt x="506" y="205"/>
                      </a:moveTo>
                      <a:lnTo>
                        <a:pt x="481" y="217"/>
                      </a:lnTo>
                      <a:lnTo>
                        <a:pt x="498" y="250"/>
                      </a:lnTo>
                      <a:lnTo>
                        <a:pt x="522" y="239"/>
                      </a:lnTo>
                      <a:lnTo>
                        <a:pt x="506" y="205"/>
                      </a:lnTo>
                      <a:close/>
                      <a:moveTo>
                        <a:pt x="411" y="205"/>
                      </a:moveTo>
                      <a:lnTo>
                        <a:pt x="388" y="217"/>
                      </a:lnTo>
                      <a:lnTo>
                        <a:pt x="404" y="251"/>
                      </a:lnTo>
                      <a:lnTo>
                        <a:pt x="429" y="240"/>
                      </a:lnTo>
                      <a:lnTo>
                        <a:pt x="411" y="205"/>
                      </a:lnTo>
                      <a:close/>
                      <a:moveTo>
                        <a:pt x="599" y="203"/>
                      </a:moveTo>
                      <a:lnTo>
                        <a:pt x="575" y="214"/>
                      </a:lnTo>
                      <a:lnTo>
                        <a:pt x="591" y="249"/>
                      </a:lnTo>
                      <a:lnTo>
                        <a:pt x="615" y="237"/>
                      </a:lnTo>
                      <a:lnTo>
                        <a:pt x="599" y="203"/>
                      </a:lnTo>
                      <a:close/>
                      <a:moveTo>
                        <a:pt x="693" y="202"/>
                      </a:moveTo>
                      <a:lnTo>
                        <a:pt x="668" y="213"/>
                      </a:lnTo>
                      <a:lnTo>
                        <a:pt x="685" y="248"/>
                      </a:lnTo>
                      <a:lnTo>
                        <a:pt x="709" y="236"/>
                      </a:lnTo>
                      <a:lnTo>
                        <a:pt x="693" y="202"/>
                      </a:lnTo>
                      <a:close/>
                      <a:moveTo>
                        <a:pt x="157" y="197"/>
                      </a:moveTo>
                      <a:lnTo>
                        <a:pt x="133" y="209"/>
                      </a:lnTo>
                      <a:lnTo>
                        <a:pt x="149" y="242"/>
                      </a:lnTo>
                      <a:lnTo>
                        <a:pt x="173" y="231"/>
                      </a:lnTo>
                      <a:lnTo>
                        <a:pt x="157" y="197"/>
                      </a:lnTo>
                      <a:close/>
                      <a:moveTo>
                        <a:pt x="250" y="196"/>
                      </a:moveTo>
                      <a:lnTo>
                        <a:pt x="226" y="208"/>
                      </a:lnTo>
                      <a:lnTo>
                        <a:pt x="242" y="241"/>
                      </a:lnTo>
                      <a:lnTo>
                        <a:pt x="267" y="229"/>
                      </a:lnTo>
                      <a:lnTo>
                        <a:pt x="250" y="196"/>
                      </a:lnTo>
                      <a:close/>
                      <a:moveTo>
                        <a:pt x="344" y="195"/>
                      </a:moveTo>
                      <a:lnTo>
                        <a:pt x="319" y="206"/>
                      </a:lnTo>
                      <a:lnTo>
                        <a:pt x="337" y="240"/>
                      </a:lnTo>
                      <a:lnTo>
                        <a:pt x="360" y="228"/>
                      </a:lnTo>
                      <a:lnTo>
                        <a:pt x="344" y="195"/>
                      </a:lnTo>
                      <a:close/>
                      <a:moveTo>
                        <a:pt x="437" y="194"/>
                      </a:moveTo>
                      <a:lnTo>
                        <a:pt x="414" y="205"/>
                      </a:lnTo>
                      <a:lnTo>
                        <a:pt x="430" y="239"/>
                      </a:lnTo>
                      <a:lnTo>
                        <a:pt x="454" y="227"/>
                      </a:lnTo>
                      <a:lnTo>
                        <a:pt x="437" y="194"/>
                      </a:lnTo>
                      <a:close/>
                      <a:moveTo>
                        <a:pt x="531" y="193"/>
                      </a:moveTo>
                      <a:lnTo>
                        <a:pt x="507" y="204"/>
                      </a:lnTo>
                      <a:lnTo>
                        <a:pt x="523" y="237"/>
                      </a:lnTo>
                      <a:lnTo>
                        <a:pt x="547" y="226"/>
                      </a:lnTo>
                      <a:lnTo>
                        <a:pt x="531" y="193"/>
                      </a:lnTo>
                      <a:close/>
                      <a:moveTo>
                        <a:pt x="624" y="191"/>
                      </a:moveTo>
                      <a:lnTo>
                        <a:pt x="600" y="203"/>
                      </a:lnTo>
                      <a:lnTo>
                        <a:pt x="616" y="236"/>
                      </a:lnTo>
                      <a:lnTo>
                        <a:pt x="640" y="225"/>
                      </a:lnTo>
                      <a:lnTo>
                        <a:pt x="624" y="191"/>
                      </a:lnTo>
                      <a:close/>
                      <a:moveTo>
                        <a:pt x="183" y="184"/>
                      </a:moveTo>
                      <a:lnTo>
                        <a:pt x="158" y="196"/>
                      </a:lnTo>
                      <a:lnTo>
                        <a:pt x="175" y="231"/>
                      </a:lnTo>
                      <a:lnTo>
                        <a:pt x="199" y="219"/>
                      </a:lnTo>
                      <a:lnTo>
                        <a:pt x="183" y="184"/>
                      </a:lnTo>
                      <a:close/>
                      <a:moveTo>
                        <a:pt x="276" y="183"/>
                      </a:moveTo>
                      <a:lnTo>
                        <a:pt x="252" y="195"/>
                      </a:lnTo>
                      <a:lnTo>
                        <a:pt x="268" y="229"/>
                      </a:lnTo>
                      <a:lnTo>
                        <a:pt x="292" y="218"/>
                      </a:lnTo>
                      <a:lnTo>
                        <a:pt x="276" y="183"/>
                      </a:lnTo>
                      <a:close/>
                      <a:moveTo>
                        <a:pt x="369" y="182"/>
                      </a:moveTo>
                      <a:lnTo>
                        <a:pt x="346" y="194"/>
                      </a:lnTo>
                      <a:lnTo>
                        <a:pt x="362" y="227"/>
                      </a:lnTo>
                      <a:lnTo>
                        <a:pt x="385" y="217"/>
                      </a:lnTo>
                      <a:lnTo>
                        <a:pt x="369" y="182"/>
                      </a:lnTo>
                      <a:close/>
                      <a:moveTo>
                        <a:pt x="463" y="181"/>
                      </a:moveTo>
                      <a:lnTo>
                        <a:pt x="439" y="193"/>
                      </a:lnTo>
                      <a:lnTo>
                        <a:pt x="455" y="227"/>
                      </a:lnTo>
                      <a:lnTo>
                        <a:pt x="479" y="216"/>
                      </a:lnTo>
                      <a:lnTo>
                        <a:pt x="463" y="181"/>
                      </a:lnTo>
                      <a:close/>
                      <a:moveTo>
                        <a:pt x="556" y="180"/>
                      </a:moveTo>
                      <a:lnTo>
                        <a:pt x="532" y="191"/>
                      </a:lnTo>
                      <a:lnTo>
                        <a:pt x="548" y="226"/>
                      </a:lnTo>
                      <a:lnTo>
                        <a:pt x="572" y="214"/>
                      </a:lnTo>
                      <a:lnTo>
                        <a:pt x="556" y="180"/>
                      </a:lnTo>
                      <a:close/>
                      <a:moveTo>
                        <a:pt x="649" y="179"/>
                      </a:moveTo>
                      <a:lnTo>
                        <a:pt x="626" y="190"/>
                      </a:lnTo>
                      <a:lnTo>
                        <a:pt x="642" y="224"/>
                      </a:lnTo>
                      <a:lnTo>
                        <a:pt x="665" y="213"/>
                      </a:lnTo>
                      <a:lnTo>
                        <a:pt x="649" y="179"/>
                      </a:lnTo>
                      <a:close/>
                      <a:moveTo>
                        <a:pt x="208" y="173"/>
                      </a:moveTo>
                      <a:lnTo>
                        <a:pt x="184" y="184"/>
                      </a:lnTo>
                      <a:lnTo>
                        <a:pt x="200" y="218"/>
                      </a:lnTo>
                      <a:lnTo>
                        <a:pt x="224" y="206"/>
                      </a:lnTo>
                      <a:lnTo>
                        <a:pt x="208" y="173"/>
                      </a:lnTo>
                      <a:close/>
                      <a:moveTo>
                        <a:pt x="301" y="172"/>
                      </a:moveTo>
                      <a:lnTo>
                        <a:pt x="277" y="183"/>
                      </a:lnTo>
                      <a:lnTo>
                        <a:pt x="294" y="217"/>
                      </a:lnTo>
                      <a:lnTo>
                        <a:pt x="317" y="205"/>
                      </a:lnTo>
                      <a:lnTo>
                        <a:pt x="301" y="172"/>
                      </a:lnTo>
                      <a:close/>
                      <a:moveTo>
                        <a:pt x="394" y="170"/>
                      </a:moveTo>
                      <a:lnTo>
                        <a:pt x="371" y="181"/>
                      </a:lnTo>
                      <a:lnTo>
                        <a:pt x="387" y="216"/>
                      </a:lnTo>
                      <a:lnTo>
                        <a:pt x="411" y="204"/>
                      </a:lnTo>
                      <a:lnTo>
                        <a:pt x="394" y="170"/>
                      </a:lnTo>
                      <a:close/>
                      <a:moveTo>
                        <a:pt x="582" y="168"/>
                      </a:moveTo>
                      <a:lnTo>
                        <a:pt x="557" y="180"/>
                      </a:lnTo>
                      <a:lnTo>
                        <a:pt x="575" y="213"/>
                      </a:lnTo>
                      <a:lnTo>
                        <a:pt x="598" y="202"/>
                      </a:lnTo>
                      <a:lnTo>
                        <a:pt x="582" y="168"/>
                      </a:lnTo>
                      <a:close/>
                      <a:moveTo>
                        <a:pt x="488" y="168"/>
                      </a:moveTo>
                      <a:lnTo>
                        <a:pt x="464" y="180"/>
                      </a:lnTo>
                      <a:lnTo>
                        <a:pt x="480" y="214"/>
                      </a:lnTo>
                      <a:lnTo>
                        <a:pt x="504" y="203"/>
                      </a:lnTo>
                      <a:lnTo>
                        <a:pt x="488" y="168"/>
                      </a:lnTo>
                      <a:close/>
                      <a:moveTo>
                        <a:pt x="676" y="166"/>
                      </a:moveTo>
                      <a:lnTo>
                        <a:pt x="652" y="179"/>
                      </a:lnTo>
                      <a:lnTo>
                        <a:pt x="668" y="212"/>
                      </a:lnTo>
                      <a:lnTo>
                        <a:pt x="692" y="201"/>
                      </a:lnTo>
                      <a:lnTo>
                        <a:pt x="676" y="166"/>
                      </a:lnTo>
                      <a:close/>
                      <a:moveTo>
                        <a:pt x="233" y="160"/>
                      </a:moveTo>
                      <a:lnTo>
                        <a:pt x="209" y="172"/>
                      </a:lnTo>
                      <a:lnTo>
                        <a:pt x="225" y="205"/>
                      </a:lnTo>
                      <a:lnTo>
                        <a:pt x="249" y="194"/>
                      </a:lnTo>
                      <a:lnTo>
                        <a:pt x="233" y="160"/>
                      </a:lnTo>
                      <a:close/>
                      <a:moveTo>
                        <a:pt x="326" y="159"/>
                      </a:moveTo>
                      <a:lnTo>
                        <a:pt x="303" y="171"/>
                      </a:lnTo>
                      <a:lnTo>
                        <a:pt x="319" y="204"/>
                      </a:lnTo>
                      <a:lnTo>
                        <a:pt x="342" y="193"/>
                      </a:lnTo>
                      <a:lnTo>
                        <a:pt x="326" y="159"/>
                      </a:lnTo>
                      <a:close/>
                      <a:moveTo>
                        <a:pt x="421" y="158"/>
                      </a:moveTo>
                      <a:lnTo>
                        <a:pt x="396" y="170"/>
                      </a:lnTo>
                      <a:lnTo>
                        <a:pt x="413" y="203"/>
                      </a:lnTo>
                      <a:lnTo>
                        <a:pt x="437" y="191"/>
                      </a:lnTo>
                      <a:lnTo>
                        <a:pt x="421" y="158"/>
                      </a:lnTo>
                      <a:close/>
                      <a:moveTo>
                        <a:pt x="514" y="157"/>
                      </a:moveTo>
                      <a:lnTo>
                        <a:pt x="490" y="168"/>
                      </a:lnTo>
                      <a:lnTo>
                        <a:pt x="506" y="203"/>
                      </a:lnTo>
                      <a:lnTo>
                        <a:pt x="530" y="191"/>
                      </a:lnTo>
                      <a:lnTo>
                        <a:pt x="514" y="157"/>
                      </a:lnTo>
                      <a:close/>
                      <a:moveTo>
                        <a:pt x="607" y="156"/>
                      </a:moveTo>
                      <a:lnTo>
                        <a:pt x="584" y="167"/>
                      </a:lnTo>
                      <a:lnTo>
                        <a:pt x="600" y="201"/>
                      </a:lnTo>
                      <a:lnTo>
                        <a:pt x="623" y="189"/>
                      </a:lnTo>
                      <a:lnTo>
                        <a:pt x="607" y="156"/>
                      </a:lnTo>
                      <a:close/>
                      <a:moveTo>
                        <a:pt x="259" y="149"/>
                      </a:moveTo>
                      <a:lnTo>
                        <a:pt x="236" y="159"/>
                      </a:lnTo>
                      <a:lnTo>
                        <a:pt x="252" y="194"/>
                      </a:lnTo>
                      <a:lnTo>
                        <a:pt x="275" y="182"/>
                      </a:lnTo>
                      <a:lnTo>
                        <a:pt x="259" y="149"/>
                      </a:lnTo>
                      <a:close/>
                      <a:moveTo>
                        <a:pt x="352" y="147"/>
                      </a:moveTo>
                      <a:lnTo>
                        <a:pt x="329" y="158"/>
                      </a:lnTo>
                      <a:lnTo>
                        <a:pt x="345" y="193"/>
                      </a:lnTo>
                      <a:lnTo>
                        <a:pt x="369" y="181"/>
                      </a:lnTo>
                      <a:lnTo>
                        <a:pt x="352" y="147"/>
                      </a:lnTo>
                      <a:close/>
                      <a:moveTo>
                        <a:pt x="446" y="145"/>
                      </a:moveTo>
                      <a:lnTo>
                        <a:pt x="422" y="157"/>
                      </a:lnTo>
                      <a:lnTo>
                        <a:pt x="438" y="191"/>
                      </a:lnTo>
                      <a:lnTo>
                        <a:pt x="462" y="180"/>
                      </a:lnTo>
                      <a:lnTo>
                        <a:pt x="446" y="145"/>
                      </a:lnTo>
                      <a:close/>
                      <a:moveTo>
                        <a:pt x="539" y="144"/>
                      </a:moveTo>
                      <a:lnTo>
                        <a:pt x="515" y="156"/>
                      </a:lnTo>
                      <a:lnTo>
                        <a:pt x="532" y="190"/>
                      </a:lnTo>
                      <a:lnTo>
                        <a:pt x="555" y="179"/>
                      </a:lnTo>
                      <a:lnTo>
                        <a:pt x="539" y="144"/>
                      </a:lnTo>
                      <a:close/>
                      <a:moveTo>
                        <a:pt x="632" y="143"/>
                      </a:moveTo>
                      <a:lnTo>
                        <a:pt x="609" y="155"/>
                      </a:lnTo>
                      <a:lnTo>
                        <a:pt x="625" y="189"/>
                      </a:lnTo>
                      <a:lnTo>
                        <a:pt x="649" y="178"/>
                      </a:lnTo>
                      <a:lnTo>
                        <a:pt x="632" y="143"/>
                      </a:lnTo>
                      <a:close/>
                      <a:moveTo>
                        <a:pt x="284" y="136"/>
                      </a:moveTo>
                      <a:lnTo>
                        <a:pt x="261" y="148"/>
                      </a:lnTo>
                      <a:lnTo>
                        <a:pt x="277" y="181"/>
                      </a:lnTo>
                      <a:lnTo>
                        <a:pt x="300" y="170"/>
                      </a:lnTo>
                      <a:lnTo>
                        <a:pt x="284" y="136"/>
                      </a:lnTo>
                      <a:close/>
                      <a:moveTo>
                        <a:pt x="378" y="135"/>
                      </a:moveTo>
                      <a:lnTo>
                        <a:pt x="354" y="147"/>
                      </a:lnTo>
                      <a:lnTo>
                        <a:pt x="370" y="180"/>
                      </a:lnTo>
                      <a:lnTo>
                        <a:pt x="394" y="168"/>
                      </a:lnTo>
                      <a:lnTo>
                        <a:pt x="378" y="135"/>
                      </a:lnTo>
                      <a:close/>
                      <a:moveTo>
                        <a:pt x="471" y="134"/>
                      </a:moveTo>
                      <a:lnTo>
                        <a:pt x="447" y="145"/>
                      </a:lnTo>
                      <a:lnTo>
                        <a:pt x="463" y="179"/>
                      </a:lnTo>
                      <a:lnTo>
                        <a:pt x="487" y="167"/>
                      </a:lnTo>
                      <a:lnTo>
                        <a:pt x="471" y="134"/>
                      </a:lnTo>
                      <a:close/>
                      <a:moveTo>
                        <a:pt x="659" y="132"/>
                      </a:moveTo>
                      <a:lnTo>
                        <a:pt x="634" y="143"/>
                      </a:lnTo>
                      <a:lnTo>
                        <a:pt x="650" y="176"/>
                      </a:lnTo>
                      <a:lnTo>
                        <a:pt x="675" y="165"/>
                      </a:lnTo>
                      <a:lnTo>
                        <a:pt x="659" y="132"/>
                      </a:lnTo>
                      <a:close/>
                      <a:moveTo>
                        <a:pt x="564" y="132"/>
                      </a:moveTo>
                      <a:lnTo>
                        <a:pt x="540" y="143"/>
                      </a:lnTo>
                      <a:lnTo>
                        <a:pt x="557" y="178"/>
                      </a:lnTo>
                      <a:lnTo>
                        <a:pt x="580" y="166"/>
                      </a:lnTo>
                      <a:lnTo>
                        <a:pt x="564" y="132"/>
                      </a:lnTo>
                      <a:close/>
                      <a:moveTo>
                        <a:pt x="310" y="123"/>
                      </a:moveTo>
                      <a:lnTo>
                        <a:pt x="286" y="135"/>
                      </a:lnTo>
                      <a:lnTo>
                        <a:pt x="302" y="168"/>
                      </a:lnTo>
                      <a:lnTo>
                        <a:pt x="326" y="158"/>
                      </a:lnTo>
                      <a:lnTo>
                        <a:pt x="310" y="123"/>
                      </a:lnTo>
                      <a:close/>
                      <a:moveTo>
                        <a:pt x="403" y="122"/>
                      </a:moveTo>
                      <a:lnTo>
                        <a:pt x="379" y="134"/>
                      </a:lnTo>
                      <a:lnTo>
                        <a:pt x="395" y="167"/>
                      </a:lnTo>
                      <a:lnTo>
                        <a:pt x="419" y="156"/>
                      </a:lnTo>
                      <a:lnTo>
                        <a:pt x="403" y="122"/>
                      </a:lnTo>
                      <a:close/>
                      <a:moveTo>
                        <a:pt x="496" y="121"/>
                      </a:moveTo>
                      <a:lnTo>
                        <a:pt x="472" y="133"/>
                      </a:lnTo>
                      <a:lnTo>
                        <a:pt x="488" y="166"/>
                      </a:lnTo>
                      <a:lnTo>
                        <a:pt x="513" y="155"/>
                      </a:lnTo>
                      <a:lnTo>
                        <a:pt x="496" y="121"/>
                      </a:lnTo>
                      <a:close/>
                      <a:moveTo>
                        <a:pt x="590" y="120"/>
                      </a:moveTo>
                      <a:lnTo>
                        <a:pt x="567" y="132"/>
                      </a:lnTo>
                      <a:lnTo>
                        <a:pt x="583" y="166"/>
                      </a:lnTo>
                      <a:lnTo>
                        <a:pt x="607" y="155"/>
                      </a:lnTo>
                      <a:lnTo>
                        <a:pt x="590" y="120"/>
                      </a:lnTo>
                      <a:close/>
                      <a:moveTo>
                        <a:pt x="336" y="112"/>
                      </a:moveTo>
                      <a:lnTo>
                        <a:pt x="311" y="123"/>
                      </a:lnTo>
                      <a:lnTo>
                        <a:pt x="327" y="157"/>
                      </a:lnTo>
                      <a:lnTo>
                        <a:pt x="352" y="145"/>
                      </a:lnTo>
                      <a:lnTo>
                        <a:pt x="336" y="112"/>
                      </a:lnTo>
                      <a:close/>
                      <a:moveTo>
                        <a:pt x="429" y="110"/>
                      </a:moveTo>
                      <a:lnTo>
                        <a:pt x="404" y="121"/>
                      </a:lnTo>
                      <a:lnTo>
                        <a:pt x="421" y="156"/>
                      </a:lnTo>
                      <a:lnTo>
                        <a:pt x="445" y="144"/>
                      </a:lnTo>
                      <a:lnTo>
                        <a:pt x="429" y="110"/>
                      </a:lnTo>
                      <a:close/>
                      <a:moveTo>
                        <a:pt x="522" y="109"/>
                      </a:moveTo>
                      <a:lnTo>
                        <a:pt x="498" y="120"/>
                      </a:lnTo>
                      <a:lnTo>
                        <a:pt x="515" y="155"/>
                      </a:lnTo>
                      <a:lnTo>
                        <a:pt x="538" y="143"/>
                      </a:lnTo>
                      <a:lnTo>
                        <a:pt x="522" y="109"/>
                      </a:lnTo>
                      <a:close/>
                      <a:moveTo>
                        <a:pt x="615" y="107"/>
                      </a:moveTo>
                      <a:lnTo>
                        <a:pt x="592" y="119"/>
                      </a:lnTo>
                      <a:lnTo>
                        <a:pt x="608" y="153"/>
                      </a:lnTo>
                      <a:lnTo>
                        <a:pt x="632" y="142"/>
                      </a:lnTo>
                      <a:lnTo>
                        <a:pt x="615" y="107"/>
                      </a:lnTo>
                      <a:close/>
                      <a:moveTo>
                        <a:pt x="361" y="99"/>
                      </a:moveTo>
                      <a:lnTo>
                        <a:pt x="337" y="111"/>
                      </a:lnTo>
                      <a:lnTo>
                        <a:pt x="353" y="144"/>
                      </a:lnTo>
                      <a:lnTo>
                        <a:pt x="377" y="133"/>
                      </a:lnTo>
                      <a:lnTo>
                        <a:pt x="361" y="99"/>
                      </a:lnTo>
                      <a:close/>
                      <a:moveTo>
                        <a:pt x="454" y="98"/>
                      </a:moveTo>
                      <a:lnTo>
                        <a:pt x="430" y="110"/>
                      </a:lnTo>
                      <a:lnTo>
                        <a:pt x="446" y="143"/>
                      </a:lnTo>
                      <a:lnTo>
                        <a:pt x="470" y="132"/>
                      </a:lnTo>
                      <a:lnTo>
                        <a:pt x="454" y="98"/>
                      </a:lnTo>
                      <a:close/>
                      <a:moveTo>
                        <a:pt x="547" y="97"/>
                      </a:moveTo>
                      <a:lnTo>
                        <a:pt x="524" y="109"/>
                      </a:lnTo>
                      <a:lnTo>
                        <a:pt x="540" y="142"/>
                      </a:lnTo>
                      <a:lnTo>
                        <a:pt x="563" y="130"/>
                      </a:lnTo>
                      <a:lnTo>
                        <a:pt x="547" y="97"/>
                      </a:lnTo>
                      <a:close/>
                      <a:moveTo>
                        <a:pt x="641" y="95"/>
                      </a:moveTo>
                      <a:lnTo>
                        <a:pt x="617" y="107"/>
                      </a:lnTo>
                      <a:lnTo>
                        <a:pt x="633" y="141"/>
                      </a:lnTo>
                      <a:lnTo>
                        <a:pt x="657" y="129"/>
                      </a:lnTo>
                      <a:lnTo>
                        <a:pt x="641" y="95"/>
                      </a:lnTo>
                      <a:close/>
                      <a:moveTo>
                        <a:pt x="386" y="87"/>
                      </a:moveTo>
                      <a:lnTo>
                        <a:pt x="362" y="98"/>
                      </a:lnTo>
                      <a:lnTo>
                        <a:pt x="378" y="133"/>
                      </a:lnTo>
                      <a:lnTo>
                        <a:pt x="402" y="121"/>
                      </a:lnTo>
                      <a:lnTo>
                        <a:pt x="386" y="87"/>
                      </a:lnTo>
                      <a:close/>
                      <a:moveTo>
                        <a:pt x="479" y="86"/>
                      </a:moveTo>
                      <a:lnTo>
                        <a:pt x="456" y="97"/>
                      </a:lnTo>
                      <a:lnTo>
                        <a:pt x="472" y="130"/>
                      </a:lnTo>
                      <a:lnTo>
                        <a:pt x="495" y="120"/>
                      </a:lnTo>
                      <a:lnTo>
                        <a:pt x="479" y="86"/>
                      </a:lnTo>
                      <a:close/>
                      <a:moveTo>
                        <a:pt x="573" y="84"/>
                      </a:moveTo>
                      <a:lnTo>
                        <a:pt x="549" y="96"/>
                      </a:lnTo>
                      <a:lnTo>
                        <a:pt x="565" y="129"/>
                      </a:lnTo>
                      <a:lnTo>
                        <a:pt x="590" y="118"/>
                      </a:lnTo>
                      <a:lnTo>
                        <a:pt x="573" y="84"/>
                      </a:lnTo>
                      <a:close/>
                      <a:moveTo>
                        <a:pt x="411" y="75"/>
                      </a:moveTo>
                      <a:lnTo>
                        <a:pt x="387" y="87"/>
                      </a:lnTo>
                      <a:lnTo>
                        <a:pt x="404" y="120"/>
                      </a:lnTo>
                      <a:lnTo>
                        <a:pt x="427" y="109"/>
                      </a:lnTo>
                      <a:lnTo>
                        <a:pt x="411" y="75"/>
                      </a:lnTo>
                      <a:close/>
                      <a:moveTo>
                        <a:pt x="504" y="74"/>
                      </a:moveTo>
                      <a:lnTo>
                        <a:pt x="481" y="84"/>
                      </a:lnTo>
                      <a:lnTo>
                        <a:pt x="498" y="119"/>
                      </a:lnTo>
                      <a:lnTo>
                        <a:pt x="522" y="107"/>
                      </a:lnTo>
                      <a:lnTo>
                        <a:pt x="504" y="74"/>
                      </a:lnTo>
                      <a:close/>
                      <a:moveTo>
                        <a:pt x="599" y="72"/>
                      </a:moveTo>
                      <a:lnTo>
                        <a:pt x="575" y="83"/>
                      </a:lnTo>
                      <a:lnTo>
                        <a:pt x="591" y="118"/>
                      </a:lnTo>
                      <a:lnTo>
                        <a:pt x="615" y="106"/>
                      </a:lnTo>
                      <a:lnTo>
                        <a:pt x="599" y="72"/>
                      </a:lnTo>
                      <a:close/>
                      <a:moveTo>
                        <a:pt x="437" y="62"/>
                      </a:moveTo>
                      <a:lnTo>
                        <a:pt x="414" y="74"/>
                      </a:lnTo>
                      <a:lnTo>
                        <a:pt x="430" y="107"/>
                      </a:lnTo>
                      <a:lnTo>
                        <a:pt x="453" y="96"/>
                      </a:lnTo>
                      <a:lnTo>
                        <a:pt x="437" y="62"/>
                      </a:lnTo>
                      <a:close/>
                      <a:moveTo>
                        <a:pt x="531" y="61"/>
                      </a:moveTo>
                      <a:lnTo>
                        <a:pt x="507" y="73"/>
                      </a:lnTo>
                      <a:lnTo>
                        <a:pt x="523" y="106"/>
                      </a:lnTo>
                      <a:lnTo>
                        <a:pt x="547" y="95"/>
                      </a:lnTo>
                      <a:lnTo>
                        <a:pt x="531" y="61"/>
                      </a:lnTo>
                      <a:close/>
                      <a:moveTo>
                        <a:pt x="462" y="50"/>
                      </a:moveTo>
                      <a:lnTo>
                        <a:pt x="439" y="61"/>
                      </a:lnTo>
                      <a:lnTo>
                        <a:pt x="455" y="96"/>
                      </a:lnTo>
                      <a:lnTo>
                        <a:pt x="479" y="84"/>
                      </a:lnTo>
                      <a:lnTo>
                        <a:pt x="462" y="50"/>
                      </a:lnTo>
                      <a:close/>
                      <a:moveTo>
                        <a:pt x="556" y="49"/>
                      </a:moveTo>
                      <a:lnTo>
                        <a:pt x="532" y="60"/>
                      </a:lnTo>
                      <a:lnTo>
                        <a:pt x="548" y="95"/>
                      </a:lnTo>
                      <a:lnTo>
                        <a:pt x="572" y="83"/>
                      </a:lnTo>
                      <a:lnTo>
                        <a:pt x="556" y="49"/>
                      </a:lnTo>
                      <a:close/>
                      <a:moveTo>
                        <a:pt x="488" y="38"/>
                      </a:moveTo>
                      <a:lnTo>
                        <a:pt x="464" y="50"/>
                      </a:lnTo>
                      <a:lnTo>
                        <a:pt x="480" y="83"/>
                      </a:lnTo>
                      <a:lnTo>
                        <a:pt x="504" y="72"/>
                      </a:lnTo>
                      <a:lnTo>
                        <a:pt x="488" y="38"/>
                      </a:lnTo>
                      <a:close/>
                      <a:moveTo>
                        <a:pt x="233" y="30"/>
                      </a:moveTo>
                      <a:lnTo>
                        <a:pt x="209" y="41"/>
                      </a:lnTo>
                      <a:lnTo>
                        <a:pt x="260" y="145"/>
                      </a:lnTo>
                      <a:lnTo>
                        <a:pt x="284" y="134"/>
                      </a:lnTo>
                      <a:lnTo>
                        <a:pt x="233" y="30"/>
                      </a:lnTo>
                      <a:close/>
                      <a:moveTo>
                        <a:pt x="514" y="26"/>
                      </a:moveTo>
                      <a:lnTo>
                        <a:pt x="490" y="37"/>
                      </a:lnTo>
                      <a:lnTo>
                        <a:pt x="506" y="71"/>
                      </a:lnTo>
                      <a:lnTo>
                        <a:pt x="530" y="59"/>
                      </a:lnTo>
                      <a:lnTo>
                        <a:pt x="514" y="26"/>
                      </a:lnTo>
                      <a:close/>
                      <a:moveTo>
                        <a:pt x="376" y="0"/>
                      </a:moveTo>
                      <a:lnTo>
                        <a:pt x="378" y="0"/>
                      </a:lnTo>
                      <a:lnTo>
                        <a:pt x="413" y="73"/>
                      </a:lnTo>
                      <a:lnTo>
                        <a:pt x="437" y="61"/>
                      </a:lnTo>
                      <a:lnTo>
                        <a:pt x="408" y="1"/>
                      </a:lnTo>
                      <a:lnTo>
                        <a:pt x="410" y="1"/>
                      </a:lnTo>
                      <a:lnTo>
                        <a:pt x="438" y="60"/>
                      </a:lnTo>
                      <a:lnTo>
                        <a:pt x="462" y="49"/>
                      </a:lnTo>
                      <a:lnTo>
                        <a:pt x="441" y="5"/>
                      </a:lnTo>
                      <a:lnTo>
                        <a:pt x="444" y="5"/>
                      </a:lnTo>
                      <a:lnTo>
                        <a:pt x="463" y="48"/>
                      </a:lnTo>
                      <a:lnTo>
                        <a:pt x="487" y="36"/>
                      </a:lnTo>
                      <a:lnTo>
                        <a:pt x="476" y="12"/>
                      </a:lnTo>
                      <a:lnTo>
                        <a:pt x="477" y="12"/>
                      </a:lnTo>
                      <a:lnTo>
                        <a:pt x="478" y="13"/>
                      </a:lnTo>
                      <a:lnTo>
                        <a:pt x="488" y="36"/>
                      </a:lnTo>
                      <a:lnTo>
                        <a:pt x="513" y="25"/>
                      </a:lnTo>
                      <a:lnTo>
                        <a:pt x="511" y="22"/>
                      </a:lnTo>
                      <a:lnTo>
                        <a:pt x="514" y="22"/>
                      </a:lnTo>
                      <a:lnTo>
                        <a:pt x="515" y="23"/>
                      </a:lnTo>
                      <a:lnTo>
                        <a:pt x="516" y="23"/>
                      </a:lnTo>
                      <a:lnTo>
                        <a:pt x="517" y="25"/>
                      </a:lnTo>
                      <a:lnTo>
                        <a:pt x="515" y="25"/>
                      </a:lnTo>
                      <a:lnTo>
                        <a:pt x="531" y="59"/>
                      </a:lnTo>
                      <a:lnTo>
                        <a:pt x="555" y="48"/>
                      </a:lnTo>
                      <a:lnTo>
                        <a:pt x="550" y="37"/>
                      </a:lnTo>
                      <a:lnTo>
                        <a:pt x="552" y="37"/>
                      </a:lnTo>
                      <a:lnTo>
                        <a:pt x="552" y="38"/>
                      </a:lnTo>
                      <a:lnTo>
                        <a:pt x="553" y="38"/>
                      </a:lnTo>
                      <a:lnTo>
                        <a:pt x="557" y="46"/>
                      </a:lnTo>
                      <a:lnTo>
                        <a:pt x="564" y="43"/>
                      </a:lnTo>
                      <a:lnTo>
                        <a:pt x="565" y="44"/>
                      </a:lnTo>
                      <a:lnTo>
                        <a:pt x="557" y="49"/>
                      </a:lnTo>
                      <a:lnTo>
                        <a:pt x="573" y="82"/>
                      </a:lnTo>
                      <a:lnTo>
                        <a:pt x="598" y="71"/>
                      </a:lnTo>
                      <a:lnTo>
                        <a:pt x="591" y="57"/>
                      </a:lnTo>
                      <a:lnTo>
                        <a:pt x="593" y="57"/>
                      </a:lnTo>
                      <a:lnTo>
                        <a:pt x="594" y="58"/>
                      </a:lnTo>
                      <a:lnTo>
                        <a:pt x="599" y="69"/>
                      </a:lnTo>
                      <a:lnTo>
                        <a:pt x="607" y="66"/>
                      </a:lnTo>
                      <a:lnTo>
                        <a:pt x="608" y="66"/>
                      </a:lnTo>
                      <a:lnTo>
                        <a:pt x="608" y="67"/>
                      </a:lnTo>
                      <a:lnTo>
                        <a:pt x="609" y="67"/>
                      </a:lnTo>
                      <a:lnTo>
                        <a:pt x="600" y="72"/>
                      </a:lnTo>
                      <a:lnTo>
                        <a:pt x="616" y="105"/>
                      </a:lnTo>
                      <a:lnTo>
                        <a:pt x="640" y="94"/>
                      </a:lnTo>
                      <a:lnTo>
                        <a:pt x="636" y="84"/>
                      </a:lnTo>
                      <a:lnTo>
                        <a:pt x="638" y="84"/>
                      </a:lnTo>
                      <a:lnTo>
                        <a:pt x="639" y="86"/>
                      </a:lnTo>
                      <a:lnTo>
                        <a:pt x="642" y="92"/>
                      </a:lnTo>
                      <a:lnTo>
                        <a:pt x="646" y="91"/>
                      </a:lnTo>
                      <a:lnTo>
                        <a:pt x="647" y="91"/>
                      </a:lnTo>
                      <a:lnTo>
                        <a:pt x="648" y="92"/>
                      </a:lnTo>
                      <a:lnTo>
                        <a:pt x="642" y="95"/>
                      </a:lnTo>
                      <a:lnTo>
                        <a:pt x="660" y="129"/>
                      </a:lnTo>
                      <a:lnTo>
                        <a:pt x="682" y="118"/>
                      </a:lnTo>
                      <a:lnTo>
                        <a:pt x="682" y="119"/>
                      </a:lnTo>
                      <a:lnTo>
                        <a:pt x="683" y="119"/>
                      </a:lnTo>
                      <a:lnTo>
                        <a:pt x="660" y="130"/>
                      </a:lnTo>
                      <a:lnTo>
                        <a:pt x="677" y="164"/>
                      </a:lnTo>
                      <a:lnTo>
                        <a:pt x="714" y="147"/>
                      </a:lnTo>
                      <a:lnTo>
                        <a:pt x="714" y="148"/>
                      </a:lnTo>
                      <a:lnTo>
                        <a:pt x="715" y="148"/>
                      </a:lnTo>
                      <a:lnTo>
                        <a:pt x="677" y="166"/>
                      </a:lnTo>
                      <a:lnTo>
                        <a:pt x="693" y="199"/>
                      </a:lnTo>
                      <a:lnTo>
                        <a:pt x="742" y="176"/>
                      </a:lnTo>
                      <a:lnTo>
                        <a:pt x="742" y="178"/>
                      </a:lnTo>
                      <a:lnTo>
                        <a:pt x="744" y="178"/>
                      </a:lnTo>
                      <a:lnTo>
                        <a:pt x="694" y="202"/>
                      </a:lnTo>
                      <a:lnTo>
                        <a:pt x="710" y="235"/>
                      </a:lnTo>
                      <a:lnTo>
                        <a:pt x="769" y="208"/>
                      </a:lnTo>
                      <a:lnTo>
                        <a:pt x="770" y="209"/>
                      </a:lnTo>
                      <a:lnTo>
                        <a:pt x="711" y="236"/>
                      </a:lnTo>
                      <a:lnTo>
                        <a:pt x="727" y="271"/>
                      </a:lnTo>
                      <a:lnTo>
                        <a:pt x="792" y="240"/>
                      </a:lnTo>
                      <a:lnTo>
                        <a:pt x="793" y="240"/>
                      </a:lnTo>
                      <a:lnTo>
                        <a:pt x="793" y="241"/>
                      </a:lnTo>
                      <a:lnTo>
                        <a:pt x="729" y="272"/>
                      </a:lnTo>
                      <a:lnTo>
                        <a:pt x="745" y="305"/>
                      </a:lnTo>
                      <a:lnTo>
                        <a:pt x="814" y="272"/>
                      </a:lnTo>
                      <a:lnTo>
                        <a:pt x="814" y="273"/>
                      </a:lnTo>
                      <a:lnTo>
                        <a:pt x="815" y="274"/>
                      </a:lnTo>
                      <a:lnTo>
                        <a:pt x="745" y="308"/>
                      </a:lnTo>
                      <a:lnTo>
                        <a:pt x="761" y="341"/>
                      </a:lnTo>
                      <a:lnTo>
                        <a:pt x="833" y="307"/>
                      </a:lnTo>
                      <a:lnTo>
                        <a:pt x="833" y="309"/>
                      </a:lnTo>
                      <a:lnTo>
                        <a:pt x="762" y="343"/>
                      </a:lnTo>
                      <a:lnTo>
                        <a:pt x="778" y="377"/>
                      </a:lnTo>
                      <a:lnTo>
                        <a:pt x="850" y="342"/>
                      </a:lnTo>
                      <a:lnTo>
                        <a:pt x="850" y="343"/>
                      </a:lnTo>
                      <a:lnTo>
                        <a:pt x="779" y="378"/>
                      </a:lnTo>
                      <a:lnTo>
                        <a:pt x="795" y="412"/>
                      </a:lnTo>
                      <a:lnTo>
                        <a:pt x="865" y="379"/>
                      </a:lnTo>
                      <a:lnTo>
                        <a:pt x="865" y="380"/>
                      </a:lnTo>
                      <a:lnTo>
                        <a:pt x="796" y="414"/>
                      </a:lnTo>
                      <a:lnTo>
                        <a:pt x="813" y="448"/>
                      </a:lnTo>
                      <a:lnTo>
                        <a:pt x="878" y="416"/>
                      </a:lnTo>
                      <a:lnTo>
                        <a:pt x="878" y="418"/>
                      </a:lnTo>
                      <a:lnTo>
                        <a:pt x="813" y="449"/>
                      </a:lnTo>
                      <a:lnTo>
                        <a:pt x="830" y="483"/>
                      </a:lnTo>
                      <a:lnTo>
                        <a:pt x="888" y="454"/>
                      </a:lnTo>
                      <a:lnTo>
                        <a:pt x="890" y="455"/>
                      </a:lnTo>
                      <a:lnTo>
                        <a:pt x="890" y="456"/>
                      </a:lnTo>
                      <a:lnTo>
                        <a:pt x="830" y="485"/>
                      </a:lnTo>
                      <a:lnTo>
                        <a:pt x="846" y="518"/>
                      </a:lnTo>
                      <a:lnTo>
                        <a:pt x="898" y="494"/>
                      </a:lnTo>
                      <a:lnTo>
                        <a:pt x="898" y="495"/>
                      </a:lnTo>
                      <a:lnTo>
                        <a:pt x="847" y="521"/>
                      </a:lnTo>
                      <a:lnTo>
                        <a:pt x="863" y="554"/>
                      </a:lnTo>
                      <a:lnTo>
                        <a:pt x="905" y="534"/>
                      </a:lnTo>
                      <a:lnTo>
                        <a:pt x="905" y="536"/>
                      </a:lnTo>
                      <a:lnTo>
                        <a:pt x="864" y="555"/>
                      </a:lnTo>
                      <a:lnTo>
                        <a:pt x="880" y="590"/>
                      </a:lnTo>
                      <a:lnTo>
                        <a:pt x="909" y="576"/>
                      </a:lnTo>
                      <a:lnTo>
                        <a:pt x="909" y="577"/>
                      </a:lnTo>
                      <a:lnTo>
                        <a:pt x="882" y="591"/>
                      </a:lnTo>
                      <a:lnTo>
                        <a:pt x="898" y="624"/>
                      </a:lnTo>
                      <a:lnTo>
                        <a:pt x="911" y="618"/>
                      </a:lnTo>
                      <a:lnTo>
                        <a:pt x="911" y="620"/>
                      </a:lnTo>
                      <a:lnTo>
                        <a:pt x="898" y="627"/>
                      </a:lnTo>
                      <a:lnTo>
                        <a:pt x="911" y="654"/>
                      </a:lnTo>
                      <a:lnTo>
                        <a:pt x="911" y="658"/>
                      </a:lnTo>
                      <a:lnTo>
                        <a:pt x="896" y="628"/>
                      </a:lnTo>
                      <a:lnTo>
                        <a:pt x="872" y="639"/>
                      </a:lnTo>
                      <a:lnTo>
                        <a:pt x="888" y="673"/>
                      </a:lnTo>
                      <a:lnTo>
                        <a:pt x="911" y="662"/>
                      </a:lnTo>
                      <a:lnTo>
                        <a:pt x="911" y="663"/>
                      </a:lnTo>
                      <a:lnTo>
                        <a:pt x="890" y="674"/>
                      </a:lnTo>
                      <a:lnTo>
                        <a:pt x="906" y="708"/>
                      </a:lnTo>
                      <a:lnTo>
                        <a:pt x="908" y="707"/>
                      </a:lnTo>
                      <a:lnTo>
                        <a:pt x="908" y="708"/>
                      </a:lnTo>
                      <a:lnTo>
                        <a:pt x="907" y="709"/>
                      </a:lnTo>
                      <a:lnTo>
                        <a:pt x="907" y="715"/>
                      </a:lnTo>
                      <a:lnTo>
                        <a:pt x="905" y="711"/>
                      </a:lnTo>
                      <a:lnTo>
                        <a:pt x="880" y="722"/>
                      </a:lnTo>
                      <a:lnTo>
                        <a:pt x="898" y="757"/>
                      </a:lnTo>
                      <a:lnTo>
                        <a:pt x="901" y="754"/>
                      </a:lnTo>
                      <a:lnTo>
                        <a:pt x="901" y="755"/>
                      </a:lnTo>
                      <a:lnTo>
                        <a:pt x="900" y="757"/>
                      </a:lnTo>
                      <a:lnTo>
                        <a:pt x="898" y="758"/>
                      </a:lnTo>
                      <a:lnTo>
                        <a:pt x="900" y="761"/>
                      </a:lnTo>
                      <a:lnTo>
                        <a:pt x="899" y="762"/>
                      </a:lnTo>
                      <a:lnTo>
                        <a:pt x="899" y="763"/>
                      </a:lnTo>
                      <a:lnTo>
                        <a:pt x="896" y="759"/>
                      </a:lnTo>
                      <a:lnTo>
                        <a:pt x="872" y="770"/>
                      </a:lnTo>
                      <a:lnTo>
                        <a:pt x="888" y="804"/>
                      </a:lnTo>
                      <a:lnTo>
                        <a:pt x="890" y="804"/>
                      </a:lnTo>
                      <a:lnTo>
                        <a:pt x="888" y="805"/>
                      </a:lnTo>
                      <a:lnTo>
                        <a:pt x="888" y="807"/>
                      </a:lnTo>
                      <a:lnTo>
                        <a:pt x="887" y="806"/>
                      </a:lnTo>
                      <a:lnTo>
                        <a:pt x="864" y="818"/>
                      </a:lnTo>
                      <a:lnTo>
                        <a:pt x="876" y="843"/>
                      </a:lnTo>
                      <a:lnTo>
                        <a:pt x="876" y="846"/>
                      </a:lnTo>
                      <a:lnTo>
                        <a:pt x="862" y="819"/>
                      </a:lnTo>
                      <a:lnTo>
                        <a:pt x="839" y="830"/>
                      </a:lnTo>
                      <a:lnTo>
                        <a:pt x="862" y="879"/>
                      </a:lnTo>
                      <a:lnTo>
                        <a:pt x="861" y="880"/>
                      </a:lnTo>
                      <a:lnTo>
                        <a:pt x="861" y="881"/>
                      </a:lnTo>
                      <a:lnTo>
                        <a:pt x="837" y="831"/>
                      </a:lnTo>
                      <a:lnTo>
                        <a:pt x="813" y="842"/>
                      </a:lnTo>
                      <a:lnTo>
                        <a:pt x="846" y="910"/>
                      </a:lnTo>
                      <a:lnTo>
                        <a:pt x="845" y="911"/>
                      </a:lnTo>
                      <a:lnTo>
                        <a:pt x="845" y="912"/>
                      </a:lnTo>
                      <a:lnTo>
                        <a:pt x="811" y="843"/>
                      </a:lnTo>
                      <a:lnTo>
                        <a:pt x="787" y="854"/>
                      </a:lnTo>
                      <a:lnTo>
                        <a:pt x="827" y="938"/>
                      </a:lnTo>
                      <a:lnTo>
                        <a:pt x="826" y="940"/>
                      </a:lnTo>
                      <a:lnTo>
                        <a:pt x="786" y="856"/>
                      </a:lnTo>
                      <a:lnTo>
                        <a:pt x="762" y="867"/>
                      </a:lnTo>
                      <a:lnTo>
                        <a:pt x="808" y="964"/>
                      </a:lnTo>
                      <a:lnTo>
                        <a:pt x="808" y="965"/>
                      </a:lnTo>
                      <a:lnTo>
                        <a:pt x="807" y="965"/>
                      </a:lnTo>
                      <a:lnTo>
                        <a:pt x="761" y="867"/>
                      </a:lnTo>
                      <a:lnTo>
                        <a:pt x="737" y="879"/>
                      </a:lnTo>
                      <a:lnTo>
                        <a:pt x="788" y="987"/>
                      </a:lnTo>
                      <a:lnTo>
                        <a:pt x="787" y="987"/>
                      </a:lnTo>
                      <a:lnTo>
                        <a:pt x="786" y="988"/>
                      </a:lnTo>
                      <a:lnTo>
                        <a:pt x="734" y="880"/>
                      </a:lnTo>
                      <a:lnTo>
                        <a:pt x="711" y="891"/>
                      </a:lnTo>
                      <a:lnTo>
                        <a:pt x="767" y="1006"/>
                      </a:lnTo>
                      <a:lnTo>
                        <a:pt x="765" y="1006"/>
                      </a:lnTo>
                      <a:lnTo>
                        <a:pt x="765" y="1008"/>
                      </a:lnTo>
                      <a:lnTo>
                        <a:pt x="764" y="1008"/>
                      </a:lnTo>
                      <a:lnTo>
                        <a:pt x="709" y="892"/>
                      </a:lnTo>
                      <a:lnTo>
                        <a:pt x="686" y="904"/>
                      </a:lnTo>
                      <a:lnTo>
                        <a:pt x="744" y="1024"/>
                      </a:lnTo>
                      <a:lnTo>
                        <a:pt x="742" y="1024"/>
                      </a:lnTo>
                      <a:lnTo>
                        <a:pt x="742" y="1025"/>
                      </a:lnTo>
                      <a:lnTo>
                        <a:pt x="741" y="1025"/>
                      </a:lnTo>
                      <a:lnTo>
                        <a:pt x="684" y="904"/>
                      </a:lnTo>
                      <a:lnTo>
                        <a:pt x="660" y="915"/>
                      </a:lnTo>
                      <a:lnTo>
                        <a:pt x="719" y="1039"/>
                      </a:lnTo>
                      <a:lnTo>
                        <a:pt x="718" y="1039"/>
                      </a:lnTo>
                      <a:lnTo>
                        <a:pt x="718" y="1040"/>
                      </a:lnTo>
                      <a:lnTo>
                        <a:pt x="717" y="1040"/>
                      </a:lnTo>
                      <a:lnTo>
                        <a:pt x="659" y="917"/>
                      </a:lnTo>
                      <a:lnTo>
                        <a:pt x="634" y="928"/>
                      </a:lnTo>
                      <a:lnTo>
                        <a:pt x="694" y="1051"/>
                      </a:lnTo>
                      <a:lnTo>
                        <a:pt x="692" y="1051"/>
                      </a:lnTo>
                      <a:lnTo>
                        <a:pt x="633" y="929"/>
                      </a:lnTo>
                      <a:lnTo>
                        <a:pt x="609" y="941"/>
                      </a:lnTo>
                      <a:lnTo>
                        <a:pt x="667" y="1060"/>
                      </a:lnTo>
                      <a:lnTo>
                        <a:pt x="665" y="1060"/>
                      </a:lnTo>
                      <a:lnTo>
                        <a:pt x="665" y="1062"/>
                      </a:lnTo>
                      <a:lnTo>
                        <a:pt x="608" y="941"/>
                      </a:lnTo>
                      <a:lnTo>
                        <a:pt x="584" y="952"/>
                      </a:lnTo>
                      <a:lnTo>
                        <a:pt x="639" y="1067"/>
                      </a:lnTo>
                      <a:lnTo>
                        <a:pt x="637" y="1067"/>
                      </a:lnTo>
                      <a:lnTo>
                        <a:pt x="583" y="953"/>
                      </a:lnTo>
                      <a:lnTo>
                        <a:pt x="559" y="965"/>
                      </a:lnTo>
                      <a:lnTo>
                        <a:pt x="610" y="1072"/>
                      </a:lnTo>
                      <a:lnTo>
                        <a:pt x="608" y="1072"/>
                      </a:lnTo>
                      <a:lnTo>
                        <a:pt x="556" y="966"/>
                      </a:lnTo>
                      <a:lnTo>
                        <a:pt x="533" y="976"/>
                      </a:lnTo>
                      <a:lnTo>
                        <a:pt x="579" y="1074"/>
                      </a:lnTo>
                      <a:lnTo>
                        <a:pt x="577" y="1074"/>
                      </a:lnTo>
                      <a:lnTo>
                        <a:pt x="531" y="978"/>
                      </a:lnTo>
                      <a:lnTo>
                        <a:pt x="507" y="989"/>
                      </a:lnTo>
                      <a:lnTo>
                        <a:pt x="547" y="1073"/>
                      </a:lnTo>
                      <a:lnTo>
                        <a:pt x="546" y="1073"/>
                      </a:lnTo>
                      <a:lnTo>
                        <a:pt x="506" y="990"/>
                      </a:lnTo>
                      <a:lnTo>
                        <a:pt x="481" y="1002"/>
                      </a:lnTo>
                      <a:lnTo>
                        <a:pt x="514" y="1069"/>
                      </a:lnTo>
                      <a:lnTo>
                        <a:pt x="513" y="1069"/>
                      </a:lnTo>
                      <a:lnTo>
                        <a:pt x="480" y="1002"/>
                      </a:lnTo>
                      <a:lnTo>
                        <a:pt x="456" y="1013"/>
                      </a:lnTo>
                      <a:lnTo>
                        <a:pt x="479" y="1062"/>
                      </a:lnTo>
                      <a:lnTo>
                        <a:pt x="477" y="1062"/>
                      </a:lnTo>
                      <a:lnTo>
                        <a:pt x="455" y="1014"/>
                      </a:lnTo>
                      <a:lnTo>
                        <a:pt x="431" y="1026"/>
                      </a:lnTo>
                      <a:lnTo>
                        <a:pt x="444" y="1051"/>
                      </a:lnTo>
                      <a:lnTo>
                        <a:pt x="442" y="1051"/>
                      </a:lnTo>
                      <a:lnTo>
                        <a:pt x="440" y="1050"/>
                      </a:lnTo>
                      <a:lnTo>
                        <a:pt x="430" y="1027"/>
                      </a:lnTo>
                      <a:lnTo>
                        <a:pt x="407" y="1037"/>
                      </a:lnTo>
                      <a:lnTo>
                        <a:pt x="406" y="1037"/>
                      </a:lnTo>
                      <a:lnTo>
                        <a:pt x="404" y="1036"/>
                      </a:lnTo>
                      <a:lnTo>
                        <a:pt x="429" y="1025"/>
                      </a:lnTo>
                      <a:lnTo>
                        <a:pt x="413" y="991"/>
                      </a:lnTo>
                      <a:lnTo>
                        <a:pt x="388" y="1003"/>
                      </a:lnTo>
                      <a:lnTo>
                        <a:pt x="404" y="1036"/>
                      </a:lnTo>
                      <a:lnTo>
                        <a:pt x="402" y="1036"/>
                      </a:lnTo>
                      <a:lnTo>
                        <a:pt x="387" y="1004"/>
                      </a:lnTo>
                      <a:lnTo>
                        <a:pt x="363" y="1016"/>
                      </a:lnTo>
                      <a:lnTo>
                        <a:pt x="364" y="1018"/>
                      </a:lnTo>
                      <a:lnTo>
                        <a:pt x="363" y="1017"/>
                      </a:lnTo>
                      <a:lnTo>
                        <a:pt x="362" y="1017"/>
                      </a:lnTo>
                      <a:lnTo>
                        <a:pt x="361" y="1016"/>
                      </a:lnTo>
                      <a:lnTo>
                        <a:pt x="360" y="1016"/>
                      </a:lnTo>
                      <a:lnTo>
                        <a:pt x="359" y="1014"/>
                      </a:lnTo>
                      <a:lnTo>
                        <a:pt x="361" y="1014"/>
                      </a:lnTo>
                      <a:lnTo>
                        <a:pt x="345" y="980"/>
                      </a:lnTo>
                      <a:lnTo>
                        <a:pt x="321" y="991"/>
                      </a:lnTo>
                      <a:lnTo>
                        <a:pt x="321" y="993"/>
                      </a:lnTo>
                      <a:lnTo>
                        <a:pt x="319" y="993"/>
                      </a:lnTo>
                      <a:lnTo>
                        <a:pt x="319" y="991"/>
                      </a:lnTo>
                      <a:lnTo>
                        <a:pt x="318" y="991"/>
                      </a:lnTo>
                      <a:lnTo>
                        <a:pt x="302" y="957"/>
                      </a:lnTo>
                      <a:lnTo>
                        <a:pt x="281" y="966"/>
                      </a:lnTo>
                      <a:lnTo>
                        <a:pt x="280" y="965"/>
                      </a:lnTo>
                      <a:lnTo>
                        <a:pt x="301" y="955"/>
                      </a:lnTo>
                      <a:lnTo>
                        <a:pt x="285" y="921"/>
                      </a:lnTo>
                      <a:lnTo>
                        <a:pt x="261" y="933"/>
                      </a:lnTo>
                      <a:lnTo>
                        <a:pt x="273" y="960"/>
                      </a:lnTo>
                      <a:lnTo>
                        <a:pt x="270" y="957"/>
                      </a:lnTo>
                      <a:lnTo>
                        <a:pt x="259" y="934"/>
                      </a:lnTo>
                      <a:lnTo>
                        <a:pt x="247" y="940"/>
                      </a:lnTo>
                      <a:lnTo>
                        <a:pt x="247" y="938"/>
                      </a:lnTo>
                      <a:lnTo>
                        <a:pt x="246" y="938"/>
                      </a:lnTo>
                      <a:lnTo>
                        <a:pt x="259" y="932"/>
                      </a:lnTo>
                      <a:lnTo>
                        <a:pt x="241" y="898"/>
                      </a:lnTo>
                      <a:lnTo>
                        <a:pt x="216" y="911"/>
                      </a:lnTo>
                      <a:lnTo>
                        <a:pt x="215" y="911"/>
                      </a:lnTo>
                      <a:lnTo>
                        <a:pt x="215" y="910"/>
                      </a:lnTo>
                      <a:lnTo>
                        <a:pt x="214" y="910"/>
                      </a:lnTo>
                      <a:lnTo>
                        <a:pt x="241" y="897"/>
                      </a:lnTo>
                      <a:lnTo>
                        <a:pt x="225" y="862"/>
                      </a:lnTo>
                      <a:lnTo>
                        <a:pt x="186" y="882"/>
                      </a:lnTo>
                      <a:lnTo>
                        <a:pt x="186" y="881"/>
                      </a:lnTo>
                      <a:lnTo>
                        <a:pt x="185" y="881"/>
                      </a:lnTo>
                      <a:lnTo>
                        <a:pt x="185" y="880"/>
                      </a:lnTo>
                      <a:lnTo>
                        <a:pt x="224" y="861"/>
                      </a:lnTo>
                      <a:lnTo>
                        <a:pt x="208" y="828"/>
                      </a:lnTo>
                      <a:lnTo>
                        <a:pt x="158" y="851"/>
                      </a:lnTo>
                      <a:lnTo>
                        <a:pt x="157" y="850"/>
                      </a:lnTo>
                      <a:lnTo>
                        <a:pt x="207" y="826"/>
                      </a:lnTo>
                      <a:lnTo>
                        <a:pt x="191" y="792"/>
                      </a:lnTo>
                      <a:lnTo>
                        <a:pt x="133" y="820"/>
                      </a:lnTo>
                      <a:lnTo>
                        <a:pt x="133" y="819"/>
                      </a:lnTo>
                      <a:lnTo>
                        <a:pt x="132" y="818"/>
                      </a:lnTo>
                      <a:lnTo>
                        <a:pt x="190" y="790"/>
                      </a:lnTo>
                      <a:lnTo>
                        <a:pt x="173" y="757"/>
                      </a:lnTo>
                      <a:lnTo>
                        <a:pt x="110" y="787"/>
                      </a:lnTo>
                      <a:lnTo>
                        <a:pt x="109" y="785"/>
                      </a:lnTo>
                      <a:lnTo>
                        <a:pt x="173" y="755"/>
                      </a:lnTo>
                      <a:lnTo>
                        <a:pt x="157" y="721"/>
                      </a:lnTo>
                      <a:lnTo>
                        <a:pt x="90" y="753"/>
                      </a:lnTo>
                      <a:lnTo>
                        <a:pt x="88" y="753"/>
                      </a:lnTo>
                      <a:lnTo>
                        <a:pt x="88" y="752"/>
                      </a:lnTo>
                      <a:lnTo>
                        <a:pt x="156" y="720"/>
                      </a:lnTo>
                      <a:lnTo>
                        <a:pt x="140" y="685"/>
                      </a:lnTo>
                      <a:lnTo>
                        <a:pt x="70" y="720"/>
                      </a:lnTo>
                      <a:lnTo>
                        <a:pt x="70" y="719"/>
                      </a:lnTo>
                      <a:lnTo>
                        <a:pt x="69" y="717"/>
                      </a:lnTo>
                      <a:lnTo>
                        <a:pt x="139" y="684"/>
                      </a:lnTo>
                      <a:lnTo>
                        <a:pt x="123" y="651"/>
                      </a:lnTo>
                      <a:lnTo>
                        <a:pt x="53" y="684"/>
                      </a:lnTo>
                      <a:lnTo>
                        <a:pt x="53" y="682"/>
                      </a:lnTo>
                      <a:lnTo>
                        <a:pt x="122" y="648"/>
                      </a:lnTo>
                      <a:lnTo>
                        <a:pt x="106" y="615"/>
                      </a:lnTo>
                      <a:lnTo>
                        <a:pt x="38" y="647"/>
                      </a:lnTo>
                      <a:lnTo>
                        <a:pt x="38" y="646"/>
                      </a:lnTo>
                      <a:lnTo>
                        <a:pt x="106" y="613"/>
                      </a:lnTo>
                      <a:lnTo>
                        <a:pt x="88" y="579"/>
                      </a:lnTo>
                      <a:lnTo>
                        <a:pt x="26" y="609"/>
                      </a:lnTo>
                      <a:lnTo>
                        <a:pt x="25" y="609"/>
                      </a:lnTo>
                      <a:lnTo>
                        <a:pt x="25" y="608"/>
                      </a:lnTo>
                      <a:lnTo>
                        <a:pt x="88" y="578"/>
                      </a:lnTo>
                      <a:lnTo>
                        <a:pt x="72" y="544"/>
                      </a:lnTo>
                      <a:lnTo>
                        <a:pt x="16" y="571"/>
                      </a:lnTo>
                      <a:lnTo>
                        <a:pt x="15" y="570"/>
                      </a:lnTo>
                      <a:lnTo>
                        <a:pt x="15" y="569"/>
                      </a:lnTo>
                      <a:lnTo>
                        <a:pt x="71" y="542"/>
                      </a:lnTo>
                      <a:lnTo>
                        <a:pt x="55" y="509"/>
                      </a:lnTo>
                      <a:lnTo>
                        <a:pt x="8" y="531"/>
                      </a:lnTo>
                      <a:lnTo>
                        <a:pt x="8" y="530"/>
                      </a:lnTo>
                      <a:lnTo>
                        <a:pt x="54" y="507"/>
                      </a:lnTo>
                      <a:lnTo>
                        <a:pt x="38" y="473"/>
                      </a:lnTo>
                      <a:lnTo>
                        <a:pt x="2" y="491"/>
                      </a:lnTo>
                      <a:lnTo>
                        <a:pt x="2" y="488"/>
                      </a:lnTo>
                      <a:lnTo>
                        <a:pt x="37" y="471"/>
                      </a:lnTo>
                      <a:lnTo>
                        <a:pt x="21" y="438"/>
                      </a:lnTo>
                      <a:lnTo>
                        <a:pt x="0" y="448"/>
                      </a:lnTo>
                      <a:lnTo>
                        <a:pt x="0" y="446"/>
                      </a:lnTo>
                      <a:lnTo>
                        <a:pt x="21" y="437"/>
                      </a:lnTo>
                      <a:lnTo>
                        <a:pt x="3" y="402"/>
                      </a:lnTo>
                      <a:lnTo>
                        <a:pt x="1" y="403"/>
                      </a:lnTo>
                      <a:lnTo>
                        <a:pt x="1" y="401"/>
                      </a:lnTo>
                      <a:lnTo>
                        <a:pt x="3" y="400"/>
                      </a:lnTo>
                      <a:lnTo>
                        <a:pt x="1" y="396"/>
                      </a:lnTo>
                      <a:lnTo>
                        <a:pt x="1" y="393"/>
                      </a:lnTo>
                      <a:lnTo>
                        <a:pt x="4" y="400"/>
                      </a:lnTo>
                      <a:lnTo>
                        <a:pt x="29" y="387"/>
                      </a:lnTo>
                      <a:lnTo>
                        <a:pt x="13" y="354"/>
                      </a:lnTo>
                      <a:lnTo>
                        <a:pt x="6" y="357"/>
                      </a:lnTo>
                      <a:lnTo>
                        <a:pt x="6" y="355"/>
                      </a:lnTo>
                      <a:lnTo>
                        <a:pt x="11" y="353"/>
                      </a:lnTo>
                      <a:lnTo>
                        <a:pt x="8" y="343"/>
                      </a:lnTo>
                      <a:lnTo>
                        <a:pt x="8" y="340"/>
                      </a:lnTo>
                      <a:lnTo>
                        <a:pt x="14" y="351"/>
                      </a:lnTo>
                      <a:lnTo>
                        <a:pt x="38" y="340"/>
                      </a:lnTo>
                      <a:lnTo>
                        <a:pt x="21" y="307"/>
                      </a:lnTo>
                      <a:lnTo>
                        <a:pt x="15" y="309"/>
                      </a:lnTo>
                      <a:lnTo>
                        <a:pt x="15" y="307"/>
                      </a:lnTo>
                      <a:lnTo>
                        <a:pt x="21" y="304"/>
                      </a:lnTo>
                      <a:lnTo>
                        <a:pt x="17" y="298"/>
                      </a:lnTo>
                      <a:lnTo>
                        <a:pt x="17" y="297"/>
                      </a:lnTo>
                      <a:lnTo>
                        <a:pt x="18" y="296"/>
                      </a:lnTo>
                      <a:lnTo>
                        <a:pt x="22" y="304"/>
                      </a:lnTo>
                      <a:lnTo>
                        <a:pt x="46" y="293"/>
                      </a:lnTo>
                      <a:lnTo>
                        <a:pt x="30" y="259"/>
                      </a:lnTo>
                      <a:lnTo>
                        <a:pt x="30" y="257"/>
                      </a:lnTo>
                      <a:lnTo>
                        <a:pt x="31" y="257"/>
                      </a:lnTo>
                      <a:lnTo>
                        <a:pt x="31" y="256"/>
                      </a:lnTo>
                      <a:lnTo>
                        <a:pt x="54" y="244"/>
                      </a:lnTo>
                      <a:lnTo>
                        <a:pt x="44" y="224"/>
                      </a:lnTo>
                      <a:lnTo>
                        <a:pt x="45" y="222"/>
                      </a:lnTo>
                      <a:lnTo>
                        <a:pt x="45" y="221"/>
                      </a:lnTo>
                      <a:lnTo>
                        <a:pt x="56" y="243"/>
                      </a:lnTo>
                      <a:lnTo>
                        <a:pt x="79" y="233"/>
                      </a:lnTo>
                      <a:lnTo>
                        <a:pt x="60" y="191"/>
                      </a:lnTo>
                      <a:lnTo>
                        <a:pt x="61" y="190"/>
                      </a:lnTo>
                      <a:lnTo>
                        <a:pt x="61" y="189"/>
                      </a:lnTo>
                      <a:lnTo>
                        <a:pt x="81" y="232"/>
                      </a:lnTo>
                      <a:lnTo>
                        <a:pt x="106" y="220"/>
                      </a:lnTo>
                      <a:lnTo>
                        <a:pt x="78" y="163"/>
                      </a:lnTo>
                      <a:lnTo>
                        <a:pt x="78" y="161"/>
                      </a:lnTo>
                      <a:lnTo>
                        <a:pt x="79" y="160"/>
                      </a:lnTo>
                      <a:lnTo>
                        <a:pt x="107" y="219"/>
                      </a:lnTo>
                      <a:lnTo>
                        <a:pt x="131" y="208"/>
                      </a:lnTo>
                      <a:lnTo>
                        <a:pt x="96" y="136"/>
                      </a:lnTo>
                      <a:lnTo>
                        <a:pt x="98" y="135"/>
                      </a:lnTo>
                      <a:lnTo>
                        <a:pt x="132" y="208"/>
                      </a:lnTo>
                      <a:lnTo>
                        <a:pt x="156" y="196"/>
                      </a:lnTo>
                      <a:lnTo>
                        <a:pt x="116" y="113"/>
                      </a:lnTo>
                      <a:lnTo>
                        <a:pt x="118" y="111"/>
                      </a:lnTo>
                      <a:lnTo>
                        <a:pt x="157" y="195"/>
                      </a:lnTo>
                      <a:lnTo>
                        <a:pt x="181" y="183"/>
                      </a:lnTo>
                      <a:lnTo>
                        <a:pt x="138" y="91"/>
                      </a:lnTo>
                      <a:lnTo>
                        <a:pt x="139" y="90"/>
                      </a:lnTo>
                      <a:lnTo>
                        <a:pt x="184" y="182"/>
                      </a:lnTo>
                      <a:lnTo>
                        <a:pt x="207" y="171"/>
                      </a:lnTo>
                      <a:lnTo>
                        <a:pt x="160" y="73"/>
                      </a:lnTo>
                      <a:lnTo>
                        <a:pt x="161" y="72"/>
                      </a:lnTo>
                      <a:lnTo>
                        <a:pt x="209" y="171"/>
                      </a:lnTo>
                      <a:lnTo>
                        <a:pt x="232" y="159"/>
                      </a:lnTo>
                      <a:lnTo>
                        <a:pt x="183" y="56"/>
                      </a:lnTo>
                      <a:lnTo>
                        <a:pt x="184" y="56"/>
                      </a:lnTo>
                      <a:lnTo>
                        <a:pt x="185" y="54"/>
                      </a:lnTo>
                      <a:lnTo>
                        <a:pt x="234" y="158"/>
                      </a:lnTo>
                      <a:lnTo>
                        <a:pt x="259" y="147"/>
                      </a:lnTo>
                      <a:lnTo>
                        <a:pt x="208" y="42"/>
                      </a:lnTo>
                      <a:lnTo>
                        <a:pt x="195" y="49"/>
                      </a:lnTo>
                      <a:lnTo>
                        <a:pt x="208" y="41"/>
                      </a:lnTo>
                      <a:lnTo>
                        <a:pt x="222" y="34"/>
                      </a:lnTo>
                      <a:lnTo>
                        <a:pt x="225" y="31"/>
                      </a:lnTo>
                      <a:lnTo>
                        <a:pt x="229" y="30"/>
                      </a:lnTo>
                      <a:lnTo>
                        <a:pt x="233" y="28"/>
                      </a:lnTo>
                      <a:lnTo>
                        <a:pt x="234" y="28"/>
                      </a:lnTo>
                      <a:lnTo>
                        <a:pt x="239" y="26"/>
                      </a:lnTo>
                      <a:lnTo>
                        <a:pt x="245" y="23"/>
                      </a:lnTo>
                      <a:lnTo>
                        <a:pt x="249" y="22"/>
                      </a:lnTo>
                      <a:lnTo>
                        <a:pt x="236" y="29"/>
                      </a:lnTo>
                      <a:lnTo>
                        <a:pt x="285" y="134"/>
                      </a:lnTo>
                      <a:lnTo>
                        <a:pt x="309" y="122"/>
                      </a:lnTo>
                      <a:lnTo>
                        <a:pt x="260" y="19"/>
                      </a:lnTo>
                      <a:lnTo>
                        <a:pt x="261" y="18"/>
                      </a:lnTo>
                      <a:lnTo>
                        <a:pt x="310" y="121"/>
                      </a:lnTo>
                      <a:lnTo>
                        <a:pt x="334" y="110"/>
                      </a:lnTo>
                      <a:lnTo>
                        <a:pt x="287" y="11"/>
                      </a:lnTo>
                      <a:lnTo>
                        <a:pt x="288" y="11"/>
                      </a:lnTo>
                      <a:lnTo>
                        <a:pt x="336" y="109"/>
                      </a:lnTo>
                      <a:lnTo>
                        <a:pt x="360" y="98"/>
                      </a:lnTo>
                      <a:lnTo>
                        <a:pt x="315" y="5"/>
                      </a:lnTo>
                      <a:lnTo>
                        <a:pt x="317" y="5"/>
                      </a:lnTo>
                      <a:lnTo>
                        <a:pt x="362" y="97"/>
                      </a:lnTo>
                      <a:lnTo>
                        <a:pt x="385" y="86"/>
                      </a:lnTo>
                      <a:lnTo>
                        <a:pt x="345" y="1"/>
                      </a:lnTo>
                      <a:lnTo>
                        <a:pt x="347" y="1"/>
                      </a:lnTo>
                      <a:lnTo>
                        <a:pt x="387" y="84"/>
                      </a:lnTo>
                      <a:lnTo>
                        <a:pt x="410" y="73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noFill/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" name="Freeform 41"/>
              <p:cNvSpPr>
                <a:spLocks/>
              </p:cNvSpPr>
              <p:nvPr/>
            </p:nvSpPr>
            <p:spPr bwMode="auto">
              <a:xfrm>
                <a:off x="8512176" y="3703638"/>
                <a:ext cx="590550" cy="966788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366" y="515"/>
                  </a:cxn>
                  <a:cxn ang="0">
                    <a:pos x="372" y="534"/>
                  </a:cxn>
                  <a:cxn ang="0">
                    <a:pos x="371" y="551"/>
                  </a:cxn>
                  <a:cxn ang="0">
                    <a:pos x="366" y="568"/>
                  </a:cxn>
                  <a:cxn ang="0">
                    <a:pos x="356" y="581"/>
                  </a:cxn>
                  <a:cxn ang="0">
                    <a:pos x="341" y="591"/>
                  </a:cxn>
                  <a:cxn ang="0">
                    <a:pos x="316" y="604"/>
                  </a:cxn>
                  <a:cxn ang="0">
                    <a:pos x="298" y="609"/>
                  </a:cxn>
                  <a:cxn ang="0">
                    <a:pos x="281" y="607"/>
                  </a:cxn>
                  <a:cxn ang="0">
                    <a:pos x="265" y="601"/>
                  </a:cxn>
                  <a:cxn ang="0">
                    <a:pos x="251" y="589"/>
                  </a:cxn>
                  <a:cxn ang="0">
                    <a:pos x="241" y="574"/>
                  </a:cxn>
                  <a:cxn ang="0">
                    <a:pos x="0" y="58"/>
                  </a:cxn>
                  <a:cxn ang="0">
                    <a:pos x="124" y="0"/>
                  </a:cxn>
                </a:cxnLst>
                <a:rect l="0" t="0" r="r" b="b"/>
                <a:pathLst>
                  <a:path w="372" h="609">
                    <a:moveTo>
                      <a:pt x="124" y="0"/>
                    </a:moveTo>
                    <a:lnTo>
                      <a:pt x="366" y="515"/>
                    </a:lnTo>
                    <a:lnTo>
                      <a:pt x="372" y="534"/>
                    </a:lnTo>
                    <a:lnTo>
                      <a:pt x="371" y="551"/>
                    </a:lnTo>
                    <a:lnTo>
                      <a:pt x="366" y="568"/>
                    </a:lnTo>
                    <a:lnTo>
                      <a:pt x="356" y="581"/>
                    </a:lnTo>
                    <a:lnTo>
                      <a:pt x="341" y="591"/>
                    </a:lnTo>
                    <a:lnTo>
                      <a:pt x="316" y="604"/>
                    </a:lnTo>
                    <a:lnTo>
                      <a:pt x="298" y="609"/>
                    </a:lnTo>
                    <a:lnTo>
                      <a:pt x="281" y="607"/>
                    </a:lnTo>
                    <a:lnTo>
                      <a:pt x="265" y="601"/>
                    </a:lnTo>
                    <a:lnTo>
                      <a:pt x="251" y="589"/>
                    </a:lnTo>
                    <a:lnTo>
                      <a:pt x="241" y="574"/>
                    </a:lnTo>
                    <a:lnTo>
                      <a:pt x="0" y="58"/>
                    </a:lnTo>
                    <a:lnTo>
                      <a:pt x="12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42"/>
              <p:cNvSpPr>
                <a:spLocks/>
              </p:cNvSpPr>
              <p:nvPr/>
            </p:nvSpPr>
            <p:spPr bwMode="auto">
              <a:xfrm>
                <a:off x="8558213" y="3803651"/>
                <a:ext cx="223838" cy="147638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141" y="35"/>
                  </a:cxn>
                  <a:cxn ang="0">
                    <a:pos x="17" y="93"/>
                  </a:cxn>
                  <a:cxn ang="0">
                    <a:pos x="0" y="59"/>
                  </a:cxn>
                  <a:cxn ang="0">
                    <a:pos x="125" y="0"/>
                  </a:cxn>
                </a:cxnLst>
                <a:rect l="0" t="0" r="r" b="b"/>
                <a:pathLst>
                  <a:path w="141" h="93">
                    <a:moveTo>
                      <a:pt x="125" y="0"/>
                    </a:moveTo>
                    <a:lnTo>
                      <a:pt x="141" y="35"/>
                    </a:lnTo>
                    <a:lnTo>
                      <a:pt x="17" y="93"/>
                    </a:lnTo>
                    <a:lnTo>
                      <a:pt x="0" y="5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8094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43"/>
              <p:cNvSpPr>
                <a:spLocks/>
              </p:cNvSpPr>
              <p:nvPr/>
            </p:nvSpPr>
            <p:spPr bwMode="auto">
              <a:xfrm>
                <a:off x="8594726" y="3883026"/>
                <a:ext cx="225425" cy="147638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142" y="34"/>
                  </a:cxn>
                  <a:cxn ang="0">
                    <a:pos x="16" y="93"/>
                  </a:cxn>
                  <a:cxn ang="0">
                    <a:pos x="0" y="58"/>
                  </a:cxn>
                  <a:cxn ang="0">
                    <a:pos x="125" y="0"/>
                  </a:cxn>
                </a:cxnLst>
                <a:rect l="0" t="0" r="r" b="b"/>
                <a:pathLst>
                  <a:path w="142" h="93">
                    <a:moveTo>
                      <a:pt x="125" y="0"/>
                    </a:moveTo>
                    <a:lnTo>
                      <a:pt x="142" y="34"/>
                    </a:lnTo>
                    <a:lnTo>
                      <a:pt x="16" y="93"/>
                    </a:lnTo>
                    <a:lnTo>
                      <a:pt x="0" y="58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8094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44"/>
              <p:cNvSpPr>
                <a:spLocks noEditPoints="1"/>
              </p:cNvSpPr>
              <p:nvPr/>
            </p:nvSpPr>
            <p:spPr bwMode="auto">
              <a:xfrm>
                <a:off x="7092951" y="1301751"/>
                <a:ext cx="1570038" cy="1852613"/>
              </a:xfrm>
              <a:custGeom>
                <a:avLst/>
                <a:gdLst/>
                <a:ahLst/>
                <a:cxnLst>
                  <a:cxn ang="0">
                    <a:pos x="353" y="81"/>
                  </a:cxn>
                  <a:cxn ang="0">
                    <a:pos x="271" y="106"/>
                  </a:cxn>
                  <a:cxn ang="0">
                    <a:pos x="198" y="154"/>
                  </a:cxn>
                  <a:cxn ang="0">
                    <a:pos x="142" y="220"/>
                  </a:cxn>
                  <a:cxn ang="0">
                    <a:pos x="102" y="301"/>
                  </a:cxn>
                  <a:cxn ang="0">
                    <a:pos x="77" y="393"/>
                  </a:cxn>
                  <a:cxn ang="0">
                    <a:pos x="72" y="492"/>
                  </a:cxn>
                  <a:cxn ang="0">
                    <a:pos x="82" y="596"/>
                  </a:cxn>
                  <a:cxn ang="0">
                    <a:pos x="112" y="702"/>
                  </a:cxn>
                  <a:cxn ang="0">
                    <a:pos x="160" y="804"/>
                  </a:cxn>
                  <a:cxn ang="0">
                    <a:pos x="222" y="895"/>
                  </a:cxn>
                  <a:cxn ang="0">
                    <a:pos x="295" y="971"/>
                  </a:cxn>
                  <a:cxn ang="0">
                    <a:pos x="376" y="1030"/>
                  </a:cxn>
                  <a:cxn ang="0">
                    <a:pos x="462" y="1072"/>
                  </a:cxn>
                  <a:cxn ang="0">
                    <a:pos x="551" y="1093"/>
                  </a:cxn>
                  <a:cxn ang="0">
                    <a:pos x="638" y="1091"/>
                  </a:cxn>
                  <a:cxn ang="0">
                    <a:pos x="721" y="1067"/>
                  </a:cxn>
                  <a:cxn ang="0">
                    <a:pos x="789" y="1022"/>
                  </a:cxn>
                  <a:cxn ang="0">
                    <a:pos x="843" y="961"/>
                  </a:cxn>
                  <a:cxn ang="0">
                    <a:pos x="883" y="888"/>
                  </a:cxn>
                  <a:cxn ang="0">
                    <a:pos x="908" y="803"/>
                  </a:cxn>
                  <a:cxn ang="0">
                    <a:pos x="918" y="710"/>
                  </a:cxn>
                  <a:cxn ang="0">
                    <a:pos x="913" y="613"/>
                  </a:cxn>
                  <a:cxn ang="0">
                    <a:pos x="892" y="514"/>
                  </a:cxn>
                  <a:cxn ang="0">
                    <a:pos x="854" y="415"/>
                  </a:cxn>
                  <a:cxn ang="0">
                    <a:pos x="799" y="318"/>
                  </a:cxn>
                  <a:cxn ang="0">
                    <a:pos x="731" y="235"/>
                  </a:cxn>
                  <a:cxn ang="0">
                    <a:pos x="654" y="167"/>
                  </a:cxn>
                  <a:cxn ang="0">
                    <a:pos x="571" y="118"/>
                  </a:cxn>
                  <a:cxn ang="0">
                    <a:pos x="483" y="87"/>
                  </a:cxn>
                  <a:cxn ang="0">
                    <a:pos x="396" y="77"/>
                  </a:cxn>
                  <a:cxn ang="0">
                    <a:pos x="435" y="3"/>
                  </a:cxn>
                  <a:cxn ang="0">
                    <a:pos x="536" y="24"/>
                  </a:cxn>
                  <a:cxn ang="0">
                    <a:pos x="636" y="69"/>
                  </a:cxn>
                  <a:cxn ang="0">
                    <a:pos x="729" y="136"/>
                  </a:cxn>
                  <a:cxn ang="0">
                    <a:pos x="814" y="222"/>
                  </a:cxn>
                  <a:cxn ang="0">
                    <a:pos x="887" y="327"/>
                  </a:cxn>
                  <a:cxn ang="0">
                    <a:pos x="941" y="443"/>
                  </a:cxn>
                  <a:cxn ang="0">
                    <a:pos x="974" y="557"/>
                  </a:cxn>
                  <a:cxn ang="0">
                    <a:pos x="989" y="671"/>
                  </a:cxn>
                  <a:cxn ang="0">
                    <a:pos x="984" y="781"/>
                  </a:cxn>
                  <a:cxn ang="0">
                    <a:pos x="962" y="882"/>
                  </a:cxn>
                  <a:cxn ang="0">
                    <a:pos x="922" y="972"/>
                  </a:cxn>
                  <a:cxn ang="0">
                    <a:pos x="866" y="1049"/>
                  </a:cxn>
                  <a:cxn ang="0">
                    <a:pos x="794" y="1110"/>
                  </a:cxn>
                  <a:cxn ang="0">
                    <a:pos x="704" y="1151"/>
                  </a:cxn>
                  <a:cxn ang="0">
                    <a:pos x="605" y="1167"/>
                  </a:cxn>
                  <a:cxn ang="0">
                    <a:pos x="503" y="1158"/>
                  </a:cxn>
                  <a:cxn ang="0">
                    <a:pos x="403" y="1125"/>
                  </a:cxn>
                  <a:cxn ang="0">
                    <a:pos x="305" y="1068"/>
                  </a:cxn>
                  <a:cxn ang="0">
                    <a:pos x="215" y="991"/>
                  </a:cxn>
                  <a:cxn ang="0">
                    <a:pos x="137" y="896"/>
                  </a:cxn>
                  <a:cxn ang="0">
                    <a:pos x="72" y="783"/>
                  </a:cxn>
                  <a:cxn ang="0">
                    <a:pos x="28" y="668"/>
                  </a:cxn>
                  <a:cxn ang="0">
                    <a:pos x="5" y="554"/>
                  </a:cxn>
                  <a:cxn ang="0">
                    <a:pos x="0" y="442"/>
                  </a:cxn>
                  <a:cxn ang="0">
                    <a:pos x="13" y="336"/>
                  </a:cxn>
                  <a:cxn ang="0">
                    <a:pos x="45" y="241"/>
                  </a:cxn>
                  <a:cxn ang="0">
                    <a:pos x="92" y="156"/>
                  </a:cxn>
                  <a:cxn ang="0">
                    <a:pos x="157" y="87"/>
                  </a:cxn>
                  <a:cxn ang="0">
                    <a:pos x="237" y="36"/>
                  </a:cxn>
                  <a:cxn ang="0">
                    <a:pos x="334" y="6"/>
                  </a:cxn>
                </a:cxnLst>
                <a:rect l="0" t="0" r="r" b="b"/>
                <a:pathLst>
                  <a:path w="989" h="1167">
                    <a:moveTo>
                      <a:pt x="396" y="77"/>
                    </a:moveTo>
                    <a:lnTo>
                      <a:pt x="353" y="81"/>
                    </a:lnTo>
                    <a:lnTo>
                      <a:pt x="311" y="91"/>
                    </a:lnTo>
                    <a:lnTo>
                      <a:pt x="271" y="106"/>
                    </a:lnTo>
                    <a:lnTo>
                      <a:pt x="233" y="128"/>
                    </a:lnTo>
                    <a:lnTo>
                      <a:pt x="198" y="154"/>
                    </a:lnTo>
                    <a:lnTo>
                      <a:pt x="168" y="184"/>
                    </a:lnTo>
                    <a:lnTo>
                      <a:pt x="142" y="220"/>
                    </a:lnTo>
                    <a:lnTo>
                      <a:pt x="119" y="258"/>
                    </a:lnTo>
                    <a:lnTo>
                      <a:pt x="102" y="301"/>
                    </a:lnTo>
                    <a:lnTo>
                      <a:pt x="88" y="346"/>
                    </a:lnTo>
                    <a:lnTo>
                      <a:pt x="77" y="393"/>
                    </a:lnTo>
                    <a:lnTo>
                      <a:pt x="72" y="441"/>
                    </a:lnTo>
                    <a:lnTo>
                      <a:pt x="72" y="492"/>
                    </a:lnTo>
                    <a:lnTo>
                      <a:pt x="74" y="544"/>
                    </a:lnTo>
                    <a:lnTo>
                      <a:pt x="82" y="596"/>
                    </a:lnTo>
                    <a:lnTo>
                      <a:pt x="95" y="649"/>
                    </a:lnTo>
                    <a:lnTo>
                      <a:pt x="112" y="702"/>
                    </a:lnTo>
                    <a:lnTo>
                      <a:pt x="134" y="754"/>
                    </a:lnTo>
                    <a:lnTo>
                      <a:pt x="160" y="804"/>
                    </a:lnTo>
                    <a:lnTo>
                      <a:pt x="189" y="851"/>
                    </a:lnTo>
                    <a:lnTo>
                      <a:pt x="222" y="895"/>
                    </a:lnTo>
                    <a:lnTo>
                      <a:pt x="258" y="935"/>
                    </a:lnTo>
                    <a:lnTo>
                      <a:pt x="295" y="971"/>
                    </a:lnTo>
                    <a:lnTo>
                      <a:pt x="335" y="1003"/>
                    </a:lnTo>
                    <a:lnTo>
                      <a:pt x="376" y="1030"/>
                    </a:lnTo>
                    <a:lnTo>
                      <a:pt x="419" y="1053"/>
                    </a:lnTo>
                    <a:lnTo>
                      <a:pt x="462" y="1072"/>
                    </a:lnTo>
                    <a:lnTo>
                      <a:pt x="507" y="1085"/>
                    </a:lnTo>
                    <a:lnTo>
                      <a:pt x="551" y="1093"/>
                    </a:lnTo>
                    <a:lnTo>
                      <a:pt x="595" y="1095"/>
                    </a:lnTo>
                    <a:lnTo>
                      <a:pt x="638" y="1091"/>
                    </a:lnTo>
                    <a:lnTo>
                      <a:pt x="680" y="1082"/>
                    </a:lnTo>
                    <a:lnTo>
                      <a:pt x="721" y="1067"/>
                    </a:lnTo>
                    <a:lnTo>
                      <a:pt x="757" y="1048"/>
                    </a:lnTo>
                    <a:lnTo>
                      <a:pt x="789" y="1022"/>
                    </a:lnTo>
                    <a:lnTo>
                      <a:pt x="818" y="995"/>
                    </a:lnTo>
                    <a:lnTo>
                      <a:pt x="843" y="961"/>
                    </a:lnTo>
                    <a:lnTo>
                      <a:pt x="865" y="926"/>
                    </a:lnTo>
                    <a:lnTo>
                      <a:pt x="883" y="888"/>
                    </a:lnTo>
                    <a:lnTo>
                      <a:pt x="897" y="846"/>
                    </a:lnTo>
                    <a:lnTo>
                      <a:pt x="908" y="803"/>
                    </a:lnTo>
                    <a:lnTo>
                      <a:pt x="915" y="758"/>
                    </a:lnTo>
                    <a:lnTo>
                      <a:pt x="918" y="710"/>
                    </a:lnTo>
                    <a:lnTo>
                      <a:pt x="918" y="662"/>
                    </a:lnTo>
                    <a:lnTo>
                      <a:pt x="913" y="613"/>
                    </a:lnTo>
                    <a:lnTo>
                      <a:pt x="904" y="563"/>
                    </a:lnTo>
                    <a:lnTo>
                      <a:pt x="892" y="514"/>
                    </a:lnTo>
                    <a:lnTo>
                      <a:pt x="875" y="464"/>
                    </a:lnTo>
                    <a:lnTo>
                      <a:pt x="854" y="415"/>
                    </a:lnTo>
                    <a:lnTo>
                      <a:pt x="828" y="364"/>
                    </a:lnTo>
                    <a:lnTo>
                      <a:pt x="799" y="318"/>
                    </a:lnTo>
                    <a:lnTo>
                      <a:pt x="766" y="274"/>
                    </a:lnTo>
                    <a:lnTo>
                      <a:pt x="731" y="235"/>
                    </a:lnTo>
                    <a:lnTo>
                      <a:pt x="694" y="199"/>
                    </a:lnTo>
                    <a:lnTo>
                      <a:pt x="654" y="167"/>
                    </a:lnTo>
                    <a:lnTo>
                      <a:pt x="613" y="141"/>
                    </a:lnTo>
                    <a:lnTo>
                      <a:pt x="571" y="118"/>
                    </a:lnTo>
                    <a:lnTo>
                      <a:pt x="527" y="100"/>
                    </a:lnTo>
                    <a:lnTo>
                      <a:pt x="483" y="87"/>
                    </a:lnTo>
                    <a:lnTo>
                      <a:pt x="439" y="80"/>
                    </a:lnTo>
                    <a:lnTo>
                      <a:pt x="396" y="77"/>
                    </a:lnTo>
                    <a:close/>
                    <a:moveTo>
                      <a:pt x="384" y="0"/>
                    </a:moveTo>
                    <a:lnTo>
                      <a:pt x="435" y="3"/>
                    </a:lnTo>
                    <a:lnTo>
                      <a:pt x="485" y="9"/>
                    </a:lnTo>
                    <a:lnTo>
                      <a:pt x="536" y="24"/>
                    </a:lnTo>
                    <a:lnTo>
                      <a:pt x="587" y="44"/>
                    </a:lnTo>
                    <a:lnTo>
                      <a:pt x="636" y="69"/>
                    </a:lnTo>
                    <a:lnTo>
                      <a:pt x="683" y="99"/>
                    </a:lnTo>
                    <a:lnTo>
                      <a:pt x="729" y="136"/>
                    </a:lnTo>
                    <a:lnTo>
                      <a:pt x="773" y="176"/>
                    </a:lnTo>
                    <a:lnTo>
                      <a:pt x="814" y="222"/>
                    </a:lnTo>
                    <a:lnTo>
                      <a:pt x="852" y="272"/>
                    </a:lnTo>
                    <a:lnTo>
                      <a:pt x="887" y="327"/>
                    </a:lnTo>
                    <a:lnTo>
                      <a:pt x="917" y="386"/>
                    </a:lnTo>
                    <a:lnTo>
                      <a:pt x="941" y="443"/>
                    </a:lnTo>
                    <a:lnTo>
                      <a:pt x="960" y="500"/>
                    </a:lnTo>
                    <a:lnTo>
                      <a:pt x="974" y="557"/>
                    </a:lnTo>
                    <a:lnTo>
                      <a:pt x="984" y="615"/>
                    </a:lnTo>
                    <a:lnTo>
                      <a:pt x="989" y="671"/>
                    </a:lnTo>
                    <a:lnTo>
                      <a:pt x="989" y="727"/>
                    </a:lnTo>
                    <a:lnTo>
                      <a:pt x="984" y="781"/>
                    </a:lnTo>
                    <a:lnTo>
                      <a:pt x="975" y="831"/>
                    </a:lnTo>
                    <a:lnTo>
                      <a:pt x="962" y="882"/>
                    </a:lnTo>
                    <a:lnTo>
                      <a:pt x="944" y="928"/>
                    </a:lnTo>
                    <a:lnTo>
                      <a:pt x="922" y="972"/>
                    </a:lnTo>
                    <a:lnTo>
                      <a:pt x="896" y="1012"/>
                    </a:lnTo>
                    <a:lnTo>
                      <a:pt x="866" y="1049"/>
                    </a:lnTo>
                    <a:lnTo>
                      <a:pt x="833" y="1082"/>
                    </a:lnTo>
                    <a:lnTo>
                      <a:pt x="794" y="1110"/>
                    </a:lnTo>
                    <a:lnTo>
                      <a:pt x="752" y="1133"/>
                    </a:lnTo>
                    <a:lnTo>
                      <a:pt x="704" y="1151"/>
                    </a:lnTo>
                    <a:lnTo>
                      <a:pt x="656" y="1163"/>
                    </a:lnTo>
                    <a:lnTo>
                      <a:pt x="605" y="1167"/>
                    </a:lnTo>
                    <a:lnTo>
                      <a:pt x="554" y="1166"/>
                    </a:lnTo>
                    <a:lnTo>
                      <a:pt x="503" y="1158"/>
                    </a:lnTo>
                    <a:lnTo>
                      <a:pt x="452" y="1144"/>
                    </a:lnTo>
                    <a:lnTo>
                      <a:pt x="403" y="1125"/>
                    </a:lnTo>
                    <a:lnTo>
                      <a:pt x="353" y="1099"/>
                    </a:lnTo>
                    <a:lnTo>
                      <a:pt x="305" y="1068"/>
                    </a:lnTo>
                    <a:lnTo>
                      <a:pt x="259" y="1033"/>
                    </a:lnTo>
                    <a:lnTo>
                      <a:pt x="215" y="991"/>
                    </a:lnTo>
                    <a:lnTo>
                      <a:pt x="175" y="946"/>
                    </a:lnTo>
                    <a:lnTo>
                      <a:pt x="137" y="896"/>
                    </a:lnTo>
                    <a:lnTo>
                      <a:pt x="103" y="842"/>
                    </a:lnTo>
                    <a:lnTo>
                      <a:pt x="72" y="783"/>
                    </a:lnTo>
                    <a:lnTo>
                      <a:pt x="48" y="725"/>
                    </a:lnTo>
                    <a:lnTo>
                      <a:pt x="28" y="668"/>
                    </a:lnTo>
                    <a:lnTo>
                      <a:pt x="14" y="611"/>
                    </a:lnTo>
                    <a:lnTo>
                      <a:pt x="5" y="554"/>
                    </a:lnTo>
                    <a:lnTo>
                      <a:pt x="0" y="497"/>
                    </a:lnTo>
                    <a:lnTo>
                      <a:pt x="0" y="442"/>
                    </a:lnTo>
                    <a:lnTo>
                      <a:pt x="5" y="388"/>
                    </a:lnTo>
                    <a:lnTo>
                      <a:pt x="13" y="336"/>
                    </a:lnTo>
                    <a:lnTo>
                      <a:pt x="27" y="287"/>
                    </a:lnTo>
                    <a:lnTo>
                      <a:pt x="45" y="241"/>
                    </a:lnTo>
                    <a:lnTo>
                      <a:pt x="67" y="197"/>
                    </a:lnTo>
                    <a:lnTo>
                      <a:pt x="92" y="156"/>
                    </a:lnTo>
                    <a:lnTo>
                      <a:pt x="123" y="120"/>
                    </a:lnTo>
                    <a:lnTo>
                      <a:pt x="157" y="87"/>
                    </a:lnTo>
                    <a:lnTo>
                      <a:pt x="196" y="59"/>
                    </a:lnTo>
                    <a:lnTo>
                      <a:pt x="237" y="36"/>
                    </a:lnTo>
                    <a:lnTo>
                      <a:pt x="284" y="17"/>
                    </a:lnTo>
                    <a:lnTo>
                      <a:pt x="334" y="6"/>
                    </a:lnTo>
                    <a:lnTo>
                      <a:pt x="3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7" name="Group 71"/>
            <p:cNvGrpSpPr/>
            <p:nvPr/>
          </p:nvGrpSpPr>
          <p:grpSpPr>
            <a:xfrm>
              <a:off x="2357841" y="3629453"/>
              <a:ext cx="1093780" cy="1096753"/>
              <a:chOff x="3765551" y="1158876"/>
              <a:chExt cx="2335213" cy="2341563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48" name="Freeform 6"/>
              <p:cNvSpPr>
                <a:spLocks/>
              </p:cNvSpPr>
              <p:nvPr/>
            </p:nvSpPr>
            <p:spPr bwMode="auto">
              <a:xfrm>
                <a:off x="3767138" y="1158876"/>
                <a:ext cx="2332038" cy="2341563"/>
              </a:xfrm>
              <a:custGeom>
                <a:avLst/>
                <a:gdLst/>
                <a:ahLst/>
                <a:cxnLst>
                  <a:cxn ang="0">
                    <a:pos x="806" y="4"/>
                  </a:cxn>
                  <a:cxn ang="0">
                    <a:pos x="940" y="30"/>
                  </a:cxn>
                  <a:cxn ang="0">
                    <a:pos x="1067" y="80"/>
                  </a:cxn>
                  <a:cxn ang="0">
                    <a:pos x="1179" y="150"/>
                  </a:cxn>
                  <a:cxn ang="0">
                    <a:pos x="1277" y="240"/>
                  </a:cxn>
                  <a:cxn ang="0">
                    <a:pos x="1357" y="346"/>
                  </a:cxn>
                  <a:cxn ang="0">
                    <a:pos x="1417" y="465"/>
                  </a:cxn>
                  <a:cxn ang="0">
                    <a:pos x="1455" y="597"/>
                  </a:cxn>
                  <a:cxn ang="0">
                    <a:pos x="1469" y="737"/>
                  </a:cxn>
                  <a:cxn ang="0">
                    <a:pos x="1455" y="878"/>
                  </a:cxn>
                  <a:cxn ang="0">
                    <a:pos x="1417" y="1009"/>
                  </a:cxn>
                  <a:cxn ang="0">
                    <a:pos x="1357" y="1128"/>
                  </a:cxn>
                  <a:cxn ang="0">
                    <a:pos x="1277" y="1234"/>
                  </a:cxn>
                  <a:cxn ang="0">
                    <a:pos x="1179" y="1324"/>
                  </a:cxn>
                  <a:cxn ang="0">
                    <a:pos x="1067" y="1396"/>
                  </a:cxn>
                  <a:cxn ang="0">
                    <a:pos x="940" y="1445"/>
                  </a:cxn>
                  <a:cxn ang="0">
                    <a:pos x="806" y="1472"/>
                  </a:cxn>
                  <a:cxn ang="0">
                    <a:pos x="663" y="1472"/>
                  </a:cxn>
                  <a:cxn ang="0">
                    <a:pos x="529" y="1445"/>
                  </a:cxn>
                  <a:cxn ang="0">
                    <a:pos x="402" y="1396"/>
                  </a:cxn>
                  <a:cxn ang="0">
                    <a:pos x="290" y="1324"/>
                  </a:cxn>
                  <a:cxn ang="0">
                    <a:pos x="192" y="1234"/>
                  </a:cxn>
                  <a:cxn ang="0">
                    <a:pos x="111" y="1128"/>
                  </a:cxn>
                  <a:cxn ang="0">
                    <a:pos x="52" y="1009"/>
                  </a:cxn>
                  <a:cxn ang="0">
                    <a:pos x="14" y="878"/>
                  </a:cxn>
                  <a:cxn ang="0">
                    <a:pos x="0" y="737"/>
                  </a:cxn>
                  <a:cxn ang="0">
                    <a:pos x="14" y="597"/>
                  </a:cxn>
                  <a:cxn ang="0">
                    <a:pos x="52" y="465"/>
                  </a:cxn>
                  <a:cxn ang="0">
                    <a:pos x="111" y="346"/>
                  </a:cxn>
                  <a:cxn ang="0">
                    <a:pos x="192" y="240"/>
                  </a:cxn>
                  <a:cxn ang="0">
                    <a:pos x="290" y="150"/>
                  </a:cxn>
                  <a:cxn ang="0">
                    <a:pos x="402" y="80"/>
                  </a:cxn>
                  <a:cxn ang="0">
                    <a:pos x="529" y="30"/>
                  </a:cxn>
                  <a:cxn ang="0">
                    <a:pos x="663" y="4"/>
                  </a:cxn>
                </a:cxnLst>
                <a:rect l="0" t="0" r="r" b="b"/>
                <a:pathLst>
                  <a:path w="1469" h="1475">
                    <a:moveTo>
                      <a:pt x="734" y="0"/>
                    </a:moveTo>
                    <a:lnTo>
                      <a:pt x="806" y="4"/>
                    </a:lnTo>
                    <a:lnTo>
                      <a:pt x="873" y="14"/>
                    </a:lnTo>
                    <a:lnTo>
                      <a:pt x="940" y="30"/>
                    </a:lnTo>
                    <a:lnTo>
                      <a:pt x="1005" y="52"/>
                    </a:lnTo>
                    <a:lnTo>
                      <a:pt x="1067" y="80"/>
                    </a:lnTo>
                    <a:lnTo>
                      <a:pt x="1124" y="112"/>
                    </a:lnTo>
                    <a:lnTo>
                      <a:pt x="1179" y="150"/>
                    </a:lnTo>
                    <a:lnTo>
                      <a:pt x="1230" y="193"/>
                    </a:lnTo>
                    <a:lnTo>
                      <a:pt x="1277" y="240"/>
                    </a:lnTo>
                    <a:lnTo>
                      <a:pt x="1319" y="292"/>
                    </a:lnTo>
                    <a:lnTo>
                      <a:pt x="1357" y="346"/>
                    </a:lnTo>
                    <a:lnTo>
                      <a:pt x="1390" y="404"/>
                    </a:lnTo>
                    <a:lnTo>
                      <a:pt x="1417" y="465"/>
                    </a:lnTo>
                    <a:lnTo>
                      <a:pt x="1439" y="530"/>
                    </a:lnTo>
                    <a:lnTo>
                      <a:pt x="1455" y="597"/>
                    </a:lnTo>
                    <a:lnTo>
                      <a:pt x="1465" y="666"/>
                    </a:lnTo>
                    <a:lnTo>
                      <a:pt x="1469" y="737"/>
                    </a:lnTo>
                    <a:lnTo>
                      <a:pt x="1465" y="808"/>
                    </a:lnTo>
                    <a:lnTo>
                      <a:pt x="1455" y="878"/>
                    </a:lnTo>
                    <a:lnTo>
                      <a:pt x="1439" y="944"/>
                    </a:lnTo>
                    <a:lnTo>
                      <a:pt x="1417" y="1009"/>
                    </a:lnTo>
                    <a:lnTo>
                      <a:pt x="1390" y="1070"/>
                    </a:lnTo>
                    <a:lnTo>
                      <a:pt x="1357" y="1128"/>
                    </a:lnTo>
                    <a:lnTo>
                      <a:pt x="1319" y="1184"/>
                    </a:lnTo>
                    <a:lnTo>
                      <a:pt x="1277" y="1234"/>
                    </a:lnTo>
                    <a:lnTo>
                      <a:pt x="1230" y="1282"/>
                    </a:lnTo>
                    <a:lnTo>
                      <a:pt x="1179" y="1324"/>
                    </a:lnTo>
                    <a:lnTo>
                      <a:pt x="1124" y="1362"/>
                    </a:lnTo>
                    <a:lnTo>
                      <a:pt x="1067" y="1396"/>
                    </a:lnTo>
                    <a:lnTo>
                      <a:pt x="1005" y="1423"/>
                    </a:lnTo>
                    <a:lnTo>
                      <a:pt x="940" y="1445"/>
                    </a:lnTo>
                    <a:lnTo>
                      <a:pt x="873" y="1461"/>
                    </a:lnTo>
                    <a:lnTo>
                      <a:pt x="806" y="1472"/>
                    </a:lnTo>
                    <a:lnTo>
                      <a:pt x="734" y="1475"/>
                    </a:lnTo>
                    <a:lnTo>
                      <a:pt x="663" y="1472"/>
                    </a:lnTo>
                    <a:lnTo>
                      <a:pt x="595" y="1461"/>
                    </a:lnTo>
                    <a:lnTo>
                      <a:pt x="529" y="1445"/>
                    </a:lnTo>
                    <a:lnTo>
                      <a:pt x="464" y="1423"/>
                    </a:lnTo>
                    <a:lnTo>
                      <a:pt x="402" y="1396"/>
                    </a:lnTo>
                    <a:lnTo>
                      <a:pt x="345" y="1362"/>
                    </a:lnTo>
                    <a:lnTo>
                      <a:pt x="290" y="1324"/>
                    </a:lnTo>
                    <a:lnTo>
                      <a:pt x="239" y="1282"/>
                    </a:lnTo>
                    <a:lnTo>
                      <a:pt x="192" y="1234"/>
                    </a:lnTo>
                    <a:lnTo>
                      <a:pt x="149" y="1184"/>
                    </a:lnTo>
                    <a:lnTo>
                      <a:pt x="111" y="1128"/>
                    </a:lnTo>
                    <a:lnTo>
                      <a:pt x="79" y="1070"/>
                    </a:lnTo>
                    <a:lnTo>
                      <a:pt x="52" y="1009"/>
                    </a:lnTo>
                    <a:lnTo>
                      <a:pt x="30" y="944"/>
                    </a:lnTo>
                    <a:lnTo>
                      <a:pt x="14" y="878"/>
                    </a:lnTo>
                    <a:lnTo>
                      <a:pt x="3" y="808"/>
                    </a:lnTo>
                    <a:lnTo>
                      <a:pt x="0" y="737"/>
                    </a:lnTo>
                    <a:lnTo>
                      <a:pt x="3" y="666"/>
                    </a:lnTo>
                    <a:lnTo>
                      <a:pt x="14" y="597"/>
                    </a:lnTo>
                    <a:lnTo>
                      <a:pt x="30" y="530"/>
                    </a:lnTo>
                    <a:lnTo>
                      <a:pt x="52" y="465"/>
                    </a:lnTo>
                    <a:lnTo>
                      <a:pt x="79" y="404"/>
                    </a:lnTo>
                    <a:lnTo>
                      <a:pt x="111" y="346"/>
                    </a:lnTo>
                    <a:lnTo>
                      <a:pt x="149" y="292"/>
                    </a:lnTo>
                    <a:lnTo>
                      <a:pt x="192" y="240"/>
                    </a:lnTo>
                    <a:lnTo>
                      <a:pt x="239" y="193"/>
                    </a:lnTo>
                    <a:lnTo>
                      <a:pt x="290" y="150"/>
                    </a:lnTo>
                    <a:lnTo>
                      <a:pt x="345" y="112"/>
                    </a:lnTo>
                    <a:lnTo>
                      <a:pt x="402" y="80"/>
                    </a:lnTo>
                    <a:lnTo>
                      <a:pt x="464" y="52"/>
                    </a:lnTo>
                    <a:lnTo>
                      <a:pt x="529" y="30"/>
                    </a:lnTo>
                    <a:lnTo>
                      <a:pt x="595" y="14"/>
                    </a:lnTo>
                    <a:lnTo>
                      <a:pt x="663" y="4"/>
                    </a:lnTo>
                    <a:lnTo>
                      <a:pt x="73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0000"/>
                      <a:lumOff val="50000"/>
                      <a:shade val="30000"/>
                      <a:satMod val="115000"/>
                    </a:schemeClr>
                  </a:gs>
                  <a:gs pos="50000">
                    <a:schemeClr val="tx1">
                      <a:lumMod val="50000"/>
                      <a:lumOff val="50000"/>
                      <a:shade val="67500"/>
                      <a:satMod val="115000"/>
                    </a:schemeClr>
                  </a:gs>
                  <a:gs pos="100000">
                    <a:schemeClr val="tx1">
                      <a:lumMod val="50000"/>
                      <a:lumOff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49" name="Group 69"/>
              <p:cNvGrpSpPr/>
              <p:nvPr/>
            </p:nvGrpSpPr>
            <p:grpSpPr>
              <a:xfrm>
                <a:off x="3765551" y="1217613"/>
                <a:ext cx="2335213" cy="2281238"/>
                <a:chOff x="3765551" y="1217613"/>
                <a:chExt cx="2335213" cy="2281238"/>
              </a:xfr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257" name="Freeform 7"/>
                <p:cNvSpPr>
                  <a:spLocks/>
                </p:cNvSpPr>
                <p:nvPr/>
              </p:nvSpPr>
              <p:spPr bwMode="auto">
                <a:xfrm>
                  <a:off x="4935538" y="1230313"/>
                  <a:ext cx="800100" cy="568325"/>
                </a:xfrm>
                <a:custGeom>
                  <a:avLst/>
                  <a:gdLst/>
                  <a:ahLst/>
                  <a:cxnLst>
                    <a:cxn ang="0">
                      <a:pos x="216" y="0"/>
                    </a:cxn>
                    <a:cxn ang="0">
                      <a:pos x="251" y="0"/>
                    </a:cxn>
                    <a:cxn ang="0">
                      <a:pos x="310" y="25"/>
                    </a:cxn>
                    <a:cxn ang="0">
                      <a:pos x="365" y="53"/>
                    </a:cxn>
                    <a:cxn ang="0">
                      <a:pos x="418" y="87"/>
                    </a:cxn>
                    <a:cxn ang="0">
                      <a:pos x="451" y="112"/>
                    </a:cxn>
                    <a:cxn ang="0">
                      <a:pos x="483" y="138"/>
                    </a:cxn>
                    <a:cxn ang="0">
                      <a:pos x="504" y="327"/>
                    </a:cxn>
                    <a:cxn ang="0">
                      <a:pos x="485" y="330"/>
                    </a:cxn>
                    <a:cxn ang="0">
                      <a:pos x="460" y="333"/>
                    </a:cxn>
                    <a:cxn ang="0">
                      <a:pos x="435" y="336"/>
                    </a:cxn>
                    <a:cxn ang="0">
                      <a:pos x="408" y="340"/>
                    </a:cxn>
                    <a:cxn ang="0">
                      <a:pos x="381" y="345"/>
                    </a:cxn>
                    <a:cxn ang="0">
                      <a:pos x="355" y="348"/>
                    </a:cxn>
                    <a:cxn ang="0">
                      <a:pos x="332" y="351"/>
                    </a:cxn>
                    <a:cxn ang="0">
                      <a:pos x="311" y="355"/>
                    </a:cxn>
                    <a:cxn ang="0">
                      <a:pos x="296" y="357"/>
                    </a:cxn>
                    <a:cxn ang="0">
                      <a:pos x="286" y="358"/>
                    </a:cxn>
                    <a:cxn ang="0">
                      <a:pos x="269" y="346"/>
                    </a:cxn>
                    <a:cxn ang="0">
                      <a:pos x="249" y="332"/>
                    </a:cxn>
                    <a:cxn ang="0">
                      <a:pos x="226" y="317"/>
                    </a:cxn>
                    <a:cxn ang="0">
                      <a:pos x="201" y="301"/>
                    </a:cxn>
                    <a:cxn ang="0">
                      <a:pos x="175" y="286"/>
                    </a:cxn>
                    <a:cxn ang="0">
                      <a:pos x="149" y="270"/>
                    </a:cxn>
                    <a:cxn ang="0">
                      <a:pos x="125" y="255"/>
                    </a:cxn>
                    <a:cxn ang="0">
                      <a:pos x="101" y="241"/>
                    </a:cxn>
                    <a:cxn ang="0">
                      <a:pos x="80" y="229"/>
                    </a:cxn>
                    <a:cxn ang="0">
                      <a:pos x="63" y="219"/>
                    </a:cxn>
                    <a:cxn ang="0">
                      <a:pos x="49" y="211"/>
                    </a:cxn>
                    <a:cxn ang="0">
                      <a:pos x="40" y="206"/>
                    </a:cxn>
                    <a:cxn ang="0">
                      <a:pos x="8" y="72"/>
                    </a:cxn>
                    <a:cxn ang="0">
                      <a:pos x="0" y="39"/>
                    </a:cxn>
                    <a:cxn ang="0">
                      <a:pos x="12" y="36"/>
                    </a:cxn>
                    <a:cxn ang="0">
                      <a:pos x="31" y="30"/>
                    </a:cxn>
                    <a:cxn ang="0">
                      <a:pos x="54" y="25"/>
                    </a:cxn>
                    <a:cxn ang="0">
                      <a:pos x="81" y="19"/>
                    </a:cxn>
                    <a:cxn ang="0">
                      <a:pos x="112" y="12"/>
                    </a:cxn>
                    <a:cxn ang="0">
                      <a:pos x="146" y="7"/>
                    </a:cxn>
                    <a:cxn ang="0">
                      <a:pos x="180" y="3"/>
                    </a:cxn>
                    <a:cxn ang="0">
                      <a:pos x="216" y="0"/>
                    </a:cxn>
                  </a:cxnLst>
                  <a:rect l="0" t="0" r="r" b="b"/>
                  <a:pathLst>
                    <a:path w="504" h="358">
                      <a:moveTo>
                        <a:pt x="216" y="0"/>
                      </a:moveTo>
                      <a:lnTo>
                        <a:pt x="251" y="0"/>
                      </a:lnTo>
                      <a:lnTo>
                        <a:pt x="310" y="25"/>
                      </a:lnTo>
                      <a:lnTo>
                        <a:pt x="365" y="53"/>
                      </a:lnTo>
                      <a:lnTo>
                        <a:pt x="418" y="87"/>
                      </a:lnTo>
                      <a:lnTo>
                        <a:pt x="451" y="112"/>
                      </a:lnTo>
                      <a:lnTo>
                        <a:pt x="483" y="138"/>
                      </a:lnTo>
                      <a:lnTo>
                        <a:pt x="504" y="327"/>
                      </a:lnTo>
                      <a:lnTo>
                        <a:pt x="485" y="330"/>
                      </a:lnTo>
                      <a:lnTo>
                        <a:pt x="460" y="333"/>
                      </a:lnTo>
                      <a:lnTo>
                        <a:pt x="435" y="336"/>
                      </a:lnTo>
                      <a:lnTo>
                        <a:pt x="408" y="340"/>
                      </a:lnTo>
                      <a:lnTo>
                        <a:pt x="381" y="345"/>
                      </a:lnTo>
                      <a:lnTo>
                        <a:pt x="355" y="348"/>
                      </a:lnTo>
                      <a:lnTo>
                        <a:pt x="332" y="351"/>
                      </a:lnTo>
                      <a:lnTo>
                        <a:pt x="311" y="355"/>
                      </a:lnTo>
                      <a:lnTo>
                        <a:pt x="296" y="357"/>
                      </a:lnTo>
                      <a:lnTo>
                        <a:pt x="286" y="358"/>
                      </a:lnTo>
                      <a:lnTo>
                        <a:pt x="269" y="346"/>
                      </a:lnTo>
                      <a:lnTo>
                        <a:pt x="249" y="332"/>
                      </a:lnTo>
                      <a:lnTo>
                        <a:pt x="226" y="317"/>
                      </a:lnTo>
                      <a:lnTo>
                        <a:pt x="201" y="301"/>
                      </a:lnTo>
                      <a:lnTo>
                        <a:pt x="175" y="286"/>
                      </a:lnTo>
                      <a:lnTo>
                        <a:pt x="149" y="270"/>
                      </a:lnTo>
                      <a:lnTo>
                        <a:pt x="125" y="255"/>
                      </a:lnTo>
                      <a:lnTo>
                        <a:pt x="101" y="241"/>
                      </a:lnTo>
                      <a:lnTo>
                        <a:pt x="80" y="229"/>
                      </a:lnTo>
                      <a:lnTo>
                        <a:pt x="63" y="219"/>
                      </a:lnTo>
                      <a:lnTo>
                        <a:pt x="49" y="211"/>
                      </a:lnTo>
                      <a:lnTo>
                        <a:pt x="40" y="206"/>
                      </a:lnTo>
                      <a:lnTo>
                        <a:pt x="8" y="72"/>
                      </a:lnTo>
                      <a:lnTo>
                        <a:pt x="0" y="39"/>
                      </a:lnTo>
                      <a:lnTo>
                        <a:pt x="12" y="36"/>
                      </a:lnTo>
                      <a:lnTo>
                        <a:pt x="31" y="30"/>
                      </a:lnTo>
                      <a:lnTo>
                        <a:pt x="54" y="25"/>
                      </a:lnTo>
                      <a:lnTo>
                        <a:pt x="81" y="19"/>
                      </a:lnTo>
                      <a:lnTo>
                        <a:pt x="112" y="12"/>
                      </a:lnTo>
                      <a:lnTo>
                        <a:pt x="146" y="7"/>
                      </a:lnTo>
                      <a:lnTo>
                        <a:pt x="180" y="3"/>
                      </a:lnTo>
                      <a:lnTo>
                        <a:pt x="21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8"/>
                <p:cNvSpPr>
                  <a:spLocks/>
                </p:cNvSpPr>
                <p:nvPr/>
              </p:nvSpPr>
              <p:spPr bwMode="auto">
                <a:xfrm>
                  <a:off x="5262563" y="1771651"/>
                  <a:ext cx="717550" cy="869950"/>
                </a:xfrm>
                <a:custGeom>
                  <a:avLst/>
                  <a:gdLst/>
                  <a:ahLst/>
                  <a:cxnLst>
                    <a:cxn ang="0">
                      <a:pos x="303" y="0"/>
                    </a:cxn>
                    <a:cxn ang="0">
                      <a:pos x="309" y="8"/>
                    </a:cxn>
                    <a:cxn ang="0">
                      <a:pos x="318" y="20"/>
                    </a:cxn>
                    <a:cxn ang="0">
                      <a:pos x="330" y="35"/>
                    </a:cxn>
                    <a:cxn ang="0">
                      <a:pos x="344" y="53"/>
                    </a:cxn>
                    <a:cxn ang="0">
                      <a:pos x="359" y="74"/>
                    </a:cxn>
                    <a:cxn ang="0">
                      <a:pos x="375" y="96"/>
                    </a:cxn>
                    <a:cxn ang="0">
                      <a:pos x="391" y="119"/>
                    </a:cxn>
                    <a:cxn ang="0">
                      <a:pos x="421" y="167"/>
                    </a:cxn>
                    <a:cxn ang="0">
                      <a:pos x="434" y="190"/>
                    </a:cxn>
                    <a:cxn ang="0">
                      <a:pos x="444" y="212"/>
                    </a:cxn>
                    <a:cxn ang="0">
                      <a:pos x="452" y="233"/>
                    </a:cxn>
                    <a:cxn ang="0">
                      <a:pos x="451" y="241"/>
                    </a:cxn>
                    <a:cxn ang="0">
                      <a:pos x="450" y="254"/>
                    </a:cxn>
                    <a:cxn ang="0">
                      <a:pos x="448" y="275"/>
                    </a:cxn>
                    <a:cxn ang="0">
                      <a:pos x="443" y="300"/>
                    </a:cxn>
                    <a:cxn ang="0">
                      <a:pos x="437" y="329"/>
                    </a:cxn>
                    <a:cxn ang="0">
                      <a:pos x="429" y="361"/>
                    </a:cxn>
                    <a:cxn ang="0">
                      <a:pos x="420" y="396"/>
                    </a:cxn>
                    <a:cxn ang="0">
                      <a:pos x="407" y="432"/>
                    </a:cxn>
                    <a:cxn ang="0">
                      <a:pos x="392" y="469"/>
                    </a:cxn>
                    <a:cxn ang="0">
                      <a:pos x="375" y="504"/>
                    </a:cxn>
                    <a:cxn ang="0">
                      <a:pos x="366" y="508"/>
                    </a:cxn>
                    <a:cxn ang="0">
                      <a:pos x="351" y="512"/>
                    </a:cxn>
                    <a:cxn ang="0">
                      <a:pos x="332" y="517"/>
                    </a:cxn>
                    <a:cxn ang="0">
                      <a:pos x="309" y="524"/>
                    </a:cxn>
                    <a:cxn ang="0">
                      <a:pos x="283" y="530"/>
                    </a:cxn>
                    <a:cxn ang="0">
                      <a:pos x="258" y="536"/>
                    </a:cxn>
                    <a:cxn ang="0">
                      <a:pos x="232" y="541"/>
                    </a:cxn>
                    <a:cxn ang="0">
                      <a:pos x="206" y="546"/>
                    </a:cxn>
                    <a:cxn ang="0">
                      <a:pos x="183" y="548"/>
                    </a:cxn>
                    <a:cxn ang="0">
                      <a:pos x="164" y="548"/>
                    </a:cxn>
                    <a:cxn ang="0">
                      <a:pos x="141" y="513"/>
                    </a:cxn>
                    <a:cxn ang="0">
                      <a:pos x="0" y="312"/>
                    </a:cxn>
                    <a:cxn ang="0">
                      <a:pos x="83" y="32"/>
                    </a:cxn>
                    <a:cxn ang="0">
                      <a:pos x="94" y="30"/>
                    </a:cxn>
                    <a:cxn ang="0">
                      <a:pos x="109" y="28"/>
                    </a:cxn>
                    <a:cxn ang="0">
                      <a:pos x="128" y="24"/>
                    </a:cxn>
                    <a:cxn ang="0">
                      <a:pos x="151" y="22"/>
                    </a:cxn>
                    <a:cxn ang="0">
                      <a:pos x="176" y="17"/>
                    </a:cxn>
                    <a:cxn ang="0">
                      <a:pos x="202" y="14"/>
                    </a:cxn>
                    <a:cxn ang="0">
                      <a:pos x="230" y="9"/>
                    </a:cxn>
                    <a:cxn ang="0">
                      <a:pos x="257" y="6"/>
                    </a:cxn>
                    <a:cxn ang="0">
                      <a:pos x="282" y="2"/>
                    </a:cxn>
                    <a:cxn ang="0">
                      <a:pos x="303" y="0"/>
                    </a:cxn>
                  </a:cxnLst>
                  <a:rect l="0" t="0" r="r" b="b"/>
                  <a:pathLst>
                    <a:path w="452" h="548">
                      <a:moveTo>
                        <a:pt x="303" y="0"/>
                      </a:moveTo>
                      <a:lnTo>
                        <a:pt x="309" y="8"/>
                      </a:lnTo>
                      <a:lnTo>
                        <a:pt x="318" y="20"/>
                      </a:lnTo>
                      <a:lnTo>
                        <a:pt x="330" y="35"/>
                      </a:lnTo>
                      <a:lnTo>
                        <a:pt x="344" y="53"/>
                      </a:lnTo>
                      <a:lnTo>
                        <a:pt x="359" y="74"/>
                      </a:lnTo>
                      <a:lnTo>
                        <a:pt x="375" y="96"/>
                      </a:lnTo>
                      <a:lnTo>
                        <a:pt x="391" y="119"/>
                      </a:lnTo>
                      <a:lnTo>
                        <a:pt x="421" y="167"/>
                      </a:lnTo>
                      <a:lnTo>
                        <a:pt x="434" y="190"/>
                      </a:lnTo>
                      <a:lnTo>
                        <a:pt x="444" y="212"/>
                      </a:lnTo>
                      <a:lnTo>
                        <a:pt x="452" y="233"/>
                      </a:lnTo>
                      <a:lnTo>
                        <a:pt x="451" y="241"/>
                      </a:lnTo>
                      <a:lnTo>
                        <a:pt x="450" y="254"/>
                      </a:lnTo>
                      <a:lnTo>
                        <a:pt x="448" y="275"/>
                      </a:lnTo>
                      <a:lnTo>
                        <a:pt x="443" y="300"/>
                      </a:lnTo>
                      <a:lnTo>
                        <a:pt x="437" y="329"/>
                      </a:lnTo>
                      <a:lnTo>
                        <a:pt x="429" y="361"/>
                      </a:lnTo>
                      <a:lnTo>
                        <a:pt x="420" y="396"/>
                      </a:lnTo>
                      <a:lnTo>
                        <a:pt x="407" y="432"/>
                      </a:lnTo>
                      <a:lnTo>
                        <a:pt x="392" y="469"/>
                      </a:lnTo>
                      <a:lnTo>
                        <a:pt x="375" y="504"/>
                      </a:lnTo>
                      <a:lnTo>
                        <a:pt x="366" y="508"/>
                      </a:lnTo>
                      <a:lnTo>
                        <a:pt x="351" y="512"/>
                      </a:lnTo>
                      <a:lnTo>
                        <a:pt x="332" y="517"/>
                      </a:lnTo>
                      <a:lnTo>
                        <a:pt x="309" y="524"/>
                      </a:lnTo>
                      <a:lnTo>
                        <a:pt x="283" y="530"/>
                      </a:lnTo>
                      <a:lnTo>
                        <a:pt x="258" y="536"/>
                      </a:lnTo>
                      <a:lnTo>
                        <a:pt x="232" y="541"/>
                      </a:lnTo>
                      <a:lnTo>
                        <a:pt x="206" y="546"/>
                      </a:lnTo>
                      <a:lnTo>
                        <a:pt x="183" y="548"/>
                      </a:lnTo>
                      <a:lnTo>
                        <a:pt x="164" y="548"/>
                      </a:lnTo>
                      <a:lnTo>
                        <a:pt x="141" y="513"/>
                      </a:lnTo>
                      <a:lnTo>
                        <a:pt x="0" y="312"/>
                      </a:lnTo>
                      <a:lnTo>
                        <a:pt x="83" y="32"/>
                      </a:lnTo>
                      <a:lnTo>
                        <a:pt x="94" y="30"/>
                      </a:lnTo>
                      <a:lnTo>
                        <a:pt x="109" y="28"/>
                      </a:lnTo>
                      <a:lnTo>
                        <a:pt x="128" y="24"/>
                      </a:lnTo>
                      <a:lnTo>
                        <a:pt x="151" y="22"/>
                      </a:lnTo>
                      <a:lnTo>
                        <a:pt x="176" y="17"/>
                      </a:lnTo>
                      <a:lnTo>
                        <a:pt x="202" y="14"/>
                      </a:lnTo>
                      <a:lnTo>
                        <a:pt x="230" y="9"/>
                      </a:lnTo>
                      <a:lnTo>
                        <a:pt x="257" y="6"/>
                      </a:lnTo>
                      <a:lnTo>
                        <a:pt x="282" y="2"/>
                      </a:lnTo>
                      <a:lnTo>
                        <a:pt x="30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9"/>
                <p:cNvSpPr>
                  <a:spLocks/>
                </p:cNvSpPr>
                <p:nvPr/>
              </p:nvSpPr>
              <p:spPr bwMode="auto">
                <a:xfrm>
                  <a:off x="4537076" y="2281238"/>
                  <a:ext cx="966788" cy="796925"/>
                </a:xfrm>
                <a:custGeom>
                  <a:avLst/>
                  <a:gdLst/>
                  <a:ahLst/>
                  <a:cxnLst>
                    <a:cxn ang="0">
                      <a:pos x="433" y="0"/>
                    </a:cxn>
                    <a:cxn ang="0">
                      <a:pos x="445" y="0"/>
                    </a:cxn>
                    <a:cxn ang="0">
                      <a:pos x="609" y="236"/>
                    </a:cxn>
                    <a:cxn ang="0">
                      <a:pos x="603" y="252"/>
                    </a:cxn>
                    <a:cxn ang="0">
                      <a:pos x="595" y="272"/>
                    </a:cxn>
                    <a:cxn ang="0">
                      <a:pos x="585" y="293"/>
                    </a:cxn>
                    <a:cxn ang="0">
                      <a:pos x="572" y="316"/>
                    </a:cxn>
                    <a:cxn ang="0">
                      <a:pos x="559" y="340"/>
                    </a:cxn>
                    <a:cxn ang="0">
                      <a:pos x="529" y="388"/>
                    </a:cxn>
                    <a:cxn ang="0">
                      <a:pos x="514" y="411"/>
                    </a:cxn>
                    <a:cxn ang="0">
                      <a:pos x="500" y="432"/>
                    </a:cxn>
                    <a:cxn ang="0">
                      <a:pos x="487" y="450"/>
                    </a:cxn>
                    <a:cxn ang="0">
                      <a:pos x="477" y="466"/>
                    </a:cxn>
                    <a:cxn ang="0">
                      <a:pos x="469" y="478"/>
                    </a:cxn>
                    <a:cxn ang="0">
                      <a:pos x="464" y="485"/>
                    </a:cxn>
                    <a:cxn ang="0">
                      <a:pos x="437" y="492"/>
                    </a:cxn>
                    <a:cxn ang="0">
                      <a:pos x="405" y="496"/>
                    </a:cxn>
                    <a:cxn ang="0">
                      <a:pos x="370" y="500"/>
                    </a:cxn>
                    <a:cxn ang="0">
                      <a:pos x="336" y="501"/>
                    </a:cxn>
                    <a:cxn ang="0">
                      <a:pos x="300" y="502"/>
                    </a:cxn>
                    <a:cxn ang="0">
                      <a:pos x="233" y="502"/>
                    </a:cxn>
                    <a:cxn ang="0">
                      <a:pos x="206" y="501"/>
                    </a:cxn>
                    <a:cxn ang="0">
                      <a:pos x="182" y="500"/>
                    </a:cxn>
                    <a:cxn ang="0">
                      <a:pos x="164" y="499"/>
                    </a:cxn>
                    <a:cxn ang="0">
                      <a:pos x="154" y="497"/>
                    </a:cxn>
                    <a:cxn ang="0">
                      <a:pos x="140" y="484"/>
                    </a:cxn>
                    <a:cxn ang="0">
                      <a:pos x="124" y="465"/>
                    </a:cxn>
                    <a:cxn ang="0">
                      <a:pos x="108" y="443"/>
                    </a:cxn>
                    <a:cxn ang="0">
                      <a:pos x="91" y="419"/>
                    </a:cxn>
                    <a:cxn ang="0">
                      <a:pos x="59" y="369"/>
                    </a:cxn>
                    <a:cxn ang="0">
                      <a:pos x="44" y="343"/>
                    </a:cxn>
                    <a:cxn ang="0">
                      <a:pos x="31" y="321"/>
                    </a:cxn>
                    <a:cxn ang="0">
                      <a:pos x="21" y="302"/>
                    </a:cxn>
                    <a:cxn ang="0">
                      <a:pos x="11" y="286"/>
                    </a:cxn>
                    <a:cxn ang="0">
                      <a:pos x="5" y="272"/>
                    </a:cxn>
                    <a:cxn ang="0">
                      <a:pos x="0" y="264"/>
                    </a:cxn>
                    <a:cxn ang="0">
                      <a:pos x="146" y="12"/>
                    </a:cxn>
                    <a:cxn ang="0">
                      <a:pos x="185" y="9"/>
                    </a:cxn>
                    <a:cxn ang="0">
                      <a:pos x="229" y="7"/>
                    </a:cxn>
                    <a:cxn ang="0">
                      <a:pos x="275" y="6"/>
                    </a:cxn>
                    <a:cxn ang="0">
                      <a:pos x="320" y="4"/>
                    </a:cxn>
                    <a:cxn ang="0">
                      <a:pos x="361" y="2"/>
                    </a:cxn>
                    <a:cxn ang="0">
                      <a:pos x="390" y="1"/>
                    </a:cxn>
                    <a:cxn ang="0">
                      <a:pos x="415" y="1"/>
                    </a:cxn>
                    <a:cxn ang="0">
                      <a:pos x="433" y="0"/>
                    </a:cxn>
                  </a:cxnLst>
                  <a:rect l="0" t="0" r="r" b="b"/>
                  <a:pathLst>
                    <a:path w="609" h="502">
                      <a:moveTo>
                        <a:pt x="433" y="0"/>
                      </a:moveTo>
                      <a:lnTo>
                        <a:pt x="445" y="0"/>
                      </a:lnTo>
                      <a:lnTo>
                        <a:pt x="609" y="236"/>
                      </a:lnTo>
                      <a:lnTo>
                        <a:pt x="603" y="252"/>
                      </a:lnTo>
                      <a:lnTo>
                        <a:pt x="595" y="272"/>
                      </a:lnTo>
                      <a:lnTo>
                        <a:pt x="585" y="293"/>
                      </a:lnTo>
                      <a:lnTo>
                        <a:pt x="572" y="316"/>
                      </a:lnTo>
                      <a:lnTo>
                        <a:pt x="559" y="340"/>
                      </a:lnTo>
                      <a:lnTo>
                        <a:pt x="529" y="388"/>
                      </a:lnTo>
                      <a:lnTo>
                        <a:pt x="514" y="411"/>
                      </a:lnTo>
                      <a:lnTo>
                        <a:pt x="500" y="432"/>
                      </a:lnTo>
                      <a:lnTo>
                        <a:pt x="487" y="450"/>
                      </a:lnTo>
                      <a:lnTo>
                        <a:pt x="477" y="466"/>
                      </a:lnTo>
                      <a:lnTo>
                        <a:pt x="469" y="478"/>
                      </a:lnTo>
                      <a:lnTo>
                        <a:pt x="464" y="485"/>
                      </a:lnTo>
                      <a:lnTo>
                        <a:pt x="437" y="492"/>
                      </a:lnTo>
                      <a:lnTo>
                        <a:pt x="405" y="496"/>
                      </a:lnTo>
                      <a:lnTo>
                        <a:pt x="370" y="500"/>
                      </a:lnTo>
                      <a:lnTo>
                        <a:pt x="336" y="501"/>
                      </a:lnTo>
                      <a:lnTo>
                        <a:pt x="300" y="502"/>
                      </a:lnTo>
                      <a:lnTo>
                        <a:pt x="233" y="502"/>
                      </a:lnTo>
                      <a:lnTo>
                        <a:pt x="206" y="501"/>
                      </a:lnTo>
                      <a:lnTo>
                        <a:pt x="182" y="500"/>
                      </a:lnTo>
                      <a:lnTo>
                        <a:pt x="164" y="499"/>
                      </a:lnTo>
                      <a:lnTo>
                        <a:pt x="154" y="497"/>
                      </a:lnTo>
                      <a:lnTo>
                        <a:pt x="140" y="484"/>
                      </a:lnTo>
                      <a:lnTo>
                        <a:pt x="124" y="465"/>
                      </a:lnTo>
                      <a:lnTo>
                        <a:pt x="108" y="443"/>
                      </a:lnTo>
                      <a:lnTo>
                        <a:pt x="91" y="419"/>
                      </a:lnTo>
                      <a:lnTo>
                        <a:pt x="59" y="369"/>
                      </a:lnTo>
                      <a:lnTo>
                        <a:pt x="44" y="343"/>
                      </a:lnTo>
                      <a:lnTo>
                        <a:pt x="31" y="321"/>
                      </a:lnTo>
                      <a:lnTo>
                        <a:pt x="21" y="302"/>
                      </a:lnTo>
                      <a:lnTo>
                        <a:pt x="11" y="286"/>
                      </a:lnTo>
                      <a:lnTo>
                        <a:pt x="5" y="272"/>
                      </a:lnTo>
                      <a:lnTo>
                        <a:pt x="0" y="264"/>
                      </a:lnTo>
                      <a:lnTo>
                        <a:pt x="146" y="12"/>
                      </a:lnTo>
                      <a:lnTo>
                        <a:pt x="185" y="9"/>
                      </a:lnTo>
                      <a:lnTo>
                        <a:pt x="229" y="7"/>
                      </a:lnTo>
                      <a:lnTo>
                        <a:pt x="275" y="6"/>
                      </a:lnTo>
                      <a:lnTo>
                        <a:pt x="320" y="4"/>
                      </a:lnTo>
                      <a:lnTo>
                        <a:pt x="361" y="2"/>
                      </a:lnTo>
                      <a:lnTo>
                        <a:pt x="390" y="1"/>
                      </a:lnTo>
                      <a:lnTo>
                        <a:pt x="415" y="1"/>
                      </a:lnTo>
                      <a:lnTo>
                        <a:pt x="43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0"/>
                <p:cNvSpPr>
                  <a:spLocks/>
                </p:cNvSpPr>
                <p:nvPr/>
              </p:nvSpPr>
              <p:spPr bwMode="auto">
                <a:xfrm>
                  <a:off x="4046538" y="3067051"/>
                  <a:ext cx="654050" cy="407988"/>
                </a:xfrm>
                <a:custGeom>
                  <a:avLst/>
                  <a:gdLst/>
                  <a:ahLst/>
                  <a:cxnLst>
                    <a:cxn ang="0">
                      <a:pos x="53" y="0"/>
                    </a:cxn>
                    <a:cxn ang="0">
                      <a:pos x="60" y="5"/>
                    </a:cxn>
                    <a:cxn ang="0">
                      <a:pos x="69" y="13"/>
                    </a:cxn>
                    <a:cxn ang="0">
                      <a:pos x="80" y="23"/>
                    </a:cxn>
                    <a:cxn ang="0">
                      <a:pos x="95" y="35"/>
                    </a:cxn>
                    <a:cxn ang="0">
                      <a:pos x="122" y="54"/>
                    </a:cxn>
                    <a:cxn ang="0">
                      <a:pos x="154" y="74"/>
                    </a:cxn>
                    <a:cxn ang="0">
                      <a:pos x="189" y="95"/>
                    </a:cxn>
                    <a:cxn ang="0">
                      <a:pos x="227" y="115"/>
                    </a:cxn>
                    <a:cxn ang="0">
                      <a:pos x="269" y="131"/>
                    </a:cxn>
                    <a:cxn ang="0">
                      <a:pos x="311" y="145"/>
                    </a:cxn>
                    <a:cxn ang="0">
                      <a:pos x="412" y="257"/>
                    </a:cxn>
                    <a:cxn ang="0">
                      <a:pos x="376" y="249"/>
                    </a:cxn>
                    <a:cxn ang="0">
                      <a:pos x="340" y="238"/>
                    </a:cxn>
                    <a:cxn ang="0">
                      <a:pos x="277" y="215"/>
                    </a:cxn>
                    <a:cxn ang="0">
                      <a:pos x="216" y="187"/>
                    </a:cxn>
                    <a:cxn ang="0">
                      <a:pos x="158" y="153"/>
                    </a:cxn>
                    <a:cxn ang="0">
                      <a:pos x="104" y="114"/>
                    </a:cxn>
                    <a:cxn ang="0">
                      <a:pos x="54" y="72"/>
                    </a:cxn>
                    <a:cxn ang="0">
                      <a:pos x="8" y="23"/>
                    </a:cxn>
                    <a:cxn ang="0">
                      <a:pos x="4" y="21"/>
                    </a:cxn>
                    <a:cxn ang="0">
                      <a:pos x="0" y="14"/>
                    </a:cxn>
                    <a:cxn ang="0">
                      <a:pos x="53" y="0"/>
                    </a:cxn>
                  </a:cxnLst>
                  <a:rect l="0" t="0" r="r" b="b"/>
                  <a:pathLst>
                    <a:path w="412" h="257">
                      <a:moveTo>
                        <a:pt x="53" y="0"/>
                      </a:moveTo>
                      <a:lnTo>
                        <a:pt x="60" y="5"/>
                      </a:lnTo>
                      <a:lnTo>
                        <a:pt x="69" y="13"/>
                      </a:lnTo>
                      <a:lnTo>
                        <a:pt x="80" y="23"/>
                      </a:lnTo>
                      <a:lnTo>
                        <a:pt x="95" y="35"/>
                      </a:lnTo>
                      <a:lnTo>
                        <a:pt x="122" y="54"/>
                      </a:lnTo>
                      <a:lnTo>
                        <a:pt x="154" y="74"/>
                      </a:lnTo>
                      <a:lnTo>
                        <a:pt x="189" y="95"/>
                      </a:lnTo>
                      <a:lnTo>
                        <a:pt x="227" y="115"/>
                      </a:lnTo>
                      <a:lnTo>
                        <a:pt x="269" y="131"/>
                      </a:lnTo>
                      <a:lnTo>
                        <a:pt x="311" y="145"/>
                      </a:lnTo>
                      <a:lnTo>
                        <a:pt x="412" y="257"/>
                      </a:lnTo>
                      <a:lnTo>
                        <a:pt x="376" y="249"/>
                      </a:lnTo>
                      <a:lnTo>
                        <a:pt x="340" y="238"/>
                      </a:lnTo>
                      <a:lnTo>
                        <a:pt x="277" y="215"/>
                      </a:lnTo>
                      <a:lnTo>
                        <a:pt x="216" y="187"/>
                      </a:lnTo>
                      <a:lnTo>
                        <a:pt x="158" y="153"/>
                      </a:lnTo>
                      <a:lnTo>
                        <a:pt x="104" y="114"/>
                      </a:lnTo>
                      <a:lnTo>
                        <a:pt x="54" y="72"/>
                      </a:lnTo>
                      <a:lnTo>
                        <a:pt x="8" y="23"/>
                      </a:lnTo>
                      <a:lnTo>
                        <a:pt x="4" y="21"/>
                      </a:lnTo>
                      <a:lnTo>
                        <a:pt x="0" y="14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1"/>
                <p:cNvSpPr>
                  <a:spLocks/>
                </p:cNvSpPr>
                <p:nvPr/>
              </p:nvSpPr>
              <p:spPr bwMode="auto">
                <a:xfrm>
                  <a:off x="3765551" y="2216151"/>
                  <a:ext cx="354013" cy="854075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09" y="16"/>
                    </a:cxn>
                    <a:cxn ang="0">
                      <a:pos x="114" y="47"/>
                    </a:cxn>
                    <a:cxn ang="0">
                      <a:pos x="123" y="86"/>
                    </a:cxn>
                    <a:cxn ang="0">
                      <a:pos x="133" y="122"/>
                    </a:cxn>
                    <a:cxn ang="0">
                      <a:pos x="146" y="156"/>
                    </a:cxn>
                    <a:cxn ang="0">
                      <a:pos x="158" y="186"/>
                    </a:cxn>
                    <a:cxn ang="0">
                      <a:pos x="172" y="214"/>
                    </a:cxn>
                    <a:cxn ang="0">
                      <a:pos x="186" y="238"/>
                    </a:cxn>
                    <a:cxn ang="0">
                      <a:pos x="197" y="258"/>
                    </a:cxn>
                    <a:cxn ang="0">
                      <a:pos x="209" y="275"/>
                    </a:cxn>
                    <a:cxn ang="0">
                      <a:pos x="217" y="286"/>
                    </a:cxn>
                    <a:cxn ang="0">
                      <a:pos x="223" y="294"/>
                    </a:cxn>
                    <a:cxn ang="0">
                      <a:pos x="219" y="306"/>
                    </a:cxn>
                    <a:cxn ang="0">
                      <a:pos x="216" y="323"/>
                    </a:cxn>
                    <a:cxn ang="0">
                      <a:pos x="212" y="346"/>
                    </a:cxn>
                    <a:cxn ang="0">
                      <a:pos x="209" y="374"/>
                    </a:cxn>
                    <a:cxn ang="0">
                      <a:pos x="208" y="406"/>
                    </a:cxn>
                    <a:cxn ang="0">
                      <a:pos x="209" y="443"/>
                    </a:cxn>
                    <a:cxn ang="0">
                      <a:pos x="214" y="481"/>
                    </a:cxn>
                    <a:cxn ang="0">
                      <a:pos x="223" y="522"/>
                    </a:cxn>
                    <a:cxn ang="0">
                      <a:pos x="166" y="538"/>
                    </a:cxn>
                    <a:cxn ang="0">
                      <a:pos x="137" y="499"/>
                    </a:cxn>
                    <a:cxn ang="0">
                      <a:pos x="109" y="458"/>
                    </a:cxn>
                    <a:cxn ang="0">
                      <a:pos x="85" y="414"/>
                    </a:cxn>
                    <a:cxn ang="0">
                      <a:pos x="58" y="360"/>
                    </a:cxn>
                    <a:cxn ang="0">
                      <a:pos x="38" y="305"/>
                    </a:cxn>
                    <a:cxn ang="0">
                      <a:pos x="20" y="247"/>
                    </a:cxn>
                    <a:cxn ang="0">
                      <a:pos x="8" y="186"/>
                    </a:cxn>
                    <a:cxn ang="0">
                      <a:pos x="1" y="124"/>
                    </a:cxn>
                    <a:cxn ang="0">
                      <a:pos x="0" y="62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23" h="538">
                      <a:moveTo>
                        <a:pt x="3" y="0"/>
                      </a:moveTo>
                      <a:lnTo>
                        <a:pt x="109" y="16"/>
                      </a:lnTo>
                      <a:lnTo>
                        <a:pt x="114" y="47"/>
                      </a:lnTo>
                      <a:lnTo>
                        <a:pt x="123" y="86"/>
                      </a:lnTo>
                      <a:lnTo>
                        <a:pt x="133" y="122"/>
                      </a:lnTo>
                      <a:lnTo>
                        <a:pt x="146" y="156"/>
                      </a:lnTo>
                      <a:lnTo>
                        <a:pt x="158" y="186"/>
                      </a:lnTo>
                      <a:lnTo>
                        <a:pt x="172" y="214"/>
                      </a:lnTo>
                      <a:lnTo>
                        <a:pt x="186" y="238"/>
                      </a:lnTo>
                      <a:lnTo>
                        <a:pt x="197" y="258"/>
                      </a:lnTo>
                      <a:lnTo>
                        <a:pt x="209" y="275"/>
                      </a:lnTo>
                      <a:lnTo>
                        <a:pt x="217" y="286"/>
                      </a:lnTo>
                      <a:lnTo>
                        <a:pt x="223" y="294"/>
                      </a:lnTo>
                      <a:lnTo>
                        <a:pt x="219" y="306"/>
                      </a:lnTo>
                      <a:lnTo>
                        <a:pt x="216" y="323"/>
                      </a:lnTo>
                      <a:lnTo>
                        <a:pt x="212" y="346"/>
                      </a:lnTo>
                      <a:lnTo>
                        <a:pt x="209" y="374"/>
                      </a:lnTo>
                      <a:lnTo>
                        <a:pt x="208" y="406"/>
                      </a:lnTo>
                      <a:lnTo>
                        <a:pt x="209" y="443"/>
                      </a:lnTo>
                      <a:lnTo>
                        <a:pt x="214" y="481"/>
                      </a:lnTo>
                      <a:lnTo>
                        <a:pt x="223" y="522"/>
                      </a:lnTo>
                      <a:lnTo>
                        <a:pt x="166" y="538"/>
                      </a:lnTo>
                      <a:lnTo>
                        <a:pt x="137" y="499"/>
                      </a:lnTo>
                      <a:lnTo>
                        <a:pt x="109" y="458"/>
                      </a:lnTo>
                      <a:lnTo>
                        <a:pt x="85" y="414"/>
                      </a:lnTo>
                      <a:lnTo>
                        <a:pt x="58" y="360"/>
                      </a:lnTo>
                      <a:lnTo>
                        <a:pt x="38" y="305"/>
                      </a:lnTo>
                      <a:lnTo>
                        <a:pt x="20" y="247"/>
                      </a:lnTo>
                      <a:lnTo>
                        <a:pt x="8" y="186"/>
                      </a:lnTo>
                      <a:lnTo>
                        <a:pt x="1" y="124"/>
                      </a:lnTo>
                      <a:lnTo>
                        <a:pt x="0" y="6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2"/>
                <p:cNvSpPr>
                  <a:spLocks/>
                </p:cNvSpPr>
                <p:nvPr/>
              </p:nvSpPr>
              <p:spPr bwMode="auto">
                <a:xfrm>
                  <a:off x="3960813" y="1836738"/>
                  <a:ext cx="787400" cy="852488"/>
                </a:xfrm>
                <a:custGeom>
                  <a:avLst/>
                  <a:gdLst/>
                  <a:ahLst/>
                  <a:cxnLst>
                    <a:cxn ang="0">
                      <a:pos x="164" y="0"/>
                    </a:cxn>
                    <a:cxn ang="0">
                      <a:pos x="215" y="0"/>
                    </a:cxn>
                    <a:cxn ang="0">
                      <a:pos x="245" y="2"/>
                    </a:cxn>
                    <a:cxn ang="0">
                      <a:pos x="276" y="3"/>
                    </a:cxn>
                    <a:cxn ang="0">
                      <a:pos x="308" y="4"/>
                    </a:cxn>
                    <a:cxn ang="0">
                      <a:pos x="338" y="6"/>
                    </a:cxn>
                    <a:cxn ang="0">
                      <a:pos x="369" y="10"/>
                    </a:cxn>
                    <a:cxn ang="0">
                      <a:pos x="394" y="14"/>
                    </a:cxn>
                    <a:cxn ang="0">
                      <a:pos x="399" y="36"/>
                    </a:cxn>
                    <a:cxn ang="0">
                      <a:pos x="406" y="60"/>
                    </a:cxn>
                    <a:cxn ang="0">
                      <a:pos x="415" y="87"/>
                    </a:cxn>
                    <a:cxn ang="0">
                      <a:pos x="424" y="114"/>
                    </a:cxn>
                    <a:cxn ang="0">
                      <a:pos x="435" y="142"/>
                    </a:cxn>
                    <a:cxn ang="0">
                      <a:pos x="446" y="170"/>
                    </a:cxn>
                    <a:cxn ang="0">
                      <a:pos x="457" y="196"/>
                    </a:cxn>
                    <a:cxn ang="0">
                      <a:pos x="468" y="220"/>
                    </a:cxn>
                    <a:cxn ang="0">
                      <a:pos x="477" y="242"/>
                    </a:cxn>
                    <a:cxn ang="0">
                      <a:pos x="485" y="261"/>
                    </a:cxn>
                    <a:cxn ang="0">
                      <a:pos x="492" y="276"/>
                    </a:cxn>
                    <a:cxn ang="0">
                      <a:pos x="496" y="285"/>
                    </a:cxn>
                    <a:cxn ang="0">
                      <a:pos x="350" y="537"/>
                    </a:cxn>
                    <a:cxn ang="0">
                      <a:pos x="317" y="537"/>
                    </a:cxn>
                    <a:cxn ang="0">
                      <a:pos x="292" y="536"/>
                    </a:cxn>
                    <a:cxn ang="0">
                      <a:pos x="262" y="536"/>
                    </a:cxn>
                    <a:cxn ang="0">
                      <a:pos x="197" y="533"/>
                    </a:cxn>
                    <a:cxn ang="0">
                      <a:pos x="165" y="531"/>
                    </a:cxn>
                    <a:cxn ang="0">
                      <a:pos x="137" y="529"/>
                    </a:cxn>
                    <a:cxn ang="0">
                      <a:pos x="112" y="525"/>
                    </a:cxn>
                    <a:cxn ang="0">
                      <a:pos x="108" y="518"/>
                    </a:cxn>
                    <a:cxn ang="0">
                      <a:pos x="100" y="508"/>
                    </a:cxn>
                    <a:cxn ang="0">
                      <a:pos x="89" y="494"/>
                    </a:cxn>
                    <a:cxn ang="0">
                      <a:pos x="79" y="476"/>
                    </a:cxn>
                    <a:cxn ang="0">
                      <a:pos x="66" y="453"/>
                    </a:cxn>
                    <a:cxn ang="0">
                      <a:pos x="40" y="400"/>
                    </a:cxn>
                    <a:cxn ang="0">
                      <a:pos x="28" y="369"/>
                    </a:cxn>
                    <a:cxn ang="0">
                      <a:pos x="17" y="334"/>
                    </a:cxn>
                    <a:cxn ang="0">
                      <a:pos x="7" y="294"/>
                    </a:cxn>
                    <a:cxn ang="0">
                      <a:pos x="0" y="250"/>
                    </a:cxn>
                    <a:cxn ang="0">
                      <a:pos x="2" y="242"/>
                    </a:cxn>
                    <a:cxn ang="0">
                      <a:pos x="7" y="230"/>
                    </a:cxn>
                    <a:cxn ang="0">
                      <a:pos x="14" y="212"/>
                    </a:cxn>
                    <a:cxn ang="0">
                      <a:pos x="23" y="190"/>
                    </a:cxn>
                    <a:cxn ang="0">
                      <a:pos x="33" y="166"/>
                    </a:cxn>
                    <a:cxn ang="0">
                      <a:pos x="45" y="141"/>
                    </a:cxn>
                    <a:cxn ang="0">
                      <a:pos x="72" y="88"/>
                    </a:cxn>
                    <a:cxn ang="0">
                      <a:pos x="87" y="63"/>
                    </a:cxn>
                    <a:cxn ang="0">
                      <a:pos x="103" y="38"/>
                    </a:cxn>
                    <a:cxn ang="0">
                      <a:pos x="119" y="18"/>
                    </a:cxn>
                    <a:cxn ang="0">
                      <a:pos x="137" y="2"/>
                    </a:cxn>
                    <a:cxn ang="0">
                      <a:pos x="147" y="2"/>
                    </a:cxn>
                    <a:cxn ang="0">
                      <a:pos x="164" y="0"/>
                    </a:cxn>
                  </a:cxnLst>
                  <a:rect l="0" t="0" r="r" b="b"/>
                  <a:pathLst>
                    <a:path w="496" h="537">
                      <a:moveTo>
                        <a:pt x="164" y="0"/>
                      </a:moveTo>
                      <a:lnTo>
                        <a:pt x="215" y="0"/>
                      </a:lnTo>
                      <a:lnTo>
                        <a:pt x="245" y="2"/>
                      </a:lnTo>
                      <a:lnTo>
                        <a:pt x="276" y="3"/>
                      </a:lnTo>
                      <a:lnTo>
                        <a:pt x="308" y="4"/>
                      </a:lnTo>
                      <a:lnTo>
                        <a:pt x="338" y="6"/>
                      </a:lnTo>
                      <a:lnTo>
                        <a:pt x="369" y="10"/>
                      </a:lnTo>
                      <a:lnTo>
                        <a:pt x="394" y="14"/>
                      </a:lnTo>
                      <a:lnTo>
                        <a:pt x="399" y="36"/>
                      </a:lnTo>
                      <a:lnTo>
                        <a:pt x="406" y="60"/>
                      </a:lnTo>
                      <a:lnTo>
                        <a:pt x="415" y="87"/>
                      </a:lnTo>
                      <a:lnTo>
                        <a:pt x="424" y="114"/>
                      </a:lnTo>
                      <a:lnTo>
                        <a:pt x="435" y="142"/>
                      </a:lnTo>
                      <a:lnTo>
                        <a:pt x="446" y="170"/>
                      </a:lnTo>
                      <a:lnTo>
                        <a:pt x="457" y="196"/>
                      </a:lnTo>
                      <a:lnTo>
                        <a:pt x="468" y="220"/>
                      </a:lnTo>
                      <a:lnTo>
                        <a:pt x="477" y="242"/>
                      </a:lnTo>
                      <a:lnTo>
                        <a:pt x="485" y="261"/>
                      </a:lnTo>
                      <a:lnTo>
                        <a:pt x="492" y="276"/>
                      </a:lnTo>
                      <a:lnTo>
                        <a:pt x="496" y="285"/>
                      </a:lnTo>
                      <a:lnTo>
                        <a:pt x="350" y="537"/>
                      </a:lnTo>
                      <a:lnTo>
                        <a:pt x="317" y="537"/>
                      </a:lnTo>
                      <a:lnTo>
                        <a:pt x="292" y="536"/>
                      </a:lnTo>
                      <a:lnTo>
                        <a:pt x="262" y="536"/>
                      </a:lnTo>
                      <a:lnTo>
                        <a:pt x="197" y="533"/>
                      </a:lnTo>
                      <a:lnTo>
                        <a:pt x="165" y="531"/>
                      </a:lnTo>
                      <a:lnTo>
                        <a:pt x="137" y="529"/>
                      </a:lnTo>
                      <a:lnTo>
                        <a:pt x="112" y="525"/>
                      </a:lnTo>
                      <a:lnTo>
                        <a:pt x="108" y="518"/>
                      </a:lnTo>
                      <a:lnTo>
                        <a:pt x="100" y="508"/>
                      </a:lnTo>
                      <a:lnTo>
                        <a:pt x="89" y="494"/>
                      </a:lnTo>
                      <a:lnTo>
                        <a:pt x="79" y="476"/>
                      </a:lnTo>
                      <a:lnTo>
                        <a:pt x="66" y="453"/>
                      </a:lnTo>
                      <a:lnTo>
                        <a:pt x="40" y="400"/>
                      </a:lnTo>
                      <a:lnTo>
                        <a:pt x="28" y="369"/>
                      </a:lnTo>
                      <a:lnTo>
                        <a:pt x="17" y="334"/>
                      </a:lnTo>
                      <a:lnTo>
                        <a:pt x="7" y="294"/>
                      </a:lnTo>
                      <a:lnTo>
                        <a:pt x="0" y="250"/>
                      </a:lnTo>
                      <a:lnTo>
                        <a:pt x="2" y="242"/>
                      </a:lnTo>
                      <a:lnTo>
                        <a:pt x="7" y="230"/>
                      </a:lnTo>
                      <a:lnTo>
                        <a:pt x="14" y="212"/>
                      </a:lnTo>
                      <a:lnTo>
                        <a:pt x="23" y="190"/>
                      </a:lnTo>
                      <a:lnTo>
                        <a:pt x="33" y="166"/>
                      </a:lnTo>
                      <a:lnTo>
                        <a:pt x="45" y="141"/>
                      </a:lnTo>
                      <a:lnTo>
                        <a:pt x="72" y="88"/>
                      </a:lnTo>
                      <a:lnTo>
                        <a:pt x="87" y="63"/>
                      </a:lnTo>
                      <a:lnTo>
                        <a:pt x="103" y="38"/>
                      </a:lnTo>
                      <a:lnTo>
                        <a:pt x="119" y="18"/>
                      </a:lnTo>
                      <a:lnTo>
                        <a:pt x="137" y="2"/>
                      </a:lnTo>
                      <a:lnTo>
                        <a:pt x="147" y="2"/>
                      </a:lnTo>
                      <a:lnTo>
                        <a:pt x="16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3"/>
                <p:cNvSpPr>
                  <a:spLocks/>
                </p:cNvSpPr>
                <p:nvPr/>
              </p:nvSpPr>
              <p:spPr bwMode="auto">
                <a:xfrm>
                  <a:off x="4164013" y="1265238"/>
                  <a:ext cx="811213" cy="571500"/>
                </a:xfrm>
                <a:custGeom>
                  <a:avLst/>
                  <a:gdLst/>
                  <a:ahLst/>
                  <a:cxnLst>
                    <a:cxn ang="0">
                      <a:pos x="351" y="0"/>
                    </a:cxn>
                    <a:cxn ang="0">
                      <a:pos x="379" y="1"/>
                    </a:cxn>
                    <a:cxn ang="0">
                      <a:pos x="406" y="4"/>
                    </a:cxn>
                    <a:cxn ang="0">
                      <a:pos x="440" y="8"/>
                    </a:cxn>
                    <a:cxn ang="0">
                      <a:pos x="472" y="17"/>
                    </a:cxn>
                    <a:cxn ang="0">
                      <a:pos x="511" y="186"/>
                    </a:cxn>
                    <a:cxn ang="0">
                      <a:pos x="480" y="200"/>
                    </a:cxn>
                    <a:cxn ang="0">
                      <a:pos x="449" y="218"/>
                    </a:cxn>
                    <a:cxn ang="0">
                      <a:pos x="420" y="236"/>
                    </a:cxn>
                    <a:cxn ang="0">
                      <a:pos x="392" y="256"/>
                    </a:cxn>
                    <a:cxn ang="0">
                      <a:pos x="366" y="275"/>
                    </a:cxn>
                    <a:cxn ang="0">
                      <a:pos x="343" y="295"/>
                    </a:cxn>
                    <a:cxn ang="0">
                      <a:pos x="321" y="312"/>
                    </a:cxn>
                    <a:cxn ang="0">
                      <a:pos x="304" y="328"/>
                    </a:cxn>
                    <a:cxn ang="0">
                      <a:pos x="289" y="342"/>
                    </a:cxn>
                    <a:cxn ang="0">
                      <a:pos x="271" y="360"/>
                    </a:cxn>
                    <a:cxn ang="0">
                      <a:pos x="248" y="356"/>
                    </a:cxn>
                    <a:cxn ang="0">
                      <a:pos x="220" y="352"/>
                    </a:cxn>
                    <a:cxn ang="0">
                      <a:pos x="190" y="350"/>
                    </a:cxn>
                    <a:cxn ang="0">
                      <a:pos x="158" y="349"/>
                    </a:cxn>
                    <a:cxn ang="0">
                      <a:pos x="96" y="347"/>
                    </a:cxn>
                    <a:cxn ang="0">
                      <a:pos x="11" y="347"/>
                    </a:cxn>
                    <a:cxn ang="0">
                      <a:pos x="9" y="336"/>
                    </a:cxn>
                    <a:cxn ang="0">
                      <a:pos x="6" y="321"/>
                    </a:cxn>
                    <a:cxn ang="0">
                      <a:pos x="3" y="303"/>
                    </a:cxn>
                    <a:cxn ang="0">
                      <a:pos x="2" y="281"/>
                    </a:cxn>
                    <a:cxn ang="0">
                      <a:pos x="0" y="256"/>
                    </a:cxn>
                    <a:cxn ang="0">
                      <a:pos x="3" y="215"/>
                    </a:cxn>
                    <a:cxn ang="0">
                      <a:pos x="11" y="173"/>
                    </a:cxn>
                    <a:cxn ang="0">
                      <a:pos x="14" y="167"/>
                    </a:cxn>
                    <a:cxn ang="0">
                      <a:pos x="22" y="158"/>
                    </a:cxn>
                    <a:cxn ang="0">
                      <a:pos x="34" y="145"/>
                    </a:cxn>
                    <a:cxn ang="0">
                      <a:pos x="50" y="130"/>
                    </a:cxn>
                    <a:cxn ang="0">
                      <a:pos x="71" y="112"/>
                    </a:cxn>
                    <a:cxn ang="0">
                      <a:pos x="96" y="92"/>
                    </a:cxn>
                    <a:cxn ang="0">
                      <a:pos x="126" y="72"/>
                    </a:cxn>
                    <a:cxn ang="0">
                      <a:pos x="161" y="51"/>
                    </a:cxn>
                    <a:cxn ang="0">
                      <a:pos x="202" y="29"/>
                    </a:cxn>
                    <a:cxn ang="0">
                      <a:pos x="248" y="8"/>
                    </a:cxn>
                    <a:cxn ang="0">
                      <a:pos x="253" y="7"/>
                    </a:cxn>
                    <a:cxn ang="0">
                      <a:pos x="266" y="6"/>
                    </a:cxn>
                    <a:cxn ang="0">
                      <a:pos x="282" y="4"/>
                    </a:cxn>
                    <a:cxn ang="0">
                      <a:pos x="303" y="3"/>
                    </a:cxn>
                    <a:cxn ang="0">
                      <a:pos x="326" y="1"/>
                    </a:cxn>
                    <a:cxn ang="0">
                      <a:pos x="351" y="0"/>
                    </a:cxn>
                  </a:cxnLst>
                  <a:rect l="0" t="0" r="r" b="b"/>
                  <a:pathLst>
                    <a:path w="511" h="360">
                      <a:moveTo>
                        <a:pt x="351" y="0"/>
                      </a:moveTo>
                      <a:lnTo>
                        <a:pt x="379" y="1"/>
                      </a:lnTo>
                      <a:lnTo>
                        <a:pt x="406" y="4"/>
                      </a:lnTo>
                      <a:lnTo>
                        <a:pt x="440" y="8"/>
                      </a:lnTo>
                      <a:lnTo>
                        <a:pt x="472" y="17"/>
                      </a:lnTo>
                      <a:lnTo>
                        <a:pt x="511" y="186"/>
                      </a:lnTo>
                      <a:lnTo>
                        <a:pt x="480" y="200"/>
                      </a:lnTo>
                      <a:lnTo>
                        <a:pt x="449" y="218"/>
                      </a:lnTo>
                      <a:lnTo>
                        <a:pt x="420" y="236"/>
                      </a:lnTo>
                      <a:lnTo>
                        <a:pt x="392" y="256"/>
                      </a:lnTo>
                      <a:lnTo>
                        <a:pt x="366" y="275"/>
                      </a:lnTo>
                      <a:lnTo>
                        <a:pt x="343" y="295"/>
                      </a:lnTo>
                      <a:lnTo>
                        <a:pt x="321" y="312"/>
                      </a:lnTo>
                      <a:lnTo>
                        <a:pt x="304" y="328"/>
                      </a:lnTo>
                      <a:lnTo>
                        <a:pt x="289" y="342"/>
                      </a:lnTo>
                      <a:lnTo>
                        <a:pt x="271" y="360"/>
                      </a:lnTo>
                      <a:lnTo>
                        <a:pt x="248" y="356"/>
                      </a:lnTo>
                      <a:lnTo>
                        <a:pt x="220" y="352"/>
                      </a:lnTo>
                      <a:lnTo>
                        <a:pt x="190" y="350"/>
                      </a:lnTo>
                      <a:lnTo>
                        <a:pt x="158" y="349"/>
                      </a:lnTo>
                      <a:lnTo>
                        <a:pt x="96" y="347"/>
                      </a:lnTo>
                      <a:lnTo>
                        <a:pt x="11" y="347"/>
                      </a:lnTo>
                      <a:lnTo>
                        <a:pt x="9" y="336"/>
                      </a:lnTo>
                      <a:lnTo>
                        <a:pt x="6" y="321"/>
                      </a:lnTo>
                      <a:lnTo>
                        <a:pt x="3" y="303"/>
                      </a:lnTo>
                      <a:lnTo>
                        <a:pt x="2" y="281"/>
                      </a:lnTo>
                      <a:lnTo>
                        <a:pt x="0" y="256"/>
                      </a:lnTo>
                      <a:lnTo>
                        <a:pt x="3" y="215"/>
                      </a:lnTo>
                      <a:lnTo>
                        <a:pt x="11" y="173"/>
                      </a:lnTo>
                      <a:lnTo>
                        <a:pt x="14" y="167"/>
                      </a:lnTo>
                      <a:lnTo>
                        <a:pt x="22" y="158"/>
                      </a:lnTo>
                      <a:lnTo>
                        <a:pt x="34" y="145"/>
                      </a:lnTo>
                      <a:lnTo>
                        <a:pt x="50" y="130"/>
                      </a:lnTo>
                      <a:lnTo>
                        <a:pt x="71" y="112"/>
                      </a:lnTo>
                      <a:lnTo>
                        <a:pt x="96" y="92"/>
                      </a:lnTo>
                      <a:lnTo>
                        <a:pt x="126" y="72"/>
                      </a:lnTo>
                      <a:lnTo>
                        <a:pt x="161" y="51"/>
                      </a:lnTo>
                      <a:lnTo>
                        <a:pt x="202" y="29"/>
                      </a:lnTo>
                      <a:lnTo>
                        <a:pt x="248" y="8"/>
                      </a:lnTo>
                      <a:lnTo>
                        <a:pt x="253" y="7"/>
                      </a:lnTo>
                      <a:lnTo>
                        <a:pt x="266" y="6"/>
                      </a:lnTo>
                      <a:lnTo>
                        <a:pt x="282" y="4"/>
                      </a:lnTo>
                      <a:lnTo>
                        <a:pt x="303" y="3"/>
                      </a:lnTo>
                      <a:lnTo>
                        <a:pt x="326" y="1"/>
                      </a:lnTo>
                      <a:lnTo>
                        <a:pt x="3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4"/>
                <p:cNvSpPr>
                  <a:spLocks/>
                </p:cNvSpPr>
                <p:nvPr/>
              </p:nvSpPr>
              <p:spPr bwMode="auto">
                <a:xfrm>
                  <a:off x="5327651" y="2946401"/>
                  <a:ext cx="592138" cy="481013"/>
                </a:xfrm>
                <a:custGeom>
                  <a:avLst/>
                  <a:gdLst/>
                  <a:ahLst/>
                  <a:cxnLst>
                    <a:cxn ang="0">
                      <a:pos x="347" y="0"/>
                    </a:cxn>
                    <a:cxn ang="0">
                      <a:pos x="373" y="4"/>
                    </a:cxn>
                    <a:cxn ang="0">
                      <a:pos x="338" y="55"/>
                    </a:cxn>
                    <a:cxn ang="0">
                      <a:pos x="297" y="104"/>
                    </a:cxn>
                    <a:cxn ang="0">
                      <a:pos x="254" y="149"/>
                    </a:cxn>
                    <a:cxn ang="0">
                      <a:pos x="207" y="189"/>
                    </a:cxn>
                    <a:cxn ang="0">
                      <a:pos x="171" y="215"/>
                    </a:cxn>
                    <a:cxn ang="0">
                      <a:pos x="133" y="240"/>
                    </a:cxn>
                    <a:cxn ang="0">
                      <a:pos x="94" y="263"/>
                    </a:cxn>
                    <a:cxn ang="0">
                      <a:pos x="47" y="284"/>
                    </a:cxn>
                    <a:cxn ang="0">
                      <a:pos x="0" y="303"/>
                    </a:cxn>
                    <a:cxn ang="0">
                      <a:pos x="112" y="188"/>
                    </a:cxn>
                    <a:cxn ang="0">
                      <a:pos x="150" y="169"/>
                    </a:cxn>
                    <a:cxn ang="0">
                      <a:pos x="187" y="148"/>
                    </a:cxn>
                    <a:cxn ang="0">
                      <a:pos x="219" y="124"/>
                    </a:cxn>
                    <a:cxn ang="0">
                      <a:pos x="249" y="100"/>
                    </a:cxn>
                    <a:cxn ang="0">
                      <a:pos x="274" y="78"/>
                    </a:cxn>
                    <a:cxn ang="0">
                      <a:pos x="295" y="58"/>
                    </a:cxn>
                    <a:cxn ang="0">
                      <a:pos x="314" y="38"/>
                    </a:cxn>
                    <a:cxn ang="0">
                      <a:pos x="328" y="22"/>
                    </a:cxn>
                    <a:cxn ang="0">
                      <a:pos x="340" y="9"/>
                    </a:cxn>
                    <a:cxn ang="0">
                      <a:pos x="347" y="0"/>
                    </a:cxn>
                  </a:cxnLst>
                  <a:rect l="0" t="0" r="r" b="b"/>
                  <a:pathLst>
                    <a:path w="373" h="303">
                      <a:moveTo>
                        <a:pt x="347" y="0"/>
                      </a:moveTo>
                      <a:lnTo>
                        <a:pt x="373" y="4"/>
                      </a:lnTo>
                      <a:lnTo>
                        <a:pt x="338" y="55"/>
                      </a:lnTo>
                      <a:lnTo>
                        <a:pt x="297" y="104"/>
                      </a:lnTo>
                      <a:lnTo>
                        <a:pt x="254" y="149"/>
                      </a:lnTo>
                      <a:lnTo>
                        <a:pt x="207" y="189"/>
                      </a:lnTo>
                      <a:lnTo>
                        <a:pt x="171" y="215"/>
                      </a:lnTo>
                      <a:lnTo>
                        <a:pt x="133" y="240"/>
                      </a:lnTo>
                      <a:lnTo>
                        <a:pt x="94" y="263"/>
                      </a:lnTo>
                      <a:lnTo>
                        <a:pt x="47" y="284"/>
                      </a:lnTo>
                      <a:lnTo>
                        <a:pt x="0" y="303"/>
                      </a:lnTo>
                      <a:lnTo>
                        <a:pt x="112" y="188"/>
                      </a:lnTo>
                      <a:lnTo>
                        <a:pt x="150" y="169"/>
                      </a:lnTo>
                      <a:lnTo>
                        <a:pt x="187" y="148"/>
                      </a:lnTo>
                      <a:lnTo>
                        <a:pt x="219" y="124"/>
                      </a:lnTo>
                      <a:lnTo>
                        <a:pt x="249" y="100"/>
                      </a:lnTo>
                      <a:lnTo>
                        <a:pt x="274" y="78"/>
                      </a:lnTo>
                      <a:lnTo>
                        <a:pt x="295" y="58"/>
                      </a:lnTo>
                      <a:lnTo>
                        <a:pt x="314" y="38"/>
                      </a:lnTo>
                      <a:lnTo>
                        <a:pt x="328" y="22"/>
                      </a:lnTo>
                      <a:lnTo>
                        <a:pt x="340" y="9"/>
                      </a:lnTo>
                      <a:lnTo>
                        <a:pt x="34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5"/>
                <p:cNvSpPr>
                  <a:spLocks/>
                </p:cNvSpPr>
                <p:nvPr/>
              </p:nvSpPr>
              <p:spPr bwMode="auto">
                <a:xfrm>
                  <a:off x="5876926" y="2109788"/>
                  <a:ext cx="223838" cy="820738"/>
                </a:xfrm>
                <a:custGeom>
                  <a:avLst/>
                  <a:gdLst/>
                  <a:ahLst/>
                  <a:cxnLst>
                    <a:cxn ang="0">
                      <a:pos x="127" y="0"/>
                    </a:cxn>
                    <a:cxn ang="0">
                      <a:pos x="136" y="71"/>
                    </a:cxn>
                    <a:cxn ang="0">
                      <a:pos x="141" y="142"/>
                    </a:cxn>
                    <a:cxn ang="0">
                      <a:pos x="136" y="214"/>
                    </a:cxn>
                    <a:cxn ang="0">
                      <a:pos x="126" y="284"/>
                    </a:cxn>
                    <a:cxn ang="0">
                      <a:pos x="108" y="356"/>
                    </a:cxn>
                    <a:cxn ang="0">
                      <a:pos x="99" y="384"/>
                    </a:cxn>
                    <a:cxn ang="0">
                      <a:pos x="87" y="412"/>
                    </a:cxn>
                    <a:cxn ang="0">
                      <a:pos x="64" y="466"/>
                    </a:cxn>
                    <a:cxn ang="0">
                      <a:pos x="36" y="517"/>
                    </a:cxn>
                    <a:cxn ang="0">
                      <a:pos x="8" y="513"/>
                    </a:cxn>
                    <a:cxn ang="0">
                      <a:pos x="13" y="492"/>
                    </a:cxn>
                    <a:cxn ang="0">
                      <a:pos x="16" y="467"/>
                    </a:cxn>
                    <a:cxn ang="0">
                      <a:pos x="17" y="442"/>
                    </a:cxn>
                    <a:cxn ang="0">
                      <a:pos x="16" y="416"/>
                    </a:cxn>
                    <a:cxn ang="0">
                      <a:pos x="13" y="389"/>
                    </a:cxn>
                    <a:cxn ang="0">
                      <a:pos x="11" y="365"/>
                    </a:cxn>
                    <a:cxn ang="0">
                      <a:pos x="8" y="342"/>
                    </a:cxn>
                    <a:cxn ang="0">
                      <a:pos x="4" y="323"/>
                    </a:cxn>
                    <a:cxn ang="0">
                      <a:pos x="2" y="308"/>
                    </a:cxn>
                    <a:cxn ang="0">
                      <a:pos x="0" y="299"/>
                    </a:cxn>
                    <a:cxn ang="0">
                      <a:pos x="23" y="254"/>
                    </a:cxn>
                    <a:cxn ang="0">
                      <a:pos x="40" y="209"/>
                    </a:cxn>
                    <a:cxn ang="0">
                      <a:pos x="51" y="173"/>
                    </a:cxn>
                    <a:cxn ang="0">
                      <a:pos x="61" y="138"/>
                    </a:cxn>
                    <a:cxn ang="0">
                      <a:pos x="68" y="106"/>
                    </a:cxn>
                    <a:cxn ang="0">
                      <a:pos x="72" y="77"/>
                    </a:cxn>
                    <a:cxn ang="0">
                      <a:pos x="76" y="53"/>
                    </a:cxn>
                    <a:cxn ang="0">
                      <a:pos x="78" y="35"/>
                    </a:cxn>
                    <a:cxn ang="0">
                      <a:pos x="79" y="23"/>
                    </a:cxn>
                    <a:cxn ang="0">
                      <a:pos x="127" y="0"/>
                    </a:cxn>
                  </a:cxnLst>
                  <a:rect l="0" t="0" r="r" b="b"/>
                  <a:pathLst>
                    <a:path w="141" h="517">
                      <a:moveTo>
                        <a:pt x="127" y="0"/>
                      </a:moveTo>
                      <a:lnTo>
                        <a:pt x="136" y="71"/>
                      </a:lnTo>
                      <a:lnTo>
                        <a:pt x="141" y="142"/>
                      </a:lnTo>
                      <a:lnTo>
                        <a:pt x="136" y="214"/>
                      </a:lnTo>
                      <a:lnTo>
                        <a:pt x="126" y="284"/>
                      </a:lnTo>
                      <a:lnTo>
                        <a:pt x="108" y="356"/>
                      </a:lnTo>
                      <a:lnTo>
                        <a:pt x="99" y="384"/>
                      </a:lnTo>
                      <a:lnTo>
                        <a:pt x="87" y="412"/>
                      </a:lnTo>
                      <a:lnTo>
                        <a:pt x="64" y="466"/>
                      </a:lnTo>
                      <a:lnTo>
                        <a:pt x="36" y="517"/>
                      </a:lnTo>
                      <a:lnTo>
                        <a:pt x="8" y="513"/>
                      </a:lnTo>
                      <a:lnTo>
                        <a:pt x="13" y="492"/>
                      </a:lnTo>
                      <a:lnTo>
                        <a:pt x="16" y="467"/>
                      </a:lnTo>
                      <a:lnTo>
                        <a:pt x="17" y="442"/>
                      </a:lnTo>
                      <a:lnTo>
                        <a:pt x="16" y="416"/>
                      </a:lnTo>
                      <a:lnTo>
                        <a:pt x="13" y="389"/>
                      </a:lnTo>
                      <a:lnTo>
                        <a:pt x="11" y="365"/>
                      </a:lnTo>
                      <a:lnTo>
                        <a:pt x="8" y="342"/>
                      </a:lnTo>
                      <a:lnTo>
                        <a:pt x="4" y="323"/>
                      </a:lnTo>
                      <a:lnTo>
                        <a:pt x="2" y="308"/>
                      </a:lnTo>
                      <a:lnTo>
                        <a:pt x="0" y="299"/>
                      </a:lnTo>
                      <a:lnTo>
                        <a:pt x="23" y="254"/>
                      </a:lnTo>
                      <a:lnTo>
                        <a:pt x="40" y="209"/>
                      </a:lnTo>
                      <a:lnTo>
                        <a:pt x="51" y="173"/>
                      </a:lnTo>
                      <a:lnTo>
                        <a:pt x="61" y="138"/>
                      </a:lnTo>
                      <a:lnTo>
                        <a:pt x="68" y="106"/>
                      </a:lnTo>
                      <a:lnTo>
                        <a:pt x="72" y="77"/>
                      </a:lnTo>
                      <a:lnTo>
                        <a:pt x="76" y="53"/>
                      </a:lnTo>
                      <a:lnTo>
                        <a:pt x="78" y="35"/>
                      </a:lnTo>
                      <a:lnTo>
                        <a:pt x="79" y="23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6"/>
                <p:cNvSpPr>
                  <a:spLocks/>
                </p:cNvSpPr>
                <p:nvPr/>
              </p:nvSpPr>
              <p:spPr bwMode="auto">
                <a:xfrm>
                  <a:off x="4564063" y="3073401"/>
                  <a:ext cx="915988" cy="425450"/>
                </a:xfrm>
                <a:custGeom>
                  <a:avLst/>
                  <a:gdLst/>
                  <a:ahLst/>
                  <a:cxnLst>
                    <a:cxn ang="0">
                      <a:pos x="449" y="0"/>
                    </a:cxn>
                    <a:cxn ang="0">
                      <a:pos x="461" y="12"/>
                    </a:cxn>
                    <a:cxn ang="0">
                      <a:pos x="478" y="27"/>
                    </a:cxn>
                    <a:cxn ang="0">
                      <a:pos x="515" y="57"/>
                    </a:cxn>
                    <a:cxn ang="0">
                      <a:pos x="535" y="72"/>
                    </a:cxn>
                    <a:cxn ang="0">
                      <a:pos x="552" y="85"/>
                    </a:cxn>
                    <a:cxn ang="0">
                      <a:pos x="567" y="95"/>
                    </a:cxn>
                    <a:cxn ang="0">
                      <a:pos x="577" y="103"/>
                    </a:cxn>
                    <a:cxn ang="0">
                      <a:pos x="451" y="234"/>
                    </a:cxn>
                    <a:cxn ang="0">
                      <a:pos x="393" y="249"/>
                    </a:cxn>
                    <a:cxn ang="0">
                      <a:pos x="334" y="261"/>
                    </a:cxn>
                    <a:cxn ang="0">
                      <a:pos x="286" y="266"/>
                    </a:cxn>
                    <a:cxn ang="0">
                      <a:pos x="239" y="268"/>
                    </a:cxn>
                    <a:cxn ang="0">
                      <a:pos x="175" y="266"/>
                    </a:cxn>
                    <a:cxn ang="0">
                      <a:pos x="109" y="257"/>
                    </a:cxn>
                    <a:cxn ang="0">
                      <a:pos x="0" y="137"/>
                    </a:cxn>
                    <a:cxn ang="0">
                      <a:pos x="16" y="125"/>
                    </a:cxn>
                    <a:cxn ang="0">
                      <a:pos x="34" y="112"/>
                    </a:cxn>
                    <a:cxn ang="0">
                      <a:pos x="53" y="96"/>
                    </a:cxn>
                    <a:cxn ang="0">
                      <a:pos x="73" y="79"/>
                    </a:cxn>
                    <a:cxn ang="0">
                      <a:pos x="130" y="21"/>
                    </a:cxn>
                    <a:cxn ang="0">
                      <a:pos x="137" y="13"/>
                    </a:cxn>
                    <a:cxn ang="0">
                      <a:pos x="148" y="15"/>
                    </a:cxn>
                    <a:cxn ang="0">
                      <a:pos x="166" y="16"/>
                    </a:cxn>
                    <a:cxn ang="0">
                      <a:pos x="189" y="17"/>
                    </a:cxn>
                    <a:cxn ang="0">
                      <a:pos x="215" y="17"/>
                    </a:cxn>
                    <a:cxn ang="0">
                      <a:pos x="245" y="18"/>
                    </a:cxn>
                    <a:cxn ang="0">
                      <a:pos x="278" y="18"/>
                    </a:cxn>
                    <a:cxn ang="0">
                      <a:pos x="312" y="17"/>
                    </a:cxn>
                    <a:cxn ang="0">
                      <a:pos x="349" y="16"/>
                    </a:cxn>
                    <a:cxn ang="0">
                      <a:pos x="385" y="12"/>
                    </a:cxn>
                    <a:cxn ang="0">
                      <a:pos x="419" y="7"/>
                    </a:cxn>
                    <a:cxn ang="0">
                      <a:pos x="449" y="0"/>
                    </a:cxn>
                  </a:cxnLst>
                  <a:rect l="0" t="0" r="r" b="b"/>
                  <a:pathLst>
                    <a:path w="577" h="268">
                      <a:moveTo>
                        <a:pt x="449" y="0"/>
                      </a:moveTo>
                      <a:lnTo>
                        <a:pt x="461" y="12"/>
                      </a:lnTo>
                      <a:lnTo>
                        <a:pt x="478" y="27"/>
                      </a:lnTo>
                      <a:lnTo>
                        <a:pt x="515" y="57"/>
                      </a:lnTo>
                      <a:lnTo>
                        <a:pt x="535" y="72"/>
                      </a:lnTo>
                      <a:lnTo>
                        <a:pt x="552" y="85"/>
                      </a:lnTo>
                      <a:lnTo>
                        <a:pt x="567" y="95"/>
                      </a:lnTo>
                      <a:lnTo>
                        <a:pt x="577" y="103"/>
                      </a:lnTo>
                      <a:lnTo>
                        <a:pt x="451" y="234"/>
                      </a:lnTo>
                      <a:lnTo>
                        <a:pt x="393" y="249"/>
                      </a:lnTo>
                      <a:lnTo>
                        <a:pt x="334" y="261"/>
                      </a:lnTo>
                      <a:lnTo>
                        <a:pt x="286" y="266"/>
                      </a:lnTo>
                      <a:lnTo>
                        <a:pt x="239" y="268"/>
                      </a:lnTo>
                      <a:lnTo>
                        <a:pt x="175" y="266"/>
                      </a:lnTo>
                      <a:lnTo>
                        <a:pt x="109" y="257"/>
                      </a:lnTo>
                      <a:lnTo>
                        <a:pt x="0" y="137"/>
                      </a:lnTo>
                      <a:lnTo>
                        <a:pt x="16" y="125"/>
                      </a:lnTo>
                      <a:lnTo>
                        <a:pt x="34" y="112"/>
                      </a:lnTo>
                      <a:lnTo>
                        <a:pt x="53" y="96"/>
                      </a:lnTo>
                      <a:lnTo>
                        <a:pt x="73" y="79"/>
                      </a:lnTo>
                      <a:lnTo>
                        <a:pt x="130" y="21"/>
                      </a:lnTo>
                      <a:lnTo>
                        <a:pt x="137" y="13"/>
                      </a:lnTo>
                      <a:lnTo>
                        <a:pt x="148" y="15"/>
                      </a:lnTo>
                      <a:lnTo>
                        <a:pt x="166" y="16"/>
                      </a:lnTo>
                      <a:lnTo>
                        <a:pt x="189" y="17"/>
                      </a:lnTo>
                      <a:lnTo>
                        <a:pt x="215" y="17"/>
                      </a:lnTo>
                      <a:lnTo>
                        <a:pt x="245" y="18"/>
                      </a:lnTo>
                      <a:lnTo>
                        <a:pt x="278" y="18"/>
                      </a:lnTo>
                      <a:lnTo>
                        <a:pt x="312" y="17"/>
                      </a:lnTo>
                      <a:lnTo>
                        <a:pt x="349" y="16"/>
                      </a:lnTo>
                      <a:lnTo>
                        <a:pt x="385" y="12"/>
                      </a:lnTo>
                      <a:lnTo>
                        <a:pt x="419" y="7"/>
                      </a:lnTo>
                      <a:lnTo>
                        <a:pt x="44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23"/>
                <p:cNvSpPr>
                  <a:spLocks noEditPoints="1"/>
                </p:cNvSpPr>
                <p:nvPr/>
              </p:nvSpPr>
              <p:spPr bwMode="auto">
                <a:xfrm>
                  <a:off x="4011613" y="1217613"/>
                  <a:ext cx="552450" cy="388938"/>
                </a:xfrm>
                <a:custGeom>
                  <a:avLst/>
                  <a:gdLst/>
                  <a:ahLst/>
                  <a:cxnLst>
                    <a:cxn ang="0">
                      <a:pos x="2" y="244"/>
                    </a:cxn>
                    <a:cxn ang="0">
                      <a:pos x="0" y="245"/>
                    </a:cxn>
                    <a:cxn ang="0">
                      <a:pos x="2" y="244"/>
                    </a:cxn>
                    <a:cxn ang="0">
                      <a:pos x="348" y="0"/>
                    </a:cxn>
                    <a:cxn ang="0">
                      <a:pos x="336" y="26"/>
                    </a:cxn>
                    <a:cxn ang="0">
                      <a:pos x="285" y="49"/>
                    </a:cxn>
                    <a:cxn ang="0">
                      <a:pos x="247" y="69"/>
                    </a:cxn>
                    <a:cxn ang="0">
                      <a:pos x="214" y="90"/>
                    </a:cxn>
                    <a:cxn ang="0">
                      <a:pos x="184" y="110"/>
                    </a:cxn>
                    <a:cxn ang="0">
                      <a:pos x="160" y="128"/>
                    </a:cxn>
                    <a:cxn ang="0">
                      <a:pos x="138" y="146"/>
                    </a:cxn>
                    <a:cxn ang="0">
                      <a:pos x="121" y="164"/>
                    </a:cxn>
                    <a:cxn ang="0">
                      <a:pos x="108" y="178"/>
                    </a:cxn>
                    <a:cxn ang="0">
                      <a:pos x="99" y="188"/>
                    </a:cxn>
                    <a:cxn ang="0">
                      <a:pos x="94" y="194"/>
                    </a:cxn>
                    <a:cxn ang="0">
                      <a:pos x="2" y="244"/>
                    </a:cxn>
                    <a:cxn ang="0">
                      <a:pos x="3" y="242"/>
                    </a:cxn>
                    <a:cxn ang="0">
                      <a:pos x="5" y="241"/>
                    </a:cxn>
                    <a:cxn ang="0">
                      <a:pos x="45" y="196"/>
                    </a:cxn>
                    <a:cxn ang="0">
                      <a:pos x="87" y="153"/>
                    </a:cxn>
                    <a:cxn ang="0">
                      <a:pos x="134" y="114"/>
                    </a:cxn>
                    <a:cxn ang="0">
                      <a:pos x="184" y="80"/>
                    </a:cxn>
                    <a:cxn ang="0">
                      <a:pos x="237" y="49"/>
                    </a:cxn>
                    <a:cxn ang="0">
                      <a:pos x="282" y="27"/>
                    </a:cxn>
                    <a:cxn ang="0">
                      <a:pos x="328" y="8"/>
                    </a:cxn>
                    <a:cxn ang="0">
                      <a:pos x="348" y="0"/>
                    </a:cxn>
                  </a:cxnLst>
                  <a:rect l="0" t="0" r="r" b="b"/>
                  <a:pathLst>
                    <a:path w="348" h="245">
                      <a:moveTo>
                        <a:pt x="2" y="244"/>
                      </a:moveTo>
                      <a:lnTo>
                        <a:pt x="0" y="245"/>
                      </a:lnTo>
                      <a:lnTo>
                        <a:pt x="2" y="244"/>
                      </a:lnTo>
                      <a:close/>
                      <a:moveTo>
                        <a:pt x="348" y="0"/>
                      </a:moveTo>
                      <a:lnTo>
                        <a:pt x="336" y="26"/>
                      </a:lnTo>
                      <a:lnTo>
                        <a:pt x="285" y="49"/>
                      </a:lnTo>
                      <a:lnTo>
                        <a:pt x="247" y="69"/>
                      </a:lnTo>
                      <a:lnTo>
                        <a:pt x="214" y="90"/>
                      </a:lnTo>
                      <a:lnTo>
                        <a:pt x="184" y="110"/>
                      </a:lnTo>
                      <a:lnTo>
                        <a:pt x="160" y="128"/>
                      </a:lnTo>
                      <a:lnTo>
                        <a:pt x="138" y="146"/>
                      </a:lnTo>
                      <a:lnTo>
                        <a:pt x="121" y="164"/>
                      </a:lnTo>
                      <a:lnTo>
                        <a:pt x="108" y="178"/>
                      </a:lnTo>
                      <a:lnTo>
                        <a:pt x="99" y="188"/>
                      </a:lnTo>
                      <a:lnTo>
                        <a:pt x="94" y="194"/>
                      </a:lnTo>
                      <a:lnTo>
                        <a:pt x="2" y="244"/>
                      </a:lnTo>
                      <a:lnTo>
                        <a:pt x="3" y="242"/>
                      </a:lnTo>
                      <a:lnTo>
                        <a:pt x="5" y="241"/>
                      </a:lnTo>
                      <a:lnTo>
                        <a:pt x="45" y="196"/>
                      </a:lnTo>
                      <a:lnTo>
                        <a:pt x="87" y="153"/>
                      </a:lnTo>
                      <a:lnTo>
                        <a:pt x="134" y="114"/>
                      </a:lnTo>
                      <a:lnTo>
                        <a:pt x="184" y="80"/>
                      </a:lnTo>
                      <a:lnTo>
                        <a:pt x="237" y="49"/>
                      </a:lnTo>
                      <a:lnTo>
                        <a:pt x="282" y="27"/>
                      </a:lnTo>
                      <a:lnTo>
                        <a:pt x="328" y="8"/>
                      </a:lnTo>
                      <a:lnTo>
                        <a:pt x="34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0" name="Group 67"/>
              <p:cNvGrpSpPr/>
              <p:nvPr/>
            </p:nvGrpSpPr>
            <p:grpSpPr>
              <a:xfrm>
                <a:off x="3771901" y="1158876"/>
                <a:ext cx="2303462" cy="2116137"/>
                <a:chOff x="3771901" y="1158876"/>
                <a:chExt cx="2303462" cy="2116137"/>
              </a:xfr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1000">
                    <a:schemeClr val="tx1">
                      <a:lumMod val="95000"/>
                      <a:lumOff val="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251" name="Freeform 17"/>
                <p:cNvSpPr>
                  <a:spLocks/>
                </p:cNvSpPr>
                <p:nvPr/>
              </p:nvSpPr>
              <p:spPr bwMode="auto">
                <a:xfrm>
                  <a:off x="5294313" y="2597151"/>
                  <a:ext cx="585788" cy="625475"/>
                </a:xfrm>
                <a:custGeom>
                  <a:avLst/>
                  <a:gdLst/>
                  <a:ahLst/>
                  <a:cxnLst>
                    <a:cxn ang="0">
                      <a:pos x="354" y="0"/>
                    </a:cxn>
                    <a:cxn ang="0">
                      <a:pos x="356" y="14"/>
                    </a:cxn>
                    <a:cxn ang="0">
                      <a:pos x="360" y="33"/>
                    </a:cxn>
                    <a:cxn ang="0">
                      <a:pos x="362" y="57"/>
                    </a:cxn>
                    <a:cxn ang="0">
                      <a:pos x="366" y="83"/>
                    </a:cxn>
                    <a:cxn ang="0">
                      <a:pos x="368" y="111"/>
                    </a:cxn>
                    <a:cxn ang="0">
                      <a:pos x="369" y="138"/>
                    </a:cxn>
                    <a:cxn ang="0">
                      <a:pos x="368" y="165"/>
                    </a:cxn>
                    <a:cxn ang="0">
                      <a:pos x="364" y="188"/>
                    </a:cxn>
                    <a:cxn ang="0">
                      <a:pos x="357" y="209"/>
                    </a:cxn>
                    <a:cxn ang="0">
                      <a:pos x="354" y="213"/>
                    </a:cxn>
                    <a:cxn ang="0">
                      <a:pos x="347" y="221"/>
                    </a:cxn>
                    <a:cxn ang="0">
                      <a:pos x="337" y="233"/>
                    </a:cxn>
                    <a:cxn ang="0">
                      <a:pos x="324" y="248"/>
                    </a:cxn>
                    <a:cxn ang="0">
                      <a:pos x="308" y="265"/>
                    </a:cxn>
                    <a:cxn ang="0">
                      <a:pos x="290" y="283"/>
                    </a:cxn>
                    <a:cxn ang="0">
                      <a:pos x="268" y="303"/>
                    </a:cxn>
                    <a:cxn ang="0">
                      <a:pos x="245" y="323"/>
                    </a:cxn>
                    <a:cxn ang="0">
                      <a:pos x="218" y="342"/>
                    </a:cxn>
                    <a:cxn ang="0">
                      <a:pos x="191" y="361"/>
                    </a:cxn>
                    <a:cxn ang="0">
                      <a:pos x="161" y="378"/>
                    </a:cxn>
                    <a:cxn ang="0">
                      <a:pos x="130" y="394"/>
                    </a:cxn>
                    <a:cxn ang="0">
                      <a:pos x="122" y="388"/>
                    </a:cxn>
                    <a:cxn ang="0">
                      <a:pos x="109" y="380"/>
                    </a:cxn>
                    <a:cxn ang="0">
                      <a:pos x="94" y="369"/>
                    </a:cxn>
                    <a:cxn ang="0">
                      <a:pos x="78" y="357"/>
                    </a:cxn>
                    <a:cxn ang="0">
                      <a:pos x="61" y="343"/>
                    </a:cxn>
                    <a:cxn ang="0">
                      <a:pos x="43" y="330"/>
                    </a:cxn>
                    <a:cxn ang="0">
                      <a:pos x="26" y="316"/>
                    </a:cxn>
                    <a:cxn ang="0">
                      <a:pos x="12" y="303"/>
                    </a:cxn>
                    <a:cxn ang="0">
                      <a:pos x="0" y="292"/>
                    </a:cxn>
                    <a:cxn ang="0">
                      <a:pos x="16" y="267"/>
                    </a:cxn>
                    <a:cxn ang="0">
                      <a:pos x="29" y="249"/>
                    </a:cxn>
                    <a:cxn ang="0">
                      <a:pos x="43" y="228"/>
                    </a:cxn>
                    <a:cxn ang="0">
                      <a:pos x="57" y="205"/>
                    </a:cxn>
                    <a:cxn ang="0">
                      <a:pos x="74" y="180"/>
                    </a:cxn>
                    <a:cxn ang="0">
                      <a:pos x="89" y="155"/>
                    </a:cxn>
                    <a:cxn ang="0">
                      <a:pos x="105" y="129"/>
                    </a:cxn>
                    <a:cxn ang="0">
                      <a:pos x="118" y="105"/>
                    </a:cxn>
                    <a:cxn ang="0">
                      <a:pos x="130" y="82"/>
                    </a:cxn>
                    <a:cxn ang="0">
                      <a:pos x="139" y="61"/>
                    </a:cxn>
                    <a:cxn ang="0">
                      <a:pos x="146" y="43"/>
                    </a:cxn>
                    <a:cxn ang="0">
                      <a:pos x="168" y="43"/>
                    </a:cxn>
                    <a:cxn ang="0">
                      <a:pos x="192" y="39"/>
                    </a:cxn>
                    <a:cxn ang="0">
                      <a:pos x="220" y="35"/>
                    </a:cxn>
                    <a:cxn ang="0">
                      <a:pos x="247" y="29"/>
                    </a:cxn>
                    <a:cxn ang="0">
                      <a:pos x="274" y="22"/>
                    </a:cxn>
                    <a:cxn ang="0">
                      <a:pos x="299" y="16"/>
                    </a:cxn>
                    <a:cxn ang="0">
                      <a:pos x="322" y="10"/>
                    </a:cxn>
                    <a:cxn ang="0">
                      <a:pos x="340" y="4"/>
                    </a:cxn>
                    <a:cxn ang="0">
                      <a:pos x="354" y="0"/>
                    </a:cxn>
                  </a:cxnLst>
                  <a:rect l="0" t="0" r="r" b="b"/>
                  <a:pathLst>
                    <a:path w="369" h="394">
                      <a:moveTo>
                        <a:pt x="354" y="0"/>
                      </a:moveTo>
                      <a:lnTo>
                        <a:pt x="356" y="14"/>
                      </a:lnTo>
                      <a:lnTo>
                        <a:pt x="360" y="33"/>
                      </a:lnTo>
                      <a:lnTo>
                        <a:pt x="362" y="57"/>
                      </a:lnTo>
                      <a:lnTo>
                        <a:pt x="366" y="83"/>
                      </a:lnTo>
                      <a:lnTo>
                        <a:pt x="368" y="111"/>
                      </a:lnTo>
                      <a:lnTo>
                        <a:pt x="369" y="138"/>
                      </a:lnTo>
                      <a:lnTo>
                        <a:pt x="368" y="165"/>
                      </a:lnTo>
                      <a:lnTo>
                        <a:pt x="364" y="188"/>
                      </a:lnTo>
                      <a:lnTo>
                        <a:pt x="357" y="209"/>
                      </a:lnTo>
                      <a:lnTo>
                        <a:pt x="354" y="213"/>
                      </a:lnTo>
                      <a:lnTo>
                        <a:pt x="347" y="221"/>
                      </a:lnTo>
                      <a:lnTo>
                        <a:pt x="337" y="233"/>
                      </a:lnTo>
                      <a:lnTo>
                        <a:pt x="324" y="248"/>
                      </a:lnTo>
                      <a:lnTo>
                        <a:pt x="308" y="265"/>
                      </a:lnTo>
                      <a:lnTo>
                        <a:pt x="290" y="283"/>
                      </a:lnTo>
                      <a:lnTo>
                        <a:pt x="268" y="303"/>
                      </a:lnTo>
                      <a:lnTo>
                        <a:pt x="245" y="323"/>
                      </a:lnTo>
                      <a:lnTo>
                        <a:pt x="218" y="342"/>
                      </a:lnTo>
                      <a:lnTo>
                        <a:pt x="191" y="361"/>
                      </a:lnTo>
                      <a:lnTo>
                        <a:pt x="161" y="378"/>
                      </a:lnTo>
                      <a:lnTo>
                        <a:pt x="130" y="394"/>
                      </a:lnTo>
                      <a:lnTo>
                        <a:pt x="122" y="388"/>
                      </a:lnTo>
                      <a:lnTo>
                        <a:pt x="109" y="380"/>
                      </a:lnTo>
                      <a:lnTo>
                        <a:pt x="94" y="369"/>
                      </a:lnTo>
                      <a:lnTo>
                        <a:pt x="78" y="357"/>
                      </a:lnTo>
                      <a:lnTo>
                        <a:pt x="61" y="343"/>
                      </a:lnTo>
                      <a:lnTo>
                        <a:pt x="43" y="330"/>
                      </a:lnTo>
                      <a:lnTo>
                        <a:pt x="26" y="316"/>
                      </a:lnTo>
                      <a:lnTo>
                        <a:pt x="12" y="303"/>
                      </a:lnTo>
                      <a:lnTo>
                        <a:pt x="0" y="292"/>
                      </a:lnTo>
                      <a:lnTo>
                        <a:pt x="16" y="267"/>
                      </a:lnTo>
                      <a:lnTo>
                        <a:pt x="29" y="249"/>
                      </a:lnTo>
                      <a:lnTo>
                        <a:pt x="43" y="228"/>
                      </a:lnTo>
                      <a:lnTo>
                        <a:pt x="57" y="205"/>
                      </a:lnTo>
                      <a:lnTo>
                        <a:pt x="74" y="180"/>
                      </a:lnTo>
                      <a:lnTo>
                        <a:pt x="89" y="155"/>
                      </a:lnTo>
                      <a:lnTo>
                        <a:pt x="105" y="129"/>
                      </a:lnTo>
                      <a:lnTo>
                        <a:pt x="118" y="105"/>
                      </a:lnTo>
                      <a:lnTo>
                        <a:pt x="130" y="82"/>
                      </a:lnTo>
                      <a:lnTo>
                        <a:pt x="139" y="61"/>
                      </a:lnTo>
                      <a:lnTo>
                        <a:pt x="146" y="43"/>
                      </a:lnTo>
                      <a:lnTo>
                        <a:pt x="168" y="43"/>
                      </a:lnTo>
                      <a:lnTo>
                        <a:pt x="192" y="39"/>
                      </a:lnTo>
                      <a:lnTo>
                        <a:pt x="220" y="35"/>
                      </a:lnTo>
                      <a:lnTo>
                        <a:pt x="247" y="29"/>
                      </a:lnTo>
                      <a:lnTo>
                        <a:pt x="274" y="22"/>
                      </a:lnTo>
                      <a:lnTo>
                        <a:pt x="299" y="16"/>
                      </a:lnTo>
                      <a:lnTo>
                        <a:pt x="322" y="10"/>
                      </a:lnTo>
                      <a:lnTo>
                        <a:pt x="340" y="4"/>
                      </a:lnTo>
                      <a:lnTo>
                        <a:pt x="35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8"/>
                <p:cNvSpPr>
                  <a:spLocks/>
                </p:cNvSpPr>
                <p:nvPr/>
              </p:nvSpPr>
              <p:spPr bwMode="auto">
                <a:xfrm>
                  <a:off x="4608513" y="1579563"/>
                  <a:ext cx="763588" cy="6969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47" y="5"/>
                    </a:cxn>
                    <a:cxn ang="0">
                      <a:pos x="258" y="11"/>
                    </a:cxn>
                    <a:cxn ang="0">
                      <a:pos x="275" y="20"/>
                    </a:cxn>
                    <a:cxn ang="0">
                      <a:pos x="293" y="30"/>
                    </a:cxn>
                    <a:cxn ang="0">
                      <a:pos x="314" y="42"/>
                    </a:cxn>
                    <a:cxn ang="0">
                      <a:pos x="335" y="55"/>
                    </a:cxn>
                    <a:cxn ang="0">
                      <a:pos x="387" y="87"/>
                    </a:cxn>
                    <a:cxn ang="0">
                      <a:pos x="414" y="103"/>
                    </a:cxn>
                    <a:cxn ang="0">
                      <a:pos x="440" y="120"/>
                    </a:cxn>
                    <a:cxn ang="0">
                      <a:pos x="463" y="135"/>
                    </a:cxn>
                    <a:cxn ang="0">
                      <a:pos x="481" y="149"/>
                    </a:cxn>
                    <a:cxn ang="0">
                      <a:pos x="478" y="160"/>
                    </a:cxn>
                    <a:cxn ang="0">
                      <a:pos x="472" y="177"/>
                    </a:cxn>
                    <a:cxn ang="0">
                      <a:pos x="465" y="199"/>
                    </a:cxn>
                    <a:cxn ang="0">
                      <a:pos x="457" y="225"/>
                    </a:cxn>
                    <a:cxn ang="0">
                      <a:pos x="448" y="252"/>
                    </a:cxn>
                    <a:cxn ang="0">
                      <a:pos x="439" y="281"/>
                    </a:cxn>
                    <a:cxn ang="0">
                      <a:pos x="431" y="311"/>
                    </a:cxn>
                    <a:cxn ang="0">
                      <a:pos x="422" y="340"/>
                    </a:cxn>
                    <a:cxn ang="0">
                      <a:pos x="414" y="366"/>
                    </a:cxn>
                    <a:cxn ang="0">
                      <a:pos x="407" y="392"/>
                    </a:cxn>
                    <a:cxn ang="0">
                      <a:pos x="401" y="411"/>
                    </a:cxn>
                    <a:cxn ang="0">
                      <a:pos x="398" y="427"/>
                    </a:cxn>
                    <a:cxn ang="0">
                      <a:pos x="385" y="427"/>
                    </a:cxn>
                    <a:cxn ang="0">
                      <a:pos x="364" y="428"/>
                    </a:cxn>
                    <a:cxn ang="0">
                      <a:pos x="339" y="430"/>
                    </a:cxn>
                    <a:cxn ang="0">
                      <a:pos x="310" y="431"/>
                    </a:cxn>
                    <a:cxn ang="0">
                      <a:pos x="278" y="432"/>
                    </a:cxn>
                    <a:cxn ang="0">
                      <a:pos x="243" y="433"/>
                    </a:cxn>
                    <a:cxn ang="0">
                      <a:pos x="208" y="434"/>
                    </a:cxn>
                    <a:cxn ang="0">
                      <a:pos x="173" y="435"/>
                    </a:cxn>
                    <a:cxn ang="0">
                      <a:pos x="135" y="436"/>
                    </a:cxn>
                    <a:cxn ang="0">
                      <a:pos x="101" y="439"/>
                    </a:cxn>
                    <a:cxn ang="0">
                      <a:pos x="96" y="428"/>
                    </a:cxn>
                    <a:cxn ang="0">
                      <a:pos x="89" y="415"/>
                    </a:cxn>
                    <a:cxn ang="0">
                      <a:pos x="81" y="396"/>
                    </a:cxn>
                    <a:cxn ang="0">
                      <a:pos x="72" y="374"/>
                    </a:cxn>
                    <a:cxn ang="0">
                      <a:pos x="62" y="350"/>
                    </a:cxn>
                    <a:cxn ang="0">
                      <a:pos x="50" y="324"/>
                    </a:cxn>
                    <a:cxn ang="0">
                      <a:pos x="40" y="296"/>
                    </a:cxn>
                    <a:cxn ang="0">
                      <a:pos x="30" y="270"/>
                    </a:cxn>
                    <a:cxn ang="0">
                      <a:pos x="19" y="242"/>
                    </a:cxn>
                    <a:cxn ang="0">
                      <a:pos x="11" y="217"/>
                    </a:cxn>
                    <a:cxn ang="0">
                      <a:pos x="4" y="194"/>
                    </a:cxn>
                    <a:cxn ang="0">
                      <a:pos x="0" y="173"/>
                    </a:cxn>
                    <a:cxn ang="0">
                      <a:pos x="17" y="156"/>
                    </a:cxn>
                    <a:cxn ang="0">
                      <a:pos x="32" y="142"/>
                    </a:cxn>
                    <a:cxn ang="0">
                      <a:pos x="50" y="126"/>
                    </a:cxn>
                    <a:cxn ang="0">
                      <a:pos x="71" y="108"/>
                    </a:cxn>
                    <a:cxn ang="0">
                      <a:pos x="95" y="89"/>
                    </a:cxn>
                    <a:cxn ang="0">
                      <a:pos x="120" y="69"/>
                    </a:cxn>
                    <a:cxn ang="0">
                      <a:pos x="148" y="51"/>
                    </a:cxn>
                    <a:cxn ang="0">
                      <a:pos x="178" y="32"/>
                    </a:cxn>
                    <a:cxn ang="0">
                      <a:pos x="208" y="15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481" h="439">
                      <a:moveTo>
                        <a:pt x="239" y="0"/>
                      </a:moveTo>
                      <a:lnTo>
                        <a:pt x="247" y="5"/>
                      </a:lnTo>
                      <a:lnTo>
                        <a:pt x="258" y="11"/>
                      </a:lnTo>
                      <a:lnTo>
                        <a:pt x="275" y="20"/>
                      </a:lnTo>
                      <a:lnTo>
                        <a:pt x="293" y="30"/>
                      </a:lnTo>
                      <a:lnTo>
                        <a:pt x="314" y="42"/>
                      </a:lnTo>
                      <a:lnTo>
                        <a:pt x="335" y="55"/>
                      </a:lnTo>
                      <a:lnTo>
                        <a:pt x="387" y="87"/>
                      </a:lnTo>
                      <a:lnTo>
                        <a:pt x="414" y="103"/>
                      </a:lnTo>
                      <a:lnTo>
                        <a:pt x="440" y="120"/>
                      </a:lnTo>
                      <a:lnTo>
                        <a:pt x="463" y="135"/>
                      </a:lnTo>
                      <a:lnTo>
                        <a:pt x="481" y="149"/>
                      </a:lnTo>
                      <a:lnTo>
                        <a:pt x="478" y="160"/>
                      </a:lnTo>
                      <a:lnTo>
                        <a:pt x="472" y="177"/>
                      </a:lnTo>
                      <a:lnTo>
                        <a:pt x="465" y="199"/>
                      </a:lnTo>
                      <a:lnTo>
                        <a:pt x="457" y="225"/>
                      </a:lnTo>
                      <a:lnTo>
                        <a:pt x="448" y="252"/>
                      </a:lnTo>
                      <a:lnTo>
                        <a:pt x="439" y="281"/>
                      </a:lnTo>
                      <a:lnTo>
                        <a:pt x="431" y="311"/>
                      </a:lnTo>
                      <a:lnTo>
                        <a:pt x="422" y="340"/>
                      </a:lnTo>
                      <a:lnTo>
                        <a:pt x="414" y="366"/>
                      </a:lnTo>
                      <a:lnTo>
                        <a:pt x="407" y="392"/>
                      </a:lnTo>
                      <a:lnTo>
                        <a:pt x="401" y="411"/>
                      </a:lnTo>
                      <a:lnTo>
                        <a:pt x="398" y="427"/>
                      </a:lnTo>
                      <a:lnTo>
                        <a:pt x="385" y="427"/>
                      </a:lnTo>
                      <a:lnTo>
                        <a:pt x="364" y="428"/>
                      </a:lnTo>
                      <a:lnTo>
                        <a:pt x="339" y="430"/>
                      </a:lnTo>
                      <a:lnTo>
                        <a:pt x="310" y="431"/>
                      </a:lnTo>
                      <a:lnTo>
                        <a:pt x="278" y="432"/>
                      </a:lnTo>
                      <a:lnTo>
                        <a:pt x="243" y="433"/>
                      </a:lnTo>
                      <a:lnTo>
                        <a:pt x="208" y="434"/>
                      </a:lnTo>
                      <a:lnTo>
                        <a:pt x="173" y="435"/>
                      </a:lnTo>
                      <a:lnTo>
                        <a:pt x="135" y="436"/>
                      </a:lnTo>
                      <a:lnTo>
                        <a:pt x="101" y="439"/>
                      </a:lnTo>
                      <a:lnTo>
                        <a:pt x="96" y="428"/>
                      </a:lnTo>
                      <a:lnTo>
                        <a:pt x="89" y="415"/>
                      </a:lnTo>
                      <a:lnTo>
                        <a:pt x="81" y="396"/>
                      </a:lnTo>
                      <a:lnTo>
                        <a:pt x="72" y="374"/>
                      </a:lnTo>
                      <a:lnTo>
                        <a:pt x="62" y="350"/>
                      </a:lnTo>
                      <a:lnTo>
                        <a:pt x="50" y="324"/>
                      </a:lnTo>
                      <a:lnTo>
                        <a:pt x="40" y="296"/>
                      </a:lnTo>
                      <a:lnTo>
                        <a:pt x="30" y="270"/>
                      </a:lnTo>
                      <a:lnTo>
                        <a:pt x="19" y="242"/>
                      </a:lnTo>
                      <a:lnTo>
                        <a:pt x="11" y="217"/>
                      </a:lnTo>
                      <a:lnTo>
                        <a:pt x="4" y="194"/>
                      </a:lnTo>
                      <a:lnTo>
                        <a:pt x="0" y="173"/>
                      </a:lnTo>
                      <a:lnTo>
                        <a:pt x="17" y="156"/>
                      </a:lnTo>
                      <a:lnTo>
                        <a:pt x="32" y="142"/>
                      </a:lnTo>
                      <a:lnTo>
                        <a:pt x="50" y="126"/>
                      </a:lnTo>
                      <a:lnTo>
                        <a:pt x="71" y="108"/>
                      </a:lnTo>
                      <a:lnTo>
                        <a:pt x="95" y="89"/>
                      </a:lnTo>
                      <a:lnTo>
                        <a:pt x="120" y="69"/>
                      </a:lnTo>
                      <a:lnTo>
                        <a:pt x="148" y="51"/>
                      </a:lnTo>
                      <a:lnTo>
                        <a:pt x="178" y="32"/>
                      </a:lnTo>
                      <a:lnTo>
                        <a:pt x="208" y="15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9"/>
                <p:cNvSpPr>
                  <a:spLocks/>
                </p:cNvSpPr>
                <p:nvPr/>
              </p:nvSpPr>
              <p:spPr bwMode="auto">
                <a:xfrm>
                  <a:off x="4119563" y="2693988"/>
                  <a:ext cx="641350" cy="581025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45" y="4"/>
                    </a:cxn>
                    <a:cxn ang="0">
                      <a:pos x="81" y="6"/>
                    </a:cxn>
                    <a:cxn ang="0">
                      <a:pos x="120" y="8"/>
                    </a:cxn>
                    <a:cxn ang="0">
                      <a:pos x="158" y="10"/>
                    </a:cxn>
                    <a:cxn ang="0">
                      <a:pos x="183" y="10"/>
                    </a:cxn>
                    <a:cxn ang="0">
                      <a:pos x="206" y="11"/>
                    </a:cxn>
                    <a:cxn ang="0">
                      <a:pos x="225" y="11"/>
                    </a:cxn>
                    <a:cxn ang="0">
                      <a:pos x="240" y="12"/>
                    </a:cxn>
                    <a:cxn ang="0">
                      <a:pos x="250" y="12"/>
                    </a:cxn>
                    <a:cxn ang="0">
                      <a:pos x="255" y="21"/>
                    </a:cxn>
                    <a:cxn ang="0">
                      <a:pos x="263" y="35"/>
                    </a:cxn>
                    <a:cxn ang="0">
                      <a:pos x="273" y="52"/>
                    </a:cxn>
                    <a:cxn ang="0">
                      <a:pos x="285" y="73"/>
                    </a:cxn>
                    <a:cxn ang="0">
                      <a:pos x="297" y="96"/>
                    </a:cxn>
                    <a:cxn ang="0">
                      <a:pos x="327" y="144"/>
                    </a:cxn>
                    <a:cxn ang="0">
                      <a:pos x="343" y="168"/>
                    </a:cxn>
                    <a:cxn ang="0">
                      <a:pos x="360" y="191"/>
                    </a:cxn>
                    <a:cxn ang="0">
                      <a:pos x="374" y="212"/>
                    </a:cxn>
                    <a:cxn ang="0">
                      <a:pos x="391" y="231"/>
                    </a:cxn>
                    <a:cxn ang="0">
                      <a:pos x="404" y="246"/>
                    </a:cxn>
                    <a:cxn ang="0">
                      <a:pos x="396" y="254"/>
                    </a:cxn>
                    <a:cxn ang="0">
                      <a:pos x="386" y="265"/>
                    </a:cxn>
                    <a:cxn ang="0">
                      <a:pos x="372" y="279"/>
                    </a:cxn>
                    <a:cxn ang="0">
                      <a:pos x="340" y="309"/>
                    </a:cxn>
                    <a:cxn ang="0">
                      <a:pos x="322" y="325"/>
                    </a:cxn>
                    <a:cxn ang="0">
                      <a:pos x="303" y="340"/>
                    </a:cxn>
                    <a:cxn ang="0">
                      <a:pos x="286" y="355"/>
                    </a:cxn>
                    <a:cxn ang="0">
                      <a:pos x="269" y="366"/>
                    </a:cxn>
                    <a:cxn ang="0">
                      <a:pos x="232" y="355"/>
                    </a:cxn>
                    <a:cxn ang="0">
                      <a:pos x="195" y="341"/>
                    </a:cxn>
                    <a:cxn ang="0">
                      <a:pos x="162" y="324"/>
                    </a:cxn>
                    <a:cxn ang="0">
                      <a:pos x="130" y="307"/>
                    </a:cxn>
                    <a:cxn ang="0">
                      <a:pos x="100" y="288"/>
                    </a:cxn>
                    <a:cxn ang="0">
                      <a:pos x="74" y="270"/>
                    </a:cxn>
                    <a:cxn ang="0">
                      <a:pos x="53" y="254"/>
                    </a:cxn>
                    <a:cxn ang="0">
                      <a:pos x="39" y="243"/>
                    </a:cxn>
                    <a:cxn ang="0">
                      <a:pos x="28" y="234"/>
                    </a:cxn>
                    <a:cxn ang="0">
                      <a:pos x="19" y="227"/>
                    </a:cxn>
                    <a:cxn ang="0">
                      <a:pos x="15" y="222"/>
                    </a:cxn>
                    <a:cxn ang="0">
                      <a:pos x="7" y="183"/>
                    </a:cxn>
                    <a:cxn ang="0">
                      <a:pos x="1" y="147"/>
                    </a:cxn>
                    <a:cxn ang="0">
                      <a:pos x="0" y="112"/>
                    </a:cxn>
                    <a:cxn ang="0">
                      <a:pos x="1" y="81"/>
                    </a:cxn>
                    <a:cxn ang="0">
                      <a:pos x="3" y="53"/>
                    </a:cxn>
                    <a:cxn ang="0">
                      <a:pos x="7" y="30"/>
                    </a:cxn>
                    <a:cxn ang="0">
                      <a:pos x="10" y="13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404" h="366">
                      <a:moveTo>
                        <a:pt x="14" y="0"/>
                      </a:moveTo>
                      <a:lnTo>
                        <a:pt x="45" y="4"/>
                      </a:lnTo>
                      <a:lnTo>
                        <a:pt x="81" y="6"/>
                      </a:lnTo>
                      <a:lnTo>
                        <a:pt x="120" y="8"/>
                      </a:lnTo>
                      <a:lnTo>
                        <a:pt x="158" y="10"/>
                      </a:lnTo>
                      <a:lnTo>
                        <a:pt x="183" y="10"/>
                      </a:lnTo>
                      <a:lnTo>
                        <a:pt x="206" y="11"/>
                      </a:lnTo>
                      <a:lnTo>
                        <a:pt x="225" y="11"/>
                      </a:lnTo>
                      <a:lnTo>
                        <a:pt x="240" y="12"/>
                      </a:lnTo>
                      <a:lnTo>
                        <a:pt x="250" y="12"/>
                      </a:lnTo>
                      <a:lnTo>
                        <a:pt x="255" y="21"/>
                      </a:lnTo>
                      <a:lnTo>
                        <a:pt x="263" y="35"/>
                      </a:lnTo>
                      <a:lnTo>
                        <a:pt x="273" y="52"/>
                      </a:lnTo>
                      <a:lnTo>
                        <a:pt x="285" y="73"/>
                      </a:lnTo>
                      <a:lnTo>
                        <a:pt x="297" y="96"/>
                      </a:lnTo>
                      <a:lnTo>
                        <a:pt x="327" y="144"/>
                      </a:lnTo>
                      <a:lnTo>
                        <a:pt x="343" y="168"/>
                      </a:lnTo>
                      <a:lnTo>
                        <a:pt x="360" y="191"/>
                      </a:lnTo>
                      <a:lnTo>
                        <a:pt x="374" y="212"/>
                      </a:lnTo>
                      <a:lnTo>
                        <a:pt x="391" y="231"/>
                      </a:lnTo>
                      <a:lnTo>
                        <a:pt x="404" y="246"/>
                      </a:lnTo>
                      <a:lnTo>
                        <a:pt x="396" y="254"/>
                      </a:lnTo>
                      <a:lnTo>
                        <a:pt x="386" y="265"/>
                      </a:lnTo>
                      <a:lnTo>
                        <a:pt x="372" y="279"/>
                      </a:lnTo>
                      <a:lnTo>
                        <a:pt x="340" y="309"/>
                      </a:lnTo>
                      <a:lnTo>
                        <a:pt x="322" y="325"/>
                      </a:lnTo>
                      <a:lnTo>
                        <a:pt x="303" y="340"/>
                      </a:lnTo>
                      <a:lnTo>
                        <a:pt x="286" y="355"/>
                      </a:lnTo>
                      <a:lnTo>
                        <a:pt x="269" y="366"/>
                      </a:lnTo>
                      <a:lnTo>
                        <a:pt x="232" y="355"/>
                      </a:lnTo>
                      <a:lnTo>
                        <a:pt x="195" y="341"/>
                      </a:lnTo>
                      <a:lnTo>
                        <a:pt x="162" y="324"/>
                      </a:lnTo>
                      <a:lnTo>
                        <a:pt x="130" y="307"/>
                      </a:lnTo>
                      <a:lnTo>
                        <a:pt x="100" y="288"/>
                      </a:lnTo>
                      <a:lnTo>
                        <a:pt x="74" y="270"/>
                      </a:lnTo>
                      <a:lnTo>
                        <a:pt x="53" y="254"/>
                      </a:lnTo>
                      <a:lnTo>
                        <a:pt x="39" y="243"/>
                      </a:lnTo>
                      <a:lnTo>
                        <a:pt x="28" y="234"/>
                      </a:lnTo>
                      <a:lnTo>
                        <a:pt x="19" y="227"/>
                      </a:lnTo>
                      <a:lnTo>
                        <a:pt x="15" y="222"/>
                      </a:lnTo>
                      <a:lnTo>
                        <a:pt x="7" y="183"/>
                      </a:lnTo>
                      <a:lnTo>
                        <a:pt x="1" y="147"/>
                      </a:lnTo>
                      <a:lnTo>
                        <a:pt x="0" y="112"/>
                      </a:lnTo>
                      <a:lnTo>
                        <a:pt x="1" y="81"/>
                      </a:lnTo>
                      <a:lnTo>
                        <a:pt x="3" y="53"/>
                      </a:lnTo>
                      <a:lnTo>
                        <a:pt x="7" y="30"/>
                      </a:lnTo>
                      <a:lnTo>
                        <a:pt x="10" y="1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20"/>
                <p:cNvSpPr>
                  <a:spLocks/>
                </p:cNvSpPr>
                <p:nvPr/>
              </p:nvSpPr>
              <p:spPr bwMode="auto">
                <a:xfrm>
                  <a:off x="3771901" y="1555751"/>
                  <a:ext cx="387350" cy="663575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35" y="34"/>
                    </a:cxn>
                    <a:cxn ang="0">
                      <a:pos x="233" y="66"/>
                    </a:cxn>
                    <a:cxn ang="0">
                      <a:pos x="233" y="95"/>
                    </a:cxn>
                    <a:cxn ang="0">
                      <a:pos x="235" y="120"/>
                    </a:cxn>
                    <a:cxn ang="0">
                      <a:pos x="238" y="141"/>
                    </a:cxn>
                    <a:cxn ang="0">
                      <a:pos x="242" y="158"/>
                    </a:cxn>
                    <a:cxn ang="0">
                      <a:pos x="244" y="168"/>
                    </a:cxn>
                    <a:cxn ang="0">
                      <a:pos x="226" y="187"/>
                    </a:cxn>
                    <a:cxn ang="0">
                      <a:pos x="208" y="210"/>
                    </a:cxn>
                    <a:cxn ang="0">
                      <a:pos x="192" y="235"/>
                    </a:cxn>
                    <a:cxn ang="0">
                      <a:pos x="176" y="262"/>
                    </a:cxn>
                    <a:cxn ang="0">
                      <a:pos x="161" y="289"/>
                    </a:cxn>
                    <a:cxn ang="0">
                      <a:pos x="147" y="317"/>
                    </a:cxn>
                    <a:cxn ang="0">
                      <a:pos x="136" y="344"/>
                    </a:cxn>
                    <a:cxn ang="0">
                      <a:pos x="126" y="369"/>
                    </a:cxn>
                    <a:cxn ang="0">
                      <a:pos x="116" y="389"/>
                    </a:cxn>
                    <a:cxn ang="0">
                      <a:pos x="111" y="407"/>
                    </a:cxn>
                    <a:cxn ang="0">
                      <a:pos x="106" y="418"/>
                    </a:cxn>
                    <a:cxn ang="0">
                      <a:pos x="16" y="404"/>
                    </a:cxn>
                    <a:cxn ang="0">
                      <a:pos x="0" y="402"/>
                    </a:cxn>
                    <a:cxn ang="0">
                      <a:pos x="12" y="335"/>
                    </a:cxn>
                    <a:cxn ang="0">
                      <a:pos x="28" y="268"/>
                    </a:cxn>
                    <a:cxn ang="0">
                      <a:pos x="47" y="213"/>
                    </a:cxn>
                    <a:cxn ang="0">
                      <a:pos x="72" y="160"/>
                    </a:cxn>
                    <a:cxn ang="0">
                      <a:pos x="99" y="110"/>
                    </a:cxn>
                    <a:cxn ang="0">
                      <a:pos x="130" y="61"/>
                    </a:cxn>
                    <a:cxn ang="0">
                      <a:pos x="237" y="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244" h="418">
                      <a:moveTo>
                        <a:pt x="239" y="0"/>
                      </a:moveTo>
                      <a:lnTo>
                        <a:pt x="235" y="34"/>
                      </a:lnTo>
                      <a:lnTo>
                        <a:pt x="233" y="66"/>
                      </a:lnTo>
                      <a:lnTo>
                        <a:pt x="233" y="95"/>
                      </a:lnTo>
                      <a:lnTo>
                        <a:pt x="235" y="120"/>
                      </a:lnTo>
                      <a:lnTo>
                        <a:pt x="238" y="141"/>
                      </a:lnTo>
                      <a:lnTo>
                        <a:pt x="242" y="158"/>
                      </a:lnTo>
                      <a:lnTo>
                        <a:pt x="244" y="168"/>
                      </a:lnTo>
                      <a:lnTo>
                        <a:pt x="226" y="187"/>
                      </a:lnTo>
                      <a:lnTo>
                        <a:pt x="208" y="210"/>
                      </a:lnTo>
                      <a:lnTo>
                        <a:pt x="192" y="235"/>
                      </a:lnTo>
                      <a:lnTo>
                        <a:pt x="176" y="262"/>
                      </a:lnTo>
                      <a:lnTo>
                        <a:pt x="161" y="289"/>
                      </a:lnTo>
                      <a:lnTo>
                        <a:pt x="147" y="317"/>
                      </a:lnTo>
                      <a:lnTo>
                        <a:pt x="136" y="344"/>
                      </a:lnTo>
                      <a:lnTo>
                        <a:pt x="126" y="369"/>
                      </a:lnTo>
                      <a:lnTo>
                        <a:pt x="116" y="389"/>
                      </a:lnTo>
                      <a:lnTo>
                        <a:pt x="111" y="407"/>
                      </a:lnTo>
                      <a:lnTo>
                        <a:pt x="106" y="418"/>
                      </a:lnTo>
                      <a:lnTo>
                        <a:pt x="16" y="404"/>
                      </a:lnTo>
                      <a:lnTo>
                        <a:pt x="0" y="402"/>
                      </a:lnTo>
                      <a:lnTo>
                        <a:pt x="12" y="335"/>
                      </a:lnTo>
                      <a:lnTo>
                        <a:pt x="28" y="268"/>
                      </a:lnTo>
                      <a:lnTo>
                        <a:pt x="47" y="213"/>
                      </a:lnTo>
                      <a:lnTo>
                        <a:pt x="72" y="160"/>
                      </a:lnTo>
                      <a:lnTo>
                        <a:pt x="99" y="110"/>
                      </a:lnTo>
                      <a:lnTo>
                        <a:pt x="130" y="61"/>
                      </a:lnTo>
                      <a:lnTo>
                        <a:pt x="237" y="3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21"/>
                <p:cNvSpPr>
                  <a:spLocks/>
                </p:cNvSpPr>
                <p:nvPr/>
              </p:nvSpPr>
              <p:spPr bwMode="auto">
                <a:xfrm>
                  <a:off x="4573588" y="1158876"/>
                  <a:ext cx="693738" cy="114300"/>
                </a:xfrm>
                <a:custGeom>
                  <a:avLst/>
                  <a:gdLst/>
                  <a:ahLst/>
                  <a:cxnLst>
                    <a:cxn ang="0">
                      <a:pos x="224" y="0"/>
                    </a:cxn>
                    <a:cxn ang="0">
                      <a:pos x="295" y="4"/>
                    </a:cxn>
                    <a:cxn ang="0">
                      <a:pos x="367" y="14"/>
                    </a:cxn>
                    <a:cxn ang="0">
                      <a:pos x="437" y="32"/>
                    </a:cxn>
                    <a:cxn ang="0">
                      <a:pos x="386" y="36"/>
                    </a:cxn>
                    <a:cxn ang="0">
                      <a:pos x="352" y="41"/>
                    </a:cxn>
                    <a:cxn ang="0">
                      <a:pos x="320" y="46"/>
                    </a:cxn>
                    <a:cxn ang="0">
                      <a:pos x="291" y="52"/>
                    </a:cxn>
                    <a:cxn ang="0">
                      <a:pos x="265" y="59"/>
                    </a:cxn>
                    <a:cxn ang="0">
                      <a:pos x="245" y="65"/>
                    </a:cxn>
                    <a:cxn ang="0">
                      <a:pos x="229" y="68"/>
                    </a:cxn>
                    <a:cxn ang="0">
                      <a:pos x="220" y="72"/>
                    </a:cxn>
                    <a:cxn ang="0">
                      <a:pos x="185" y="63"/>
                    </a:cxn>
                    <a:cxn ang="0">
                      <a:pos x="149" y="57"/>
                    </a:cxn>
                    <a:cxn ang="0">
                      <a:pos x="114" y="53"/>
                    </a:cxn>
                    <a:cxn ang="0">
                      <a:pos x="78" y="53"/>
                    </a:cxn>
                    <a:cxn ang="0">
                      <a:pos x="47" y="55"/>
                    </a:cxn>
                    <a:cxn ang="0">
                      <a:pos x="21" y="57"/>
                    </a:cxn>
                    <a:cxn ang="0">
                      <a:pos x="0" y="59"/>
                    </a:cxn>
                    <a:cxn ang="0">
                      <a:pos x="10" y="40"/>
                    </a:cxn>
                    <a:cxn ang="0">
                      <a:pos x="14" y="32"/>
                    </a:cxn>
                    <a:cxn ang="0">
                      <a:pos x="83" y="14"/>
                    </a:cxn>
                    <a:cxn ang="0">
                      <a:pos x="153" y="4"/>
                    </a:cxn>
                    <a:cxn ang="0">
                      <a:pos x="224" y="0"/>
                    </a:cxn>
                  </a:cxnLst>
                  <a:rect l="0" t="0" r="r" b="b"/>
                  <a:pathLst>
                    <a:path w="437" h="72">
                      <a:moveTo>
                        <a:pt x="224" y="0"/>
                      </a:moveTo>
                      <a:lnTo>
                        <a:pt x="295" y="4"/>
                      </a:lnTo>
                      <a:lnTo>
                        <a:pt x="367" y="14"/>
                      </a:lnTo>
                      <a:lnTo>
                        <a:pt x="437" y="32"/>
                      </a:lnTo>
                      <a:lnTo>
                        <a:pt x="386" y="36"/>
                      </a:lnTo>
                      <a:lnTo>
                        <a:pt x="352" y="41"/>
                      </a:lnTo>
                      <a:lnTo>
                        <a:pt x="320" y="46"/>
                      </a:lnTo>
                      <a:lnTo>
                        <a:pt x="291" y="52"/>
                      </a:lnTo>
                      <a:lnTo>
                        <a:pt x="265" y="59"/>
                      </a:lnTo>
                      <a:lnTo>
                        <a:pt x="245" y="65"/>
                      </a:lnTo>
                      <a:lnTo>
                        <a:pt x="229" y="68"/>
                      </a:lnTo>
                      <a:lnTo>
                        <a:pt x="220" y="72"/>
                      </a:lnTo>
                      <a:lnTo>
                        <a:pt x="185" y="63"/>
                      </a:lnTo>
                      <a:lnTo>
                        <a:pt x="149" y="57"/>
                      </a:lnTo>
                      <a:lnTo>
                        <a:pt x="114" y="53"/>
                      </a:lnTo>
                      <a:lnTo>
                        <a:pt x="78" y="53"/>
                      </a:lnTo>
                      <a:lnTo>
                        <a:pt x="47" y="55"/>
                      </a:lnTo>
                      <a:lnTo>
                        <a:pt x="21" y="57"/>
                      </a:lnTo>
                      <a:lnTo>
                        <a:pt x="0" y="59"/>
                      </a:lnTo>
                      <a:lnTo>
                        <a:pt x="10" y="40"/>
                      </a:lnTo>
                      <a:lnTo>
                        <a:pt x="14" y="32"/>
                      </a:lnTo>
                      <a:lnTo>
                        <a:pt x="83" y="14"/>
                      </a:lnTo>
                      <a:lnTo>
                        <a:pt x="153" y="4"/>
                      </a:lnTo>
                      <a:lnTo>
                        <a:pt x="22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22"/>
                <p:cNvSpPr>
                  <a:spLocks/>
                </p:cNvSpPr>
                <p:nvPr/>
              </p:nvSpPr>
              <p:spPr bwMode="auto">
                <a:xfrm>
                  <a:off x="5729288" y="1473201"/>
                  <a:ext cx="346075" cy="649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8" y="38"/>
                    </a:cxn>
                    <a:cxn ang="0">
                      <a:pos x="73" y="80"/>
                    </a:cxn>
                    <a:cxn ang="0">
                      <a:pos x="101" y="117"/>
                    </a:cxn>
                    <a:cxn ang="0">
                      <a:pos x="126" y="155"/>
                    </a:cxn>
                    <a:cxn ang="0">
                      <a:pos x="149" y="195"/>
                    </a:cxn>
                    <a:cxn ang="0">
                      <a:pos x="178" y="257"/>
                    </a:cxn>
                    <a:cxn ang="0">
                      <a:pos x="201" y="322"/>
                    </a:cxn>
                    <a:cxn ang="0">
                      <a:pos x="218" y="386"/>
                    </a:cxn>
                    <a:cxn ang="0">
                      <a:pos x="170" y="409"/>
                    </a:cxn>
                    <a:cxn ang="0">
                      <a:pos x="161" y="387"/>
                    </a:cxn>
                    <a:cxn ang="0">
                      <a:pos x="149" y="364"/>
                    </a:cxn>
                    <a:cxn ang="0">
                      <a:pos x="135" y="341"/>
                    </a:cxn>
                    <a:cxn ang="0">
                      <a:pos x="120" y="317"/>
                    </a:cxn>
                    <a:cxn ang="0">
                      <a:pos x="88" y="269"/>
                    </a:cxn>
                    <a:cxn ang="0">
                      <a:pos x="72" y="247"/>
                    </a:cxn>
                    <a:cxn ang="0">
                      <a:pos x="58" y="227"/>
                    </a:cxn>
                    <a:cxn ang="0">
                      <a:pos x="44" y="210"/>
                    </a:cxn>
                    <a:cxn ang="0">
                      <a:pos x="33" y="195"/>
                    </a:cxn>
                    <a:cxn ang="0">
                      <a:pos x="25" y="185"/>
                    </a:cxn>
                    <a:cxn ang="0">
                      <a:pos x="19" y="178"/>
                    </a:cxn>
                    <a:cxn ang="0">
                      <a:pos x="4" y="4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8" h="409">
                      <a:moveTo>
                        <a:pt x="0" y="0"/>
                      </a:moveTo>
                      <a:lnTo>
                        <a:pt x="38" y="38"/>
                      </a:lnTo>
                      <a:lnTo>
                        <a:pt x="73" y="80"/>
                      </a:lnTo>
                      <a:lnTo>
                        <a:pt x="101" y="117"/>
                      </a:lnTo>
                      <a:lnTo>
                        <a:pt x="126" y="155"/>
                      </a:lnTo>
                      <a:lnTo>
                        <a:pt x="149" y="195"/>
                      </a:lnTo>
                      <a:lnTo>
                        <a:pt x="178" y="257"/>
                      </a:lnTo>
                      <a:lnTo>
                        <a:pt x="201" y="322"/>
                      </a:lnTo>
                      <a:lnTo>
                        <a:pt x="218" y="386"/>
                      </a:lnTo>
                      <a:lnTo>
                        <a:pt x="170" y="409"/>
                      </a:lnTo>
                      <a:lnTo>
                        <a:pt x="161" y="387"/>
                      </a:lnTo>
                      <a:lnTo>
                        <a:pt x="149" y="364"/>
                      </a:lnTo>
                      <a:lnTo>
                        <a:pt x="135" y="341"/>
                      </a:lnTo>
                      <a:lnTo>
                        <a:pt x="120" y="317"/>
                      </a:lnTo>
                      <a:lnTo>
                        <a:pt x="88" y="269"/>
                      </a:lnTo>
                      <a:lnTo>
                        <a:pt x="72" y="247"/>
                      </a:lnTo>
                      <a:lnTo>
                        <a:pt x="58" y="227"/>
                      </a:lnTo>
                      <a:lnTo>
                        <a:pt x="44" y="210"/>
                      </a:lnTo>
                      <a:lnTo>
                        <a:pt x="33" y="195"/>
                      </a:lnTo>
                      <a:lnTo>
                        <a:pt x="25" y="185"/>
                      </a:lnTo>
                      <a:lnTo>
                        <a:pt x="19" y="178"/>
                      </a:lnTo>
                      <a:lnTo>
                        <a:pt x="4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88" name="Group 187"/>
            <p:cNvGrpSpPr/>
            <p:nvPr/>
          </p:nvGrpSpPr>
          <p:grpSpPr>
            <a:xfrm rot="2240044">
              <a:off x="7488467" y="3742067"/>
              <a:ext cx="1293371" cy="1516179"/>
              <a:chOff x="8761413" y="381000"/>
              <a:chExt cx="1889125" cy="2214563"/>
            </a:xfrm>
            <a:effectLst/>
          </p:grpSpPr>
          <p:sp>
            <p:nvSpPr>
              <p:cNvPr id="18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8761413" y="381000"/>
                <a:ext cx="1889125" cy="221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Rectangle 5"/>
              <p:cNvSpPr>
                <a:spLocks noChangeArrowheads="1"/>
              </p:cNvSpPr>
              <p:nvPr/>
            </p:nvSpPr>
            <p:spPr bwMode="auto">
              <a:xfrm>
                <a:off x="8761413" y="381000"/>
                <a:ext cx="1884363" cy="2211388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6"/>
              <p:cNvSpPr>
                <a:spLocks/>
              </p:cNvSpPr>
              <p:nvPr/>
            </p:nvSpPr>
            <p:spPr bwMode="auto">
              <a:xfrm>
                <a:off x="10217151" y="557213"/>
                <a:ext cx="398463" cy="431800"/>
              </a:xfrm>
              <a:custGeom>
                <a:avLst/>
                <a:gdLst/>
                <a:ahLst/>
                <a:cxnLst>
                  <a:cxn ang="0">
                    <a:pos x="213" y="0"/>
                  </a:cxn>
                  <a:cxn ang="0">
                    <a:pos x="251" y="30"/>
                  </a:cxn>
                  <a:cxn ang="0">
                    <a:pos x="163" y="272"/>
                  </a:cxn>
                  <a:cxn ang="0">
                    <a:pos x="55" y="251"/>
                  </a:cxn>
                  <a:cxn ang="0">
                    <a:pos x="0" y="147"/>
                  </a:cxn>
                  <a:cxn ang="0">
                    <a:pos x="213" y="0"/>
                  </a:cxn>
                </a:cxnLst>
                <a:rect l="0" t="0" r="r" b="b"/>
                <a:pathLst>
                  <a:path w="251" h="272">
                    <a:moveTo>
                      <a:pt x="213" y="0"/>
                    </a:moveTo>
                    <a:lnTo>
                      <a:pt x="251" y="30"/>
                    </a:lnTo>
                    <a:lnTo>
                      <a:pt x="163" y="272"/>
                    </a:lnTo>
                    <a:lnTo>
                      <a:pt x="55" y="251"/>
                    </a:lnTo>
                    <a:lnTo>
                      <a:pt x="0" y="147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EBE7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7"/>
              <p:cNvSpPr>
                <a:spLocks/>
              </p:cNvSpPr>
              <p:nvPr/>
            </p:nvSpPr>
            <p:spPr bwMode="auto">
              <a:xfrm>
                <a:off x="10515601" y="501650"/>
                <a:ext cx="131763" cy="149225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80" y="0"/>
                  </a:cxn>
                  <a:cxn ang="0">
                    <a:pos x="82" y="1"/>
                  </a:cxn>
                  <a:cxn ang="0">
                    <a:pos x="83" y="4"/>
                  </a:cxn>
                  <a:cxn ang="0">
                    <a:pos x="83" y="9"/>
                  </a:cxn>
                  <a:cxn ang="0">
                    <a:pos x="83" y="11"/>
                  </a:cxn>
                  <a:cxn ang="0">
                    <a:pos x="67" y="53"/>
                  </a:cxn>
                  <a:cxn ang="0">
                    <a:pos x="52" y="94"/>
                  </a:cxn>
                  <a:cxn ang="0">
                    <a:pos x="48" y="91"/>
                  </a:cxn>
                  <a:cxn ang="0">
                    <a:pos x="44" y="89"/>
                  </a:cxn>
                  <a:cxn ang="0">
                    <a:pos x="41" y="88"/>
                  </a:cxn>
                  <a:cxn ang="0">
                    <a:pos x="38" y="86"/>
                  </a:cxn>
                  <a:cxn ang="0">
                    <a:pos x="33" y="85"/>
                  </a:cxn>
                  <a:cxn ang="0">
                    <a:pos x="26" y="82"/>
                  </a:cxn>
                  <a:cxn ang="0">
                    <a:pos x="21" y="79"/>
                  </a:cxn>
                  <a:cxn ang="0">
                    <a:pos x="16" y="75"/>
                  </a:cxn>
                  <a:cxn ang="0">
                    <a:pos x="12" y="69"/>
                  </a:cxn>
                  <a:cxn ang="0">
                    <a:pos x="4" y="57"/>
                  </a:cxn>
                  <a:cxn ang="0">
                    <a:pos x="0" y="52"/>
                  </a:cxn>
                  <a:cxn ang="0">
                    <a:pos x="1" y="51"/>
                  </a:cxn>
                  <a:cxn ang="0">
                    <a:pos x="3" y="50"/>
                  </a:cxn>
                  <a:cxn ang="0">
                    <a:pos x="5" y="49"/>
                  </a:cxn>
                  <a:cxn ang="0">
                    <a:pos x="7" y="47"/>
                  </a:cxn>
                  <a:cxn ang="0">
                    <a:pos x="8" y="46"/>
                  </a:cxn>
                  <a:cxn ang="0">
                    <a:pos x="9" y="45"/>
                  </a:cxn>
                  <a:cxn ang="0">
                    <a:pos x="51" y="17"/>
                  </a:cxn>
                  <a:cxn ang="0">
                    <a:pos x="57" y="13"/>
                  </a:cxn>
                  <a:cxn ang="0">
                    <a:pos x="67" y="6"/>
                  </a:cxn>
                  <a:cxn ang="0">
                    <a:pos x="72" y="2"/>
                  </a:cxn>
                  <a:cxn ang="0">
                    <a:pos x="76" y="0"/>
                  </a:cxn>
                </a:cxnLst>
                <a:rect l="0" t="0" r="r" b="b"/>
                <a:pathLst>
                  <a:path w="83" h="94">
                    <a:moveTo>
                      <a:pt x="76" y="0"/>
                    </a:moveTo>
                    <a:lnTo>
                      <a:pt x="80" y="0"/>
                    </a:lnTo>
                    <a:lnTo>
                      <a:pt x="82" y="1"/>
                    </a:lnTo>
                    <a:lnTo>
                      <a:pt x="83" y="4"/>
                    </a:lnTo>
                    <a:lnTo>
                      <a:pt x="83" y="9"/>
                    </a:lnTo>
                    <a:lnTo>
                      <a:pt x="83" y="11"/>
                    </a:lnTo>
                    <a:lnTo>
                      <a:pt x="67" y="53"/>
                    </a:lnTo>
                    <a:lnTo>
                      <a:pt x="52" y="94"/>
                    </a:lnTo>
                    <a:lnTo>
                      <a:pt x="48" y="91"/>
                    </a:lnTo>
                    <a:lnTo>
                      <a:pt x="44" y="89"/>
                    </a:lnTo>
                    <a:lnTo>
                      <a:pt x="41" y="88"/>
                    </a:lnTo>
                    <a:lnTo>
                      <a:pt x="38" y="86"/>
                    </a:lnTo>
                    <a:lnTo>
                      <a:pt x="33" y="85"/>
                    </a:lnTo>
                    <a:lnTo>
                      <a:pt x="26" y="82"/>
                    </a:lnTo>
                    <a:lnTo>
                      <a:pt x="21" y="79"/>
                    </a:lnTo>
                    <a:lnTo>
                      <a:pt x="16" y="75"/>
                    </a:lnTo>
                    <a:lnTo>
                      <a:pt x="12" y="69"/>
                    </a:lnTo>
                    <a:lnTo>
                      <a:pt x="4" y="57"/>
                    </a:lnTo>
                    <a:lnTo>
                      <a:pt x="0" y="52"/>
                    </a:lnTo>
                    <a:lnTo>
                      <a:pt x="1" y="51"/>
                    </a:lnTo>
                    <a:lnTo>
                      <a:pt x="3" y="50"/>
                    </a:lnTo>
                    <a:lnTo>
                      <a:pt x="5" y="49"/>
                    </a:lnTo>
                    <a:lnTo>
                      <a:pt x="7" y="47"/>
                    </a:lnTo>
                    <a:lnTo>
                      <a:pt x="8" y="46"/>
                    </a:lnTo>
                    <a:lnTo>
                      <a:pt x="9" y="45"/>
                    </a:lnTo>
                    <a:lnTo>
                      <a:pt x="51" y="17"/>
                    </a:lnTo>
                    <a:lnTo>
                      <a:pt x="57" y="13"/>
                    </a:lnTo>
                    <a:lnTo>
                      <a:pt x="67" y="6"/>
                    </a:lnTo>
                    <a:lnTo>
                      <a:pt x="72" y="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5478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8"/>
              <p:cNvSpPr>
                <a:spLocks/>
              </p:cNvSpPr>
              <p:nvPr/>
            </p:nvSpPr>
            <p:spPr bwMode="auto">
              <a:xfrm>
                <a:off x="9115426" y="908050"/>
                <a:ext cx="1368425" cy="1662113"/>
              </a:xfrm>
              <a:custGeom>
                <a:avLst/>
                <a:gdLst/>
                <a:ahLst/>
                <a:cxnLst>
                  <a:cxn ang="0">
                    <a:pos x="838" y="0"/>
                  </a:cxn>
                  <a:cxn ang="0">
                    <a:pos x="845" y="2"/>
                  </a:cxn>
                  <a:cxn ang="0">
                    <a:pos x="852" y="5"/>
                  </a:cxn>
                  <a:cxn ang="0">
                    <a:pos x="856" y="10"/>
                  </a:cxn>
                  <a:cxn ang="0">
                    <a:pos x="859" y="15"/>
                  </a:cxn>
                  <a:cxn ang="0">
                    <a:pos x="861" y="22"/>
                  </a:cxn>
                  <a:cxn ang="0">
                    <a:pos x="862" y="29"/>
                  </a:cxn>
                  <a:cxn ang="0">
                    <a:pos x="861" y="37"/>
                  </a:cxn>
                  <a:cxn ang="0">
                    <a:pos x="859" y="46"/>
                  </a:cxn>
                  <a:cxn ang="0">
                    <a:pos x="856" y="54"/>
                  </a:cxn>
                  <a:cxn ang="0">
                    <a:pos x="851" y="62"/>
                  </a:cxn>
                  <a:cxn ang="0">
                    <a:pos x="846" y="71"/>
                  </a:cxn>
                  <a:cxn ang="0">
                    <a:pos x="844" y="72"/>
                  </a:cxn>
                  <a:cxn ang="0">
                    <a:pos x="843" y="74"/>
                  </a:cxn>
                  <a:cxn ang="0">
                    <a:pos x="124" y="1003"/>
                  </a:cxn>
                  <a:cxn ang="0">
                    <a:pos x="0" y="1047"/>
                  </a:cxn>
                  <a:cxn ang="0">
                    <a:pos x="787" y="31"/>
                  </a:cxn>
                  <a:cxn ang="0">
                    <a:pos x="789" y="27"/>
                  </a:cxn>
                  <a:cxn ang="0">
                    <a:pos x="797" y="19"/>
                  </a:cxn>
                  <a:cxn ang="0">
                    <a:pos x="805" y="12"/>
                  </a:cxn>
                  <a:cxn ang="0">
                    <a:pos x="814" y="6"/>
                  </a:cxn>
                  <a:cxn ang="0">
                    <a:pos x="822" y="2"/>
                  </a:cxn>
                  <a:cxn ang="0">
                    <a:pos x="830" y="0"/>
                  </a:cxn>
                  <a:cxn ang="0">
                    <a:pos x="838" y="0"/>
                  </a:cxn>
                </a:cxnLst>
                <a:rect l="0" t="0" r="r" b="b"/>
                <a:pathLst>
                  <a:path w="862" h="1047">
                    <a:moveTo>
                      <a:pt x="838" y="0"/>
                    </a:moveTo>
                    <a:lnTo>
                      <a:pt x="845" y="2"/>
                    </a:lnTo>
                    <a:lnTo>
                      <a:pt x="852" y="5"/>
                    </a:lnTo>
                    <a:lnTo>
                      <a:pt x="856" y="10"/>
                    </a:lnTo>
                    <a:lnTo>
                      <a:pt x="859" y="15"/>
                    </a:lnTo>
                    <a:lnTo>
                      <a:pt x="861" y="22"/>
                    </a:lnTo>
                    <a:lnTo>
                      <a:pt x="862" y="29"/>
                    </a:lnTo>
                    <a:lnTo>
                      <a:pt x="861" y="37"/>
                    </a:lnTo>
                    <a:lnTo>
                      <a:pt x="859" y="46"/>
                    </a:lnTo>
                    <a:lnTo>
                      <a:pt x="856" y="54"/>
                    </a:lnTo>
                    <a:lnTo>
                      <a:pt x="851" y="62"/>
                    </a:lnTo>
                    <a:lnTo>
                      <a:pt x="846" y="71"/>
                    </a:lnTo>
                    <a:lnTo>
                      <a:pt x="844" y="72"/>
                    </a:lnTo>
                    <a:lnTo>
                      <a:pt x="843" y="74"/>
                    </a:lnTo>
                    <a:lnTo>
                      <a:pt x="124" y="1003"/>
                    </a:lnTo>
                    <a:lnTo>
                      <a:pt x="0" y="1047"/>
                    </a:lnTo>
                    <a:lnTo>
                      <a:pt x="787" y="31"/>
                    </a:lnTo>
                    <a:lnTo>
                      <a:pt x="789" y="27"/>
                    </a:lnTo>
                    <a:lnTo>
                      <a:pt x="797" y="19"/>
                    </a:lnTo>
                    <a:lnTo>
                      <a:pt x="805" y="12"/>
                    </a:lnTo>
                    <a:lnTo>
                      <a:pt x="814" y="6"/>
                    </a:lnTo>
                    <a:lnTo>
                      <a:pt x="822" y="2"/>
                    </a:lnTo>
                    <a:lnTo>
                      <a:pt x="830" y="0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rgbClr val="BE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9"/>
              <p:cNvSpPr>
                <a:spLocks/>
              </p:cNvSpPr>
              <p:nvPr/>
            </p:nvSpPr>
            <p:spPr bwMode="auto">
              <a:xfrm>
                <a:off x="9017001" y="839788"/>
                <a:ext cx="1377950" cy="1755775"/>
              </a:xfrm>
              <a:custGeom>
                <a:avLst/>
                <a:gdLst/>
                <a:ahLst/>
                <a:cxnLst>
                  <a:cxn ang="0">
                    <a:pos x="845" y="0"/>
                  </a:cxn>
                  <a:cxn ang="0">
                    <a:pos x="852" y="1"/>
                  </a:cxn>
                  <a:cxn ang="0">
                    <a:pos x="858" y="5"/>
                  </a:cxn>
                  <a:cxn ang="0">
                    <a:pos x="863" y="10"/>
                  </a:cxn>
                  <a:cxn ang="0">
                    <a:pos x="867" y="17"/>
                  </a:cxn>
                  <a:cxn ang="0">
                    <a:pos x="868" y="25"/>
                  </a:cxn>
                  <a:cxn ang="0">
                    <a:pos x="868" y="33"/>
                  </a:cxn>
                  <a:cxn ang="0">
                    <a:pos x="866" y="42"/>
                  </a:cxn>
                  <a:cxn ang="0">
                    <a:pos x="863" y="52"/>
                  </a:cxn>
                  <a:cxn ang="0">
                    <a:pos x="858" y="61"/>
                  </a:cxn>
                  <a:cxn ang="0">
                    <a:pos x="852" y="71"/>
                  </a:cxn>
                  <a:cxn ang="0">
                    <a:pos x="849" y="74"/>
                  </a:cxn>
                  <a:cxn ang="0">
                    <a:pos x="62" y="1090"/>
                  </a:cxn>
                  <a:cxn ang="0">
                    <a:pos x="19" y="1106"/>
                  </a:cxn>
                  <a:cxn ang="0">
                    <a:pos x="0" y="1055"/>
                  </a:cxn>
                  <a:cxn ang="0">
                    <a:pos x="793" y="31"/>
                  </a:cxn>
                  <a:cxn ang="0">
                    <a:pos x="796" y="28"/>
                  </a:cxn>
                  <a:cxn ang="0">
                    <a:pos x="804" y="19"/>
                  </a:cxn>
                  <a:cxn ang="0">
                    <a:pos x="812" y="12"/>
                  </a:cxn>
                  <a:cxn ang="0">
                    <a:pos x="820" y="7"/>
                  </a:cxn>
                  <a:cxn ang="0">
                    <a:pos x="829" y="3"/>
                  </a:cxn>
                  <a:cxn ang="0">
                    <a:pos x="837" y="0"/>
                  </a:cxn>
                  <a:cxn ang="0">
                    <a:pos x="845" y="0"/>
                  </a:cxn>
                </a:cxnLst>
                <a:rect l="0" t="0" r="r" b="b"/>
                <a:pathLst>
                  <a:path w="868" h="1106">
                    <a:moveTo>
                      <a:pt x="845" y="0"/>
                    </a:moveTo>
                    <a:lnTo>
                      <a:pt x="852" y="1"/>
                    </a:lnTo>
                    <a:lnTo>
                      <a:pt x="858" y="5"/>
                    </a:lnTo>
                    <a:lnTo>
                      <a:pt x="863" y="10"/>
                    </a:lnTo>
                    <a:lnTo>
                      <a:pt x="867" y="17"/>
                    </a:lnTo>
                    <a:lnTo>
                      <a:pt x="868" y="25"/>
                    </a:lnTo>
                    <a:lnTo>
                      <a:pt x="868" y="33"/>
                    </a:lnTo>
                    <a:lnTo>
                      <a:pt x="866" y="42"/>
                    </a:lnTo>
                    <a:lnTo>
                      <a:pt x="863" y="52"/>
                    </a:lnTo>
                    <a:lnTo>
                      <a:pt x="858" y="61"/>
                    </a:lnTo>
                    <a:lnTo>
                      <a:pt x="852" y="71"/>
                    </a:lnTo>
                    <a:lnTo>
                      <a:pt x="849" y="74"/>
                    </a:lnTo>
                    <a:lnTo>
                      <a:pt x="62" y="1090"/>
                    </a:lnTo>
                    <a:lnTo>
                      <a:pt x="19" y="1106"/>
                    </a:lnTo>
                    <a:lnTo>
                      <a:pt x="0" y="1055"/>
                    </a:lnTo>
                    <a:lnTo>
                      <a:pt x="793" y="31"/>
                    </a:lnTo>
                    <a:lnTo>
                      <a:pt x="796" y="28"/>
                    </a:lnTo>
                    <a:lnTo>
                      <a:pt x="804" y="19"/>
                    </a:lnTo>
                    <a:lnTo>
                      <a:pt x="812" y="12"/>
                    </a:lnTo>
                    <a:lnTo>
                      <a:pt x="820" y="7"/>
                    </a:lnTo>
                    <a:lnTo>
                      <a:pt x="829" y="3"/>
                    </a:lnTo>
                    <a:lnTo>
                      <a:pt x="837" y="0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DC32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"/>
              <p:cNvSpPr>
                <a:spLocks/>
              </p:cNvSpPr>
              <p:nvPr/>
            </p:nvSpPr>
            <p:spPr bwMode="auto">
              <a:xfrm>
                <a:off x="8972551" y="771525"/>
                <a:ext cx="1333500" cy="1744663"/>
              </a:xfrm>
              <a:custGeom>
                <a:avLst/>
                <a:gdLst/>
                <a:ahLst/>
                <a:cxnLst>
                  <a:cxn ang="0">
                    <a:pos x="817" y="0"/>
                  </a:cxn>
                  <a:cxn ang="0">
                    <a:pos x="824" y="2"/>
                  </a:cxn>
                  <a:cxn ang="0">
                    <a:pos x="831" y="5"/>
                  </a:cxn>
                  <a:cxn ang="0">
                    <a:pos x="836" y="10"/>
                  </a:cxn>
                  <a:cxn ang="0">
                    <a:pos x="839" y="17"/>
                  </a:cxn>
                  <a:cxn ang="0">
                    <a:pos x="840" y="25"/>
                  </a:cxn>
                  <a:cxn ang="0">
                    <a:pos x="840" y="33"/>
                  </a:cxn>
                  <a:cxn ang="0">
                    <a:pos x="839" y="42"/>
                  </a:cxn>
                  <a:cxn ang="0">
                    <a:pos x="835" y="52"/>
                  </a:cxn>
                  <a:cxn ang="0">
                    <a:pos x="831" y="61"/>
                  </a:cxn>
                  <a:cxn ang="0">
                    <a:pos x="824" y="71"/>
                  </a:cxn>
                  <a:cxn ang="0">
                    <a:pos x="823" y="73"/>
                  </a:cxn>
                  <a:cxn ang="0">
                    <a:pos x="821" y="74"/>
                  </a:cxn>
                  <a:cxn ang="0">
                    <a:pos x="29" y="1099"/>
                  </a:cxn>
                  <a:cxn ang="0">
                    <a:pos x="0" y="1020"/>
                  </a:cxn>
                  <a:cxn ang="0">
                    <a:pos x="766" y="31"/>
                  </a:cxn>
                  <a:cxn ang="0">
                    <a:pos x="769" y="28"/>
                  </a:cxn>
                  <a:cxn ang="0">
                    <a:pos x="776" y="19"/>
                  </a:cxn>
                  <a:cxn ang="0">
                    <a:pos x="784" y="12"/>
                  </a:cxn>
                  <a:cxn ang="0">
                    <a:pos x="792" y="6"/>
                  </a:cxn>
                  <a:cxn ang="0">
                    <a:pos x="801" y="3"/>
                  </a:cxn>
                  <a:cxn ang="0">
                    <a:pos x="809" y="0"/>
                  </a:cxn>
                  <a:cxn ang="0">
                    <a:pos x="817" y="0"/>
                  </a:cxn>
                </a:cxnLst>
                <a:rect l="0" t="0" r="r" b="b"/>
                <a:pathLst>
                  <a:path w="840" h="1099">
                    <a:moveTo>
                      <a:pt x="817" y="0"/>
                    </a:moveTo>
                    <a:lnTo>
                      <a:pt x="824" y="2"/>
                    </a:lnTo>
                    <a:lnTo>
                      <a:pt x="831" y="5"/>
                    </a:lnTo>
                    <a:lnTo>
                      <a:pt x="836" y="10"/>
                    </a:lnTo>
                    <a:lnTo>
                      <a:pt x="839" y="17"/>
                    </a:lnTo>
                    <a:lnTo>
                      <a:pt x="840" y="25"/>
                    </a:lnTo>
                    <a:lnTo>
                      <a:pt x="840" y="33"/>
                    </a:lnTo>
                    <a:lnTo>
                      <a:pt x="839" y="42"/>
                    </a:lnTo>
                    <a:lnTo>
                      <a:pt x="835" y="52"/>
                    </a:lnTo>
                    <a:lnTo>
                      <a:pt x="831" y="61"/>
                    </a:lnTo>
                    <a:lnTo>
                      <a:pt x="824" y="71"/>
                    </a:lnTo>
                    <a:lnTo>
                      <a:pt x="823" y="73"/>
                    </a:lnTo>
                    <a:lnTo>
                      <a:pt x="821" y="74"/>
                    </a:lnTo>
                    <a:lnTo>
                      <a:pt x="29" y="1099"/>
                    </a:lnTo>
                    <a:lnTo>
                      <a:pt x="0" y="1020"/>
                    </a:lnTo>
                    <a:lnTo>
                      <a:pt x="766" y="31"/>
                    </a:lnTo>
                    <a:lnTo>
                      <a:pt x="769" y="28"/>
                    </a:lnTo>
                    <a:lnTo>
                      <a:pt x="776" y="19"/>
                    </a:lnTo>
                    <a:lnTo>
                      <a:pt x="784" y="12"/>
                    </a:lnTo>
                    <a:lnTo>
                      <a:pt x="792" y="6"/>
                    </a:lnTo>
                    <a:lnTo>
                      <a:pt x="801" y="3"/>
                    </a:lnTo>
                    <a:lnTo>
                      <a:pt x="809" y="0"/>
                    </a:lnTo>
                    <a:lnTo>
                      <a:pt x="817" y="0"/>
                    </a:lnTo>
                    <a:close/>
                  </a:path>
                </a:pathLst>
              </a:custGeom>
              <a:solidFill>
                <a:srgbClr val="F88AB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"/>
              <p:cNvSpPr>
                <a:spLocks/>
              </p:cNvSpPr>
              <p:nvPr/>
            </p:nvSpPr>
            <p:spPr bwMode="auto">
              <a:xfrm>
                <a:off x="9282113" y="603250"/>
                <a:ext cx="312738" cy="461963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93" y="14"/>
                  </a:cxn>
                  <a:cxn ang="0">
                    <a:pos x="197" y="272"/>
                  </a:cxn>
                  <a:cxn ang="0">
                    <a:pos x="88" y="291"/>
                  </a:cxn>
                  <a:cxn ang="0">
                    <a:pos x="0" y="213"/>
                  </a:cxn>
                  <a:cxn ang="0">
                    <a:pos x="146" y="0"/>
                  </a:cxn>
                </a:cxnLst>
                <a:rect l="0" t="0" r="r" b="b"/>
                <a:pathLst>
                  <a:path w="197" h="291">
                    <a:moveTo>
                      <a:pt x="146" y="0"/>
                    </a:moveTo>
                    <a:lnTo>
                      <a:pt x="193" y="14"/>
                    </a:lnTo>
                    <a:lnTo>
                      <a:pt x="197" y="272"/>
                    </a:lnTo>
                    <a:lnTo>
                      <a:pt x="88" y="291"/>
                    </a:lnTo>
                    <a:lnTo>
                      <a:pt x="0" y="213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EBE7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2"/>
              <p:cNvSpPr>
                <a:spLocks/>
              </p:cNvSpPr>
              <p:nvPr/>
            </p:nvSpPr>
            <p:spPr bwMode="auto">
              <a:xfrm>
                <a:off x="9488488" y="520700"/>
                <a:ext cx="100013" cy="155575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5"/>
                  </a:cxn>
                  <a:cxn ang="0">
                    <a:pos x="62" y="8"/>
                  </a:cxn>
                  <a:cxn ang="0">
                    <a:pos x="62" y="53"/>
                  </a:cxn>
                  <a:cxn ang="0">
                    <a:pos x="63" y="98"/>
                  </a:cxn>
                  <a:cxn ang="0">
                    <a:pos x="58" y="96"/>
                  </a:cxn>
                  <a:cxn ang="0">
                    <a:pos x="46" y="95"/>
                  </a:cxn>
                  <a:cxn ang="0">
                    <a:pos x="34" y="95"/>
                  </a:cxn>
                  <a:cxn ang="0">
                    <a:pos x="27" y="94"/>
                  </a:cxn>
                  <a:cxn ang="0">
                    <a:pos x="20" y="90"/>
                  </a:cxn>
                  <a:cxn ang="0">
                    <a:pos x="13" y="86"/>
                  </a:cxn>
                  <a:cxn ang="0">
                    <a:pos x="6" y="81"/>
                  </a:cxn>
                  <a:cxn ang="0">
                    <a:pos x="0" y="76"/>
                  </a:cxn>
                  <a:cxn ang="0">
                    <a:pos x="0" y="75"/>
                  </a:cxn>
                  <a:cxn ang="0">
                    <a:pos x="1" y="74"/>
                  </a:cxn>
                  <a:cxn ang="0">
                    <a:pos x="3" y="71"/>
                  </a:cxn>
                  <a:cxn ang="0">
                    <a:pos x="4" y="69"/>
                  </a:cxn>
                  <a:cxn ang="0">
                    <a:pos x="5" y="68"/>
                  </a:cxn>
                  <a:cxn ang="0">
                    <a:pos x="5" y="67"/>
                  </a:cxn>
                  <a:cxn ang="0">
                    <a:pos x="34" y="25"/>
                  </a:cxn>
                  <a:cxn ang="0">
                    <a:pos x="38" y="20"/>
                  </a:cxn>
                  <a:cxn ang="0">
                    <a:pos x="42" y="15"/>
                  </a:cxn>
                  <a:cxn ang="0">
                    <a:pos x="45" y="10"/>
                  </a:cxn>
                  <a:cxn ang="0">
                    <a:pos x="49" y="4"/>
                  </a:cxn>
                  <a:cxn ang="0">
                    <a:pos x="52" y="0"/>
                  </a:cxn>
                  <a:cxn ang="0">
                    <a:pos x="55" y="0"/>
                  </a:cxn>
                </a:cxnLst>
                <a:rect l="0" t="0" r="r" b="b"/>
                <a:pathLst>
                  <a:path w="63" h="98">
                    <a:moveTo>
                      <a:pt x="55" y="0"/>
                    </a:moveTo>
                    <a:lnTo>
                      <a:pt x="57" y="0"/>
                    </a:lnTo>
                    <a:lnTo>
                      <a:pt x="60" y="2"/>
                    </a:lnTo>
                    <a:lnTo>
                      <a:pt x="61" y="5"/>
                    </a:lnTo>
                    <a:lnTo>
                      <a:pt x="62" y="8"/>
                    </a:lnTo>
                    <a:lnTo>
                      <a:pt x="62" y="53"/>
                    </a:lnTo>
                    <a:lnTo>
                      <a:pt x="63" y="98"/>
                    </a:lnTo>
                    <a:lnTo>
                      <a:pt x="58" y="96"/>
                    </a:lnTo>
                    <a:lnTo>
                      <a:pt x="46" y="95"/>
                    </a:lnTo>
                    <a:lnTo>
                      <a:pt x="34" y="95"/>
                    </a:lnTo>
                    <a:lnTo>
                      <a:pt x="27" y="94"/>
                    </a:lnTo>
                    <a:lnTo>
                      <a:pt x="20" y="90"/>
                    </a:lnTo>
                    <a:lnTo>
                      <a:pt x="13" y="86"/>
                    </a:lnTo>
                    <a:lnTo>
                      <a:pt x="6" y="81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1" y="74"/>
                    </a:lnTo>
                    <a:lnTo>
                      <a:pt x="3" y="71"/>
                    </a:lnTo>
                    <a:lnTo>
                      <a:pt x="4" y="69"/>
                    </a:lnTo>
                    <a:lnTo>
                      <a:pt x="5" y="68"/>
                    </a:lnTo>
                    <a:lnTo>
                      <a:pt x="5" y="67"/>
                    </a:lnTo>
                    <a:lnTo>
                      <a:pt x="34" y="25"/>
                    </a:lnTo>
                    <a:lnTo>
                      <a:pt x="38" y="20"/>
                    </a:lnTo>
                    <a:lnTo>
                      <a:pt x="42" y="15"/>
                    </a:lnTo>
                    <a:lnTo>
                      <a:pt x="45" y="10"/>
                    </a:lnTo>
                    <a:lnTo>
                      <a:pt x="49" y="4"/>
                    </a:lnTo>
                    <a:lnTo>
                      <a:pt x="52" y="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8BFF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3"/>
              <p:cNvSpPr>
                <a:spLocks/>
              </p:cNvSpPr>
              <p:nvPr/>
            </p:nvSpPr>
            <p:spPr bwMode="auto">
              <a:xfrm>
                <a:off x="9094788" y="968375"/>
                <a:ext cx="498475" cy="1435100"/>
              </a:xfrm>
              <a:custGeom>
                <a:avLst/>
                <a:gdLst/>
                <a:ahLst/>
                <a:cxnLst>
                  <a:cxn ang="0">
                    <a:pos x="286" y="0"/>
                  </a:cxn>
                  <a:cxn ang="0">
                    <a:pos x="293" y="0"/>
                  </a:cxn>
                  <a:cxn ang="0">
                    <a:pos x="300" y="3"/>
                  </a:cxn>
                  <a:cxn ang="0">
                    <a:pos x="305" y="8"/>
                  </a:cxn>
                  <a:cxn ang="0">
                    <a:pos x="309" y="15"/>
                  </a:cxn>
                  <a:cxn ang="0">
                    <a:pos x="312" y="23"/>
                  </a:cxn>
                  <a:cxn ang="0">
                    <a:pos x="314" y="32"/>
                  </a:cxn>
                  <a:cxn ang="0">
                    <a:pos x="314" y="43"/>
                  </a:cxn>
                  <a:cxn ang="0">
                    <a:pos x="313" y="53"/>
                  </a:cxn>
                  <a:cxn ang="0">
                    <a:pos x="311" y="64"/>
                  </a:cxn>
                  <a:cxn ang="0">
                    <a:pos x="310" y="66"/>
                  </a:cxn>
                  <a:cxn ang="0">
                    <a:pos x="309" y="68"/>
                  </a:cxn>
                  <a:cxn ang="0">
                    <a:pos x="55" y="904"/>
                  </a:cxn>
                  <a:cxn ang="0">
                    <a:pos x="0" y="841"/>
                  </a:cxn>
                  <a:cxn ang="0">
                    <a:pos x="242" y="48"/>
                  </a:cxn>
                  <a:cxn ang="0">
                    <a:pos x="242" y="46"/>
                  </a:cxn>
                  <a:cxn ang="0">
                    <a:pos x="243" y="43"/>
                  </a:cxn>
                  <a:cxn ang="0">
                    <a:pos x="247" y="33"/>
                  </a:cxn>
                  <a:cxn ang="0">
                    <a:pos x="252" y="24"/>
                  </a:cxn>
                  <a:cxn ang="0">
                    <a:pos x="258" y="16"/>
                  </a:cxn>
                  <a:cxn ang="0">
                    <a:pos x="264" y="9"/>
                  </a:cxn>
                  <a:cxn ang="0">
                    <a:pos x="271" y="4"/>
                  </a:cxn>
                  <a:cxn ang="0">
                    <a:pos x="278" y="1"/>
                  </a:cxn>
                  <a:cxn ang="0">
                    <a:pos x="286" y="0"/>
                  </a:cxn>
                </a:cxnLst>
                <a:rect l="0" t="0" r="r" b="b"/>
                <a:pathLst>
                  <a:path w="314" h="904">
                    <a:moveTo>
                      <a:pt x="286" y="0"/>
                    </a:moveTo>
                    <a:lnTo>
                      <a:pt x="293" y="0"/>
                    </a:lnTo>
                    <a:lnTo>
                      <a:pt x="300" y="3"/>
                    </a:lnTo>
                    <a:lnTo>
                      <a:pt x="305" y="8"/>
                    </a:lnTo>
                    <a:lnTo>
                      <a:pt x="309" y="15"/>
                    </a:lnTo>
                    <a:lnTo>
                      <a:pt x="312" y="23"/>
                    </a:lnTo>
                    <a:lnTo>
                      <a:pt x="314" y="32"/>
                    </a:lnTo>
                    <a:lnTo>
                      <a:pt x="314" y="43"/>
                    </a:lnTo>
                    <a:lnTo>
                      <a:pt x="313" y="53"/>
                    </a:lnTo>
                    <a:lnTo>
                      <a:pt x="311" y="64"/>
                    </a:lnTo>
                    <a:lnTo>
                      <a:pt x="310" y="66"/>
                    </a:lnTo>
                    <a:lnTo>
                      <a:pt x="309" y="68"/>
                    </a:lnTo>
                    <a:lnTo>
                      <a:pt x="55" y="904"/>
                    </a:lnTo>
                    <a:lnTo>
                      <a:pt x="0" y="841"/>
                    </a:lnTo>
                    <a:lnTo>
                      <a:pt x="242" y="48"/>
                    </a:lnTo>
                    <a:lnTo>
                      <a:pt x="242" y="46"/>
                    </a:lnTo>
                    <a:lnTo>
                      <a:pt x="243" y="43"/>
                    </a:lnTo>
                    <a:lnTo>
                      <a:pt x="247" y="33"/>
                    </a:lnTo>
                    <a:lnTo>
                      <a:pt x="252" y="24"/>
                    </a:lnTo>
                    <a:lnTo>
                      <a:pt x="258" y="16"/>
                    </a:lnTo>
                    <a:lnTo>
                      <a:pt x="264" y="9"/>
                    </a:lnTo>
                    <a:lnTo>
                      <a:pt x="271" y="4"/>
                    </a:lnTo>
                    <a:lnTo>
                      <a:pt x="278" y="1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6FEF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4"/>
              <p:cNvSpPr>
                <a:spLocks/>
              </p:cNvSpPr>
              <p:nvPr/>
            </p:nvSpPr>
            <p:spPr bwMode="auto">
              <a:xfrm>
                <a:off x="9009063" y="935038"/>
                <a:ext cx="477838" cy="1368425"/>
              </a:xfrm>
              <a:custGeom>
                <a:avLst/>
                <a:gdLst/>
                <a:ahLst/>
                <a:cxnLst>
                  <a:cxn ang="0">
                    <a:pos x="273" y="0"/>
                  </a:cxn>
                  <a:cxn ang="0">
                    <a:pos x="280" y="1"/>
                  </a:cxn>
                  <a:cxn ang="0">
                    <a:pos x="286" y="4"/>
                  </a:cxn>
                  <a:cxn ang="0">
                    <a:pos x="292" y="9"/>
                  </a:cxn>
                  <a:cxn ang="0">
                    <a:pos x="296" y="16"/>
                  </a:cxn>
                  <a:cxn ang="0">
                    <a:pos x="299" y="24"/>
                  </a:cxn>
                  <a:cxn ang="0">
                    <a:pos x="301" y="33"/>
                  </a:cxn>
                  <a:cxn ang="0">
                    <a:pos x="301" y="43"/>
                  </a:cxn>
                  <a:cxn ang="0">
                    <a:pos x="300" y="53"/>
                  </a:cxn>
                  <a:cxn ang="0">
                    <a:pos x="297" y="64"/>
                  </a:cxn>
                  <a:cxn ang="0">
                    <a:pos x="296" y="67"/>
                  </a:cxn>
                  <a:cxn ang="0">
                    <a:pos x="296" y="69"/>
                  </a:cxn>
                  <a:cxn ang="0">
                    <a:pos x="55" y="862"/>
                  </a:cxn>
                  <a:cxn ang="0">
                    <a:pos x="0" y="799"/>
                  </a:cxn>
                  <a:cxn ang="0">
                    <a:pos x="228" y="48"/>
                  </a:cxn>
                  <a:cxn ang="0">
                    <a:pos x="229" y="46"/>
                  </a:cxn>
                  <a:cxn ang="0">
                    <a:pos x="230" y="44"/>
                  </a:cxn>
                  <a:cxn ang="0">
                    <a:pos x="233" y="34"/>
                  </a:cxn>
                  <a:cxn ang="0">
                    <a:pos x="239" y="24"/>
                  </a:cxn>
                  <a:cxn ang="0">
                    <a:pos x="244" y="16"/>
                  </a:cxn>
                  <a:cxn ang="0">
                    <a:pos x="251" y="9"/>
                  </a:cxn>
                  <a:cxn ang="0">
                    <a:pos x="258" y="4"/>
                  </a:cxn>
                  <a:cxn ang="0">
                    <a:pos x="266" y="1"/>
                  </a:cxn>
                  <a:cxn ang="0">
                    <a:pos x="273" y="0"/>
                  </a:cxn>
                </a:cxnLst>
                <a:rect l="0" t="0" r="r" b="b"/>
                <a:pathLst>
                  <a:path w="301" h="862">
                    <a:moveTo>
                      <a:pt x="273" y="0"/>
                    </a:moveTo>
                    <a:lnTo>
                      <a:pt x="280" y="1"/>
                    </a:lnTo>
                    <a:lnTo>
                      <a:pt x="286" y="4"/>
                    </a:lnTo>
                    <a:lnTo>
                      <a:pt x="292" y="9"/>
                    </a:lnTo>
                    <a:lnTo>
                      <a:pt x="296" y="16"/>
                    </a:lnTo>
                    <a:lnTo>
                      <a:pt x="299" y="24"/>
                    </a:lnTo>
                    <a:lnTo>
                      <a:pt x="301" y="33"/>
                    </a:lnTo>
                    <a:lnTo>
                      <a:pt x="301" y="43"/>
                    </a:lnTo>
                    <a:lnTo>
                      <a:pt x="300" y="53"/>
                    </a:lnTo>
                    <a:lnTo>
                      <a:pt x="297" y="64"/>
                    </a:lnTo>
                    <a:lnTo>
                      <a:pt x="296" y="67"/>
                    </a:lnTo>
                    <a:lnTo>
                      <a:pt x="296" y="69"/>
                    </a:lnTo>
                    <a:lnTo>
                      <a:pt x="55" y="862"/>
                    </a:lnTo>
                    <a:lnTo>
                      <a:pt x="0" y="799"/>
                    </a:lnTo>
                    <a:lnTo>
                      <a:pt x="228" y="48"/>
                    </a:lnTo>
                    <a:lnTo>
                      <a:pt x="229" y="46"/>
                    </a:lnTo>
                    <a:lnTo>
                      <a:pt x="230" y="44"/>
                    </a:lnTo>
                    <a:lnTo>
                      <a:pt x="233" y="34"/>
                    </a:lnTo>
                    <a:lnTo>
                      <a:pt x="239" y="24"/>
                    </a:lnTo>
                    <a:lnTo>
                      <a:pt x="244" y="16"/>
                    </a:lnTo>
                    <a:lnTo>
                      <a:pt x="251" y="9"/>
                    </a:lnTo>
                    <a:lnTo>
                      <a:pt x="258" y="4"/>
                    </a:lnTo>
                    <a:lnTo>
                      <a:pt x="266" y="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8BFF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5"/>
              <p:cNvSpPr>
                <a:spLocks/>
              </p:cNvSpPr>
              <p:nvPr/>
            </p:nvSpPr>
            <p:spPr bwMode="auto">
              <a:xfrm>
                <a:off x="8923338" y="901700"/>
                <a:ext cx="457200" cy="1301750"/>
              </a:xfrm>
              <a:custGeom>
                <a:avLst/>
                <a:gdLst/>
                <a:ahLst/>
                <a:cxnLst>
                  <a:cxn ang="0">
                    <a:pos x="260" y="0"/>
                  </a:cxn>
                  <a:cxn ang="0">
                    <a:pos x="267" y="1"/>
                  </a:cxn>
                  <a:cxn ang="0">
                    <a:pos x="273" y="5"/>
                  </a:cxn>
                  <a:cxn ang="0">
                    <a:pos x="279" y="10"/>
                  </a:cxn>
                  <a:cxn ang="0">
                    <a:pos x="283" y="16"/>
                  </a:cxn>
                  <a:cxn ang="0">
                    <a:pos x="286" y="24"/>
                  </a:cxn>
                  <a:cxn ang="0">
                    <a:pos x="288" y="33"/>
                  </a:cxn>
                  <a:cxn ang="0">
                    <a:pos x="288" y="44"/>
                  </a:cxn>
                  <a:cxn ang="0">
                    <a:pos x="287" y="54"/>
                  </a:cxn>
                  <a:cxn ang="0">
                    <a:pos x="285" y="65"/>
                  </a:cxn>
                  <a:cxn ang="0">
                    <a:pos x="284" y="67"/>
                  </a:cxn>
                  <a:cxn ang="0">
                    <a:pos x="283" y="68"/>
                  </a:cxn>
                  <a:cxn ang="0">
                    <a:pos x="283" y="69"/>
                  </a:cxn>
                  <a:cxn ang="0">
                    <a:pos x="54" y="820"/>
                  </a:cxn>
                  <a:cxn ang="0">
                    <a:pos x="0" y="757"/>
                  </a:cxn>
                  <a:cxn ang="0">
                    <a:pos x="216" y="49"/>
                  </a:cxn>
                  <a:cxn ang="0">
                    <a:pos x="216" y="47"/>
                  </a:cxn>
                  <a:cxn ang="0">
                    <a:pos x="216" y="46"/>
                  </a:cxn>
                  <a:cxn ang="0">
                    <a:pos x="216" y="44"/>
                  </a:cxn>
                  <a:cxn ang="0">
                    <a:pos x="221" y="34"/>
                  </a:cxn>
                  <a:cxn ang="0">
                    <a:pos x="226" y="25"/>
                  </a:cxn>
                  <a:cxn ang="0">
                    <a:pos x="232" y="17"/>
                  </a:cxn>
                  <a:cxn ang="0">
                    <a:pos x="238" y="10"/>
                  </a:cxn>
                  <a:cxn ang="0">
                    <a:pos x="245" y="5"/>
                  </a:cxn>
                  <a:cxn ang="0">
                    <a:pos x="252" y="2"/>
                  </a:cxn>
                  <a:cxn ang="0">
                    <a:pos x="260" y="0"/>
                  </a:cxn>
                </a:cxnLst>
                <a:rect l="0" t="0" r="r" b="b"/>
                <a:pathLst>
                  <a:path w="288" h="820">
                    <a:moveTo>
                      <a:pt x="260" y="0"/>
                    </a:moveTo>
                    <a:lnTo>
                      <a:pt x="267" y="1"/>
                    </a:lnTo>
                    <a:lnTo>
                      <a:pt x="273" y="5"/>
                    </a:lnTo>
                    <a:lnTo>
                      <a:pt x="279" y="10"/>
                    </a:lnTo>
                    <a:lnTo>
                      <a:pt x="283" y="16"/>
                    </a:lnTo>
                    <a:lnTo>
                      <a:pt x="286" y="24"/>
                    </a:lnTo>
                    <a:lnTo>
                      <a:pt x="288" y="33"/>
                    </a:lnTo>
                    <a:lnTo>
                      <a:pt x="288" y="44"/>
                    </a:lnTo>
                    <a:lnTo>
                      <a:pt x="287" y="54"/>
                    </a:lnTo>
                    <a:lnTo>
                      <a:pt x="285" y="65"/>
                    </a:lnTo>
                    <a:lnTo>
                      <a:pt x="284" y="67"/>
                    </a:lnTo>
                    <a:lnTo>
                      <a:pt x="283" y="68"/>
                    </a:lnTo>
                    <a:lnTo>
                      <a:pt x="283" y="69"/>
                    </a:lnTo>
                    <a:lnTo>
                      <a:pt x="54" y="820"/>
                    </a:lnTo>
                    <a:lnTo>
                      <a:pt x="0" y="757"/>
                    </a:lnTo>
                    <a:lnTo>
                      <a:pt x="216" y="49"/>
                    </a:lnTo>
                    <a:lnTo>
                      <a:pt x="216" y="47"/>
                    </a:lnTo>
                    <a:lnTo>
                      <a:pt x="216" y="46"/>
                    </a:lnTo>
                    <a:lnTo>
                      <a:pt x="216" y="44"/>
                    </a:lnTo>
                    <a:lnTo>
                      <a:pt x="221" y="34"/>
                    </a:lnTo>
                    <a:lnTo>
                      <a:pt x="226" y="25"/>
                    </a:lnTo>
                    <a:lnTo>
                      <a:pt x="232" y="17"/>
                    </a:lnTo>
                    <a:lnTo>
                      <a:pt x="238" y="10"/>
                    </a:lnTo>
                    <a:lnTo>
                      <a:pt x="245" y="5"/>
                    </a:lnTo>
                    <a:lnTo>
                      <a:pt x="252" y="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D1FF7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6"/>
              <p:cNvSpPr>
                <a:spLocks/>
              </p:cNvSpPr>
              <p:nvPr/>
            </p:nvSpPr>
            <p:spPr bwMode="auto">
              <a:xfrm>
                <a:off x="8890001" y="477838"/>
                <a:ext cx="323850" cy="471488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156" y="6"/>
                  </a:cxn>
                  <a:cxn ang="0">
                    <a:pos x="204" y="260"/>
                  </a:cxn>
                  <a:cxn ang="0">
                    <a:pos x="100" y="297"/>
                  </a:cxn>
                  <a:cxn ang="0">
                    <a:pos x="0" y="235"/>
                  </a:cxn>
                  <a:cxn ang="0">
                    <a:pos x="108" y="0"/>
                  </a:cxn>
                </a:cxnLst>
                <a:rect l="0" t="0" r="r" b="b"/>
                <a:pathLst>
                  <a:path w="204" h="297">
                    <a:moveTo>
                      <a:pt x="108" y="0"/>
                    </a:moveTo>
                    <a:lnTo>
                      <a:pt x="156" y="6"/>
                    </a:lnTo>
                    <a:lnTo>
                      <a:pt x="204" y="260"/>
                    </a:lnTo>
                    <a:lnTo>
                      <a:pt x="100" y="297"/>
                    </a:lnTo>
                    <a:lnTo>
                      <a:pt x="0" y="23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EBE7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17"/>
              <p:cNvSpPr>
                <a:spLocks/>
              </p:cNvSpPr>
              <p:nvPr/>
            </p:nvSpPr>
            <p:spPr bwMode="auto">
              <a:xfrm>
                <a:off x="9040813" y="385763"/>
                <a:ext cx="106363" cy="155575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4" y="0"/>
                  </a:cxn>
                  <a:cxn ang="0">
                    <a:pos x="47" y="2"/>
                  </a:cxn>
                  <a:cxn ang="0">
                    <a:pos x="49" y="5"/>
                  </a:cxn>
                  <a:cxn ang="0">
                    <a:pos x="50" y="8"/>
                  </a:cxn>
                  <a:cxn ang="0">
                    <a:pos x="58" y="52"/>
                  </a:cxn>
                  <a:cxn ang="0">
                    <a:pos x="67" y="95"/>
                  </a:cxn>
                  <a:cxn ang="0">
                    <a:pos x="62" y="95"/>
                  </a:cxn>
                  <a:cxn ang="0">
                    <a:pos x="57" y="95"/>
                  </a:cxn>
                  <a:cxn ang="0">
                    <a:pos x="54" y="95"/>
                  </a:cxn>
                  <a:cxn ang="0">
                    <a:pos x="50" y="96"/>
                  </a:cxn>
                  <a:cxn ang="0">
                    <a:pos x="45" y="97"/>
                  </a:cxn>
                  <a:cxn ang="0">
                    <a:pos x="38" y="98"/>
                  </a:cxn>
                  <a:cxn ang="0">
                    <a:pos x="30" y="98"/>
                  </a:cxn>
                  <a:cxn ang="0">
                    <a:pos x="23" y="96"/>
                  </a:cxn>
                  <a:cxn ang="0">
                    <a:pos x="15" y="92"/>
                  </a:cxn>
                  <a:cxn ang="0">
                    <a:pos x="8" y="88"/>
                  </a:cxn>
                  <a:cxn ang="0">
                    <a:pos x="0" y="85"/>
                  </a:cxn>
                  <a:cxn ang="0">
                    <a:pos x="2" y="82"/>
                  </a:cxn>
                  <a:cxn ang="0">
                    <a:pos x="3" y="79"/>
                  </a:cxn>
                  <a:cxn ang="0">
                    <a:pos x="4" y="76"/>
                  </a:cxn>
                  <a:cxn ang="0">
                    <a:pos x="5" y="75"/>
                  </a:cxn>
                  <a:cxn ang="0">
                    <a:pos x="26" y="29"/>
                  </a:cxn>
                  <a:cxn ang="0">
                    <a:pos x="29" y="23"/>
                  </a:cxn>
                  <a:cxn ang="0">
                    <a:pos x="32" y="17"/>
                  </a:cxn>
                  <a:cxn ang="0">
                    <a:pos x="34" y="12"/>
                  </a:cxn>
                  <a:cxn ang="0">
                    <a:pos x="37" y="5"/>
                  </a:cxn>
                  <a:cxn ang="0">
                    <a:pos x="39" y="2"/>
                  </a:cxn>
                  <a:cxn ang="0">
                    <a:pos x="42" y="0"/>
                  </a:cxn>
                </a:cxnLst>
                <a:rect l="0" t="0" r="r" b="b"/>
                <a:pathLst>
                  <a:path w="67" h="98">
                    <a:moveTo>
                      <a:pt x="42" y="0"/>
                    </a:moveTo>
                    <a:lnTo>
                      <a:pt x="44" y="0"/>
                    </a:lnTo>
                    <a:lnTo>
                      <a:pt x="47" y="2"/>
                    </a:lnTo>
                    <a:lnTo>
                      <a:pt x="49" y="5"/>
                    </a:lnTo>
                    <a:lnTo>
                      <a:pt x="50" y="8"/>
                    </a:lnTo>
                    <a:lnTo>
                      <a:pt x="58" y="52"/>
                    </a:lnTo>
                    <a:lnTo>
                      <a:pt x="67" y="95"/>
                    </a:lnTo>
                    <a:lnTo>
                      <a:pt x="62" y="95"/>
                    </a:lnTo>
                    <a:lnTo>
                      <a:pt x="57" y="95"/>
                    </a:lnTo>
                    <a:lnTo>
                      <a:pt x="54" y="95"/>
                    </a:lnTo>
                    <a:lnTo>
                      <a:pt x="50" y="96"/>
                    </a:lnTo>
                    <a:lnTo>
                      <a:pt x="45" y="97"/>
                    </a:lnTo>
                    <a:lnTo>
                      <a:pt x="38" y="98"/>
                    </a:lnTo>
                    <a:lnTo>
                      <a:pt x="30" y="98"/>
                    </a:lnTo>
                    <a:lnTo>
                      <a:pt x="23" y="96"/>
                    </a:lnTo>
                    <a:lnTo>
                      <a:pt x="15" y="92"/>
                    </a:lnTo>
                    <a:lnTo>
                      <a:pt x="8" y="88"/>
                    </a:lnTo>
                    <a:lnTo>
                      <a:pt x="0" y="85"/>
                    </a:lnTo>
                    <a:lnTo>
                      <a:pt x="2" y="82"/>
                    </a:lnTo>
                    <a:lnTo>
                      <a:pt x="3" y="79"/>
                    </a:lnTo>
                    <a:lnTo>
                      <a:pt x="4" y="76"/>
                    </a:lnTo>
                    <a:lnTo>
                      <a:pt x="5" y="75"/>
                    </a:lnTo>
                    <a:lnTo>
                      <a:pt x="26" y="29"/>
                    </a:lnTo>
                    <a:lnTo>
                      <a:pt x="29" y="23"/>
                    </a:lnTo>
                    <a:lnTo>
                      <a:pt x="32" y="17"/>
                    </a:lnTo>
                    <a:lnTo>
                      <a:pt x="34" y="12"/>
                    </a:lnTo>
                    <a:lnTo>
                      <a:pt x="37" y="5"/>
                    </a:lnTo>
                    <a:lnTo>
                      <a:pt x="39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B0F8D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18"/>
              <p:cNvSpPr>
                <a:spLocks/>
              </p:cNvSpPr>
              <p:nvPr/>
            </p:nvSpPr>
            <p:spPr bwMode="auto">
              <a:xfrm>
                <a:off x="8863013" y="817563"/>
                <a:ext cx="241300" cy="1196975"/>
              </a:xfrm>
              <a:custGeom>
                <a:avLst/>
                <a:gdLst/>
                <a:ahLst/>
                <a:cxnLst>
                  <a:cxn ang="0">
                    <a:pos x="123" y="0"/>
                  </a:cxn>
                  <a:cxn ang="0">
                    <a:pos x="130" y="2"/>
                  </a:cxn>
                  <a:cxn ang="0">
                    <a:pos x="136" y="6"/>
                  </a:cxn>
                  <a:cxn ang="0">
                    <a:pos x="141" y="12"/>
                  </a:cxn>
                  <a:cxn ang="0">
                    <a:pos x="146" y="19"/>
                  </a:cxn>
                  <a:cxn ang="0">
                    <a:pos x="149" y="28"/>
                  </a:cxn>
                  <a:cxn ang="0">
                    <a:pos x="151" y="37"/>
                  </a:cxn>
                  <a:cxn ang="0">
                    <a:pos x="152" y="48"/>
                  </a:cxn>
                  <a:cxn ang="0">
                    <a:pos x="151" y="59"/>
                  </a:cxn>
                  <a:cxn ang="0">
                    <a:pos x="151" y="62"/>
                  </a:cxn>
                  <a:cxn ang="0">
                    <a:pos x="150" y="64"/>
                  </a:cxn>
                  <a:cxn ang="0">
                    <a:pos x="65" y="754"/>
                  </a:cxn>
                  <a:cxn ang="0">
                    <a:pos x="0" y="701"/>
                  </a:cxn>
                  <a:cxn ang="0">
                    <a:pos x="80" y="55"/>
                  </a:cxn>
                  <a:cxn ang="0">
                    <a:pos x="81" y="54"/>
                  </a:cxn>
                  <a:cxn ang="0">
                    <a:pos x="81" y="51"/>
                  </a:cxn>
                  <a:cxn ang="0">
                    <a:pos x="83" y="38"/>
                  </a:cxn>
                  <a:cxn ang="0">
                    <a:pos x="87" y="27"/>
                  </a:cxn>
                  <a:cxn ang="0">
                    <a:pos x="93" y="17"/>
                  </a:cxn>
                  <a:cxn ang="0">
                    <a:pos x="99" y="9"/>
                  </a:cxn>
                  <a:cxn ang="0">
                    <a:pos x="107" y="4"/>
                  </a:cxn>
                  <a:cxn ang="0">
                    <a:pos x="114" y="0"/>
                  </a:cxn>
                  <a:cxn ang="0">
                    <a:pos x="123" y="0"/>
                  </a:cxn>
                </a:cxnLst>
                <a:rect l="0" t="0" r="r" b="b"/>
                <a:pathLst>
                  <a:path w="152" h="754">
                    <a:moveTo>
                      <a:pt x="123" y="0"/>
                    </a:moveTo>
                    <a:lnTo>
                      <a:pt x="130" y="2"/>
                    </a:lnTo>
                    <a:lnTo>
                      <a:pt x="136" y="6"/>
                    </a:lnTo>
                    <a:lnTo>
                      <a:pt x="141" y="12"/>
                    </a:lnTo>
                    <a:lnTo>
                      <a:pt x="146" y="19"/>
                    </a:lnTo>
                    <a:lnTo>
                      <a:pt x="149" y="28"/>
                    </a:lnTo>
                    <a:lnTo>
                      <a:pt x="151" y="37"/>
                    </a:lnTo>
                    <a:lnTo>
                      <a:pt x="152" y="48"/>
                    </a:lnTo>
                    <a:lnTo>
                      <a:pt x="151" y="59"/>
                    </a:lnTo>
                    <a:lnTo>
                      <a:pt x="151" y="62"/>
                    </a:lnTo>
                    <a:lnTo>
                      <a:pt x="150" y="64"/>
                    </a:lnTo>
                    <a:lnTo>
                      <a:pt x="65" y="754"/>
                    </a:lnTo>
                    <a:lnTo>
                      <a:pt x="0" y="701"/>
                    </a:lnTo>
                    <a:lnTo>
                      <a:pt x="80" y="55"/>
                    </a:lnTo>
                    <a:lnTo>
                      <a:pt x="81" y="54"/>
                    </a:lnTo>
                    <a:lnTo>
                      <a:pt x="81" y="51"/>
                    </a:lnTo>
                    <a:lnTo>
                      <a:pt x="83" y="38"/>
                    </a:lnTo>
                    <a:lnTo>
                      <a:pt x="87" y="27"/>
                    </a:lnTo>
                    <a:lnTo>
                      <a:pt x="93" y="17"/>
                    </a:lnTo>
                    <a:lnTo>
                      <a:pt x="99" y="9"/>
                    </a:lnTo>
                    <a:lnTo>
                      <a:pt x="107" y="4"/>
                    </a:lnTo>
                    <a:lnTo>
                      <a:pt x="114" y="0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99F6C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9"/>
              <p:cNvSpPr>
                <a:spLocks/>
              </p:cNvSpPr>
              <p:nvPr/>
            </p:nvSpPr>
            <p:spPr bwMode="auto">
              <a:xfrm>
                <a:off x="8761413" y="803275"/>
                <a:ext cx="231775" cy="1127125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24" y="2"/>
                  </a:cxn>
                  <a:cxn ang="0">
                    <a:pos x="130" y="6"/>
                  </a:cxn>
                  <a:cxn ang="0">
                    <a:pos x="136" y="12"/>
                  </a:cxn>
                  <a:cxn ang="0">
                    <a:pos x="140" y="19"/>
                  </a:cxn>
                  <a:cxn ang="0">
                    <a:pos x="143" y="28"/>
                  </a:cxn>
                  <a:cxn ang="0">
                    <a:pos x="145" y="38"/>
                  </a:cxn>
                  <a:cxn ang="0">
                    <a:pos x="146" y="49"/>
                  </a:cxn>
                  <a:cxn ang="0">
                    <a:pos x="145" y="60"/>
                  </a:cxn>
                  <a:cxn ang="0">
                    <a:pos x="145" y="61"/>
                  </a:cxn>
                  <a:cxn ang="0">
                    <a:pos x="145" y="63"/>
                  </a:cxn>
                  <a:cxn ang="0">
                    <a:pos x="145" y="64"/>
                  </a:cxn>
                  <a:cxn ang="0">
                    <a:pos x="64" y="710"/>
                  </a:cxn>
                  <a:cxn ang="0">
                    <a:pos x="0" y="657"/>
                  </a:cxn>
                  <a:cxn ang="0">
                    <a:pos x="75" y="56"/>
                  </a:cxn>
                  <a:cxn ang="0">
                    <a:pos x="75" y="53"/>
                  </a:cxn>
                  <a:cxn ang="0">
                    <a:pos x="75" y="51"/>
                  </a:cxn>
                  <a:cxn ang="0">
                    <a:pos x="78" y="38"/>
                  </a:cxn>
                  <a:cxn ang="0">
                    <a:pos x="82" y="27"/>
                  </a:cxn>
                  <a:cxn ang="0">
                    <a:pos x="87" y="18"/>
                  </a:cxn>
                  <a:cxn ang="0">
                    <a:pos x="94" y="10"/>
                  </a:cxn>
                  <a:cxn ang="0">
                    <a:pos x="101" y="4"/>
                  </a:cxn>
                  <a:cxn ang="0">
                    <a:pos x="109" y="0"/>
                  </a:cxn>
                  <a:cxn ang="0">
                    <a:pos x="117" y="0"/>
                  </a:cxn>
                </a:cxnLst>
                <a:rect l="0" t="0" r="r" b="b"/>
                <a:pathLst>
                  <a:path w="146" h="710">
                    <a:moveTo>
                      <a:pt x="117" y="0"/>
                    </a:moveTo>
                    <a:lnTo>
                      <a:pt x="124" y="2"/>
                    </a:lnTo>
                    <a:lnTo>
                      <a:pt x="130" y="6"/>
                    </a:lnTo>
                    <a:lnTo>
                      <a:pt x="136" y="12"/>
                    </a:lnTo>
                    <a:lnTo>
                      <a:pt x="140" y="19"/>
                    </a:lnTo>
                    <a:lnTo>
                      <a:pt x="143" y="28"/>
                    </a:lnTo>
                    <a:lnTo>
                      <a:pt x="145" y="38"/>
                    </a:lnTo>
                    <a:lnTo>
                      <a:pt x="146" y="49"/>
                    </a:lnTo>
                    <a:lnTo>
                      <a:pt x="145" y="60"/>
                    </a:lnTo>
                    <a:lnTo>
                      <a:pt x="145" y="61"/>
                    </a:lnTo>
                    <a:lnTo>
                      <a:pt x="145" y="63"/>
                    </a:lnTo>
                    <a:lnTo>
                      <a:pt x="145" y="64"/>
                    </a:lnTo>
                    <a:lnTo>
                      <a:pt x="64" y="710"/>
                    </a:lnTo>
                    <a:lnTo>
                      <a:pt x="0" y="657"/>
                    </a:lnTo>
                    <a:lnTo>
                      <a:pt x="75" y="56"/>
                    </a:lnTo>
                    <a:lnTo>
                      <a:pt x="75" y="53"/>
                    </a:lnTo>
                    <a:lnTo>
                      <a:pt x="75" y="51"/>
                    </a:lnTo>
                    <a:lnTo>
                      <a:pt x="78" y="38"/>
                    </a:lnTo>
                    <a:lnTo>
                      <a:pt x="82" y="27"/>
                    </a:lnTo>
                    <a:lnTo>
                      <a:pt x="87" y="18"/>
                    </a:lnTo>
                    <a:lnTo>
                      <a:pt x="94" y="10"/>
                    </a:lnTo>
                    <a:lnTo>
                      <a:pt x="101" y="4"/>
                    </a:lnTo>
                    <a:lnTo>
                      <a:pt x="109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CDFAE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20"/>
              <p:cNvSpPr>
                <a:spLocks/>
              </p:cNvSpPr>
              <p:nvPr/>
            </p:nvSpPr>
            <p:spPr bwMode="auto">
              <a:xfrm>
                <a:off x="9074151" y="949325"/>
                <a:ext cx="242888" cy="792163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153" y="2"/>
                  </a:cxn>
                  <a:cxn ang="0">
                    <a:pos x="153" y="6"/>
                  </a:cxn>
                  <a:cxn ang="0">
                    <a:pos x="153" y="12"/>
                  </a:cxn>
                  <a:cxn ang="0">
                    <a:pos x="151" y="20"/>
                  </a:cxn>
                  <a:cxn ang="0">
                    <a:pos x="149" y="30"/>
                  </a:cxn>
                  <a:cxn ang="0">
                    <a:pos x="147" y="42"/>
                  </a:cxn>
                  <a:cxn ang="0">
                    <a:pos x="143" y="55"/>
                  </a:cxn>
                  <a:cxn ang="0">
                    <a:pos x="140" y="69"/>
                  </a:cxn>
                  <a:cxn ang="0">
                    <a:pos x="135" y="85"/>
                  </a:cxn>
                  <a:cxn ang="0">
                    <a:pos x="130" y="102"/>
                  </a:cxn>
                  <a:cxn ang="0">
                    <a:pos x="125" y="120"/>
                  </a:cxn>
                  <a:cxn ang="0">
                    <a:pos x="119" y="139"/>
                  </a:cxn>
                  <a:cxn ang="0">
                    <a:pos x="113" y="159"/>
                  </a:cxn>
                  <a:cxn ang="0">
                    <a:pos x="107" y="179"/>
                  </a:cxn>
                  <a:cxn ang="0">
                    <a:pos x="100" y="200"/>
                  </a:cxn>
                  <a:cxn ang="0">
                    <a:pos x="87" y="242"/>
                  </a:cxn>
                  <a:cxn ang="0">
                    <a:pos x="80" y="263"/>
                  </a:cxn>
                  <a:cxn ang="0">
                    <a:pos x="73" y="285"/>
                  </a:cxn>
                  <a:cxn ang="0">
                    <a:pos x="66" y="306"/>
                  </a:cxn>
                  <a:cxn ang="0">
                    <a:pos x="59" y="326"/>
                  </a:cxn>
                  <a:cxn ang="0">
                    <a:pos x="52" y="346"/>
                  </a:cxn>
                  <a:cxn ang="0">
                    <a:pos x="46" y="366"/>
                  </a:cxn>
                  <a:cxn ang="0">
                    <a:pos x="33" y="403"/>
                  </a:cxn>
                  <a:cxn ang="0">
                    <a:pos x="28" y="419"/>
                  </a:cxn>
                  <a:cxn ang="0">
                    <a:pos x="22" y="435"/>
                  </a:cxn>
                  <a:cxn ang="0">
                    <a:pos x="17" y="449"/>
                  </a:cxn>
                  <a:cxn ang="0">
                    <a:pos x="13" y="462"/>
                  </a:cxn>
                  <a:cxn ang="0">
                    <a:pos x="9" y="473"/>
                  </a:cxn>
                  <a:cxn ang="0">
                    <a:pos x="6" y="483"/>
                  </a:cxn>
                  <a:cxn ang="0">
                    <a:pos x="3" y="490"/>
                  </a:cxn>
                  <a:cxn ang="0">
                    <a:pos x="1" y="496"/>
                  </a:cxn>
                  <a:cxn ang="0">
                    <a:pos x="0" y="499"/>
                  </a:cxn>
                  <a:cxn ang="0">
                    <a:pos x="1" y="496"/>
                  </a:cxn>
                  <a:cxn ang="0">
                    <a:pos x="3" y="490"/>
                  </a:cxn>
                  <a:cxn ang="0">
                    <a:pos x="7" y="471"/>
                  </a:cxn>
                  <a:cxn ang="0">
                    <a:pos x="11" y="459"/>
                  </a:cxn>
                  <a:cxn ang="0">
                    <a:pos x="14" y="445"/>
                  </a:cxn>
                  <a:cxn ang="0">
                    <a:pos x="18" y="430"/>
                  </a:cxn>
                  <a:cxn ang="0">
                    <a:pos x="23" y="413"/>
                  </a:cxn>
                  <a:cxn ang="0">
                    <a:pos x="28" y="395"/>
                  </a:cxn>
                  <a:cxn ang="0">
                    <a:pos x="33" y="376"/>
                  </a:cxn>
                  <a:cxn ang="0">
                    <a:pos x="38" y="356"/>
                  </a:cxn>
                  <a:cxn ang="0">
                    <a:pos x="44" y="335"/>
                  </a:cxn>
                  <a:cxn ang="0">
                    <a:pos x="50" y="314"/>
                  </a:cxn>
                  <a:cxn ang="0">
                    <a:pos x="55" y="292"/>
                  </a:cxn>
                  <a:cxn ang="0">
                    <a:pos x="62" y="270"/>
                  </a:cxn>
                  <a:cxn ang="0">
                    <a:pos x="68" y="248"/>
                  </a:cxn>
                  <a:cxn ang="0">
                    <a:pos x="80" y="204"/>
                  </a:cxn>
                  <a:cxn ang="0">
                    <a:pos x="93" y="161"/>
                  </a:cxn>
                  <a:cxn ang="0">
                    <a:pos x="99" y="140"/>
                  </a:cxn>
                  <a:cxn ang="0">
                    <a:pos x="105" y="121"/>
                  </a:cxn>
                  <a:cxn ang="0">
                    <a:pos x="111" y="102"/>
                  </a:cxn>
                  <a:cxn ang="0">
                    <a:pos x="116" y="84"/>
                  </a:cxn>
                  <a:cxn ang="0">
                    <a:pos x="127" y="53"/>
                  </a:cxn>
                  <a:cxn ang="0">
                    <a:pos x="132" y="39"/>
                  </a:cxn>
                  <a:cxn ang="0">
                    <a:pos x="136" y="27"/>
                  </a:cxn>
                  <a:cxn ang="0">
                    <a:pos x="140" y="17"/>
                  </a:cxn>
                  <a:cxn ang="0">
                    <a:pos x="147" y="4"/>
                  </a:cxn>
                  <a:cxn ang="0">
                    <a:pos x="149" y="1"/>
                  </a:cxn>
                  <a:cxn ang="0">
                    <a:pos x="151" y="0"/>
                  </a:cxn>
                </a:cxnLst>
                <a:rect l="0" t="0" r="r" b="b"/>
                <a:pathLst>
                  <a:path w="153" h="499">
                    <a:moveTo>
                      <a:pt x="151" y="0"/>
                    </a:moveTo>
                    <a:lnTo>
                      <a:pt x="153" y="2"/>
                    </a:lnTo>
                    <a:lnTo>
                      <a:pt x="153" y="6"/>
                    </a:lnTo>
                    <a:lnTo>
                      <a:pt x="153" y="12"/>
                    </a:lnTo>
                    <a:lnTo>
                      <a:pt x="151" y="20"/>
                    </a:lnTo>
                    <a:lnTo>
                      <a:pt x="149" y="30"/>
                    </a:lnTo>
                    <a:lnTo>
                      <a:pt x="147" y="42"/>
                    </a:lnTo>
                    <a:lnTo>
                      <a:pt x="143" y="55"/>
                    </a:lnTo>
                    <a:lnTo>
                      <a:pt x="140" y="69"/>
                    </a:lnTo>
                    <a:lnTo>
                      <a:pt x="135" y="85"/>
                    </a:lnTo>
                    <a:lnTo>
                      <a:pt x="130" y="102"/>
                    </a:lnTo>
                    <a:lnTo>
                      <a:pt x="125" y="120"/>
                    </a:lnTo>
                    <a:lnTo>
                      <a:pt x="119" y="139"/>
                    </a:lnTo>
                    <a:lnTo>
                      <a:pt x="113" y="159"/>
                    </a:lnTo>
                    <a:lnTo>
                      <a:pt x="107" y="179"/>
                    </a:lnTo>
                    <a:lnTo>
                      <a:pt x="100" y="200"/>
                    </a:lnTo>
                    <a:lnTo>
                      <a:pt x="87" y="242"/>
                    </a:lnTo>
                    <a:lnTo>
                      <a:pt x="80" y="263"/>
                    </a:lnTo>
                    <a:lnTo>
                      <a:pt x="73" y="285"/>
                    </a:lnTo>
                    <a:lnTo>
                      <a:pt x="66" y="306"/>
                    </a:lnTo>
                    <a:lnTo>
                      <a:pt x="59" y="326"/>
                    </a:lnTo>
                    <a:lnTo>
                      <a:pt x="52" y="346"/>
                    </a:lnTo>
                    <a:lnTo>
                      <a:pt x="46" y="366"/>
                    </a:lnTo>
                    <a:lnTo>
                      <a:pt x="33" y="403"/>
                    </a:lnTo>
                    <a:lnTo>
                      <a:pt x="28" y="419"/>
                    </a:lnTo>
                    <a:lnTo>
                      <a:pt x="22" y="435"/>
                    </a:lnTo>
                    <a:lnTo>
                      <a:pt x="17" y="449"/>
                    </a:lnTo>
                    <a:lnTo>
                      <a:pt x="13" y="462"/>
                    </a:lnTo>
                    <a:lnTo>
                      <a:pt x="9" y="473"/>
                    </a:lnTo>
                    <a:lnTo>
                      <a:pt x="6" y="483"/>
                    </a:lnTo>
                    <a:lnTo>
                      <a:pt x="3" y="490"/>
                    </a:lnTo>
                    <a:lnTo>
                      <a:pt x="1" y="496"/>
                    </a:lnTo>
                    <a:lnTo>
                      <a:pt x="0" y="499"/>
                    </a:lnTo>
                    <a:lnTo>
                      <a:pt x="1" y="496"/>
                    </a:lnTo>
                    <a:lnTo>
                      <a:pt x="3" y="490"/>
                    </a:lnTo>
                    <a:lnTo>
                      <a:pt x="7" y="471"/>
                    </a:lnTo>
                    <a:lnTo>
                      <a:pt x="11" y="459"/>
                    </a:lnTo>
                    <a:lnTo>
                      <a:pt x="14" y="445"/>
                    </a:lnTo>
                    <a:lnTo>
                      <a:pt x="18" y="430"/>
                    </a:lnTo>
                    <a:lnTo>
                      <a:pt x="23" y="413"/>
                    </a:lnTo>
                    <a:lnTo>
                      <a:pt x="28" y="395"/>
                    </a:lnTo>
                    <a:lnTo>
                      <a:pt x="33" y="376"/>
                    </a:lnTo>
                    <a:lnTo>
                      <a:pt x="38" y="356"/>
                    </a:lnTo>
                    <a:lnTo>
                      <a:pt x="44" y="335"/>
                    </a:lnTo>
                    <a:lnTo>
                      <a:pt x="50" y="314"/>
                    </a:lnTo>
                    <a:lnTo>
                      <a:pt x="55" y="292"/>
                    </a:lnTo>
                    <a:lnTo>
                      <a:pt x="62" y="270"/>
                    </a:lnTo>
                    <a:lnTo>
                      <a:pt x="68" y="248"/>
                    </a:lnTo>
                    <a:lnTo>
                      <a:pt x="80" y="204"/>
                    </a:lnTo>
                    <a:lnTo>
                      <a:pt x="93" y="161"/>
                    </a:lnTo>
                    <a:lnTo>
                      <a:pt x="99" y="140"/>
                    </a:lnTo>
                    <a:lnTo>
                      <a:pt x="105" y="121"/>
                    </a:lnTo>
                    <a:lnTo>
                      <a:pt x="111" y="102"/>
                    </a:lnTo>
                    <a:lnTo>
                      <a:pt x="116" y="84"/>
                    </a:lnTo>
                    <a:lnTo>
                      <a:pt x="127" y="53"/>
                    </a:lnTo>
                    <a:lnTo>
                      <a:pt x="132" y="39"/>
                    </a:lnTo>
                    <a:lnTo>
                      <a:pt x="136" y="27"/>
                    </a:lnTo>
                    <a:lnTo>
                      <a:pt x="140" y="17"/>
                    </a:lnTo>
                    <a:lnTo>
                      <a:pt x="147" y="4"/>
                    </a:lnTo>
                    <a:lnTo>
                      <a:pt x="149" y="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21"/>
              <p:cNvSpPr>
                <a:spLocks/>
              </p:cNvSpPr>
              <p:nvPr/>
            </p:nvSpPr>
            <p:spPr bwMode="auto">
              <a:xfrm>
                <a:off x="9345613" y="823913"/>
                <a:ext cx="893763" cy="1154113"/>
              </a:xfrm>
              <a:custGeom>
                <a:avLst/>
                <a:gdLst/>
                <a:ahLst/>
                <a:cxnLst>
                  <a:cxn ang="0">
                    <a:pos x="563" y="0"/>
                  </a:cxn>
                  <a:cxn ang="0">
                    <a:pos x="562" y="5"/>
                  </a:cxn>
                  <a:cxn ang="0">
                    <a:pos x="556" y="17"/>
                  </a:cxn>
                  <a:cxn ang="0">
                    <a:pos x="544" y="34"/>
                  </a:cxn>
                  <a:cxn ang="0">
                    <a:pos x="529" y="56"/>
                  </a:cxn>
                  <a:cxn ang="0">
                    <a:pos x="509" y="84"/>
                  </a:cxn>
                  <a:cxn ang="0">
                    <a:pos x="485" y="115"/>
                  </a:cxn>
                  <a:cxn ang="0">
                    <a:pos x="458" y="150"/>
                  </a:cxn>
                  <a:cxn ang="0">
                    <a:pos x="429" y="188"/>
                  </a:cxn>
                  <a:cxn ang="0">
                    <a:pos x="382" y="249"/>
                  </a:cxn>
                  <a:cxn ang="0">
                    <a:pos x="348" y="292"/>
                  </a:cxn>
                  <a:cxn ang="0">
                    <a:pos x="313" y="336"/>
                  </a:cxn>
                  <a:cxn ang="0">
                    <a:pos x="261" y="402"/>
                  </a:cxn>
                  <a:cxn ang="0">
                    <a:pos x="226" y="445"/>
                  </a:cxn>
                  <a:cxn ang="0">
                    <a:pos x="192" y="488"/>
                  </a:cxn>
                  <a:cxn ang="0">
                    <a:pos x="159" y="529"/>
                  </a:cxn>
                  <a:cxn ang="0">
                    <a:pos x="128" y="567"/>
                  </a:cxn>
                  <a:cxn ang="0">
                    <a:pos x="100" y="603"/>
                  </a:cxn>
                  <a:cxn ang="0">
                    <a:pos x="73" y="635"/>
                  </a:cxn>
                  <a:cxn ang="0">
                    <a:pos x="51" y="664"/>
                  </a:cxn>
                  <a:cxn ang="0">
                    <a:pos x="31" y="688"/>
                  </a:cxn>
                  <a:cxn ang="0">
                    <a:pos x="16" y="707"/>
                  </a:cxn>
                  <a:cxn ang="0">
                    <a:pos x="5" y="720"/>
                  </a:cxn>
                  <a:cxn ang="0">
                    <a:pos x="0" y="727"/>
                  </a:cxn>
                  <a:cxn ang="0">
                    <a:pos x="5" y="719"/>
                  </a:cxn>
                  <a:cxn ang="0">
                    <a:pos x="16" y="705"/>
                  </a:cxn>
                  <a:cxn ang="0">
                    <a:pos x="31" y="685"/>
                  </a:cxn>
                  <a:cxn ang="0">
                    <a:pos x="50" y="660"/>
                  </a:cxn>
                  <a:cxn ang="0">
                    <a:pos x="72" y="629"/>
                  </a:cxn>
                  <a:cxn ang="0">
                    <a:pos x="98" y="594"/>
                  </a:cxn>
                  <a:cxn ang="0">
                    <a:pos x="126" y="556"/>
                  </a:cxn>
                  <a:cxn ang="0">
                    <a:pos x="157" y="515"/>
                  </a:cxn>
                  <a:cxn ang="0">
                    <a:pos x="189" y="472"/>
                  </a:cxn>
                  <a:cxn ang="0">
                    <a:pos x="240" y="405"/>
                  </a:cxn>
                  <a:cxn ang="0">
                    <a:pos x="344" y="268"/>
                  </a:cxn>
                  <a:cxn ang="0">
                    <a:pos x="377" y="225"/>
                  </a:cxn>
                  <a:cxn ang="0">
                    <a:pos x="409" y="183"/>
                  </a:cxn>
                  <a:cxn ang="0">
                    <a:pos x="440" y="144"/>
                  </a:cxn>
                  <a:cxn ang="0">
                    <a:pos x="468" y="108"/>
                  </a:cxn>
                  <a:cxn ang="0">
                    <a:pos x="493" y="77"/>
                  </a:cxn>
                  <a:cxn ang="0">
                    <a:pos x="515" y="49"/>
                  </a:cxn>
                  <a:cxn ang="0">
                    <a:pos x="534" y="28"/>
                  </a:cxn>
                  <a:cxn ang="0">
                    <a:pos x="548" y="11"/>
                  </a:cxn>
                  <a:cxn ang="0">
                    <a:pos x="558" y="2"/>
                  </a:cxn>
                </a:cxnLst>
                <a:rect l="0" t="0" r="r" b="b"/>
                <a:pathLst>
                  <a:path w="563" h="727">
                    <a:moveTo>
                      <a:pt x="561" y="0"/>
                    </a:moveTo>
                    <a:lnTo>
                      <a:pt x="563" y="0"/>
                    </a:lnTo>
                    <a:lnTo>
                      <a:pt x="563" y="2"/>
                    </a:lnTo>
                    <a:lnTo>
                      <a:pt x="562" y="5"/>
                    </a:lnTo>
                    <a:lnTo>
                      <a:pt x="559" y="10"/>
                    </a:lnTo>
                    <a:lnTo>
                      <a:pt x="556" y="17"/>
                    </a:lnTo>
                    <a:lnTo>
                      <a:pt x="551" y="25"/>
                    </a:lnTo>
                    <a:lnTo>
                      <a:pt x="544" y="34"/>
                    </a:lnTo>
                    <a:lnTo>
                      <a:pt x="537" y="44"/>
                    </a:lnTo>
                    <a:lnTo>
                      <a:pt x="529" y="56"/>
                    </a:lnTo>
                    <a:lnTo>
                      <a:pt x="519" y="69"/>
                    </a:lnTo>
                    <a:lnTo>
                      <a:pt x="509" y="84"/>
                    </a:lnTo>
                    <a:lnTo>
                      <a:pt x="497" y="99"/>
                    </a:lnTo>
                    <a:lnTo>
                      <a:pt x="485" y="115"/>
                    </a:lnTo>
                    <a:lnTo>
                      <a:pt x="472" y="132"/>
                    </a:lnTo>
                    <a:lnTo>
                      <a:pt x="458" y="150"/>
                    </a:lnTo>
                    <a:lnTo>
                      <a:pt x="444" y="169"/>
                    </a:lnTo>
                    <a:lnTo>
                      <a:pt x="429" y="188"/>
                    </a:lnTo>
                    <a:lnTo>
                      <a:pt x="414" y="208"/>
                    </a:lnTo>
                    <a:lnTo>
                      <a:pt x="382" y="249"/>
                    </a:lnTo>
                    <a:lnTo>
                      <a:pt x="365" y="270"/>
                    </a:lnTo>
                    <a:lnTo>
                      <a:pt x="348" y="292"/>
                    </a:lnTo>
                    <a:lnTo>
                      <a:pt x="331" y="314"/>
                    </a:lnTo>
                    <a:lnTo>
                      <a:pt x="313" y="336"/>
                    </a:lnTo>
                    <a:lnTo>
                      <a:pt x="279" y="380"/>
                    </a:lnTo>
                    <a:lnTo>
                      <a:pt x="261" y="402"/>
                    </a:lnTo>
                    <a:lnTo>
                      <a:pt x="243" y="424"/>
                    </a:lnTo>
                    <a:lnTo>
                      <a:pt x="226" y="445"/>
                    </a:lnTo>
                    <a:lnTo>
                      <a:pt x="209" y="467"/>
                    </a:lnTo>
                    <a:lnTo>
                      <a:pt x="192" y="488"/>
                    </a:lnTo>
                    <a:lnTo>
                      <a:pt x="176" y="509"/>
                    </a:lnTo>
                    <a:lnTo>
                      <a:pt x="159" y="529"/>
                    </a:lnTo>
                    <a:lnTo>
                      <a:pt x="144" y="548"/>
                    </a:lnTo>
                    <a:lnTo>
                      <a:pt x="128" y="567"/>
                    </a:lnTo>
                    <a:lnTo>
                      <a:pt x="114" y="586"/>
                    </a:lnTo>
                    <a:lnTo>
                      <a:pt x="100" y="603"/>
                    </a:lnTo>
                    <a:lnTo>
                      <a:pt x="86" y="620"/>
                    </a:lnTo>
                    <a:lnTo>
                      <a:pt x="73" y="635"/>
                    </a:lnTo>
                    <a:lnTo>
                      <a:pt x="62" y="650"/>
                    </a:lnTo>
                    <a:lnTo>
                      <a:pt x="51" y="664"/>
                    </a:lnTo>
                    <a:lnTo>
                      <a:pt x="40" y="676"/>
                    </a:lnTo>
                    <a:lnTo>
                      <a:pt x="31" y="688"/>
                    </a:lnTo>
                    <a:lnTo>
                      <a:pt x="23" y="698"/>
                    </a:lnTo>
                    <a:lnTo>
                      <a:pt x="16" y="707"/>
                    </a:lnTo>
                    <a:lnTo>
                      <a:pt x="10" y="714"/>
                    </a:lnTo>
                    <a:lnTo>
                      <a:pt x="5" y="720"/>
                    </a:lnTo>
                    <a:lnTo>
                      <a:pt x="2" y="724"/>
                    </a:lnTo>
                    <a:lnTo>
                      <a:pt x="0" y="727"/>
                    </a:lnTo>
                    <a:lnTo>
                      <a:pt x="2" y="724"/>
                    </a:lnTo>
                    <a:lnTo>
                      <a:pt x="5" y="719"/>
                    </a:lnTo>
                    <a:lnTo>
                      <a:pt x="10" y="713"/>
                    </a:lnTo>
                    <a:lnTo>
                      <a:pt x="16" y="705"/>
                    </a:lnTo>
                    <a:lnTo>
                      <a:pt x="23" y="696"/>
                    </a:lnTo>
                    <a:lnTo>
                      <a:pt x="31" y="685"/>
                    </a:lnTo>
                    <a:lnTo>
                      <a:pt x="40" y="673"/>
                    </a:lnTo>
                    <a:lnTo>
                      <a:pt x="50" y="660"/>
                    </a:lnTo>
                    <a:lnTo>
                      <a:pt x="60" y="645"/>
                    </a:lnTo>
                    <a:lnTo>
                      <a:pt x="72" y="629"/>
                    </a:lnTo>
                    <a:lnTo>
                      <a:pt x="85" y="612"/>
                    </a:lnTo>
                    <a:lnTo>
                      <a:pt x="98" y="594"/>
                    </a:lnTo>
                    <a:lnTo>
                      <a:pt x="112" y="576"/>
                    </a:lnTo>
                    <a:lnTo>
                      <a:pt x="126" y="556"/>
                    </a:lnTo>
                    <a:lnTo>
                      <a:pt x="142" y="536"/>
                    </a:lnTo>
                    <a:lnTo>
                      <a:pt x="157" y="515"/>
                    </a:lnTo>
                    <a:lnTo>
                      <a:pt x="173" y="494"/>
                    </a:lnTo>
                    <a:lnTo>
                      <a:pt x="189" y="472"/>
                    </a:lnTo>
                    <a:lnTo>
                      <a:pt x="223" y="427"/>
                    </a:lnTo>
                    <a:lnTo>
                      <a:pt x="240" y="405"/>
                    </a:lnTo>
                    <a:lnTo>
                      <a:pt x="327" y="290"/>
                    </a:lnTo>
                    <a:lnTo>
                      <a:pt x="344" y="268"/>
                    </a:lnTo>
                    <a:lnTo>
                      <a:pt x="361" y="246"/>
                    </a:lnTo>
                    <a:lnTo>
                      <a:pt x="377" y="225"/>
                    </a:lnTo>
                    <a:lnTo>
                      <a:pt x="394" y="203"/>
                    </a:lnTo>
                    <a:lnTo>
                      <a:pt x="409" y="183"/>
                    </a:lnTo>
                    <a:lnTo>
                      <a:pt x="425" y="163"/>
                    </a:lnTo>
                    <a:lnTo>
                      <a:pt x="440" y="144"/>
                    </a:lnTo>
                    <a:lnTo>
                      <a:pt x="454" y="126"/>
                    </a:lnTo>
                    <a:lnTo>
                      <a:pt x="468" y="108"/>
                    </a:lnTo>
                    <a:lnTo>
                      <a:pt x="481" y="92"/>
                    </a:lnTo>
                    <a:lnTo>
                      <a:pt x="493" y="77"/>
                    </a:lnTo>
                    <a:lnTo>
                      <a:pt x="505" y="62"/>
                    </a:lnTo>
                    <a:lnTo>
                      <a:pt x="515" y="49"/>
                    </a:lnTo>
                    <a:lnTo>
                      <a:pt x="525" y="38"/>
                    </a:lnTo>
                    <a:lnTo>
                      <a:pt x="534" y="28"/>
                    </a:lnTo>
                    <a:lnTo>
                      <a:pt x="542" y="19"/>
                    </a:lnTo>
                    <a:lnTo>
                      <a:pt x="548" y="11"/>
                    </a:lnTo>
                    <a:lnTo>
                      <a:pt x="554" y="6"/>
                    </a:lnTo>
                    <a:lnTo>
                      <a:pt x="558" y="2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22"/>
              <p:cNvSpPr>
                <a:spLocks/>
              </p:cNvSpPr>
              <p:nvPr/>
            </p:nvSpPr>
            <p:spPr bwMode="auto">
              <a:xfrm>
                <a:off x="8828088" y="854075"/>
                <a:ext cx="106363" cy="825500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65" y="2"/>
                  </a:cxn>
                  <a:cxn ang="0">
                    <a:pos x="66" y="6"/>
                  </a:cxn>
                  <a:cxn ang="0">
                    <a:pos x="67" y="13"/>
                  </a:cxn>
                  <a:cxn ang="0">
                    <a:pos x="67" y="32"/>
                  </a:cxn>
                  <a:cxn ang="0">
                    <a:pos x="66" y="44"/>
                  </a:cxn>
                  <a:cxn ang="0">
                    <a:pos x="65" y="59"/>
                  </a:cxn>
                  <a:cxn ang="0">
                    <a:pos x="63" y="74"/>
                  </a:cxn>
                  <a:cxn ang="0">
                    <a:pos x="62" y="92"/>
                  </a:cxn>
                  <a:cxn ang="0">
                    <a:pos x="59" y="110"/>
                  </a:cxn>
                  <a:cxn ang="0">
                    <a:pos x="57" y="130"/>
                  </a:cxn>
                  <a:cxn ang="0">
                    <a:pos x="55" y="150"/>
                  </a:cxn>
                  <a:cxn ang="0">
                    <a:pos x="52" y="172"/>
                  </a:cxn>
                  <a:cxn ang="0">
                    <a:pos x="46" y="216"/>
                  </a:cxn>
                  <a:cxn ang="0">
                    <a:pos x="43" y="238"/>
                  </a:cxn>
                  <a:cxn ang="0">
                    <a:pos x="33" y="307"/>
                  </a:cxn>
                  <a:cxn ang="0">
                    <a:pos x="30" y="329"/>
                  </a:cxn>
                  <a:cxn ang="0">
                    <a:pos x="26" y="351"/>
                  </a:cxn>
                  <a:cxn ang="0">
                    <a:pos x="23" y="372"/>
                  </a:cxn>
                  <a:cxn ang="0">
                    <a:pos x="20" y="393"/>
                  </a:cxn>
                  <a:cxn ang="0">
                    <a:pos x="17" y="412"/>
                  </a:cxn>
                  <a:cxn ang="0">
                    <a:pos x="14" y="430"/>
                  </a:cxn>
                  <a:cxn ang="0">
                    <a:pos x="11" y="448"/>
                  </a:cxn>
                  <a:cxn ang="0">
                    <a:pos x="9" y="463"/>
                  </a:cxn>
                  <a:cxn ang="0">
                    <a:pos x="7" y="477"/>
                  </a:cxn>
                  <a:cxn ang="0">
                    <a:pos x="5" y="490"/>
                  </a:cxn>
                  <a:cxn ang="0">
                    <a:pos x="3" y="500"/>
                  </a:cxn>
                  <a:cxn ang="0">
                    <a:pos x="2" y="509"/>
                  </a:cxn>
                  <a:cxn ang="0">
                    <a:pos x="1" y="515"/>
                  </a:cxn>
                  <a:cxn ang="0">
                    <a:pos x="0" y="519"/>
                  </a:cxn>
                  <a:cxn ang="0">
                    <a:pos x="0" y="520"/>
                  </a:cxn>
                  <a:cxn ang="0">
                    <a:pos x="0" y="518"/>
                  </a:cxn>
                  <a:cxn ang="0">
                    <a:pos x="0" y="514"/>
                  </a:cxn>
                  <a:cxn ang="0">
                    <a:pos x="1" y="507"/>
                  </a:cxn>
                  <a:cxn ang="0">
                    <a:pos x="2" y="498"/>
                  </a:cxn>
                  <a:cxn ang="0">
                    <a:pos x="3" y="486"/>
                  </a:cxn>
                  <a:cxn ang="0">
                    <a:pos x="4" y="472"/>
                  </a:cxn>
                  <a:cxn ang="0">
                    <a:pos x="5" y="456"/>
                  </a:cxn>
                  <a:cxn ang="0">
                    <a:pos x="7" y="438"/>
                  </a:cxn>
                  <a:cxn ang="0">
                    <a:pos x="8" y="419"/>
                  </a:cxn>
                  <a:cxn ang="0">
                    <a:pos x="10" y="399"/>
                  </a:cxn>
                  <a:cxn ang="0">
                    <a:pos x="12" y="378"/>
                  </a:cxn>
                  <a:cxn ang="0">
                    <a:pos x="14" y="355"/>
                  </a:cxn>
                  <a:cxn ang="0">
                    <a:pos x="16" y="332"/>
                  </a:cxn>
                  <a:cxn ang="0">
                    <a:pos x="19" y="308"/>
                  </a:cxn>
                  <a:cxn ang="0">
                    <a:pos x="21" y="284"/>
                  </a:cxn>
                  <a:cxn ang="0">
                    <a:pos x="24" y="259"/>
                  </a:cxn>
                  <a:cxn ang="0">
                    <a:pos x="26" y="235"/>
                  </a:cxn>
                  <a:cxn ang="0">
                    <a:pos x="29" y="211"/>
                  </a:cxn>
                  <a:cxn ang="0">
                    <a:pos x="31" y="187"/>
                  </a:cxn>
                  <a:cxn ang="0">
                    <a:pos x="34" y="164"/>
                  </a:cxn>
                  <a:cxn ang="0">
                    <a:pos x="37" y="141"/>
                  </a:cxn>
                  <a:cxn ang="0">
                    <a:pos x="39" y="120"/>
                  </a:cxn>
                  <a:cxn ang="0">
                    <a:pos x="42" y="99"/>
                  </a:cxn>
                  <a:cxn ang="0">
                    <a:pos x="44" y="80"/>
                  </a:cxn>
                  <a:cxn ang="0">
                    <a:pos x="47" y="63"/>
                  </a:cxn>
                  <a:cxn ang="0">
                    <a:pos x="50" y="47"/>
                  </a:cxn>
                  <a:cxn ang="0">
                    <a:pos x="52" y="34"/>
                  </a:cxn>
                  <a:cxn ang="0">
                    <a:pos x="54" y="22"/>
                  </a:cxn>
                  <a:cxn ang="0">
                    <a:pos x="57" y="13"/>
                  </a:cxn>
                  <a:cxn ang="0">
                    <a:pos x="59" y="6"/>
                  </a:cxn>
                  <a:cxn ang="0">
                    <a:pos x="61" y="2"/>
                  </a:cxn>
                  <a:cxn ang="0">
                    <a:pos x="63" y="0"/>
                  </a:cxn>
                </a:cxnLst>
                <a:rect l="0" t="0" r="r" b="b"/>
                <a:pathLst>
                  <a:path w="67" h="520">
                    <a:moveTo>
                      <a:pt x="63" y="0"/>
                    </a:moveTo>
                    <a:lnTo>
                      <a:pt x="65" y="2"/>
                    </a:lnTo>
                    <a:lnTo>
                      <a:pt x="66" y="6"/>
                    </a:lnTo>
                    <a:lnTo>
                      <a:pt x="67" y="13"/>
                    </a:lnTo>
                    <a:lnTo>
                      <a:pt x="67" y="32"/>
                    </a:lnTo>
                    <a:lnTo>
                      <a:pt x="66" y="44"/>
                    </a:lnTo>
                    <a:lnTo>
                      <a:pt x="65" y="59"/>
                    </a:lnTo>
                    <a:lnTo>
                      <a:pt x="63" y="74"/>
                    </a:lnTo>
                    <a:lnTo>
                      <a:pt x="62" y="92"/>
                    </a:lnTo>
                    <a:lnTo>
                      <a:pt x="59" y="110"/>
                    </a:lnTo>
                    <a:lnTo>
                      <a:pt x="57" y="130"/>
                    </a:lnTo>
                    <a:lnTo>
                      <a:pt x="55" y="150"/>
                    </a:lnTo>
                    <a:lnTo>
                      <a:pt x="52" y="172"/>
                    </a:lnTo>
                    <a:lnTo>
                      <a:pt x="46" y="216"/>
                    </a:lnTo>
                    <a:lnTo>
                      <a:pt x="43" y="238"/>
                    </a:lnTo>
                    <a:lnTo>
                      <a:pt x="33" y="307"/>
                    </a:lnTo>
                    <a:lnTo>
                      <a:pt x="30" y="329"/>
                    </a:lnTo>
                    <a:lnTo>
                      <a:pt x="26" y="351"/>
                    </a:lnTo>
                    <a:lnTo>
                      <a:pt x="23" y="372"/>
                    </a:lnTo>
                    <a:lnTo>
                      <a:pt x="20" y="393"/>
                    </a:lnTo>
                    <a:lnTo>
                      <a:pt x="17" y="412"/>
                    </a:lnTo>
                    <a:lnTo>
                      <a:pt x="14" y="430"/>
                    </a:lnTo>
                    <a:lnTo>
                      <a:pt x="11" y="448"/>
                    </a:lnTo>
                    <a:lnTo>
                      <a:pt x="9" y="463"/>
                    </a:lnTo>
                    <a:lnTo>
                      <a:pt x="7" y="477"/>
                    </a:lnTo>
                    <a:lnTo>
                      <a:pt x="5" y="490"/>
                    </a:lnTo>
                    <a:lnTo>
                      <a:pt x="3" y="500"/>
                    </a:lnTo>
                    <a:lnTo>
                      <a:pt x="2" y="509"/>
                    </a:lnTo>
                    <a:lnTo>
                      <a:pt x="1" y="515"/>
                    </a:lnTo>
                    <a:lnTo>
                      <a:pt x="0" y="519"/>
                    </a:lnTo>
                    <a:lnTo>
                      <a:pt x="0" y="520"/>
                    </a:lnTo>
                    <a:lnTo>
                      <a:pt x="0" y="518"/>
                    </a:lnTo>
                    <a:lnTo>
                      <a:pt x="0" y="514"/>
                    </a:lnTo>
                    <a:lnTo>
                      <a:pt x="1" y="507"/>
                    </a:lnTo>
                    <a:lnTo>
                      <a:pt x="2" y="498"/>
                    </a:lnTo>
                    <a:lnTo>
                      <a:pt x="3" y="486"/>
                    </a:lnTo>
                    <a:lnTo>
                      <a:pt x="4" y="472"/>
                    </a:lnTo>
                    <a:lnTo>
                      <a:pt x="5" y="456"/>
                    </a:lnTo>
                    <a:lnTo>
                      <a:pt x="7" y="438"/>
                    </a:lnTo>
                    <a:lnTo>
                      <a:pt x="8" y="419"/>
                    </a:lnTo>
                    <a:lnTo>
                      <a:pt x="10" y="399"/>
                    </a:lnTo>
                    <a:lnTo>
                      <a:pt x="12" y="378"/>
                    </a:lnTo>
                    <a:lnTo>
                      <a:pt x="14" y="355"/>
                    </a:lnTo>
                    <a:lnTo>
                      <a:pt x="16" y="332"/>
                    </a:lnTo>
                    <a:lnTo>
                      <a:pt x="19" y="308"/>
                    </a:lnTo>
                    <a:lnTo>
                      <a:pt x="21" y="284"/>
                    </a:lnTo>
                    <a:lnTo>
                      <a:pt x="24" y="259"/>
                    </a:lnTo>
                    <a:lnTo>
                      <a:pt x="26" y="235"/>
                    </a:lnTo>
                    <a:lnTo>
                      <a:pt x="29" y="211"/>
                    </a:lnTo>
                    <a:lnTo>
                      <a:pt x="31" y="187"/>
                    </a:lnTo>
                    <a:lnTo>
                      <a:pt x="34" y="164"/>
                    </a:lnTo>
                    <a:lnTo>
                      <a:pt x="37" y="141"/>
                    </a:lnTo>
                    <a:lnTo>
                      <a:pt x="39" y="120"/>
                    </a:lnTo>
                    <a:lnTo>
                      <a:pt x="42" y="99"/>
                    </a:lnTo>
                    <a:lnTo>
                      <a:pt x="44" y="80"/>
                    </a:lnTo>
                    <a:lnTo>
                      <a:pt x="47" y="63"/>
                    </a:lnTo>
                    <a:lnTo>
                      <a:pt x="50" y="47"/>
                    </a:lnTo>
                    <a:lnTo>
                      <a:pt x="52" y="34"/>
                    </a:lnTo>
                    <a:lnTo>
                      <a:pt x="54" y="22"/>
                    </a:lnTo>
                    <a:lnTo>
                      <a:pt x="57" y="13"/>
                    </a:lnTo>
                    <a:lnTo>
                      <a:pt x="59" y="6"/>
                    </a:lnTo>
                    <a:lnTo>
                      <a:pt x="61" y="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23"/>
              <p:cNvSpPr>
                <a:spLocks/>
              </p:cNvSpPr>
              <p:nvPr/>
            </p:nvSpPr>
            <p:spPr bwMode="auto">
              <a:xfrm>
                <a:off x="8964613" y="830263"/>
                <a:ext cx="249238" cy="1268413"/>
              </a:xfrm>
              <a:custGeom>
                <a:avLst/>
                <a:gdLst/>
                <a:ahLst/>
                <a:cxnLst>
                  <a:cxn ang="0">
                    <a:pos x="128" y="0"/>
                  </a:cxn>
                  <a:cxn ang="0">
                    <a:pos x="135" y="2"/>
                  </a:cxn>
                  <a:cxn ang="0">
                    <a:pos x="141" y="7"/>
                  </a:cxn>
                  <a:cxn ang="0">
                    <a:pos x="147" y="13"/>
                  </a:cxn>
                  <a:cxn ang="0">
                    <a:pos x="151" y="20"/>
                  </a:cxn>
                  <a:cxn ang="0">
                    <a:pos x="154" y="29"/>
                  </a:cxn>
                  <a:cxn ang="0">
                    <a:pos x="157" y="38"/>
                  </a:cxn>
                  <a:cxn ang="0">
                    <a:pos x="157" y="49"/>
                  </a:cxn>
                  <a:cxn ang="0">
                    <a:pos x="157" y="60"/>
                  </a:cxn>
                  <a:cxn ang="0">
                    <a:pos x="157" y="62"/>
                  </a:cxn>
                  <a:cxn ang="0">
                    <a:pos x="156" y="63"/>
                  </a:cxn>
                  <a:cxn ang="0">
                    <a:pos x="156" y="65"/>
                  </a:cxn>
                  <a:cxn ang="0">
                    <a:pos x="64" y="799"/>
                  </a:cxn>
                  <a:cxn ang="0">
                    <a:pos x="0" y="746"/>
                  </a:cxn>
                  <a:cxn ang="0">
                    <a:pos x="86" y="56"/>
                  </a:cxn>
                  <a:cxn ang="0">
                    <a:pos x="86" y="54"/>
                  </a:cxn>
                  <a:cxn ang="0">
                    <a:pos x="86" y="53"/>
                  </a:cxn>
                  <a:cxn ang="0">
                    <a:pos x="86" y="51"/>
                  </a:cxn>
                  <a:cxn ang="0">
                    <a:pos x="89" y="39"/>
                  </a:cxn>
                  <a:cxn ang="0">
                    <a:pos x="93" y="28"/>
                  </a:cxn>
                  <a:cxn ang="0">
                    <a:pos x="99" y="18"/>
                  </a:cxn>
                  <a:cxn ang="0">
                    <a:pos x="105" y="10"/>
                  </a:cxn>
                  <a:cxn ang="0">
                    <a:pos x="112" y="4"/>
                  </a:cxn>
                  <a:cxn ang="0">
                    <a:pos x="120" y="1"/>
                  </a:cxn>
                  <a:cxn ang="0">
                    <a:pos x="128" y="0"/>
                  </a:cxn>
                </a:cxnLst>
                <a:rect l="0" t="0" r="r" b="b"/>
                <a:pathLst>
                  <a:path w="157" h="799">
                    <a:moveTo>
                      <a:pt x="128" y="0"/>
                    </a:moveTo>
                    <a:lnTo>
                      <a:pt x="135" y="2"/>
                    </a:lnTo>
                    <a:lnTo>
                      <a:pt x="141" y="7"/>
                    </a:lnTo>
                    <a:lnTo>
                      <a:pt x="147" y="13"/>
                    </a:lnTo>
                    <a:lnTo>
                      <a:pt x="151" y="20"/>
                    </a:lnTo>
                    <a:lnTo>
                      <a:pt x="154" y="29"/>
                    </a:lnTo>
                    <a:lnTo>
                      <a:pt x="157" y="38"/>
                    </a:lnTo>
                    <a:lnTo>
                      <a:pt x="157" y="49"/>
                    </a:lnTo>
                    <a:lnTo>
                      <a:pt x="157" y="60"/>
                    </a:lnTo>
                    <a:lnTo>
                      <a:pt x="157" y="62"/>
                    </a:lnTo>
                    <a:lnTo>
                      <a:pt x="156" y="63"/>
                    </a:lnTo>
                    <a:lnTo>
                      <a:pt x="156" y="65"/>
                    </a:lnTo>
                    <a:lnTo>
                      <a:pt x="64" y="799"/>
                    </a:lnTo>
                    <a:lnTo>
                      <a:pt x="0" y="746"/>
                    </a:lnTo>
                    <a:lnTo>
                      <a:pt x="86" y="56"/>
                    </a:lnTo>
                    <a:lnTo>
                      <a:pt x="86" y="54"/>
                    </a:lnTo>
                    <a:lnTo>
                      <a:pt x="86" y="53"/>
                    </a:lnTo>
                    <a:lnTo>
                      <a:pt x="86" y="51"/>
                    </a:lnTo>
                    <a:lnTo>
                      <a:pt x="89" y="39"/>
                    </a:lnTo>
                    <a:lnTo>
                      <a:pt x="93" y="28"/>
                    </a:lnTo>
                    <a:lnTo>
                      <a:pt x="99" y="18"/>
                    </a:lnTo>
                    <a:lnTo>
                      <a:pt x="105" y="10"/>
                    </a:lnTo>
                    <a:lnTo>
                      <a:pt x="112" y="4"/>
                    </a:lnTo>
                    <a:lnTo>
                      <a:pt x="120" y="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BE0A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960812" y="1371600"/>
              <a:ext cx="4011613" cy="4478337"/>
              <a:chOff x="4265613" y="1068388"/>
              <a:chExt cx="4011613" cy="4478337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3078" name="Freeform 6"/>
              <p:cNvSpPr>
                <a:spLocks/>
              </p:cNvSpPr>
              <p:nvPr/>
            </p:nvSpPr>
            <p:spPr bwMode="auto">
              <a:xfrm>
                <a:off x="4918076" y="4295775"/>
                <a:ext cx="593725" cy="1249363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225" y="2"/>
                  </a:cxn>
                  <a:cxn ang="0">
                    <a:pos x="342" y="34"/>
                  </a:cxn>
                  <a:cxn ang="0">
                    <a:pos x="355" y="40"/>
                  </a:cxn>
                  <a:cxn ang="0">
                    <a:pos x="365" y="48"/>
                  </a:cxn>
                  <a:cxn ang="0">
                    <a:pos x="372" y="60"/>
                  </a:cxn>
                  <a:cxn ang="0">
                    <a:pos x="374" y="73"/>
                  </a:cxn>
                  <a:cxn ang="0">
                    <a:pos x="372" y="87"/>
                  </a:cxn>
                  <a:cxn ang="0">
                    <a:pos x="200" y="735"/>
                  </a:cxn>
                  <a:cxn ang="0">
                    <a:pos x="196" y="745"/>
                  </a:cxn>
                  <a:cxn ang="0">
                    <a:pos x="189" y="754"/>
                  </a:cxn>
                  <a:cxn ang="0">
                    <a:pos x="180" y="761"/>
                  </a:cxn>
                  <a:cxn ang="0">
                    <a:pos x="174" y="764"/>
                  </a:cxn>
                  <a:cxn ang="0">
                    <a:pos x="164" y="769"/>
                  </a:cxn>
                  <a:cxn ang="0">
                    <a:pos x="152" y="773"/>
                  </a:cxn>
                  <a:cxn ang="0">
                    <a:pos x="137" y="777"/>
                  </a:cxn>
                  <a:cxn ang="0">
                    <a:pos x="122" y="781"/>
                  </a:cxn>
                  <a:cxn ang="0">
                    <a:pos x="106" y="785"/>
                  </a:cxn>
                  <a:cxn ang="0">
                    <a:pos x="91" y="787"/>
                  </a:cxn>
                  <a:cxn ang="0">
                    <a:pos x="82" y="787"/>
                  </a:cxn>
                  <a:cxn ang="0">
                    <a:pos x="71" y="781"/>
                  </a:cxn>
                  <a:cxn ang="0">
                    <a:pos x="59" y="774"/>
                  </a:cxn>
                  <a:cxn ang="0">
                    <a:pos x="48" y="763"/>
                  </a:cxn>
                  <a:cxn ang="0">
                    <a:pos x="37" y="751"/>
                  </a:cxn>
                  <a:cxn ang="0">
                    <a:pos x="26" y="738"/>
                  </a:cxn>
                  <a:cxn ang="0">
                    <a:pos x="16" y="724"/>
                  </a:cxn>
                  <a:cxn ang="0">
                    <a:pos x="8" y="710"/>
                  </a:cxn>
                  <a:cxn ang="0">
                    <a:pos x="3" y="698"/>
                  </a:cxn>
                  <a:cxn ang="0">
                    <a:pos x="0" y="688"/>
                  </a:cxn>
                  <a:cxn ang="0">
                    <a:pos x="0" y="680"/>
                  </a:cxn>
                  <a:cxn ang="0">
                    <a:pos x="172" y="32"/>
                  </a:cxn>
                  <a:cxn ang="0">
                    <a:pos x="178" y="19"/>
                  </a:cxn>
                  <a:cxn ang="0">
                    <a:pos x="187" y="10"/>
                  </a:cxn>
                  <a:cxn ang="0">
                    <a:pos x="199" y="3"/>
                  </a:cxn>
                  <a:cxn ang="0">
                    <a:pos x="212" y="0"/>
                  </a:cxn>
                </a:cxnLst>
                <a:rect l="0" t="0" r="r" b="b"/>
                <a:pathLst>
                  <a:path w="374" h="787">
                    <a:moveTo>
                      <a:pt x="212" y="0"/>
                    </a:moveTo>
                    <a:lnTo>
                      <a:pt x="225" y="2"/>
                    </a:lnTo>
                    <a:lnTo>
                      <a:pt x="342" y="34"/>
                    </a:lnTo>
                    <a:lnTo>
                      <a:pt x="355" y="40"/>
                    </a:lnTo>
                    <a:lnTo>
                      <a:pt x="365" y="48"/>
                    </a:lnTo>
                    <a:lnTo>
                      <a:pt x="372" y="60"/>
                    </a:lnTo>
                    <a:lnTo>
                      <a:pt x="374" y="73"/>
                    </a:lnTo>
                    <a:lnTo>
                      <a:pt x="372" y="87"/>
                    </a:lnTo>
                    <a:lnTo>
                      <a:pt x="200" y="735"/>
                    </a:lnTo>
                    <a:lnTo>
                      <a:pt x="196" y="745"/>
                    </a:lnTo>
                    <a:lnTo>
                      <a:pt x="189" y="754"/>
                    </a:lnTo>
                    <a:lnTo>
                      <a:pt x="180" y="761"/>
                    </a:lnTo>
                    <a:lnTo>
                      <a:pt x="174" y="764"/>
                    </a:lnTo>
                    <a:lnTo>
                      <a:pt x="164" y="769"/>
                    </a:lnTo>
                    <a:lnTo>
                      <a:pt x="152" y="773"/>
                    </a:lnTo>
                    <a:lnTo>
                      <a:pt x="137" y="777"/>
                    </a:lnTo>
                    <a:lnTo>
                      <a:pt x="122" y="781"/>
                    </a:lnTo>
                    <a:lnTo>
                      <a:pt x="106" y="785"/>
                    </a:lnTo>
                    <a:lnTo>
                      <a:pt x="91" y="787"/>
                    </a:lnTo>
                    <a:lnTo>
                      <a:pt x="82" y="787"/>
                    </a:lnTo>
                    <a:lnTo>
                      <a:pt x="71" y="781"/>
                    </a:lnTo>
                    <a:lnTo>
                      <a:pt x="59" y="774"/>
                    </a:lnTo>
                    <a:lnTo>
                      <a:pt x="48" y="763"/>
                    </a:lnTo>
                    <a:lnTo>
                      <a:pt x="37" y="751"/>
                    </a:lnTo>
                    <a:lnTo>
                      <a:pt x="26" y="738"/>
                    </a:lnTo>
                    <a:lnTo>
                      <a:pt x="16" y="724"/>
                    </a:lnTo>
                    <a:lnTo>
                      <a:pt x="8" y="710"/>
                    </a:lnTo>
                    <a:lnTo>
                      <a:pt x="3" y="698"/>
                    </a:lnTo>
                    <a:lnTo>
                      <a:pt x="0" y="688"/>
                    </a:lnTo>
                    <a:lnTo>
                      <a:pt x="0" y="680"/>
                    </a:lnTo>
                    <a:lnTo>
                      <a:pt x="172" y="32"/>
                    </a:lnTo>
                    <a:lnTo>
                      <a:pt x="178" y="19"/>
                    </a:lnTo>
                    <a:lnTo>
                      <a:pt x="187" y="10"/>
                    </a:lnTo>
                    <a:lnTo>
                      <a:pt x="199" y="3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8014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auto">
              <a:xfrm>
                <a:off x="4811713" y="4330700"/>
                <a:ext cx="598488" cy="1216025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28" y="1"/>
                  </a:cxn>
                  <a:cxn ang="0">
                    <a:pos x="345" y="33"/>
                  </a:cxn>
                  <a:cxn ang="0">
                    <a:pos x="357" y="39"/>
                  </a:cxn>
                  <a:cxn ang="0">
                    <a:pos x="368" y="48"/>
                  </a:cxn>
                  <a:cxn ang="0">
                    <a:pos x="374" y="60"/>
                  </a:cxn>
                  <a:cxn ang="0">
                    <a:pos x="377" y="73"/>
                  </a:cxn>
                  <a:cxn ang="0">
                    <a:pos x="375" y="87"/>
                  </a:cxn>
                  <a:cxn ang="0">
                    <a:pos x="202" y="735"/>
                  </a:cxn>
                  <a:cxn ang="0">
                    <a:pos x="198" y="746"/>
                  </a:cxn>
                  <a:cxn ang="0">
                    <a:pos x="192" y="753"/>
                  </a:cxn>
                  <a:cxn ang="0">
                    <a:pos x="183" y="759"/>
                  </a:cxn>
                  <a:cxn ang="0">
                    <a:pos x="174" y="763"/>
                  </a:cxn>
                  <a:cxn ang="0">
                    <a:pos x="162" y="765"/>
                  </a:cxn>
                  <a:cxn ang="0">
                    <a:pos x="150" y="766"/>
                  </a:cxn>
                  <a:cxn ang="0">
                    <a:pos x="113" y="766"/>
                  </a:cxn>
                  <a:cxn ang="0">
                    <a:pos x="98" y="765"/>
                  </a:cxn>
                  <a:cxn ang="0">
                    <a:pos x="81" y="765"/>
                  </a:cxn>
                  <a:cxn ang="0">
                    <a:pos x="67" y="765"/>
                  </a:cxn>
                  <a:cxn ang="0">
                    <a:pos x="53" y="764"/>
                  </a:cxn>
                  <a:cxn ang="0">
                    <a:pos x="42" y="764"/>
                  </a:cxn>
                  <a:cxn ang="0">
                    <a:pos x="35" y="763"/>
                  </a:cxn>
                  <a:cxn ang="0">
                    <a:pos x="33" y="763"/>
                  </a:cxn>
                  <a:cxn ang="0">
                    <a:pos x="20" y="757"/>
                  </a:cxn>
                  <a:cxn ang="0">
                    <a:pos x="11" y="748"/>
                  </a:cxn>
                  <a:cxn ang="0">
                    <a:pos x="4" y="736"/>
                  </a:cxn>
                  <a:cxn ang="0">
                    <a:pos x="0" y="723"/>
                  </a:cxn>
                  <a:cxn ang="0">
                    <a:pos x="2" y="710"/>
                  </a:cxn>
                  <a:cxn ang="0">
                    <a:pos x="175" y="32"/>
                  </a:cxn>
                  <a:cxn ang="0">
                    <a:pos x="181" y="19"/>
                  </a:cxn>
                  <a:cxn ang="0">
                    <a:pos x="190" y="10"/>
                  </a:cxn>
                  <a:cxn ang="0">
                    <a:pos x="201" y="3"/>
                  </a:cxn>
                  <a:cxn ang="0">
                    <a:pos x="214" y="0"/>
                  </a:cxn>
                </a:cxnLst>
                <a:rect l="0" t="0" r="r" b="b"/>
                <a:pathLst>
                  <a:path w="377" h="766">
                    <a:moveTo>
                      <a:pt x="214" y="0"/>
                    </a:moveTo>
                    <a:lnTo>
                      <a:pt x="228" y="1"/>
                    </a:lnTo>
                    <a:lnTo>
                      <a:pt x="345" y="33"/>
                    </a:lnTo>
                    <a:lnTo>
                      <a:pt x="357" y="39"/>
                    </a:lnTo>
                    <a:lnTo>
                      <a:pt x="368" y="48"/>
                    </a:lnTo>
                    <a:lnTo>
                      <a:pt x="374" y="60"/>
                    </a:lnTo>
                    <a:lnTo>
                      <a:pt x="377" y="73"/>
                    </a:lnTo>
                    <a:lnTo>
                      <a:pt x="375" y="87"/>
                    </a:lnTo>
                    <a:lnTo>
                      <a:pt x="202" y="735"/>
                    </a:lnTo>
                    <a:lnTo>
                      <a:pt x="198" y="746"/>
                    </a:lnTo>
                    <a:lnTo>
                      <a:pt x="192" y="753"/>
                    </a:lnTo>
                    <a:lnTo>
                      <a:pt x="183" y="759"/>
                    </a:lnTo>
                    <a:lnTo>
                      <a:pt x="174" y="763"/>
                    </a:lnTo>
                    <a:lnTo>
                      <a:pt x="162" y="765"/>
                    </a:lnTo>
                    <a:lnTo>
                      <a:pt x="150" y="766"/>
                    </a:lnTo>
                    <a:lnTo>
                      <a:pt x="113" y="766"/>
                    </a:lnTo>
                    <a:lnTo>
                      <a:pt x="98" y="765"/>
                    </a:lnTo>
                    <a:lnTo>
                      <a:pt x="81" y="765"/>
                    </a:lnTo>
                    <a:lnTo>
                      <a:pt x="67" y="765"/>
                    </a:lnTo>
                    <a:lnTo>
                      <a:pt x="53" y="764"/>
                    </a:lnTo>
                    <a:lnTo>
                      <a:pt x="42" y="764"/>
                    </a:lnTo>
                    <a:lnTo>
                      <a:pt x="35" y="763"/>
                    </a:lnTo>
                    <a:lnTo>
                      <a:pt x="33" y="763"/>
                    </a:lnTo>
                    <a:lnTo>
                      <a:pt x="20" y="757"/>
                    </a:lnTo>
                    <a:lnTo>
                      <a:pt x="11" y="748"/>
                    </a:lnTo>
                    <a:lnTo>
                      <a:pt x="4" y="736"/>
                    </a:lnTo>
                    <a:lnTo>
                      <a:pt x="0" y="723"/>
                    </a:lnTo>
                    <a:lnTo>
                      <a:pt x="2" y="710"/>
                    </a:lnTo>
                    <a:lnTo>
                      <a:pt x="175" y="32"/>
                    </a:lnTo>
                    <a:lnTo>
                      <a:pt x="181" y="19"/>
                    </a:lnTo>
                    <a:lnTo>
                      <a:pt x="190" y="10"/>
                    </a:lnTo>
                    <a:lnTo>
                      <a:pt x="201" y="3"/>
                    </a:lnTo>
                    <a:lnTo>
                      <a:pt x="21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5900">
                      <a:shade val="30000"/>
                      <a:satMod val="115000"/>
                    </a:srgbClr>
                  </a:gs>
                  <a:gs pos="50000">
                    <a:srgbClr val="C15900">
                      <a:shade val="67500"/>
                      <a:satMod val="115000"/>
                    </a:srgbClr>
                  </a:gs>
                  <a:gs pos="100000">
                    <a:srgbClr val="C159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auto">
              <a:xfrm>
                <a:off x="7029451" y="4295775"/>
                <a:ext cx="595313" cy="1249363"/>
              </a:xfrm>
              <a:custGeom>
                <a:avLst/>
                <a:gdLst/>
                <a:ahLst/>
                <a:cxnLst>
                  <a:cxn ang="0">
                    <a:pos x="163" y="0"/>
                  </a:cxn>
                  <a:cxn ang="0">
                    <a:pos x="176" y="3"/>
                  </a:cxn>
                  <a:cxn ang="0">
                    <a:pos x="187" y="10"/>
                  </a:cxn>
                  <a:cxn ang="0">
                    <a:pos x="197" y="19"/>
                  </a:cxn>
                  <a:cxn ang="0">
                    <a:pos x="203" y="32"/>
                  </a:cxn>
                  <a:cxn ang="0">
                    <a:pos x="375" y="680"/>
                  </a:cxn>
                  <a:cxn ang="0">
                    <a:pos x="375" y="688"/>
                  </a:cxn>
                  <a:cxn ang="0">
                    <a:pos x="372" y="698"/>
                  </a:cxn>
                  <a:cxn ang="0">
                    <a:pos x="367" y="710"/>
                  </a:cxn>
                  <a:cxn ang="0">
                    <a:pos x="359" y="724"/>
                  </a:cxn>
                  <a:cxn ang="0">
                    <a:pos x="349" y="738"/>
                  </a:cxn>
                  <a:cxn ang="0">
                    <a:pos x="338" y="751"/>
                  </a:cxn>
                  <a:cxn ang="0">
                    <a:pos x="327" y="763"/>
                  </a:cxn>
                  <a:cxn ang="0">
                    <a:pos x="316" y="774"/>
                  </a:cxn>
                  <a:cxn ang="0">
                    <a:pos x="304" y="781"/>
                  </a:cxn>
                  <a:cxn ang="0">
                    <a:pos x="293" y="787"/>
                  </a:cxn>
                  <a:cxn ang="0">
                    <a:pos x="284" y="787"/>
                  </a:cxn>
                  <a:cxn ang="0">
                    <a:pos x="269" y="785"/>
                  </a:cxn>
                  <a:cxn ang="0">
                    <a:pos x="253" y="781"/>
                  </a:cxn>
                  <a:cxn ang="0">
                    <a:pos x="238" y="777"/>
                  </a:cxn>
                  <a:cxn ang="0">
                    <a:pos x="223" y="773"/>
                  </a:cxn>
                  <a:cxn ang="0">
                    <a:pos x="211" y="769"/>
                  </a:cxn>
                  <a:cxn ang="0">
                    <a:pos x="201" y="764"/>
                  </a:cxn>
                  <a:cxn ang="0">
                    <a:pos x="195" y="761"/>
                  </a:cxn>
                  <a:cxn ang="0">
                    <a:pos x="186" y="754"/>
                  </a:cxn>
                  <a:cxn ang="0">
                    <a:pos x="179" y="745"/>
                  </a:cxn>
                  <a:cxn ang="0">
                    <a:pos x="175" y="735"/>
                  </a:cxn>
                  <a:cxn ang="0">
                    <a:pos x="2" y="87"/>
                  </a:cxn>
                  <a:cxn ang="0">
                    <a:pos x="0" y="73"/>
                  </a:cxn>
                  <a:cxn ang="0">
                    <a:pos x="3" y="60"/>
                  </a:cxn>
                  <a:cxn ang="0">
                    <a:pos x="10" y="48"/>
                  </a:cxn>
                  <a:cxn ang="0">
                    <a:pos x="20" y="40"/>
                  </a:cxn>
                  <a:cxn ang="0">
                    <a:pos x="33" y="34"/>
                  </a:cxn>
                  <a:cxn ang="0">
                    <a:pos x="150" y="2"/>
                  </a:cxn>
                  <a:cxn ang="0">
                    <a:pos x="163" y="0"/>
                  </a:cxn>
                </a:cxnLst>
                <a:rect l="0" t="0" r="r" b="b"/>
                <a:pathLst>
                  <a:path w="375" h="787">
                    <a:moveTo>
                      <a:pt x="163" y="0"/>
                    </a:moveTo>
                    <a:lnTo>
                      <a:pt x="176" y="3"/>
                    </a:lnTo>
                    <a:lnTo>
                      <a:pt x="187" y="10"/>
                    </a:lnTo>
                    <a:lnTo>
                      <a:pt x="197" y="19"/>
                    </a:lnTo>
                    <a:lnTo>
                      <a:pt x="203" y="32"/>
                    </a:lnTo>
                    <a:lnTo>
                      <a:pt x="375" y="680"/>
                    </a:lnTo>
                    <a:lnTo>
                      <a:pt x="375" y="688"/>
                    </a:lnTo>
                    <a:lnTo>
                      <a:pt x="372" y="698"/>
                    </a:lnTo>
                    <a:lnTo>
                      <a:pt x="367" y="710"/>
                    </a:lnTo>
                    <a:lnTo>
                      <a:pt x="359" y="724"/>
                    </a:lnTo>
                    <a:lnTo>
                      <a:pt x="349" y="738"/>
                    </a:lnTo>
                    <a:lnTo>
                      <a:pt x="338" y="751"/>
                    </a:lnTo>
                    <a:lnTo>
                      <a:pt x="327" y="763"/>
                    </a:lnTo>
                    <a:lnTo>
                      <a:pt x="316" y="774"/>
                    </a:lnTo>
                    <a:lnTo>
                      <a:pt x="304" y="781"/>
                    </a:lnTo>
                    <a:lnTo>
                      <a:pt x="293" y="787"/>
                    </a:lnTo>
                    <a:lnTo>
                      <a:pt x="284" y="787"/>
                    </a:lnTo>
                    <a:lnTo>
                      <a:pt x="269" y="785"/>
                    </a:lnTo>
                    <a:lnTo>
                      <a:pt x="253" y="781"/>
                    </a:lnTo>
                    <a:lnTo>
                      <a:pt x="238" y="777"/>
                    </a:lnTo>
                    <a:lnTo>
                      <a:pt x="223" y="773"/>
                    </a:lnTo>
                    <a:lnTo>
                      <a:pt x="211" y="769"/>
                    </a:lnTo>
                    <a:lnTo>
                      <a:pt x="201" y="764"/>
                    </a:lnTo>
                    <a:lnTo>
                      <a:pt x="195" y="761"/>
                    </a:lnTo>
                    <a:lnTo>
                      <a:pt x="186" y="754"/>
                    </a:lnTo>
                    <a:lnTo>
                      <a:pt x="179" y="745"/>
                    </a:lnTo>
                    <a:lnTo>
                      <a:pt x="175" y="735"/>
                    </a:lnTo>
                    <a:lnTo>
                      <a:pt x="2" y="87"/>
                    </a:lnTo>
                    <a:lnTo>
                      <a:pt x="0" y="73"/>
                    </a:lnTo>
                    <a:lnTo>
                      <a:pt x="3" y="60"/>
                    </a:lnTo>
                    <a:lnTo>
                      <a:pt x="10" y="48"/>
                    </a:lnTo>
                    <a:lnTo>
                      <a:pt x="20" y="40"/>
                    </a:lnTo>
                    <a:lnTo>
                      <a:pt x="33" y="34"/>
                    </a:lnTo>
                    <a:lnTo>
                      <a:pt x="150" y="2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014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auto">
              <a:xfrm>
                <a:off x="7132638" y="4330700"/>
                <a:ext cx="598488" cy="1216025"/>
              </a:xfrm>
              <a:custGeom>
                <a:avLst/>
                <a:gdLst/>
                <a:ahLst/>
                <a:cxnLst>
                  <a:cxn ang="0">
                    <a:pos x="162" y="0"/>
                  </a:cxn>
                  <a:cxn ang="0">
                    <a:pos x="175" y="3"/>
                  </a:cxn>
                  <a:cxn ang="0">
                    <a:pos x="187" y="10"/>
                  </a:cxn>
                  <a:cxn ang="0">
                    <a:pos x="196" y="19"/>
                  </a:cxn>
                  <a:cxn ang="0">
                    <a:pos x="202" y="32"/>
                  </a:cxn>
                  <a:cxn ang="0">
                    <a:pos x="375" y="710"/>
                  </a:cxn>
                  <a:cxn ang="0">
                    <a:pos x="377" y="723"/>
                  </a:cxn>
                  <a:cxn ang="0">
                    <a:pos x="373" y="736"/>
                  </a:cxn>
                  <a:cxn ang="0">
                    <a:pos x="366" y="748"/>
                  </a:cxn>
                  <a:cxn ang="0">
                    <a:pos x="357" y="757"/>
                  </a:cxn>
                  <a:cxn ang="0">
                    <a:pos x="344" y="763"/>
                  </a:cxn>
                  <a:cxn ang="0">
                    <a:pos x="342" y="763"/>
                  </a:cxn>
                  <a:cxn ang="0">
                    <a:pos x="335" y="764"/>
                  </a:cxn>
                  <a:cxn ang="0">
                    <a:pos x="324" y="764"/>
                  </a:cxn>
                  <a:cxn ang="0">
                    <a:pos x="310" y="765"/>
                  </a:cxn>
                  <a:cxn ang="0">
                    <a:pos x="295" y="765"/>
                  </a:cxn>
                  <a:cxn ang="0">
                    <a:pos x="279" y="765"/>
                  </a:cxn>
                  <a:cxn ang="0">
                    <a:pos x="263" y="766"/>
                  </a:cxn>
                  <a:cxn ang="0">
                    <a:pos x="227" y="766"/>
                  </a:cxn>
                  <a:cxn ang="0">
                    <a:pos x="215" y="765"/>
                  </a:cxn>
                  <a:cxn ang="0">
                    <a:pos x="203" y="763"/>
                  </a:cxn>
                  <a:cxn ang="0">
                    <a:pos x="194" y="759"/>
                  </a:cxn>
                  <a:cxn ang="0">
                    <a:pos x="185" y="753"/>
                  </a:cxn>
                  <a:cxn ang="0">
                    <a:pos x="179" y="746"/>
                  </a:cxn>
                  <a:cxn ang="0">
                    <a:pos x="174" y="735"/>
                  </a:cxn>
                  <a:cxn ang="0">
                    <a:pos x="2" y="87"/>
                  </a:cxn>
                  <a:cxn ang="0">
                    <a:pos x="0" y="73"/>
                  </a:cxn>
                  <a:cxn ang="0">
                    <a:pos x="3" y="60"/>
                  </a:cxn>
                  <a:cxn ang="0">
                    <a:pos x="9" y="48"/>
                  </a:cxn>
                  <a:cxn ang="0">
                    <a:pos x="19" y="39"/>
                  </a:cxn>
                  <a:cxn ang="0">
                    <a:pos x="32" y="33"/>
                  </a:cxn>
                  <a:cxn ang="0">
                    <a:pos x="149" y="1"/>
                  </a:cxn>
                  <a:cxn ang="0">
                    <a:pos x="162" y="0"/>
                  </a:cxn>
                </a:cxnLst>
                <a:rect l="0" t="0" r="r" b="b"/>
                <a:pathLst>
                  <a:path w="377" h="766">
                    <a:moveTo>
                      <a:pt x="162" y="0"/>
                    </a:moveTo>
                    <a:lnTo>
                      <a:pt x="175" y="3"/>
                    </a:lnTo>
                    <a:lnTo>
                      <a:pt x="187" y="10"/>
                    </a:lnTo>
                    <a:lnTo>
                      <a:pt x="196" y="19"/>
                    </a:lnTo>
                    <a:lnTo>
                      <a:pt x="202" y="32"/>
                    </a:lnTo>
                    <a:lnTo>
                      <a:pt x="375" y="710"/>
                    </a:lnTo>
                    <a:lnTo>
                      <a:pt x="377" y="723"/>
                    </a:lnTo>
                    <a:lnTo>
                      <a:pt x="373" y="736"/>
                    </a:lnTo>
                    <a:lnTo>
                      <a:pt x="366" y="748"/>
                    </a:lnTo>
                    <a:lnTo>
                      <a:pt x="357" y="757"/>
                    </a:lnTo>
                    <a:lnTo>
                      <a:pt x="344" y="763"/>
                    </a:lnTo>
                    <a:lnTo>
                      <a:pt x="342" y="763"/>
                    </a:lnTo>
                    <a:lnTo>
                      <a:pt x="335" y="764"/>
                    </a:lnTo>
                    <a:lnTo>
                      <a:pt x="324" y="764"/>
                    </a:lnTo>
                    <a:lnTo>
                      <a:pt x="310" y="765"/>
                    </a:lnTo>
                    <a:lnTo>
                      <a:pt x="295" y="765"/>
                    </a:lnTo>
                    <a:lnTo>
                      <a:pt x="279" y="765"/>
                    </a:lnTo>
                    <a:lnTo>
                      <a:pt x="263" y="766"/>
                    </a:lnTo>
                    <a:lnTo>
                      <a:pt x="227" y="766"/>
                    </a:lnTo>
                    <a:lnTo>
                      <a:pt x="215" y="765"/>
                    </a:lnTo>
                    <a:lnTo>
                      <a:pt x="203" y="763"/>
                    </a:lnTo>
                    <a:lnTo>
                      <a:pt x="194" y="759"/>
                    </a:lnTo>
                    <a:lnTo>
                      <a:pt x="185" y="753"/>
                    </a:lnTo>
                    <a:lnTo>
                      <a:pt x="179" y="746"/>
                    </a:lnTo>
                    <a:lnTo>
                      <a:pt x="174" y="735"/>
                    </a:lnTo>
                    <a:lnTo>
                      <a:pt x="2" y="87"/>
                    </a:lnTo>
                    <a:lnTo>
                      <a:pt x="0" y="73"/>
                    </a:lnTo>
                    <a:lnTo>
                      <a:pt x="3" y="60"/>
                    </a:lnTo>
                    <a:lnTo>
                      <a:pt x="9" y="48"/>
                    </a:lnTo>
                    <a:lnTo>
                      <a:pt x="19" y="39"/>
                    </a:lnTo>
                    <a:lnTo>
                      <a:pt x="32" y="33"/>
                    </a:lnTo>
                    <a:lnTo>
                      <a:pt x="149" y="1"/>
                    </a:lnTo>
                    <a:lnTo>
                      <a:pt x="16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5900">
                      <a:shade val="30000"/>
                      <a:satMod val="115000"/>
                    </a:srgbClr>
                  </a:gs>
                  <a:gs pos="50000">
                    <a:srgbClr val="C15900">
                      <a:shade val="67500"/>
                      <a:satMod val="115000"/>
                    </a:srgbClr>
                  </a:gs>
                  <a:gs pos="100000">
                    <a:srgbClr val="C159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auto">
              <a:xfrm>
                <a:off x="4270376" y="4257675"/>
                <a:ext cx="4002088" cy="228600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2470" y="0"/>
                  </a:cxn>
                  <a:cxn ang="0">
                    <a:pos x="2481" y="2"/>
                  </a:cxn>
                  <a:cxn ang="0">
                    <a:pos x="2491" y="8"/>
                  </a:cxn>
                  <a:cxn ang="0">
                    <a:pos x="2497" y="17"/>
                  </a:cxn>
                  <a:cxn ang="0">
                    <a:pos x="2499" y="29"/>
                  </a:cxn>
                  <a:cxn ang="0">
                    <a:pos x="2521" y="144"/>
                  </a:cxn>
                  <a:cxn ang="0">
                    <a:pos x="0" y="144"/>
                  </a:cxn>
                  <a:cxn ang="0">
                    <a:pos x="22" y="29"/>
                  </a:cxn>
                  <a:cxn ang="0">
                    <a:pos x="24" y="17"/>
                  </a:cxn>
                  <a:cxn ang="0">
                    <a:pos x="30" y="8"/>
                  </a:cxn>
                  <a:cxn ang="0">
                    <a:pos x="39" y="2"/>
                  </a:cxn>
                  <a:cxn ang="0">
                    <a:pos x="50" y="0"/>
                  </a:cxn>
                </a:cxnLst>
                <a:rect l="0" t="0" r="r" b="b"/>
                <a:pathLst>
                  <a:path w="2521" h="144">
                    <a:moveTo>
                      <a:pt x="50" y="0"/>
                    </a:moveTo>
                    <a:lnTo>
                      <a:pt x="2470" y="0"/>
                    </a:lnTo>
                    <a:lnTo>
                      <a:pt x="2481" y="2"/>
                    </a:lnTo>
                    <a:lnTo>
                      <a:pt x="2491" y="8"/>
                    </a:lnTo>
                    <a:lnTo>
                      <a:pt x="2497" y="17"/>
                    </a:lnTo>
                    <a:lnTo>
                      <a:pt x="2499" y="29"/>
                    </a:lnTo>
                    <a:lnTo>
                      <a:pt x="2521" y="144"/>
                    </a:lnTo>
                    <a:lnTo>
                      <a:pt x="0" y="144"/>
                    </a:lnTo>
                    <a:lnTo>
                      <a:pt x="22" y="29"/>
                    </a:lnTo>
                    <a:lnTo>
                      <a:pt x="24" y="17"/>
                    </a:lnTo>
                    <a:lnTo>
                      <a:pt x="30" y="8"/>
                    </a:lnTo>
                    <a:lnTo>
                      <a:pt x="39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9921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4391026" y="1477963"/>
                <a:ext cx="3738563" cy="2806700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2281" y="0"/>
                  </a:cxn>
                  <a:cxn ang="0">
                    <a:pos x="2298" y="2"/>
                  </a:cxn>
                  <a:cxn ang="0">
                    <a:pos x="2313" y="8"/>
                  </a:cxn>
                  <a:cxn ang="0">
                    <a:pos x="2327" y="16"/>
                  </a:cxn>
                  <a:cxn ang="0">
                    <a:pos x="2339" y="28"/>
                  </a:cxn>
                  <a:cxn ang="0">
                    <a:pos x="2347" y="42"/>
                  </a:cxn>
                  <a:cxn ang="0">
                    <a:pos x="2353" y="58"/>
                  </a:cxn>
                  <a:cxn ang="0">
                    <a:pos x="2355" y="75"/>
                  </a:cxn>
                  <a:cxn ang="0">
                    <a:pos x="2355" y="1692"/>
                  </a:cxn>
                  <a:cxn ang="0">
                    <a:pos x="2353" y="1709"/>
                  </a:cxn>
                  <a:cxn ang="0">
                    <a:pos x="2347" y="1726"/>
                  </a:cxn>
                  <a:cxn ang="0">
                    <a:pos x="2339" y="1739"/>
                  </a:cxn>
                  <a:cxn ang="0">
                    <a:pos x="2327" y="1751"/>
                  </a:cxn>
                  <a:cxn ang="0">
                    <a:pos x="2313" y="1760"/>
                  </a:cxn>
                  <a:cxn ang="0">
                    <a:pos x="2298" y="1766"/>
                  </a:cxn>
                  <a:cxn ang="0">
                    <a:pos x="2281" y="1768"/>
                  </a:cxn>
                  <a:cxn ang="0">
                    <a:pos x="74" y="1768"/>
                  </a:cxn>
                  <a:cxn ang="0">
                    <a:pos x="57" y="1766"/>
                  </a:cxn>
                  <a:cxn ang="0">
                    <a:pos x="41" y="1760"/>
                  </a:cxn>
                  <a:cxn ang="0">
                    <a:pos x="28" y="1751"/>
                  </a:cxn>
                  <a:cxn ang="0">
                    <a:pos x="16" y="1739"/>
                  </a:cxn>
                  <a:cxn ang="0">
                    <a:pos x="7" y="1726"/>
                  </a:cxn>
                  <a:cxn ang="0">
                    <a:pos x="1" y="1709"/>
                  </a:cxn>
                  <a:cxn ang="0">
                    <a:pos x="0" y="1692"/>
                  </a:cxn>
                  <a:cxn ang="0">
                    <a:pos x="0" y="75"/>
                  </a:cxn>
                  <a:cxn ang="0">
                    <a:pos x="1" y="58"/>
                  </a:cxn>
                  <a:cxn ang="0">
                    <a:pos x="7" y="42"/>
                  </a:cxn>
                  <a:cxn ang="0">
                    <a:pos x="16" y="28"/>
                  </a:cxn>
                  <a:cxn ang="0">
                    <a:pos x="28" y="16"/>
                  </a:cxn>
                  <a:cxn ang="0">
                    <a:pos x="41" y="8"/>
                  </a:cxn>
                  <a:cxn ang="0">
                    <a:pos x="57" y="2"/>
                  </a:cxn>
                  <a:cxn ang="0">
                    <a:pos x="74" y="0"/>
                  </a:cxn>
                </a:cxnLst>
                <a:rect l="0" t="0" r="r" b="b"/>
                <a:pathLst>
                  <a:path w="2355" h="1768">
                    <a:moveTo>
                      <a:pt x="74" y="0"/>
                    </a:moveTo>
                    <a:lnTo>
                      <a:pt x="2281" y="0"/>
                    </a:lnTo>
                    <a:lnTo>
                      <a:pt x="2298" y="2"/>
                    </a:lnTo>
                    <a:lnTo>
                      <a:pt x="2313" y="8"/>
                    </a:lnTo>
                    <a:lnTo>
                      <a:pt x="2327" y="16"/>
                    </a:lnTo>
                    <a:lnTo>
                      <a:pt x="2339" y="28"/>
                    </a:lnTo>
                    <a:lnTo>
                      <a:pt x="2347" y="42"/>
                    </a:lnTo>
                    <a:lnTo>
                      <a:pt x="2353" y="58"/>
                    </a:lnTo>
                    <a:lnTo>
                      <a:pt x="2355" y="75"/>
                    </a:lnTo>
                    <a:lnTo>
                      <a:pt x="2355" y="1692"/>
                    </a:lnTo>
                    <a:lnTo>
                      <a:pt x="2353" y="1709"/>
                    </a:lnTo>
                    <a:lnTo>
                      <a:pt x="2347" y="1726"/>
                    </a:lnTo>
                    <a:lnTo>
                      <a:pt x="2339" y="1739"/>
                    </a:lnTo>
                    <a:lnTo>
                      <a:pt x="2327" y="1751"/>
                    </a:lnTo>
                    <a:lnTo>
                      <a:pt x="2313" y="1760"/>
                    </a:lnTo>
                    <a:lnTo>
                      <a:pt x="2298" y="1766"/>
                    </a:lnTo>
                    <a:lnTo>
                      <a:pt x="2281" y="1768"/>
                    </a:lnTo>
                    <a:lnTo>
                      <a:pt x="74" y="1768"/>
                    </a:lnTo>
                    <a:lnTo>
                      <a:pt x="57" y="1766"/>
                    </a:lnTo>
                    <a:lnTo>
                      <a:pt x="41" y="1760"/>
                    </a:lnTo>
                    <a:lnTo>
                      <a:pt x="28" y="1751"/>
                    </a:lnTo>
                    <a:lnTo>
                      <a:pt x="16" y="1739"/>
                    </a:lnTo>
                    <a:lnTo>
                      <a:pt x="7" y="1726"/>
                    </a:lnTo>
                    <a:lnTo>
                      <a:pt x="1" y="1709"/>
                    </a:lnTo>
                    <a:lnTo>
                      <a:pt x="0" y="1692"/>
                    </a:lnTo>
                    <a:lnTo>
                      <a:pt x="0" y="75"/>
                    </a:lnTo>
                    <a:lnTo>
                      <a:pt x="1" y="58"/>
                    </a:lnTo>
                    <a:lnTo>
                      <a:pt x="7" y="42"/>
                    </a:lnTo>
                    <a:lnTo>
                      <a:pt x="16" y="28"/>
                    </a:lnTo>
                    <a:lnTo>
                      <a:pt x="28" y="16"/>
                    </a:lnTo>
                    <a:lnTo>
                      <a:pt x="41" y="8"/>
                    </a:lnTo>
                    <a:lnTo>
                      <a:pt x="57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AF41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4391026" y="1568450"/>
                <a:ext cx="3738563" cy="2805113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2281" y="0"/>
                  </a:cxn>
                  <a:cxn ang="0">
                    <a:pos x="2298" y="1"/>
                  </a:cxn>
                  <a:cxn ang="0">
                    <a:pos x="2313" y="7"/>
                  </a:cxn>
                  <a:cxn ang="0">
                    <a:pos x="2327" y="16"/>
                  </a:cxn>
                  <a:cxn ang="0">
                    <a:pos x="2339" y="28"/>
                  </a:cxn>
                  <a:cxn ang="0">
                    <a:pos x="2347" y="42"/>
                  </a:cxn>
                  <a:cxn ang="0">
                    <a:pos x="2353" y="58"/>
                  </a:cxn>
                  <a:cxn ang="0">
                    <a:pos x="2355" y="75"/>
                  </a:cxn>
                  <a:cxn ang="0">
                    <a:pos x="2355" y="1692"/>
                  </a:cxn>
                  <a:cxn ang="0">
                    <a:pos x="2353" y="1709"/>
                  </a:cxn>
                  <a:cxn ang="0">
                    <a:pos x="2347" y="1725"/>
                  </a:cxn>
                  <a:cxn ang="0">
                    <a:pos x="2339" y="1739"/>
                  </a:cxn>
                  <a:cxn ang="0">
                    <a:pos x="2327" y="1751"/>
                  </a:cxn>
                  <a:cxn ang="0">
                    <a:pos x="2313" y="1759"/>
                  </a:cxn>
                  <a:cxn ang="0">
                    <a:pos x="2298" y="1765"/>
                  </a:cxn>
                  <a:cxn ang="0">
                    <a:pos x="2281" y="1767"/>
                  </a:cxn>
                  <a:cxn ang="0">
                    <a:pos x="74" y="1767"/>
                  </a:cxn>
                  <a:cxn ang="0">
                    <a:pos x="57" y="1765"/>
                  </a:cxn>
                  <a:cxn ang="0">
                    <a:pos x="41" y="1759"/>
                  </a:cxn>
                  <a:cxn ang="0">
                    <a:pos x="28" y="1751"/>
                  </a:cxn>
                  <a:cxn ang="0">
                    <a:pos x="16" y="1739"/>
                  </a:cxn>
                  <a:cxn ang="0">
                    <a:pos x="7" y="1725"/>
                  </a:cxn>
                  <a:cxn ang="0">
                    <a:pos x="1" y="1709"/>
                  </a:cxn>
                  <a:cxn ang="0">
                    <a:pos x="0" y="1692"/>
                  </a:cxn>
                  <a:cxn ang="0">
                    <a:pos x="0" y="75"/>
                  </a:cxn>
                  <a:cxn ang="0">
                    <a:pos x="1" y="58"/>
                  </a:cxn>
                  <a:cxn ang="0">
                    <a:pos x="7" y="42"/>
                  </a:cxn>
                  <a:cxn ang="0">
                    <a:pos x="16" y="28"/>
                  </a:cxn>
                  <a:cxn ang="0">
                    <a:pos x="28" y="16"/>
                  </a:cxn>
                  <a:cxn ang="0">
                    <a:pos x="41" y="7"/>
                  </a:cxn>
                  <a:cxn ang="0">
                    <a:pos x="57" y="1"/>
                  </a:cxn>
                  <a:cxn ang="0">
                    <a:pos x="74" y="0"/>
                  </a:cxn>
                </a:cxnLst>
                <a:rect l="0" t="0" r="r" b="b"/>
                <a:pathLst>
                  <a:path w="2355" h="1767">
                    <a:moveTo>
                      <a:pt x="74" y="0"/>
                    </a:moveTo>
                    <a:lnTo>
                      <a:pt x="2281" y="0"/>
                    </a:lnTo>
                    <a:lnTo>
                      <a:pt x="2298" y="1"/>
                    </a:lnTo>
                    <a:lnTo>
                      <a:pt x="2313" y="7"/>
                    </a:lnTo>
                    <a:lnTo>
                      <a:pt x="2327" y="16"/>
                    </a:lnTo>
                    <a:lnTo>
                      <a:pt x="2339" y="28"/>
                    </a:lnTo>
                    <a:lnTo>
                      <a:pt x="2347" y="42"/>
                    </a:lnTo>
                    <a:lnTo>
                      <a:pt x="2353" y="58"/>
                    </a:lnTo>
                    <a:lnTo>
                      <a:pt x="2355" y="75"/>
                    </a:lnTo>
                    <a:lnTo>
                      <a:pt x="2355" y="1692"/>
                    </a:lnTo>
                    <a:lnTo>
                      <a:pt x="2353" y="1709"/>
                    </a:lnTo>
                    <a:lnTo>
                      <a:pt x="2347" y="1725"/>
                    </a:lnTo>
                    <a:lnTo>
                      <a:pt x="2339" y="1739"/>
                    </a:lnTo>
                    <a:lnTo>
                      <a:pt x="2327" y="1751"/>
                    </a:lnTo>
                    <a:lnTo>
                      <a:pt x="2313" y="1759"/>
                    </a:lnTo>
                    <a:lnTo>
                      <a:pt x="2298" y="1765"/>
                    </a:lnTo>
                    <a:lnTo>
                      <a:pt x="2281" y="1767"/>
                    </a:lnTo>
                    <a:lnTo>
                      <a:pt x="74" y="1767"/>
                    </a:lnTo>
                    <a:lnTo>
                      <a:pt x="57" y="1765"/>
                    </a:lnTo>
                    <a:lnTo>
                      <a:pt x="41" y="1759"/>
                    </a:lnTo>
                    <a:lnTo>
                      <a:pt x="28" y="1751"/>
                    </a:lnTo>
                    <a:lnTo>
                      <a:pt x="16" y="1739"/>
                    </a:lnTo>
                    <a:lnTo>
                      <a:pt x="7" y="1725"/>
                    </a:lnTo>
                    <a:lnTo>
                      <a:pt x="1" y="1709"/>
                    </a:lnTo>
                    <a:lnTo>
                      <a:pt x="0" y="1692"/>
                    </a:lnTo>
                    <a:lnTo>
                      <a:pt x="0" y="75"/>
                    </a:lnTo>
                    <a:lnTo>
                      <a:pt x="1" y="58"/>
                    </a:lnTo>
                    <a:lnTo>
                      <a:pt x="7" y="42"/>
                    </a:lnTo>
                    <a:lnTo>
                      <a:pt x="16" y="28"/>
                    </a:lnTo>
                    <a:lnTo>
                      <a:pt x="28" y="16"/>
                    </a:lnTo>
                    <a:lnTo>
                      <a:pt x="41" y="7"/>
                    </a:lnTo>
                    <a:lnTo>
                      <a:pt x="57" y="1"/>
                    </a:lnTo>
                    <a:lnTo>
                      <a:pt x="7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F851B">
                      <a:shade val="30000"/>
                      <a:satMod val="115000"/>
                    </a:srgbClr>
                  </a:gs>
                  <a:gs pos="50000">
                    <a:srgbClr val="DF851B">
                      <a:shade val="67500"/>
                      <a:satMod val="115000"/>
                    </a:srgbClr>
                  </a:gs>
                  <a:gs pos="100000">
                    <a:srgbClr val="DF851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4660901" y="1811338"/>
                <a:ext cx="3198813" cy="2320925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1951" y="0"/>
                  </a:cxn>
                  <a:cxn ang="0">
                    <a:pos x="1968" y="2"/>
                  </a:cxn>
                  <a:cxn ang="0">
                    <a:pos x="1983" y="8"/>
                  </a:cxn>
                  <a:cxn ang="0">
                    <a:pos x="1996" y="18"/>
                  </a:cxn>
                  <a:cxn ang="0">
                    <a:pos x="2006" y="31"/>
                  </a:cxn>
                  <a:cxn ang="0">
                    <a:pos x="2012" y="45"/>
                  </a:cxn>
                  <a:cxn ang="0">
                    <a:pos x="2015" y="61"/>
                  </a:cxn>
                  <a:cxn ang="0">
                    <a:pos x="2015" y="1399"/>
                  </a:cxn>
                  <a:cxn ang="0">
                    <a:pos x="2012" y="1416"/>
                  </a:cxn>
                  <a:cxn ang="0">
                    <a:pos x="2006" y="1431"/>
                  </a:cxn>
                  <a:cxn ang="0">
                    <a:pos x="1996" y="1444"/>
                  </a:cxn>
                  <a:cxn ang="0">
                    <a:pos x="1983" y="1453"/>
                  </a:cxn>
                  <a:cxn ang="0">
                    <a:pos x="1968" y="1459"/>
                  </a:cxn>
                  <a:cxn ang="0">
                    <a:pos x="1951" y="1462"/>
                  </a:cxn>
                  <a:cxn ang="0">
                    <a:pos x="64" y="1462"/>
                  </a:cxn>
                  <a:cxn ang="0">
                    <a:pos x="47" y="1459"/>
                  </a:cxn>
                  <a:cxn ang="0">
                    <a:pos x="32" y="1453"/>
                  </a:cxn>
                  <a:cxn ang="0">
                    <a:pos x="19" y="1444"/>
                  </a:cxn>
                  <a:cxn ang="0">
                    <a:pos x="9" y="1431"/>
                  </a:cxn>
                  <a:cxn ang="0">
                    <a:pos x="3" y="1416"/>
                  </a:cxn>
                  <a:cxn ang="0">
                    <a:pos x="0" y="1399"/>
                  </a:cxn>
                  <a:cxn ang="0">
                    <a:pos x="0" y="61"/>
                  </a:cxn>
                  <a:cxn ang="0">
                    <a:pos x="3" y="45"/>
                  </a:cxn>
                  <a:cxn ang="0">
                    <a:pos x="9" y="31"/>
                  </a:cxn>
                  <a:cxn ang="0">
                    <a:pos x="19" y="18"/>
                  </a:cxn>
                  <a:cxn ang="0">
                    <a:pos x="32" y="8"/>
                  </a:cxn>
                  <a:cxn ang="0">
                    <a:pos x="47" y="2"/>
                  </a:cxn>
                  <a:cxn ang="0">
                    <a:pos x="64" y="0"/>
                  </a:cxn>
                </a:cxnLst>
                <a:rect l="0" t="0" r="r" b="b"/>
                <a:pathLst>
                  <a:path w="2015" h="1462">
                    <a:moveTo>
                      <a:pt x="64" y="0"/>
                    </a:moveTo>
                    <a:lnTo>
                      <a:pt x="1951" y="0"/>
                    </a:lnTo>
                    <a:lnTo>
                      <a:pt x="1968" y="2"/>
                    </a:lnTo>
                    <a:lnTo>
                      <a:pt x="1983" y="8"/>
                    </a:lnTo>
                    <a:lnTo>
                      <a:pt x="1996" y="18"/>
                    </a:lnTo>
                    <a:lnTo>
                      <a:pt x="2006" y="31"/>
                    </a:lnTo>
                    <a:lnTo>
                      <a:pt x="2012" y="45"/>
                    </a:lnTo>
                    <a:lnTo>
                      <a:pt x="2015" y="61"/>
                    </a:lnTo>
                    <a:lnTo>
                      <a:pt x="2015" y="1399"/>
                    </a:lnTo>
                    <a:lnTo>
                      <a:pt x="2012" y="1416"/>
                    </a:lnTo>
                    <a:lnTo>
                      <a:pt x="2006" y="1431"/>
                    </a:lnTo>
                    <a:lnTo>
                      <a:pt x="1996" y="1444"/>
                    </a:lnTo>
                    <a:lnTo>
                      <a:pt x="1983" y="1453"/>
                    </a:lnTo>
                    <a:lnTo>
                      <a:pt x="1968" y="1459"/>
                    </a:lnTo>
                    <a:lnTo>
                      <a:pt x="1951" y="1462"/>
                    </a:lnTo>
                    <a:lnTo>
                      <a:pt x="64" y="1462"/>
                    </a:lnTo>
                    <a:lnTo>
                      <a:pt x="47" y="1459"/>
                    </a:lnTo>
                    <a:lnTo>
                      <a:pt x="32" y="1453"/>
                    </a:lnTo>
                    <a:lnTo>
                      <a:pt x="19" y="1444"/>
                    </a:lnTo>
                    <a:lnTo>
                      <a:pt x="9" y="1431"/>
                    </a:lnTo>
                    <a:lnTo>
                      <a:pt x="3" y="1416"/>
                    </a:lnTo>
                    <a:lnTo>
                      <a:pt x="0" y="1399"/>
                    </a:lnTo>
                    <a:lnTo>
                      <a:pt x="0" y="61"/>
                    </a:lnTo>
                    <a:lnTo>
                      <a:pt x="3" y="45"/>
                    </a:lnTo>
                    <a:lnTo>
                      <a:pt x="9" y="31"/>
                    </a:lnTo>
                    <a:lnTo>
                      <a:pt x="19" y="18"/>
                    </a:lnTo>
                    <a:lnTo>
                      <a:pt x="32" y="8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9921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auto">
              <a:xfrm>
                <a:off x="4721226" y="1566863"/>
                <a:ext cx="2927350" cy="28575"/>
              </a:xfrm>
              <a:custGeom>
                <a:avLst/>
                <a:gdLst/>
                <a:ahLst/>
                <a:cxnLst>
                  <a:cxn ang="0">
                    <a:pos x="1840" y="0"/>
                  </a:cxn>
                  <a:cxn ang="0">
                    <a:pos x="1831" y="1"/>
                  </a:cxn>
                  <a:cxn ang="0">
                    <a:pos x="1816" y="1"/>
                  </a:cxn>
                  <a:cxn ang="0">
                    <a:pos x="1795" y="2"/>
                  </a:cxn>
                  <a:cxn ang="0">
                    <a:pos x="1768" y="3"/>
                  </a:cxn>
                  <a:cxn ang="0">
                    <a:pos x="1736" y="4"/>
                  </a:cxn>
                  <a:cxn ang="0">
                    <a:pos x="1699" y="5"/>
                  </a:cxn>
                  <a:cxn ang="0">
                    <a:pos x="1657" y="7"/>
                  </a:cxn>
                  <a:cxn ang="0">
                    <a:pos x="1609" y="8"/>
                  </a:cxn>
                  <a:cxn ang="0">
                    <a:pos x="1557" y="9"/>
                  </a:cxn>
                  <a:cxn ang="0">
                    <a:pos x="1500" y="11"/>
                  </a:cxn>
                  <a:cxn ang="0">
                    <a:pos x="1439" y="12"/>
                  </a:cxn>
                  <a:cxn ang="0">
                    <a:pos x="1374" y="14"/>
                  </a:cxn>
                  <a:cxn ang="0">
                    <a:pos x="1304" y="14"/>
                  </a:cxn>
                  <a:cxn ang="0">
                    <a:pos x="1230" y="15"/>
                  </a:cxn>
                  <a:cxn ang="0">
                    <a:pos x="1153" y="16"/>
                  </a:cxn>
                  <a:cxn ang="0">
                    <a:pos x="1073" y="17"/>
                  </a:cxn>
                  <a:cxn ang="0">
                    <a:pos x="988" y="18"/>
                  </a:cxn>
                  <a:cxn ang="0">
                    <a:pos x="812" y="18"/>
                  </a:cxn>
                  <a:cxn ang="0">
                    <a:pos x="718" y="17"/>
                  </a:cxn>
                  <a:cxn ang="0">
                    <a:pos x="622" y="16"/>
                  </a:cxn>
                  <a:cxn ang="0">
                    <a:pos x="524" y="15"/>
                  </a:cxn>
                  <a:cxn ang="0">
                    <a:pos x="423" y="14"/>
                  </a:cxn>
                  <a:cxn ang="0">
                    <a:pos x="320" y="12"/>
                  </a:cxn>
                  <a:cxn ang="0">
                    <a:pos x="215" y="9"/>
                  </a:cxn>
                  <a:cxn ang="0">
                    <a:pos x="109" y="6"/>
                  </a:cxn>
                  <a:cxn ang="0">
                    <a:pos x="0" y="2"/>
                  </a:cxn>
                  <a:cxn ang="0">
                    <a:pos x="1844" y="0"/>
                  </a:cxn>
                  <a:cxn ang="0">
                    <a:pos x="1840" y="0"/>
                  </a:cxn>
                </a:cxnLst>
                <a:rect l="0" t="0" r="r" b="b"/>
                <a:pathLst>
                  <a:path w="1844" h="18">
                    <a:moveTo>
                      <a:pt x="1840" y="0"/>
                    </a:moveTo>
                    <a:lnTo>
                      <a:pt x="1831" y="1"/>
                    </a:lnTo>
                    <a:lnTo>
                      <a:pt x="1816" y="1"/>
                    </a:lnTo>
                    <a:lnTo>
                      <a:pt x="1795" y="2"/>
                    </a:lnTo>
                    <a:lnTo>
                      <a:pt x="1768" y="3"/>
                    </a:lnTo>
                    <a:lnTo>
                      <a:pt x="1736" y="4"/>
                    </a:lnTo>
                    <a:lnTo>
                      <a:pt x="1699" y="5"/>
                    </a:lnTo>
                    <a:lnTo>
                      <a:pt x="1657" y="7"/>
                    </a:lnTo>
                    <a:lnTo>
                      <a:pt x="1609" y="8"/>
                    </a:lnTo>
                    <a:lnTo>
                      <a:pt x="1557" y="9"/>
                    </a:lnTo>
                    <a:lnTo>
                      <a:pt x="1500" y="11"/>
                    </a:lnTo>
                    <a:lnTo>
                      <a:pt x="1439" y="12"/>
                    </a:lnTo>
                    <a:lnTo>
                      <a:pt x="1374" y="14"/>
                    </a:lnTo>
                    <a:lnTo>
                      <a:pt x="1304" y="14"/>
                    </a:lnTo>
                    <a:lnTo>
                      <a:pt x="1230" y="15"/>
                    </a:lnTo>
                    <a:lnTo>
                      <a:pt x="1153" y="16"/>
                    </a:lnTo>
                    <a:lnTo>
                      <a:pt x="1073" y="17"/>
                    </a:lnTo>
                    <a:lnTo>
                      <a:pt x="988" y="18"/>
                    </a:lnTo>
                    <a:lnTo>
                      <a:pt x="812" y="18"/>
                    </a:lnTo>
                    <a:lnTo>
                      <a:pt x="718" y="17"/>
                    </a:lnTo>
                    <a:lnTo>
                      <a:pt x="622" y="16"/>
                    </a:lnTo>
                    <a:lnTo>
                      <a:pt x="524" y="15"/>
                    </a:lnTo>
                    <a:lnTo>
                      <a:pt x="423" y="14"/>
                    </a:lnTo>
                    <a:lnTo>
                      <a:pt x="320" y="12"/>
                    </a:lnTo>
                    <a:lnTo>
                      <a:pt x="215" y="9"/>
                    </a:lnTo>
                    <a:lnTo>
                      <a:pt x="109" y="6"/>
                    </a:lnTo>
                    <a:lnTo>
                      <a:pt x="0" y="2"/>
                    </a:lnTo>
                    <a:lnTo>
                      <a:pt x="1844" y="0"/>
                    </a:lnTo>
                    <a:lnTo>
                      <a:pt x="1840" y="0"/>
                    </a:lnTo>
                    <a:close/>
                  </a:path>
                </a:pathLst>
              </a:custGeom>
              <a:solidFill>
                <a:srgbClr val="FFA84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auto">
              <a:xfrm>
                <a:off x="4660901" y="1778000"/>
                <a:ext cx="3198813" cy="2289175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1951" y="0"/>
                  </a:cxn>
                  <a:cxn ang="0">
                    <a:pos x="1968" y="3"/>
                  </a:cxn>
                  <a:cxn ang="0">
                    <a:pos x="1983" y="9"/>
                  </a:cxn>
                  <a:cxn ang="0">
                    <a:pos x="1996" y="18"/>
                  </a:cxn>
                  <a:cxn ang="0">
                    <a:pos x="2006" y="31"/>
                  </a:cxn>
                  <a:cxn ang="0">
                    <a:pos x="2012" y="46"/>
                  </a:cxn>
                  <a:cxn ang="0">
                    <a:pos x="2015" y="62"/>
                  </a:cxn>
                  <a:cxn ang="0">
                    <a:pos x="2015" y="1381"/>
                  </a:cxn>
                  <a:cxn ang="0">
                    <a:pos x="2012" y="1397"/>
                  </a:cxn>
                  <a:cxn ang="0">
                    <a:pos x="2006" y="1412"/>
                  </a:cxn>
                  <a:cxn ang="0">
                    <a:pos x="1996" y="1424"/>
                  </a:cxn>
                  <a:cxn ang="0">
                    <a:pos x="1983" y="1433"/>
                  </a:cxn>
                  <a:cxn ang="0">
                    <a:pos x="1968" y="1439"/>
                  </a:cxn>
                  <a:cxn ang="0">
                    <a:pos x="1951" y="1442"/>
                  </a:cxn>
                  <a:cxn ang="0">
                    <a:pos x="64" y="1442"/>
                  </a:cxn>
                  <a:cxn ang="0">
                    <a:pos x="47" y="1439"/>
                  </a:cxn>
                  <a:cxn ang="0">
                    <a:pos x="32" y="1433"/>
                  </a:cxn>
                  <a:cxn ang="0">
                    <a:pos x="19" y="1424"/>
                  </a:cxn>
                  <a:cxn ang="0">
                    <a:pos x="9" y="1412"/>
                  </a:cxn>
                  <a:cxn ang="0">
                    <a:pos x="3" y="1397"/>
                  </a:cxn>
                  <a:cxn ang="0">
                    <a:pos x="0" y="1381"/>
                  </a:cxn>
                  <a:cxn ang="0">
                    <a:pos x="0" y="62"/>
                  </a:cxn>
                  <a:cxn ang="0">
                    <a:pos x="3" y="46"/>
                  </a:cxn>
                  <a:cxn ang="0">
                    <a:pos x="9" y="31"/>
                  </a:cxn>
                  <a:cxn ang="0">
                    <a:pos x="19" y="18"/>
                  </a:cxn>
                  <a:cxn ang="0">
                    <a:pos x="32" y="9"/>
                  </a:cxn>
                  <a:cxn ang="0">
                    <a:pos x="47" y="3"/>
                  </a:cxn>
                  <a:cxn ang="0">
                    <a:pos x="64" y="0"/>
                  </a:cxn>
                </a:cxnLst>
                <a:rect l="0" t="0" r="r" b="b"/>
                <a:pathLst>
                  <a:path w="2015" h="1442">
                    <a:moveTo>
                      <a:pt x="64" y="0"/>
                    </a:moveTo>
                    <a:lnTo>
                      <a:pt x="1951" y="0"/>
                    </a:lnTo>
                    <a:lnTo>
                      <a:pt x="1968" y="3"/>
                    </a:lnTo>
                    <a:lnTo>
                      <a:pt x="1983" y="9"/>
                    </a:lnTo>
                    <a:lnTo>
                      <a:pt x="1996" y="18"/>
                    </a:lnTo>
                    <a:lnTo>
                      <a:pt x="2006" y="31"/>
                    </a:lnTo>
                    <a:lnTo>
                      <a:pt x="2012" y="46"/>
                    </a:lnTo>
                    <a:lnTo>
                      <a:pt x="2015" y="62"/>
                    </a:lnTo>
                    <a:lnTo>
                      <a:pt x="2015" y="1381"/>
                    </a:lnTo>
                    <a:lnTo>
                      <a:pt x="2012" y="1397"/>
                    </a:lnTo>
                    <a:lnTo>
                      <a:pt x="2006" y="1412"/>
                    </a:lnTo>
                    <a:lnTo>
                      <a:pt x="1996" y="1424"/>
                    </a:lnTo>
                    <a:lnTo>
                      <a:pt x="1983" y="1433"/>
                    </a:lnTo>
                    <a:lnTo>
                      <a:pt x="1968" y="1439"/>
                    </a:lnTo>
                    <a:lnTo>
                      <a:pt x="1951" y="1442"/>
                    </a:lnTo>
                    <a:lnTo>
                      <a:pt x="64" y="1442"/>
                    </a:lnTo>
                    <a:lnTo>
                      <a:pt x="47" y="1439"/>
                    </a:lnTo>
                    <a:lnTo>
                      <a:pt x="32" y="1433"/>
                    </a:lnTo>
                    <a:lnTo>
                      <a:pt x="19" y="1424"/>
                    </a:lnTo>
                    <a:lnTo>
                      <a:pt x="9" y="1412"/>
                    </a:lnTo>
                    <a:lnTo>
                      <a:pt x="3" y="1397"/>
                    </a:lnTo>
                    <a:lnTo>
                      <a:pt x="0" y="1381"/>
                    </a:lnTo>
                    <a:lnTo>
                      <a:pt x="0" y="62"/>
                    </a:lnTo>
                    <a:lnTo>
                      <a:pt x="3" y="46"/>
                    </a:lnTo>
                    <a:lnTo>
                      <a:pt x="9" y="31"/>
                    </a:lnTo>
                    <a:lnTo>
                      <a:pt x="19" y="18"/>
                    </a:lnTo>
                    <a:lnTo>
                      <a:pt x="32" y="9"/>
                    </a:lnTo>
                    <a:lnTo>
                      <a:pt x="47" y="3"/>
                    </a:lnTo>
                    <a:lnTo>
                      <a:pt x="6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auto">
              <a:xfrm>
                <a:off x="4660901" y="1778000"/>
                <a:ext cx="3198813" cy="166688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1951" y="0"/>
                  </a:cxn>
                  <a:cxn ang="0">
                    <a:pos x="1968" y="3"/>
                  </a:cxn>
                  <a:cxn ang="0">
                    <a:pos x="1983" y="9"/>
                  </a:cxn>
                  <a:cxn ang="0">
                    <a:pos x="1996" y="18"/>
                  </a:cxn>
                  <a:cxn ang="0">
                    <a:pos x="2006" y="31"/>
                  </a:cxn>
                  <a:cxn ang="0">
                    <a:pos x="2012" y="46"/>
                  </a:cxn>
                  <a:cxn ang="0">
                    <a:pos x="2015" y="62"/>
                  </a:cxn>
                  <a:cxn ang="0">
                    <a:pos x="2015" y="105"/>
                  </a:cxn>
                  <a:cxn ang="0">
                    <a:pos x="2012" y="88"/>
                  </a:cxn>
                  <a:cxn ang="0">
                    <a:pos x="2006" y="74"/>
                  </a:cxn>
                  <a:cxn ang="0">
                    <a:pos x="1996" y="62"/>
                  </a:cxn>
                  <a:cxn ang="0">
                    <a:pos x="1983" y="52"/>
                  </a:cxn>
                  <a:cxn ang="0">
                    <a:pos x="1968" y="46"/>
                  </a:cxn>
                  <a:cxn ang="0">
                    <a:pos x="1951" y="44"/>
                  </a:cxn>
                  <a:cxn ang="0">
                    <a:pos x="64" y="44"/>
                  </a:cxn>
                  <a:cxn ang="0">
                    <a:pos x="47" y="46"/>
                  </a:cxn>
                  <a:cxn ang="0">
                    <a:pos x="32" y="52"/>
                  </a:cxn>
                  <a:cxn ang="0">
                    <a:pos x="19" y="62"/>
                  </a:cxn>
                  <a:cxn ang="0">
                    <a:pos x="9" y="74"/>
                  </a:cxn>
                  <a:cxn ang="0">
                    <a:pos x="3" y="88"/>
                  </a:cxn>
                  <a:cxn ang="0">
                    <a:pos x="0" y="105"/>
                  </a:cxn>
                  <a:cxn ang="0">
                    <a:pos x="0" y="62"/>
                  </a:cxn>
                  <a:cxn ang="0">
                    <a:pos x="3" y="46"/>
                  </a:cxn>
                  <a:cxn ang="0">
                    <a:pos x="9" y="31"/>
                  </a:cxn>
                  <a:cxn ang="0">
                    <a:pos x="19" y="18"/>
                  </a:cxn>
                  <a:cxn ang="0">
                    <a:pos x="32" y="9"/>
                  </a:cxn>
                  <a:cxn ang="0">
                    <a:pos x="47" y="3"/>
                  </a:cxn>
                  <a:cxn ang="0">
                    <a:pos x="64" y="0"/>
                  </a:cxn>
                </a:cxnLst>
                <a:rect l="0" t="0" r="r" b="b"/>
                <a:pathLst>
                  <a:path w="2015" h="105">
                    <a:moveTo>
                      <a:pt x="64" y="0"/>
                    </a:moveTo>
                    <a:lnTo>
                      <a:pt x="1951" y="0"/>
                    </a:lnTo>
                    <a:lnTo>
                      <a:pt x="1968" y="3"/>
                    </a:lnTo>
                    <a:lnTo>
                      <a:pt x="1983" y="9"/>
                    </a:lnTo>
                    <a:lnTo>
                      <a:pt x="1996" y="18"/>
                    </a:lnTo>
                    <a:lnTo>
                      <a:pt x="2006" y="31"/>
                    </a:lnTo>
                    <a:lnTo>
                      <a:pt x="2012" y="46"/>
                    </a:lnTo>
                    <a:lnTo>
                      <a:pt x="2015" y="62"/>
                    </a:lnTo>
                    <a:lnTo>
                      <a:pt x="2015" y="105"/>
                    </a:lnTo>
                    <a:lnTo>
                      <a:pt x="2012" y="88"/>
                    </a:lnTo>
                    <a:lnTo>
                      <a:pt x="2006" y="74"/>
                    </a:lnTo>
                    <a:lnTo>
                      <a:pt x="1996" y="62"/>
                    </a:lnTo>
                    <a:lnTo>
                      <a:pt x="1983" y="52"/>
                    </a:lnTo>
                    <a:lnTo>
                      <a:pt x="1968" y="46"/>
                    </a:lnTo>
                    <a:lnTo>
                      <a:pt x="1951" y="44"/>
                    </a:lnTo>
                    <a:lnTo>
                      <a:pt x="64" y="44"/>
                    </a:lnTo>
                    <a:lnTo>
                      <a:pt x="47" y="46"/>
                    </a:lnTo>
                    <a:lnTo>
                      <a:pt x="32" y="52"/>
                    </a:lnTo>
                    <a:lnTo>
                      <a:pt x="19" y="62"/>
                    </a:lnTo>
                    <a:lnTo>
                      <a:pt x="9" y="74"/>
                    </a:lnTo>
                    <a:lnTo>
                      <a:pt x="3" y="88"/>
                    </a:lnTo>
                    <a:lnTo>
                      <a:pt x="0" y="105"/>
                    </a:lnTo>
                    <a:lnTo>
                      <a:pt x="0" y="62"/>
                    </a:lnTo>
                    <a:lnTo>
                      <a:pt x="3" y="46"/>
                    </a:lnTo>
                    <a:lnTo>
                      <a:pt x="9" y="31"/>
                    </a:lnTo>
                    <a:lnTo>
                      <a:pt x="19" y="18"/>
                    </a:lnTo>
                    <a:lnTo>
                      <a:pt x="32" y="9"/>
                    </a:lnTo>
                    <a:lnTo>
                      <a:pt x="47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auto">
              <a:xfrm>
                <a:off x="5851526" y="1068388"/>
                <a:ext cx="714375" cy="360363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422" y="0"/>
                  </a:cxn>
                  <a:cxn ang="0">
                    <a:pos x="433" y="2"/>
                  </a:cxn>
                  <a:cxn ang="0">
                    <a:pos x="441" y="8"/>
                  </a:cxn>
                  <a:cxn ang="0">
                    <a:pos x="447" y="17"/>
                  </a:cxn>
                  <a:cxn ang="0">
                    <a:pos x="450" y="28"/>
                  </a:cxn>
                  <a:cxn ang="0">
                    <a:pos x="450" y="198"/>
                  </a:cxn>
                  <a:cxn ang="0">
                    <a:pos x="447" y="209"/>
                  </a:cxn>
                  <a:cxn ang="0">
                    <a:pos x="441" y="219"/>
                  </a:cxn>
                  <a:cxn ang="0">
                    <a:pos x="433" y="225"/>
                  </a:cxn>
                  <a:cxn ang="0">
                    <a:pos x="422" y="227"/>
                  </a:cxn>
                  <a:cxn ang="0">
                    <a:pos x="29" y="227"/>
                  </a:cxn>
                  <a:cxn ang="0">
                    <a:pos x="18" y="225"/>
                  </a:cxn>
                  <a:cxn ang="0">
                    <a:pos x="8" y="219"/>
                  </a:cxn>
                  <a:cxn ang="0">
                    <a:pos x="2" y="209"/>
                  </a:cxn>
                  <a:cxn ang="0">
                    <a:pos x="0" y="198"/>
                  </a:cxn>
                  <a:cxn ang="0">
                    <a:pos x="0" y="28"/>
                  </a:cxn>
                  <a:cxn ang="0">
                    <a:pos x="2" y="17"/>
                  </a:cxn>
                  <a:cxn ang="0">
                    <a:pos x="8" y="8"/>
                  </a:cxn>
                  <a:cxn ang="0">
                    <a:pos x="18" y="2"/>
                  </a:cxn>
                  <a:cxn ang="0">
                    <a:pos x="29" y="0"/>
                  </a:cxn>
                </a:cxnLst>
                <a:rect l="0" t="0" r="r" b="b"/>
                <a:pathLst>
                  <a:path w="450" h="227">
                    <a:moveTo>
                      <a:pt x="29" y="0"/>
                    </a:moveTo>
                    <a:lnTo>
                      <a:pt x="422" y="0"/>
                    </a:lnTo>
                    <a:lnTo>
                      <a:pt x="433" y="2"/>
                    </a:lnTo>
                    <a:lnTo>
                      <a:pt x="441" y="8"/>
                    </a:lnTo>
                    <a:lnTo>
                      <a:pt x="447" y="17"/>
                    </a:lnTo>
                    <a:lnTo>
                      <a:pt x="450" y="28"/>
                    </a:lnTo>
                    <a:lnTo>
                      <a:pt x="450" y="198"/>
                    </a:lnTo>
                    <a:lnTo>
                      <a:pt x="447" y="209"/>
                    </a:lnTo>
                    <a:lnTo>
                      <a:pt x="441" y="219"/>
                    </a:lnTo>
                    <a:lnTo>
                      <a:pt x="433" y="225"/>
                    </a:lnTo>
                    <a:lnTo>
                      <a:pt x="422" y="227"/>
                    </a:lnTo>
                    <a:lnTo>
                      <a:pt x="29" y="227"/>
                    </a:lnTo>
                    <a:lnTo>
                      <a:pt x="18" y="225"/>
                    </a:lnTo>
                    <a:lnTo>
                      <a:pt x="8" y="219"/>
                    </a:lnTo>
                    <a:lnTo>
                      <a:pt x="2" y="209"/>
                    </a:lnTo>
                    <a:lnTo>
                      <a:pt x="0" y="198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8" y="8"/>
                    </a:lnTo>
                    <a:lnTo>
                      <a:pt x="18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AF41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auto">
              <a:xfrm>
                <a:off x="5851526" y="1147763"/>
                <a:ext cx="714375" cy="36195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422" y="0"/>
                  </a:cxn>
                  <a:cxn ang="0">
                    <a:pos x="433" y="3"/>
                  </a:cxn>
                  <a:cxn ang="0">
                    <a:pos x="441" y="9"/>
                  </a:cxn>
                  <a:cxn ang="0">
                    <a:pos x="447" y="18"/>
                  </a:cxn>
                  <a:cxn ang="0">
                    <a:pos x="450" y="29"/>
                  </a:cxn>
                  <a:cxn ang="0">
                    <a:pos x="450" y="199"/>
                  </a:cxn>
                  <a:cxn ang="0">
                    <a:pos x="447" y="210"/>
                  </a:cxn>
                  <a:cxn ang="0">
                    <a:pos x="441" y="219"/>
                  </a:cxn>
                  <a:cxn ang="0">
                    <a:pos x="433" y="225"/>
                  </a:cxn>
                  <a:cxn ang="0">
                    <a:pos x="422" y="228"/>
                  </a:cxn>
                  <a:cxn ang="0">
                    <a:pos x="29" y="228"/>
                  </a:cxn>
                  <a:cxn ang="0">
                    <a:pos x="18" y="225"/>
                  </a:cxn>
                  <a:cxn ang="0">
                    <a:pos x="8" y="219"/>
                  </a:cxn>
                  <a:cxn ang="0">
                    <a:pos x="2" y="210"/>
                  </a:cxn>
                  <a:cxn ang="0">
                    <a:pos x="0" y="199"/>
                  </a:cxn>
                  <a:cxn ang="0">
                    <a:pos x="0" y="29"/>
                  </a:cxn>
                  <a:cxn ang="0">
                    <a:pos x="2" y="18"/>
                  </a:cxn>
                  <a:cxn ang="0">
                    <a:pos x="8" y="9"/>
                  </a:cxn>
                  <a:cxn ang="0">
                    <a:pos x="18" y="3"/>
                  </a:cxn>
                  <a:cxn ang="0">
                    <a:pos x="29" y="0"/>
                  </a:cxn>
                </a:cxnLst>
                <a:rect l="0" t="0" r="r" b="b"/>
                <a:pathLst>
                  <a:path w="450" h="228">
                    <a:moveTo>
                      <a:pt x="29" y="0"/>
                    </a:moveTo>
                    <a:lnTo>
                      <a:pt x="422" y="0"/>
                    </a:lnTo>
                    <a:lnTo>
                      <a:pt x="433" y="3"/>
                    </a:lnTo>
                    <a:lnTo>
                      <a:pt x="441" y="9"/>
                    </a:lnTo>
                    <a:lnTo>
                      <a:pt x="447" y="18"/>
                    </a:lnTo>
                    <a:lnTo>
                      <a:pt x="450" y="29"/>
                    </a:lnTo>
                    <a:lnTo>
                      <a:pt x="450" y="199"/>
                    </a:lnTo>
                    <a:lnTo>
                      <a:pt x="447" y="210"/>
                    </a:lnTo>
                    <a:lnTo>
                      <a:pt x="441" y="219"/>
                    </a:lnTo>
                    <a:lnTo>
                      <a:pt x="433" y="225"/>
                    </a:lnTo>
                    <a:lnTo>
                      <a:pt x="422" y="228"/>
                    </a:lnTo>
                    <a:lnTo>
                      <a:pt x="29" y="228"/>
                    </a:lnTo>
                    <a:lnTo>
                      <a:pt x="18" y="225"/>
                    </a:lnTo>
                    <a:lnTo>
                      <a:pt x="8" y="219"/>
                    </a:lnTo>
                    <a:lnTo>
                      <a:pt x="2" y="210"/>
                    </a:lnTo>
                    <a:lnTo>
                      <a:pt x="0" y="199"/>
                    </a:lnTo>
                    <a:lnTo>
                      <a:pt x="0" y="29"/>
                    </a:lnTo>
                    <a:lnTo>
                      <a:pt x="2" y="18"/>
                    </a:lnTo>
                    <a:lnTo>
                      <a:pt x="8" y="9"/>
                    </a:lnTo>
                    <a:lnTo>
                      <a:pt x="18" y="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DF851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5881688" y="1144588"/>
                <a:ext cx="652463" cy="20638"/>
              </a:xfrm>
              <a:custGeom>
                <a:avLst/>
                <a:gdLst/>
                <a:ahLst/>
                <a:cxnLst>
                  <a:cxn ang="0">
                    <a:pos x="409" y="0"/>
                  </a:cxn>
                  <a:cxn ang="0">
                    <a:pos x="400" y="1"/>
                  </a:cxn>
                  <a:cxn ang="0">
                    <a:pos x="387" y="3"/>
                  </a:cxn>
                  <a:cxn ang="0">
                    <a:pos x="369" y="5"/>
                  </a:cxn>
                  <a:cxn ang="0">
                    <a:pos x="347" y="7"/>
                  </a:cxn>
                  <a:cxn ang="0">
                    <a:pos x="321" y="9"/>
                  </a:cxn>
                  <a:cxn ang="0">
                    <a:pos x="291" y="11"/>
                  </a:cxn>
                  <a:cxn ang="0">
                    <a:pos x="257" y="13"/>
                  </a:cxn>
                  <a:cxn ang="0">
                    <a:pos x="221" y="13"/>
                  </a:cxn>
                  <a:cxn ang="0">
                    <a:pos x="181" y="13"/>
                  </a:cxn>
                  <a:cxn ang="0">
                    <a:pos x="139" y="12"/>
                  </a:cxn>
                  <a:cxn ang="0">
                    <a:pos x="94" y="10"/>
                  </a:cxn>
                  <a:cxn ang="0">
                    <a:pos x="48" y="7"/>
                  </a:cxn>
                  <a:cxn ang="0">
                    <a:pos x="0" y="1"/>
                  </a:cxn>
                  <a:cxn ang="0">
                    <a:pos x="411" y="0"/>
                  </a:cxn>
                  <a:cxn ang="0">
                    <a:pos x="409" y="0"/>
                  </a:cxn>
                </a:cxnLst>
                <a:rect l="0" t="0" r="r" b="b"/>
                <a:pathLst>
                  <a:path w="411" h="13">
                    <a:moveTo>
                      <a:pt x="409" y="0"/>
                    </a:moveTo>
                    <a:lnTo>
                      <a:pt x="400" y="1"/>
                    </a:lnTo>
                    <a:lnTo>
                      <a:pt x="387" y="3"/>
                    </a:lnTo>
                    <a:lnTo>
                      <a:pt x="369" y="5"/>
                    </a:lnTo>
                    <a:lnTo>
                      <a:pt x="347" y="7"/>
                    </a:lnTo>
                    <a:lnTo>
                      <a:pt x="321" y="9"/>
                    </a:lnTo>
                    <a:lnTo>
                      <a:pt x="291" y="11"/>
                    </a:lnTo>
                    <a:lnTo>
                      <a:pt x="257" y="13"/>
                    </a:lnTo>
                    <a:lnTo>
                      <a:pt x="221" y="13"/>
                    </a:lnTo>
                    <a:lnTo>
                      <a:pt x="181" y="13"/>
                    </a:lnTo>
                    <a:lnTo>
                      <a:pt x="139" y="12"/>
                    </a:lnTo>
                    <a:lnTo>
                      <a:pt x="94" y="10"/>
                    </a:lnTo>
                    <a:lnTo>
                      <a:pt x="48" y="7"/>
                    </a:lnTo>
                    <a:lnTo>
                      <a:pt x="0" y="1"/>
                    </a:lnTo>
                    <a:lnTo>
                      <a:pt x="411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FFA84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auto">
              <a:xfrm>
                <a:off x="4265613" y="4473575"/>
                <a:ext cx="4011613" cy="21272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506" y="0"/>
                  </a:cxn>
                  <a:cxn ang="0">
                    <a:pos x="2514" y="1"/>
                  </a:cxn>
                  <a:cxn ang="0">
                    <a:pos x="2521" y="6"/>
                  </a:cxn>
                  <a:cxn ang="0">
                    <a:pos x="2525" y="12"/>
                  </a:cxn>
                  <a:cxn ang="0">
                    <a:pos x="2527" y="21"/>
                  </a:cxn>
                  <a:cxn ang="0">
                    <a:pos x="2527" y="112"/>
                  </a:cxn>
                  <a:cxn ang="0">
                    <a:pos x="2525" y="121"/>
                  </a:cxn>
                  <a:cxn ang="0">
                    <a:pos x="2521" y="128"/>
                  </a:cxn>
                  <a:cxn ang="0">
                    <a:pos x="2514" y="132"/>
                  </a:cxn>
                  <a:cxn ang="0">
                    <a:pos x="2506" y="134"/>
                  </a:cxn>
                  <a:cxn ang="0">
                    <a:pos x="21" y="134"/>
                  </a:cxn>
                  <a:cxn ang="0">
                    <a:pos x="13" y="132"/>
                  </a:cxn>
                  <a:cxn ang="0">
                    <a:pos x="6" y="128"/>
                  </a:cxn>
                  <a:cxn ang="0">
                    <a:pos x="2" y="121"/>
                  </a:cxn>
                  <a:cxn ang="0">
                    <a:pos x="0" y="112"/>
                  </a:cxn>
                  <a:cxn ang="0">
                    <a:pos x="0" y="21"/>
                  </a:cxn>
                  <a:cxn ang="0">
                    <a:pos x="2" y="12"/>
                  </a:cxn>
                  <a:cxn ang="0">
                    <a:pos x="6" y="6"/>
                  </a:cxn>
                  <a:cxn ang="0">
                    <a:pos x="13" y="1"/>
                  </a:cxn>
                  <a:cxn ang="0">
                    <a:pos x="21" y="0"/>
                  </a:cxn>
                </a:cxnLst>
                <a:rect l="0" t="0" r="r" b="b"/>
                <a:pathLst>
                  <a:path w="2527" h="134">
                    <a:moveTo>
                      <a:pt x="21" y="0"/>
                    </a:moveTo>
                    <a:lnTo>
                      <a:pt x="2506" y="0"/>
                    </a:lnTo>
                    <a:lnTo>
                      <a:pt x="2514" y="1"/>
                    </a:lnTo>
                    <a:lnTo>
                      <a:pt x="2521" y="6"/>
                    </a:lnTo>
                    <a:lnTo>
                      <a:pt x="2525" y="12"/>
                    </a:lnTo>
                    <a:lnTo>
                      <a:pt x="2527" y="21"/>
                    </a:lnTo>
                    <a:lnTo>
                      <a:pt x="2527" y="112"/>
                    </a:lnTo>
                    <a:lnTo>
                      <a:pt x="2525" y="121"/>
                    </a:lnTo>
                    <a:lnTo>
                      <a:pt x="2521" y="128"/>
                    </a:lnTo>
                    <a:lnTo>
                      <a:pt x="2514" y="132"/>
                    </a:lnTo>
                    <a:lnTo>
                      <a:pt x="2506" y="134"/>
                    </a:lnTo>
                    <a:lnTo>
                      <a:pt x="21" y="134"/>
                    </a:lnTo>
                    <a:lnTo>
                      <a:pt x="13" y="132"/>
                    </a:lnTo>
                    <a:lnTo>
                      <a:pt x="6" y="128"/>
                    </a:lnTo>
                    <a:lnTo>
                      <a:pt x="2" y="121"/>
                    </a:lnTo>
                    <a:lnTo>
                      <a:pt x="0" y="112"/>
                    </a:lnTo>
                    <a:lnTo>
                      <a:pt x="0" y="21"/>
                    </a:lnTo>
                    <a:lnTo>
                      <a:pt x="2" y="12"/>
                    </a:lnTo>
                    <a:lnTo>
                      <a:pt x="6" y="6"/>
                    </a:lnTo>
                    <a:lnTo>
                      <a:pt x="13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DF851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4371976" y="4473575"/>
                <a:ext cx="3797300" cy="28575"/>
              </a:xfrm>
              <a:custGeom>
                <a:avLst/>
                <a:gdLst/>
                <a:ahLst/>
                <a:cxnLst>
                  <a:cxn ang="0">
                    <a:pos x="2380" y="0"/>
                  </a:cxn>
                  <a:cxn ang="0">
                    <a:pos x="2364" y="0"/>
                  </a:cxn>
                  <a:cxn ang="0">
                    <a:pos x="2343" y="1"/>
                  </a:cxn>
                  <a:cxn ang="0">
                    <a:pos x="2316" y="2"/>
                  </a:cxn>
                  <a:cxn ang="0">
                    <a:pos x="2284" y="3"/>
                  </a:cxn>
                  <a:cxn ang="0">
                    <a:pos x="2246" y="4"/>
                  </a:cxn>
                  <a:cxn ang="0">
                    <a:pos x="2204" y="5"/>
                  </a:cxn>
                  <a:cxn ang="0">
                    <a:pos x="2156" y="6"/>
                  </a:cxn>
                  <a:cxn ang="0">
                    <a:pos x="2104" y="7"/>
                  </a:cxn>
                  <a:cxn ang="0">
                    <a:pos x="2046" y="9"/>
                  </a:cxn>
                  <a:cxn ang="0">
                    <a:pos x="1984" y="10"/>
                  </a:cxn>
                  <a:cxn ang="0">
                    <a:pos x="1918" y="11"/>
                  </a:cxn>
                  <a:cxn ang="0">
                    <a:pos x="1847" y="12"/>
                  </a:cxn>
                  <a:cxn ang="0">
                    <a:pos x="1771" y="13"/>
                  </a:cxn>
                  <a:cxn ang="0">
                    <a:pos x="1692" y="14"/>
                  </a:cxn>
                  <a:cxn ang="0">
                    <a:pos x="1609" y="15"/>
                  </a:cxn>
                  <a:cxn ang="0">
                    <a:pos x="1522" y="16"/>
                  </a:cxn>
                  <a:cxn ang="0">
                    <a:pos x="1432" y="17"/>
                  </a:cxn>
                  <a:cxn ang="0">
                    <a:pos x="1338" y="18"/>
                  </a:cxn>
                  <a:cxn ang="0">
                    <a:pos x="1038" y="18"/>
                  </a:cxn>
                  <a:cxn ang="0">
                    <a:pos x="932" y="17"/>
                  </a:cxn>
                  <a:cxn ang="0">
                    <a:pos x="823" y="16"/>
                  </a:cxn>
                  <a:cxn ang="0">
                    <a:pos x="712" y="15"/>
                  </a:cxn>
                  <a:cxn ang="0">
                    <a:pos x="598" y="14"/>
                  </a:cxn>
                  <a:cxn ang="0">
                    <a:pos x="483" y="12"/>
                  </a:cxn>
                  <a:cxn ang="0">
                    <a:pos x="365" y="11"/>
                  </a:cxn>
                  <a:cxn ang="0">
                    <a:pos x="246" y="8"/>
                  </a:cxn>
                  <a:cxn ang="0">
                    <a:pos x="124" y="6"/>
                  </a:cxn>
                  <a:cxn ang="0">
                    <a:pos x="0" y="2"/>
                  </a:cxn>
                  <a:cxn ang="0">
                    <a:pos x="2392" y="0"/>
                  </a:cxn>
                  <a:cxn ang="0">
                    <a:pos x="2380" y="0"/>
                  </a:cxn>
                </a:cxnLst>
                <a:rect l="0" t="0" r="r" b="b"/>
                <a:pathLst>
                  <a:path w="2392" h="18">
                    <a:moveTo>
                      <a:pt x="2380" y="0"/>
                    </a:moveTo>
                    <a:lnTo>
                      <a:pt x="2364" y="0"/>
                    </a:lnTo>
                    <a:lnTo>
                      <a:pt x="2343" y="1"/>
                    </a:lnTo>
                    <a:lnTo>
                      <a:pt x="2316" y="2"/>
                    </a:lnTo>
                    <a:lnTo>
                      <a:pt x="2284" y="3"/>
                    </a:lnTo>
                    <a:lnTo>
                      <a:pt x="2246" y="4"/>
                    </a:lnTo>
                    <a:lnTo>
                      <a:pt x="2204" y="5"/>
                    </a:lnTo>
                    <a:lnTo>
                      <a:pt x="2156" y="6"/>
                    </a:lnTo>
                    <a:lnTo>
                      <a:pt x="2104" y="7"/>
                    </a:lnTo>
                    <a:lnTo>
                      <a:pt x="2046" y="9"/>
                    </a:lnTo>
                    <a:lnTo>
                      <a:pt x="1984" y="10"/>
                    </a:lnTo>
                    <a:lnTo>
                      <a:pt x="1918" y="11"/>
                    </a:lnTo>
                    <a:lnTo>
                      <a:pt x="1847" y="12"/>
                    </a:lnTo>
                    <a:lnTo>
                      <a:pt x="1771" y="13"/>
                    </a:lnTo>
                    <a:lnTo>
                      <a:pt x="1692" y="14"/>
                    </a:lnTo>
                    <a:lnTo>
                      <a:pt x="1609" y="15"/>
                    </a:lnTo>
                    <a:lnTo>
                      <a:pt x="1522" y="16"/>
                    </a:lnTo>
                    <a:lnTo>
                      <a:pt x="1432" y="17"/>
                    </a:lnTo>
                    <a:lnTo>
                      <a:pt x="1338" y="18"/>
                    </a:lnTo>
                    <a:lnTo>
                      <a:pt x="1038" y="18"/>
                    </a:lnTo>
                    <a:lnTo>
                      <a:pt x="932" y="17"/>
                    </a:lnTo>
                    <a:lnTo>
                      <a:pt x="823" y="16"/>
                    </a:lnTo>
                    <a:lnTo>
                      <a:pt x="712" y="15"/>
                    </a:lnTo>
                    <a:lnTo>
                      <a:pt x="598" y="14"/>
                    </a:lnTo>
                    <a:lnTo>
                      <a:pt x="483" y="12"/>
                    </a:lnTo>
                    <a:lnTo>
                      <a:pt x="365" y="11"/>
                    </a:lnTo>
                    <a:lnTo>
                      <a:pt x="246" y="8"/>
                    </a:lnTo>
                    <a:lnTo>
                      <a:pt x="124" y="6"/>
                    </a:lnTo>
                    <a:lnTo>
                      <a:pt x="0" y="2"/>
                    </a:lnTo>
                    <a:lnTo>
                      <a:pt x="2392" y="0"/>
                    </a:lnTo>
                    <a:lnTo>
                      <a:pt x="2380" y="0"/>
                    </a:lnTo>
                    <a:close/>
                  </a:path>
                </a:pathLst>
              </a:custGeom>
              <a:solidFill>
                <a:srgbClr val="FFB95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auto">
              <a:xfrm>
                <a:off x="6626226" y="4260850"/>
                <a:ext cx="781050" cy="1762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2" y="0"/>
                  </a:cxn>
                  <a:cxn ang="0">
                    <a:pos x="492" y="68"/>
                  </a:cxn>
                  <a:cxn ang="0">
                    <a:pos x="489" y="81"/>
                  </a:cxn>
                  <a:cxn ang="0">
                    <a:pos x="483" y="93"/>
                  </a:cxn>
                  <a:cxn ang="0">
                    <a:pos x="474" y="103"/>
                  </a:cxn>
                  <a:cxn ang="0">
                    <a:pos x="462" y="109"/>
                  </a:cxn>
                  <a:cxn ang="0">
                    <a:pos x="449" y="111"/>
                  </a:cxn>
                  <a:cxn ang="0">
                    <a:pos x="44" y="111"/>
                  </a:cxn>
                  <a:cxn ang="0">
                    <a:pos x="30" y="109"/>
                  </a:cxn>
                  <a:cxn ang="0">
                    <a:pos x="18" y="103"/>
                  </a:cxn>
                  <a:cxn ang="0">
                    <a:pos x="9" y="93"/>
                  </a:cxn>
                  <a:cxn ang="0">
                    <a:pos x="3" y="81"/>
                  </a:cxn>
                  <a:cxn ang="0">
                    <a:pos x="0" y="68"/>
                  </a:cxn>
                  <a:cxn ang="0">
                    <a:pos x="0" y="0"/>
                  </a:cxn>
                </a:cxnLst>
                <a:rect l="0" t="0" r="r" b="b"/>
                <a:pathLst>
                  <a:path w="492" h="111">
                    <a:moveTo>
                      <a:pt x="0" y="0"/>
                    </a:moveTo>
                    <a:lnTo>
                      <a:pt x="492" y="0"/>
                    </a:lnTo>
                    <a:lnTo>
                      <a:pt x="492" y="68"/>
                    </a:lnTo>
                    <a:lnTo>
                      <a:pt x="489" y="81"/>
                    </a:lnTo>
                    <a:lnTo>
                      <a:pt x="483" y="93"/>
                    </a:lnTo>
                    <a:lnTo>
                      <a:pt x="474" y="103"/>
                    </a:lnTo>
                    <a:lnTo>
                      <a:pt x="462" y="109"/>
                    </a:lnTo>
                    <a:lnTo>
                      <a:pt x="449" y="111"/>
                    </a:lnTo>
                    <a:lnTo>
                      <a:pt x="44" y="111"/>
                    </a:lnTo>
                    <a:lnTo>
                      <a:pt x="30" y="109"/>
                    </a:lnTo>
                    <a:lnTo>
                      <a:pt x="18" y="103"/>
                    </a:lnTo>
                    <a:lnTo>
                      <a:pt x="9" y="93"/>
                    </a:lnTo>
                    <a:lnTo>
                      <a:pt x="3" y="81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" name="Freeform 29"/>
              <p:cNvSpPr>
                <a:spLocks/>
              </p:cNvSpPr>
              <p:nvPr/>
            </p:nvSpPr>
            <p:spPr bwMode="auto">
              <a:xfrm>
                <a:off x="6626226" y="4154488"/>
                <a:ext cx="781050" cy="106363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49" y="0"/>
                  </a:cxn>
                  <a:cxn ang="0">
                    <a:pos x="462" y="2"/>
                  </a:cxn>
                  <a:cxn ang="0">
                    <a:pos x="474" y="8"/>
                  </a:cxn>
                  <a:cxn ang="0">
                    <a:pos x="483" y="17"/>
                  </a:cxn>
                  <a:cxn ang="0">
                    <a:pos x="489" y="29"/>
                  </a:cxn>
                  <a:cxn ang="0">
                    <a:pos x="492" y="43"/>
                  </a:cxn>
                  <a:cxn ang="0">
                    <a:pos x="492" y="67"/>
                  </a:cxn>
                  <a:cxn ang="0">
                    <a:pos x="0" y="67"/>
                  </a:cxn>
                  <a:cxn ang="0">
                    <a:pos x="0" y="43"/>
                  </a:cxn>
                  <a:cxn ang="0">
                    <a:pos x="3" y="29"/>
                  </a:cxn>
                  <a:cxn ang="0">
                    <a:pos x="9" y="17"/>
                  </a:cxn>
                  <a:cxn ang="0">
                    <a:pos x="18" y="8"/>
                  </a:cxn>
                  <a:cxn ang="0">
                    <a:pos x="30" y="2"/>
                  </a:cxn>
                  <a:cxn ang="0">
                    <a:pos x="44" y="0"/>
                  </a:cxn>
                </a:cxnLst>
                <a:rect l="0" t="0" r="r" b="b"/>
                <a:pathLst>
                  <a:path w="492" h="67">
                    <a:moveTo>
                      <a:pt x="44" y="0"/>
                    </a:moveTo>
                    <a:lnTo>
                      <a:pt x="449" y="0"/>
                    </a:lnTo>
                    <a:lnTo>
                      <a:pt x="462" y="2"/>
                    </a:lnTo>
                    <a:lnTo>
                      <a:pt x="474" y="8"/>
                    </a:lnTo>
                    <a:lnTo>
                      <a:pt x="483" y="17"/>
                    </a:lnTo>
                    <a:lnTo>
                      <a:pt x="489" y="29"/>
                    </a:lnTo>
                    <a:lnTo>
                      <a:pt x="492" y="43"/>
                    </a:lnTo>
                    <a:lnTo>
                      <a:pt x="492" y="67"/>
                    </a:lnTo>
                    <a:lnTo>
                      <a:pt x="0" y="67"/>
                    </a:lnTo>
                    <a:lnTo>
                      <a:pt x="0" y="43"/>
                    </a:lnTo>
                    <a:lnTo>
                      <a:pt x="3" y="29"/>
                    </a:lnTo>
                    <a:lnTo>
                      <a:pt x="9" y="17"/>
                    </a:lnTo>
                    <a:lnTo>
                      <a:pt x="18" y="8"/>
                    </a:lnTo>
                    <a:lnTo>
                      <a:pt x="3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2741612" y="3657600"/>
              <a:ext cx="1981200" cy="2186619"/>
              <a:chOff x="979488" y="1543051"/>
              <a:chExt cx="3016250" cy="3328987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59" name="Freeform 52"/>
              <p:cNvSpPr>
                <a:spLocks/>
              </p:cNvSpPr>
              <p:nvPr/>
            </p:nvSpPr>
            <p:spPr bwMode="auto">
              <a:xfrm>
                <a:off x="981076" y="3935413"/>
                <a:ext cx="2259013" cy="936625"/>
              </a:xfrm>
              <a:custGeom>
                <a:avLst/>
                <a:gdLst/>
                <a:ahLst/>
                <a:cxnLst>
                  <a:cxn ang="0">
                    <a:pos x="76" y="1"/>
                  </a:cxn>
                  <a:cxn ang="0">
                    <a:pos x="1413" y="467"/>
                  </a:cxn>
                  <a:cxn ang="0">
                    <a:pos x="1422" y="478"/>
                  </a:cxn>
                  <a:cxn ang="0">
                    <a:pos x="1422" y="493"/>
                  </a:cxn>
                  <a:cxn ang="0">
                    <a:pos x="1397" y="561"/>
                  </a:cxn>
                  <a:cxn ang="0">
                    <a:pos x="1385" y="572"/>
                  </a:cxn>
                  <a:cxn ang="0">
                    <a:pos x="1369" y="582"/>
                  </a:cxn>
                  <a:cxn ang="0">
                    <a:pos x="1352" y="589"/>
                  </a:cxn>
                  <a:cxn ang="0">
                    <a:pos x="1340" y="589"/>
                  </a:cxn>
                  <a:cxn ang="0">
                    <a:pos x="1333" y="587"/>
                  </a:cxn>
                  <a:cxn ang="0">
                    <a:pos x="1312" y="580"/>
                  </a:cxn>
                  <a:cxn ang="0">
                    <a:pos x="1279" y="568"/>
                  </a:cxn>
                  <a:cxn ang="0">
                    <a:pos x="1235" y="553"/>
                  </a:cxn>
                  <a:cxn ang="0">
                    <a:pos x="1181" y="534"/>
                  </a:cxn>
                  <a:cxn ang="0">
                    <a:pos x="1119" y="513"/>
                  </a:cxn>
                  <a:cxn ang="0">
                    <a:pos x="1050" y="489"/>
                  </a:cxn>
                  <a:cxn ang="0">
                    <a:pos x="975" y="463"/>
                  </a:cxn>
                  <a:cxn ang="0">
                    <a:pos x="895" y="435"/>
                  </a:cxn>
                  <a:cxn ang="0">
                    <a:pos x="770" y="392"/>
                  </a:cxn>
                  <a:cxn ang="0">
                    <a:pos x="684" y="362"/>
                  </a:cxn>
                  <a:cxn ang="0">
                    <a:pos x="598" y="332"/>
                  </a:cxn>
                  <a:cxn ang="0">
                    <a:pos x="513" y="303"/>
                  </a:cxn>
                  <a:cxn ang="0">
                    <a:pos x="431" y="274"/>
                  </a:cxn>
                  <a:cxn ang="0">
                    <a:pos x="353" y="248"/>
                  </a:cxn>
                  <a:cxn ang="0">
                    <a:pos x="280" y="222"/>
                  </a:cxn>
                  <a:cxn ang="0">
                    <a:pos x="213" y="199"/>
                  </a:cxn>
                  <a:cxn ang="0">
                    <a:pos x="154" y="178"/>
                  </a:cxn>
                  <a:cxn ang="0">
                    <a:pos x="104" y="161"/>
                  </a:cxn>
                  <a:cxn ang="0">
                    <a:pos x="64" y="147"/>
                  </a:cxn>
                  <a:cxn ang="0">
                    <a:pos x="35" y="137"/>
                  </a:cxn>
                  <a:cxn ang="0">
                    <a:pos x="19" y="132"/>
                  </a:cxn>
                  <a:cxn ang="0">
                    <a:pos x="9" y="127"/>
                  </a:cxn>
                  <a:cxn ang="0">
                    <a:pos x="2" y="117"/>
                  </a:cxn>
                  <a:cxn ang="0">
                    <a:pos x="0" y="107"/>
                  </a:cxn>
                  <a:cxn ang="0">
                    <a:pos x="3" y="99"/>
                  </a:cxn>
                  <a:cxn ang="0">
                    <a:pos x="10" y="77"/>
                  </a:cxn>
                  <a:cxn ang="0">
                    <a:pos x="17" y="59"/>
                  </a:cxn>
                  <a:cxn ang="0">
                    <a:pos x="23" y="42"/>
                  </a:cxn>
                  <a:cxn ang="0">
                    <a:pos x="26" y="31"/>
                  </a:cxn>
                  <a:cxn ang="0">
                    <a:pos x="30" y="25"/>
                  </a:cxn>
                  <a:cxn ang="0">
                    <a:pos x="48" y="10"/>
                  </a:cxn>
                  <a:cxn ang="0">
                    <a:pos x="64" y="2"/>
                  </a:cxn>
                </a:cxnLst>
                <a:rect l="0" t="0" r="r" b="b"/>
                <a:pathLst>
                  <a:path w="1423" h="590">
                    <a:moveTo>
                      <a:pt x="70" y="0"/>
                    </a:moveTo>
                    <a:lnTo>
                      <a:pt x="76" y="1"/>
                    </a:lnTo>
                    <a:lnTo>
                      <a:pt x="1406" y="463"/>
                    </a:lnTo>
                    <a:lnTo>
                      <a:pt x="1413" y="467"/>
                    </a:lnTo>
                    <a:lnTo>
                      <a:pt x="1418" y="472"/>
                    </a:lnTo>
                    <a:lnTo>
                      <a:pt x="1422" y="478"/>
                    </a:lnTo>
                    <a:lnTo>
                      <a:pt x="1423" y="485"/>
                    </a:lnTo>
                    <a:lnTo>
                      <a:pt x="1422" y="493"/>
                    </a:lnTo>
                    <a:lnTo>
                      <a:pt x="1399" y="557"/>
                    </a:lnTo>
                    <a:lnTo>
                      <a:pt x="1397" y="561"/>
                    </a:lnTo>
                    <a:lnTo>
                      <a:pt x="1392" y="567"/>
                    </a:lnTo>
                    <a:lnTo>
                      <a:pt x="1385" y="572"/>
                    </a:lnTo>
                    <a:lnTo>
                      <a:pt x="1377" y="577"/>
                    </a:lnTo>
                    <a:lnTo>
                      <a:pt x="1369" y="582"/>
                    </a:lnTo>
                    <a:lnTo>
                      <a:pt x="1360" y="586"/>
                    </a:lnTo>
                    <a:lnTo>
                      <a:pt x="1352" y="589"/>
                    </a:lnTo>
                    <a:lnTo>
                      <a:pt x="1345" y="590"/>
                    </a:lnTo>
                    <a:lnTo>
                      <a:pt x="1340" y="589"/>
                    </a:lnTo>
                    <a:lnTo>
                      <a:pt x="1338" y="589"/>
                    </a:lnTo>
                    <a:lnTo>
                      <a:pt x="1333" y="587"/>
                    </a:lnTo>
                    <a:lnTo>
                      <a:pt x="1324" y="584"/>
                    </a:lnTo>
                    <a:lnTo>
                      <a:pt x="1312" y="580"/>
                    </a:lnTo>
                    <a:lnTo>
                      <a:pt x="1297" y="575"/>
                    </a:lnTo>
                    <a:lnTo>
                      <a:pt x="1279" y="568"/>
                    </a:lnTo>
                    <a:lnTo>
                      <a:pt x="1258" y="561"/>
                    </a:lnTo>
                    <a:lnTo>
                      <a:pt x="1235" y="553"/>
                    </a:lnTo>
                    <a:lnTo>
                      <a:pt x="1209" y="544"/>
                    </a:lnTo>
                    <a:lnTo>
                      <a:pt x="1181" y="534"/>
                    </a:lnTo>
                    <a:lnTo>
                      <a:pt x="1151" y="524"/>
                    </a:lnTo>
                    <a:lnTo>
                      <a:pt x="1119" y="513"/>
                    </a:lnTo>
                    <a:lnTo>
                      <a:pt x="1085" y="501"/>
                    </a:lnTo>
                    <a:lnTo>
                      <a:pt x="1050" y="489"/>
                    </a:lnTo>
                    <a:lnTo>
                      <a:pt x="1013" y="476"/>
                    </a:lnTo>
                    <a:lnTo>
                      <a:pt x="975" y="463"/>
                    </a:lnTo>
                    <a:lnTo>
                      <a:pt x="935" y="449"/>
                    </a:lnTo>
                    <a:lnTo>
                      <a:pt x="895" y="435"/>
                    </a:lnTo>
                    <a:lnTo>
                      <a:pt x="854" y="421"/>
                    </a:lnTo>
                    <a:lnTo>
                      <a:pt x="770" y="392"/>
                    </a:lnTo>
                    <a:lnTo>
                      <a:pt x="727" y="377"/>
                    </a:lnTo>
                    <a:lnTo>
                      <a:pt x="684" y="362"/>
                    </a:lnTo>
                    <a:lnTo>
                      <a:pt x="641" y="347"/>
                    </a:lnTo>
                    <a:lnTo>
                      <a:pt x="598" y="332"/>
                    </a:lnTo>
                    <a:lnTo>
                      <a:pt x="555" y="318"/>
                    </a:lnTo>
                    <a:lnTo>
                      <a:pt x="513" y="303"/>
                    </a:lnTo>
                    <a:lnTo>
                      <a:pt x="472" y="288"/>
                    </a:lnTo>
                    <a:lnTo>
                      <a:pt x="431" y="274"/>
                    </a:lnTo>
                    <a:lnTo>
                      <a:pt x="392" y="261"/>
                    </a:lnTo>
                    <a:lnTo>
                      <a:pt x="353" y="248"/>
                    </a:lnTo>
                    <a:lnTo>
                      <a:pt x="316" y="234"/>
                    </a:lnTo>
                    <a:lnTo>
                      <a:pt x="280" y="222"/>
                    </a:lnTo>
                    <a:lnTo>
                      <a:pt x="246" y="210"/>
                    </a:lnTo>
                    <a:lnTo>
                      <a:pt x="213" y="199"/>
                    </a:lnTo>
                    <a:lnTo>
                      <a:pt x="183" y="188"/>
                    </a:lnTo>
                    <a:lnTo>
                      <a:pt x="154" y="178"/>
                    </a:lnTo>
                    <a:lnTo>
                      <a:pt x="128" y="169"/>
                    </a:lnTo>
                    <a:lnTo>
                      <a:pt x="104" y="161"/>
                    </a:lnTo>
                    <a:lnTo>
                      <a:pt x="82" y="153"/>
                    </a:lnTo>
                    <a:lnTo>
                      <a:pt x="64" y="147"/>
                    </a:lnTo>
                    <a:lnTo>
                      <a:pt x="48" y="141"/>
                    </a:lnTo>
                    <a:lnTo>
                      <a:pt x="35" y="137"/>
                    </a:lnTo>
                    <a:lnTo>
                      <a:pt x="25" y="134"/>
                    </a:lnTo>
                    <a:lnTo>
                      <a:pt x="19" y="132"/>
                    </a:lnTo>
                    <a:lnTo>
                      <a:pt x="16" y="131"/>
                    </a:lnTo>
                    <a:lnTo>
                      <a:pt x="9" y="127"/>
                    </a:lnTo>
                    <a:lnTo>
                      <a:pt x="5" y="122"/>
                    </a:lnTo>
                    <a:lnTo>
                      <a:pt x="2" y="117"/>
                    </a:lnTo>
                    <a:lnTo>
                      <a:pt x="0" y="112"/>
                    </a:lnTo>
                    <a:lnTo>
                      <a:pt x="0" y="107"/>
                    </a:lnTo>
                    <a:lnTo>
                      <a:pt x="2" y="103"/>
                    </a:lnTo>
                    <a:lnTo>
                      <a:pt x="3" y="99"/>
                    </a:lnTo>
                    <a:lnTo>
                      <a:pt x="7" y="86"/>
                    </a:lnTo>
                    <a:lnTo>
                      <a:pt x="10" y="77"/>
                    </a:lnTo>
                    <a:lnTo>
                      <a:pt x="13" y="68"/>
                    </a:lnTo>
                    <a:lnTo>
                      <a:pt x="17" y="59"/>
                    </a:lnTo>
                    <a:lnTo>
                      <a:pt x="19" y="50"/>
                    </a:lnTo>
                    <a:lnTo>
                      <a:pt x="23" y="42"/>
                    </a:lnTo>
                    <a:lnTo>
                      <a:pt x="24" y="36"/>
                    </a:lnTo>
                    <a:lnTo>
                      <a:pt x="26" y="31"/>
                    </a:lnTo>
                    <a:lnTo>
                      <a:pt x="26" y="30"/>
                    </a:lnTo>
                    <a:lnTo>
                      <a:pt x="30" y="25"/>
                    </a:lnTo>
                    <a:lnTo>
                      <a:pt x="34" y="20"/>
                    </a:lnTo>
                    <a:lnTo>
                      <a:pt x="48" y="10"/>
                    </a:lnTo>
                    <a:lnTo>
                      <a:pt x="56" y="5"/>
                    </a:lnTo>
                    <a:lnTo>
                      <a:pt x="64" y="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D7A76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53"/>
              <p:cNvSpPr>
                <a:spLocks/>
              </p:cNvSpPr>
              <p:nvPr/>
            </p:nvSpPr>
            <p:spPr bwMode="auto">
              <a:xfrm>
                <a:off x="979488" y="4033838"/>
                <a:ext cx="2184400" cy="83661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34" y="0"/>
                  </a:cxn>
                  <a:cxn ang="0">
                    <a:pos x="41" y="2"/>
                  </a:cxn>
                  <a:cxn ang="0">
                    <a:pos x="1358" y="460"/>
                  </a:cxn>
                  <a:cxn ang="0">
                    <a:pos x="1367" y="464"/>
                  </a:cxn>
                  <a:cxn ang="0">
                    <a:pos x="1373" y="470"/>
                  </a:cxn>
                  <a:cxn ang="0">
                    <a:pos x="1376" y="475"/>
                  </a:cxn>
                  <a:cxn ang="0">
                    <a:pos x="1376" y="481"/>
                  </a:cxn>
                  <a:cxn ang="0">
                    <a:pos x="1363" y="520"/>
                  </a:cxn>
                  <a:cxn ang="0">
                    <a:pos x="1360" y="524"/>
                  </a:cxn>
                  <a:cxn ang="0">
                    <a:pos x="1356" y="527"/>
                  </a:cxn>
                  <a:cxn ang="0">
                    <a:pos x="1349" y="527"/>
                  </a:cxn>
                  <a:cxn ang="0">
                    <a:pos x="1342" y="527"/>
                  </a:cxn>
                  <a:cxn ang="0">
                    <a:pos x="1336" y="526"/>
                  </a:cxn>
                  <a:cxn ang="0">
                    <a:pos x="18" y="68"/>
                  </a:cxn>
                  <a:cxn ang="0">
                    <a:pos x="10" y="63"/>
                  </a:cxn>
                  <a:cxn ang="0">
                    <a:pos x="3" y="58"/>
                  </a:cxn>
                  <a:cxn ang="0">
                    <a:pos x="0" y="53"/>
                  </a:cxn>
                  <a:cxn ang="0">
                    <a:pos x="0" y="47"/>
                  </a:cxn>
                  <a:cxn ang="0">
                    <a:pos x="14" y="7"/>
                  </a:cxn>
                  <a:cxn ang="0">
                    <a:pos x="17" y="4"/>
                  </a:cxn>
                  <a:cxn ang="0">
                    <a:pos x="21" y="1"/>
                  </a:cxn>
                  <a:cxn ang="0">
                    <a:pos x="27" y="0"/>
                  </a:cxn>
                </a:cxnLst>
                <a:rect l="0" t="0" r="r" b="b"/>
                <a:pathLst>
                  <a:path w="1376" h="527">
                    <a:moveTo>
                      <a:pt x="27" y="0"/>
                    </a:moveTo>
                    <a:lnTo>
                      <a:pt x="34" y="0"/>
                    </a:lnTo>
                    <a:lnTo>
                      <a:pt x="41" y="2"/>
                    </a:lnTo>
                    <a:lnTo>
                      <a:pt x="1358" y="460"/>
                    </a:lnTo>
                    <a:lnTo>
                      <a:pt x="1367" y="464"/>
                    </a:lnTo>
                    <a:lnTo>
                      <a:pt x="1373" y="470"/>
                    </a:lnTo>
                    <a:lnTo>
                      <a:pt x="1376" y="475"/>
                    </a:lnTo>
                    <a:lnTo>
                      <a:pt x="1376" y="481"/>
                    </a:lnTo>
                    <a:lnTo>
                      <a:pt x="1363" y="520"/>
                    </a:lnTo>
                    <a:lnTo>
                      <a:pt x="1360" y="524"/>
                    </a:lnTo>
                    <a:lnTo>
                      <a:pt x="1356" y="527"/>
                    </a:lnTo>
                    <a:lnTo>
                      <a:pt x="1349" y="527"/>
                    </a:lnTo>
                    <a:lnTo>
                      <a:pt x="1342" y="527"/>
                    </a:lnTo>
                    <a:lnTo>
                      <a:pt x="1336" y="526"/>
                    </a:lnTo>
                    <a:lnTo>
                      <a:pt x="18" y="68"/>
                    </a:lnTo>
                    <a:lnTo>
                      <a:pt x="10" y="63"/>
                    </a:lnTo>
                    <a:lnTo>
                      <a:pt x="3" y="58"/>
                    </a:lnTo>
                    <a:lnTo>
                      <a:pt x="0" y="53"/>
                    </a:lnTo>
                    <a:lnTo>
                      <a:pt x="0" y="47"/>
                    </a:lnTo>
                    <a:lnTo>
                      <a:pt x="14" y="7"/>
                    </a:lnTo>
                    <a:lnTo>
                      <a:pt x="17" y="4"/>
                    </a:lnTo>
                    <a:lnTo>
                      <a:pt x="21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E9C99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54"/>
              <p:cNvSpPr>
                <a:spLocks/>
              </p:cNvSpPr>
              <p:nvPr/>
            </p:nvSpPr>
            <p:spPr bwMode="auto">
              <a:xfrm>
                <a:off x="979488" y="4040188"/>
                <a:ext cx="2174875" cy="828675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2" y="1"/>
                  </a:cxn>
                  <a:cxn ang="0">
                    <a:pos x="39" y="3"/>
                  </a:cxn>
                  <a:cxn ang="0">
                    <a:pos x="1352" y="459"/>
                  </a:cxn>
                  <a:cxn ang="0">
                    <a:pos x="1360" y="463"/>
                  </a:cxn>
                  <a:cxn ang="0">
                    <a:pos x="1367" y="468"/>
                  </a:cxn>
                  <a:cxn ang="0">
                    <a:pos x="1370" y="474"/>
                  </a:cxn>
                  <a:cxn ang="0">
                    <a:pos x="1370" y="479"/>
                  </a:cxn>
                  <a:cxn ang="0">
                    <a:pos x="1358" y="516"/>
                  </a:cxn>
                  <a:cxn ang="0">
                    <a:pos x="1355" y="519"/>
                  </a:cxn>
                  <a:cxn ang="0">
                    <a:pos x="1351" y="521"/>
                  </a:cxn>
                  <a:cxn ang="0">
                    <a:pos x="1345" y="522"/>
                  </a:cxn>
                  <a:cxn ang="0">
                    <a:pos x="1338" y="522"/>
                  </a:cxn>
                  <a:cxn ang="0">
                    <a:pos x="1331" y="520"/>
                  </a:cxn>
                  <a:cxn ang="0">
                    <a:pos x="18" y="63"/>
                  </a:cxn>
                  <a:cxn ang="0">
                    <a:pos x="10" y="59"/>
                  </a:cxn>
                  <a:cxn ang="0">
                    <a:pos x="3" y="54"/>
                  </a:cxn>
                  <a:cxn ang="0">
                    <a:pos x="0" y="49"/>
                  </a:cxn>
                  <a:cxn ang="0">
                    <a:pos x="0" y="44"/>
                  </a:cxn>
                  <a:cxn ang="0">
                    <a:pos x="13" y="7"/>
                  </a:cxn>
                  <a:cxn ang="0">
                    <a:pos x="15" y="3"/>
                  </a:cxn>
                  <a:cxn ang="0">
                    <a:pos x="19" y="1"/>
                  </a:cxn>
                  <a:cxn ang="0">
                    <a:pos x="25" y="0"/>
                  </a:cxn>
                </a:cxnLst>
                <a:rect l="0" t="0" r="r" b="b"/>
                <a:pathLst>
                  <a:path w="1370" h="522">
                    <a:moveTo>
                      <a:pt x="25" y="0"/>
                    </a:moveTo>
                    <a:lnTo>
                      <a:pt x="32" y="1"/>
                    </a:lnTo>
                    <a:lnTo>
                      <a:pt x="39" y="3"/>
                    </a:lnTo>
                    <a:lnTo>
                      <a:pt x="1352" y="459"/>
                    </a:lnTo>
                    <a:lnTo>
                      <a:pt x="1360" y="463"/>
                    </a:lnTo>
                    <a:lnTo>
                      <a:pt x="1367" y="468"/>
                    </a:lnTo>
                    <a:lnTo>
                      <a:pt x="1370" y="474"/>
                    </a:lnTo>
                    <a:lnTo>
                      <a:pt x="1370" y="479"/>
                    </a:lnTo>
                    <a:lnTo>
                      <a:pt x="1358" y="516"/>
                    </a:lnTo>
                    <a:lnTo>
                      <a:pt x="1355" y="519"/>
                    </a:lnTo>
                    <a:lnTo>
                      <a:pt x="1351" y="521"/>
                    </a:lnTo>
                    <a:lnTo>
                      <a:pt x="1345" y="522"/>
                    </a:lnTo>
                    <a:lnTo>
                      <a:pt x="1338" y="522"/>
                    </a:lnTo>
                    <a:lnTo>
                      <a:pt x="1331" y="520"/>
                    </a:lnTo>
                    <a:lnTo>
                      <a:pt x="18" y="63"/>
                    </a:lnTo>
                    <a:lnTo>
                      <a:pt x="10" y="59"/>
                    </a:lnTo>
                    <a:lnTo>
                      <a:pt x="3" y="54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13" y="7"/>
                    </a:lnTo>
                    <a:lnTo>
                      <a:pt x="15" y="3"/>
                    </a:lnTo>
                    <a:lnTo>
                      <a:pt x="19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DFAB5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55"/>
              <p:cNvSpPr>
                <a:spLocks/>
              </p:cNvSpPr>
              <p:nvPr/>
            </p:nvSpPr>
            <p:spPr bwMode="auto">
              <a:xfrm>
                <a:off x="1106488" y="1543051"/>
                <a:ext cx="1089025" cy="2560638"/>
              </a:xfrm>
              <a:custGeom>
                <a:avLst/>
                <a:gdLst/>
                <a:ahLst/>
                <a:cxnLst>
                  <a:cxn ang="0">
                    <a:pos x="600" y="1"/>
                  </a:cxn>
                  <a:cxn ang="0">
                    <a:pos x="677" y="29"/>
                  </a:cxn>
                  <a:cxn ang="0">
                    <a:pos x="686" y="43"/>
                  </a:cxn>
                  <a:cxn ang="0">
                    <a:pos x="685" y="60"/>
                  </a:cxn>
                  <a:cxn ang="0">
                    <a:pos x="151" y="1594"/>
                  </a:cxn>
                  <a:cxn ang="0">
                    <a:pos x="137" y="1604"/>
                  </a:cxn>
                  <a:cxn ang="0">
                    <a:pos x="118" y="1611"/>
                  </a:cxn>
                  <a:cxn ang="0">
                    <a:pos x="101" y="1613"/>
                  </a:cxn>
                  <a:cxn ang="0">
                    <a:pos x="93" y="1612"/>
                  </a:cxn>
                  <a:cxn ang="0">
                    <a:pos x="82" y="1608"/>
                  </a:cxn>
                  <a:cxn ang="0">
                    <a:pos x="53" y="1599"/>
                  </a:cxn>
                  <a:cxn ang="0">
                    <a:pos x="26" y="1589"/>
                  </a:cxn>
                  <a:cxn ang="0">
                    <a:pos x="15" y="1585"/>
                  </a:cxn>
                  <a:cxn ang="0">
                    <a:pos x="7" y="1580"/>
                  </a:cxn>
                  <a:cxn ang="0">
                    <a:pos x="1" y="1569"/>
                  </a:cxn>
                  <a:cxn ang="0">
                    <a:pos x="2" y="1553"/>
                  </a:cxn>
                  <a:cxn ang="0">
                    <a:pos x="5" y="1543"/>
                  </a:cxn>
                  <a:cxn ang="0">
                    <a:pos x="13" y="1520"/>
                  </a:cxn>
                  <a:cxn ang="0">
                    <a:pos x="26" y="1485"/>
                  </a:cxn>
                  <a:cxn ang="0">
                    <a:pos x="42" y="1438"/>
                  </a:cxn>
                  <a:cxn ang="0">
                    <a:pos x="62" y="1382"/>
                  </a:cxn>
                  <a:cxn ang="0">
                    <a:pos x="84" y="1316"/>
                  </a:cxn>
                  <a:cxn ang="0">
                    <a:pos x="110" y="1243"/>
                  </a:cxn>
                  <a:cxn ang="0">
                    <a:pos x="137" y="1164"/>
                  </a:cxn>
                  <a:cxn ang="0">
                    <a:pos x="167" y="1080"/>
                  </a:cxn>
                  <a:cxn ang="0">
                    <a:pos x="197" y="991"/>
                  </a:cxn>
                  <a:cxn ang="0">
                    <a:pos x="245" y="855"/>
                  </a:cxn>
                  <a:cxn ang="0">
                    <a:pos x="293" y="716"/>
                  </a:cxn>
                  <a:cxn ang="0">
                    <a:pos x="356" y="536"/>
                  </a:cxn>
                  <a:cxn ang="0">
                    <a:pos x="386" y="450"/>
                  </a:cxn>
                  <a:cxn ang="0">
                    <a:pos x="414" y="369"/>
                  </a:cxn>
                  <a:cxn ang="0">
                    <a:pos x="440" y="294"/>
                  </a:cxn>
                  <a:cxn ang="0">
                    <a:pos x="464" y="226"/>
                  </a:cxn>
                  <a:cxn ang="0">
                    <a:pos x="485" y="166"/>
                  </a:cxn>
                  <a:cxn ang="0">
                    <a:pos x="502" y="115"/>
                  </a:cxn>
                  <a:cxn ang="0">
                    <a:pos x="516" y="76"/>
                  </a:cxn>
                  <a:cxn ang="0">
                    <a:pos x="525" y="48"/>
                  </a:cxn>
                  <a:cxn ang="0">
                    <a:pos x="531" y="34"/>
                  </a:cxn>
                  <a:cxn ang="0">
                    <a:pos x="534" y="27"/>
                  </a:cxn>
                  <a:cxn ang="0">
                    <a:pos x="548" y="17"/>
                  </a:cxn>
                  <a:cxn ang="0">
                    <a:pos x="567" y="7"/>
                  </a:cxn>
                  <a:cxn ang="0">
                    <a:pos x="586" y="1"/>
                  </a:cxn>
                </a:cxnLst>
                <a:rect l="0" t="0" r="r" b="b"/>
                <a:pathLst>
                  <a:path w="686" h="1613">
                    <a:moveTo>
                      <a:pt x="594" y="0"/>
                    </a:moveTo>
                    <a:lnTo>
                      <a:pt x="600" y="1"/>
                    </a:lnTo>
                    <a:lnTo>
                      <a:pt x="670" y="26"/>
                    </a:lnTo>
                    <a:lnTo>
                      <a:pt x="677" y="29"/>
                    </a:lnTo>
                    <a:lnTo>
                      <a:pt x="683" y="35"/>
                    </a:lnTo>
                    <a:lnTo>
                      <a:pt x="686" y="43"/>
                    </a:lnTo>
                    <a:lnTo>
                      <a:pt x="686" y="51"/>
                    </a:lnTo>
                    <a:lnTo>
                      <a:pt x="685" y="60"/>
                    </a:lnTo>
                    <a:lnTo>
                      <a:pt x="155" y="1588"/>
                    </a:lnTo>
                    <a:lnTo>
                      <a:pt x="151" y="1594"/>
                    </a:lnTo>
                    <a:lnTo>
                      <a:pt x="145" y="1599"/>
                    </a:lnTo>
                    <a:lnTo>
                      <a:pt x="137" y="1604"/>
                    </a:lnTo>
                    <a:lnTo>
                      <a:pt x="127" y="1608"/>
                    </a:lnTo>
                    <a:lnTo>
                      <a:pt x="118" y="1611"/>
                    </a:lnTo>
                    <a:lnTo>
                      <a:pt x="109" y="1613"/>
                    </a:lnTo>
                    <a:lnTo>
                      <a:pt x="101" y="1613"/>
                    </a:lnTo>
                    <a:lnTo>
                      <a:pt x="95" y="1613"/>
                    </a:lnTo>
                    <a:lnTo>
                      <a:pt x="93" y="1612"/>
                    </a:lnTo>
                    <a:lnTo>
                      <a:pt x="89" y="1611"/>
                    </a:lnTo>
                    <a:lnTo>
                      <a:pt x="82" y="1608"/>
                    </a:lnTo>
                    <a:lnTo>
                      <a:pt x="73" y="1605"/>
                    </a:lnTo>
                    <a:lnTo>
                      <a:pt x="53" y="1599"/>
                    </a:lnTo>
                    <a:lnTo>
                      <a:pt x="43" y="1595"/>
                    </a:lnTo>
                    <a:lnTo>
                      <a:pt x="26" y="1589"/>
                    </a:lnTo>
                    <a:lnTo>
                      <a:pt x="19" y="1587"/>
                    </a:lnTo>
                    <a:lnTo>
                      <a:pt x="15" y="1585"/>
                    </a:lnTo>
                    <a:lnTo>
                      <a:pt x="11" y="1583"/>
                    </a:lnTo>
                    <a:lnTo>
                      <a:pt x="7" y="1580"/>
                    </a:lnTo>
                    <a:lnTo>
                      <a:pt x="3" y="1575"/>
                    </a:lnTo>
                    <a:lnTo>
                      <a:pt x="1" y="1569"/>
                    </a:lnTo>
                    <a:lnTo>
                      <a:pt x="0" y="1562"/>
                    </a:lnTo>
                    <a:lnTo>
                      <a:pt x="2" y="1553"/>
                    </a:lnTo>
                    <a:lnTo>
                      <a:pt x="3" y="1550"/>
                    </a:lnTo>
                    <a:lnTo>
                      <a:pt x="5" y="1543"/>
                    </a:lnTo>
                    <a:lnTo>
                      <a:pt x="9" y="1534"/>
                    </a:lnTo>
                    <a:lnTo>
                      <a:pt x="13" y="1520"/>
                    </a:lnTo>
                    <a:lnTo>
                      <a:pt x="19" y="1504"/>
                    </a:lnTo>
                    <a:lnTo>
                      <a:pt x="26" y="1485"/>
                    </a:lnTo>
                    <a:lnTo>
                      <a:pt x="33" y="1463"/>
                    </a:lnTo>
                    <a:lnTo>
                      <a:pt x="42" y="1438"/>
                    </a:lnTo>
                    <a:lnTo>
                      <a:pt x="52" y="1411"/>
                    </a:lnTo>
                    <a:lnTo>
                      <a:pt x="62" y="1382"/>
                    </a:lnTo>
                    <a:lnTo>
                      <a:pt x="73" y="1350"/>
                    </a:lnTo>
                    <a:lnTo>
                      <a:pt x="84" y="1316"/>
                    </a:lnTo>
                    <a:lnTo>
                      <a:pt x="97" y="1280"/>
                    </a:lnTo>
                    <a:lnTo>
                      <a:pt x="110" y="1243"/>
                    </a:lnTo>
                    <a:lnTo>
                      <a:pt x="124" y="1205"/>
                    </a:lnTo>
                    <a:lnTo>
                      <a:pt x="137" y="1164"/>
                    </a:lnTo>
                    <a:lnTo>
                      <a:pt x="151" y="1123"/>
                    </a:lnTo>
                    <a:lnTo>
                      <a:pt x="167" y="1080"/>
                    </a:lnTo>
                    <a:lnTo>
                      <a:pt x="182" y="1036"/>
                    </a:lnTo>
                    <a:lnTo>
                      <a:pt x="197" y="991"/>
                    </a:lnTo>
                    <a:lnTo>
                      <a:pt x="213" y="947"/>
                    </a:lnTo>
                    <a:lnTo>
                      <a:pt x="245" y="855"/>
                    </a:lnTo>
                    <a:lnTo>
                      <a:pt x="277" y="762"/>
                    </a:lnTo>
                    <a:lnTo>
                      <a:pt x="293" y="716"/>
                    </a:lnTo>
                    <a:lnTo>
                      <a:pt x="325" y="625"/>
                    </a:lnTo>
                    <a:lnTo>
                      <a:pt x="356" y="536"/>
                    </a:lnTo>
                    <a:lnTo>
                      <a:pt x="371" y="492"/>
                    </a:lnTo>
                    <a:lnTo>
                      <a:pt x="386" y="450"/>
                    </a:lnTo>
                    <a:lnTo>
                      <a:pt x="400" y="409"/>
                    </a:lnTo>
                    <a:lnTo>
                      <a:pt x="414" y="369"/>
                    </a:lnTo>
                    <a:lnTo>
                      <a:pt x="427" y="331"/>
                    </a:lnTo>
                    <a:lnTo>
                      <a:pt x="440" y="294"/>
                    </a:lnTo>
                    <a:lnTo>
                      <a:pt x="452" y="259"/>
                    </a:lnTo>
                    <a:lnTo>
                      <a:pt x="464" y="226"/>
                    </a:lnTo>
                    <a:lnTo>
                      <a:pt x="475" y="194"/>
                    </a:lnTo>
                    <a:lnTo>
                      <a:pt x="485" y="166"/>
                    </a:lnTo>
                    <a:lnTo>
                      <a:pt x="494" y="139"/>
                    </a:lnTo>
                    <a:lnTo>
                      <a:pt x="502" y="115"/>
                    </a:lnTo>
                    <a:lnTo>
                      <a:pt x="510" y="94"/>
                    </a:lnTo>
                    <a:lnTo>
                      <a:pt x="516" y="76"/>
                    </a:lnTo>
                    <a:lnTo>
                      <a:pt x="521" y="61"/>
                    </a:lnTo>
                    <a:lnTo>
                      <a:pt x="525" y="48"/>
                    </a:lnTo>
                    <a:lnTo>
                      <a:pt x="529" y="39"/>
                    </a:lnTo>
                    <a:lnTo>
                      <a:pt x="531" y="34"/>
                    </a:lnTo>
                    <a:lnTo>
                      <a:pt x="531" y="32"/>
                    </a:lnTo>
                    <a:lnTo>
                      <a:pt x="534" y="27"/>
                    </a:lnTo>
                    <a:lnTo>
                      <a:pt x="541" y="22"/>
                    </a:lnTo>
                    <a:lnTo>
                      <a:pt x="548" y="17"/>
                    </a:lnTo>
                    <a:lnTo>
                      <a:pt x="558" y="12"/>
                    </a:lnTo>
                    <a:lnTo>
                      <a:pt x="567" y="7"/>
                    </a:lnTo>
                    <a:lnTo>
                      <a:pt x="578" y="3"/>
                    </a:lnTo>
                    <a:lnTo>
                      <a:pt x="586" y="1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CD8D3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56"/>
              <p:cNvSpPr>
                <a:spLocks/>
              </p:cNvSpPr>
              <p:nvPr/>
            </p:nvSpPr>
            <p:spPr bwMode="auto">
              <a:xfrm>
                <a:off x="1111251" y="1574801"/>
                <a:ext cx="1023938" cy="2527300"/>
              </a:xfrm>
              <a:custGeom>
                <a:avLst/>
                <a:gdLst/>
                <a:ahLst/>
                <a:cxnLst>
                  <a:cxn ang="0">
                    <a:pos x="552" y="0"/>
                  </a:cxn>
                  <a:cxn ang="0">
                    <a:pos x="559" y="1"/>
                  </a:cxn>
                  <a:cxn ang="0">
                    <a:pos x="629" y="25"/>
                  </a:cxn>
                  <a:cxn ang="0">
                    <a:pos x="636" y="29"/>
                  </a:cxn>
                  <a:cxn ang="0">
                    <a:pos x="641" y="35"/>
                  </a:cxn>
                  <a:cxn ang="0">
                    <a:pos x="644" y="43"/>
                  </a:cxn>
                  <a:cxn ang="0">
                    <a:pos x="645" y="51"/>
                  </a:cxn>
                  <a:cxn ang="0">
                    <a:pos x="643" y="59"/>
                  </a:cxn>
                  <a:cxn ang="0">
                    <a:pos x="118" y="1573"/>
                  </a:cxn>
                  <a:cxn ang="0">
                    <a:pos x="114" y="1581"/>
                  </a:cxn>
                  <a:cxn ang="0">
                    <a:pos x="108" y="1586"/>
                  </a:cxn>
                  <a:cxn ang="0">
                    <a:pos x="101" y="1591"/>
                  </a:cxn>
                  <a:cxn ang="0">
                    <a:pos x="93" y="1592"/>
                  </a:cxn>
                  <a:cxn ang="0">
                    <a:pos x="86" y="1591"/>
                  </a:cxn>
                  <a:cxn ang="0">
                    <a:pos x="16" y="1567"/>
                  </a:cxn>
                  <a:cxn ang="0">
                    <a:pos x="9" y="1563"/>
                  </a:cxn>
                  <a:cxn ang="0">
                    <a:pos x="3" y="1557"/>
                  </a:cxn>
                  <a:cxn ang="0">
                    <a:pos x="1" y="1549"/>
                  </a:cxn>
                  <a:cxn ang="0">
                    <a:pos x="0" y="1541"/>
                  </a:cxn>
                  <a:cxn ang="0">
                    <a:pos x="2" y="1532"/>
                  </a:cxn>
                  <a:cxn ang="0">
                    <a:pos x="527" y="19"/>
                  </a:cxn>
                  <a:cxn ang="0">
                    <a:pos x="531" y="11"/>
                  </a:cxn>
                  <a:cxn ang="0">
                    <a:pos x="537" y="5"/>
                  </a:cxn>
                  <a:cxn ang="0">
                    <a:pos x="544" y="1"/>
                  </a:cxn>
                  <a:cxn ang="0">
                    <a:pos x="552" y="0"/>
                  </a:cxn>
                </a:cxnLst>
                <a:rect l="0" t="0" r="r" b="b"/>
                <a:pathLst>
                  <a:path w="645" h="1592">
                    <a:moveTo>
                      <a:pt x="552" y="0"/>
                    </a:moveTo>
                    <a:lnTo>
                      <a:pt x="559" y="1"/>
                    </a:lnTo>
                    <a:lnTo>
                      <a:pt x="629" y="25"/>
                    </a:lnTo>
                    <a:lnTo>
                      <a:pt x="636" y="29"/>
                    </a:lnTo>
                    <a:lnTo>
                      <a:pt x="641" y="35"/>
                    </a:lnTo>
                    <a:lnTo>
                      <a:pt x="644" y="43"/>
                    </a:lnTo>
                    <a:lnTo>
                      <a:pt x="645" y="51"/>
                    </a:lnTo>
                    <a:lnTo>
                      <a:pt x="643" y="59"/>
                    </a:lnTo>
                    <a:lnTo>
                      <a:pt x="118" y="1573"/>
                    </a:lnTo>
                    <a:lnTo>
                      <a:pt x="114" y="1581"/>
                    </a:lnTo>
                    <a:lnTo>
                      <a:pt x="108" y="1586"/>
                    </a:lnTo>
                    <a:lnTo>
                      <a:pt x="101" y="1591"/>
                    </a:lnTo>
                    <a:lnTo>
                      <a:pt x="93" y="1592"/>
                    </a:lnTo>
                    <a:lnTo>
                      <a:pt x="86" y="1591"/>
                    </a:lnTo>
                    <a:lnTo>
                      <a:pt x="16" y="1567"/>
                    </a:lnTo>
                    <a:lnTo>
                      <a:pt x="9" y="1563"/>
                    </a:lnTo>
                    <a:lnTo>
                      <a:pt x="3" y="1557"/>
                    </a:lnTo>
                    <a:lnTo>
                      <a:pt x="1" y="1549"/>
                    </a:lnTo>
                    <a:lnTo>
                      <a:pt x="0" y="1541"/>
                    </a:lnTo>
                    <a:lnTo>
                      <a:pt x="2" y="1532"/>
                    </a:lnTo>
                    <a:lnTo>
                      <a:pt x="527" y="19"/>
                    </a:lnTo>
                    <a:lnTo>
                      <a:pt x="531" y="11"/>
                    </a:lnTo>
                    <a:lnTo>
                      <a:pt x="537" y="5"/>
                    </a:lnTo>
                    <a:lnTo>
                      <a:pt x="544" y="1"/>
                    </a:lnTo>
                    <a:lnTo>
                      <a:pt x="552" y="0"/>
                    </a:lnTo>
                    <a:close/>
                  </a:path>
                </a:pathLst>
              </a:custGeom>
              <a:solidFill>
                <a:srgbClr val="E9C99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57"/>
              <p:cNvSpPr>
                <a:spLocks/>
              </p:cNvSpPr>
              <p:nvPr/>
            </p:nvSpPr>
            <p:spPr bwMode="auto">
              <a:xfrm>
                <a:off x="1111251" y="1582738"/>
                <a:ext cx="1008063" cy="2516188"/>
              </a:xfrm>
              <a:custGeom>
                <a:avLst/>
                <a:gdLst/>
                <a:ahLst/>
                <a:cxnLst>
                  <a:cxn ang="0">
                    <a:pos x="548" y="0"/>
                  </a:cxn>
                  <a:cxn ang="0">
                    <a:pos x="555" y="1"/>
                  </a:cxn>
                  <a:cxn ang="0">
                    <a:pos x="620" y="24"/>
                  </a:cxn>
                  <a:cxn ang="0">
                    <a:pos x="627" y="27"/>
                  </a:cxn>
                  <a:cxn ang="0">
                    <a:pos x="632" y="33"/>
                  </a:cxn>
                  <a:cxn ang="0">
                    <a:pos x="634" y="40"/>
                  </a:cxn>
                  <a:cxn ang="0">
                    <a:pos x="635" y="48"/>
                  </a:cxn>
                  <a:cxn ang="0">
                    <a:pos x="633" y="57"/>
                  </a:cxn>
                  <a:cxn ang="0">
                    <a:pos x="110" y="1565"/>
                  </a:cxn>
                  <a:cxn ang="0">
                    <a:pos x="106" y="1573"/>
                  </a:cxn>
                  <a:cxn ang="0">
                    <a:pos x="100" y="1579"/>
                  </a:cxn>
                  <a:cxn ang="0">
                    <a:pos x="93" y="1583"/>
                  </a:cxn>
                  <a:cxn ang="0">
                    <a:pos x="86" y="1585"/>
                  </a:cxn>
                  <a:cxn ang="0">
                    <a:pos x="79" y="1583"/>
                  </a:cxn>
                  <a:cxn ang="0">
                    <a:pos x="14" y="1561"/>
                  </a:cxn>
                  <a:cxn ang="0">
                    <a:pos x="8" y="1557"/>
                  </a:cxn>
                  <a:cxn ang="0">
                    <a:pos x="3" y="1551"/>
                  </a:cxn>
                  <a:cxn ang="0">
                    <a:pos x="0" y="1544"/>
                  </a:cxn>
                  <a:cxn ang="0">
                    <a:pos x="0" y="1536"/>
                  </a:cxn>
                  <a:cxn ang="0">
                    <a:pos x="2" y="1527"/>
                  </a:cxn>
                  <a:cxn ang="0">
                    <a:pos x="525" y="19"/>
                  </a:cxn>
                  <a:cxn ang="0">
                    <a:pos x="529" y="11"/>
                  </a:cxn>
                  <a:cxn ang="0">
                    <a:pos x="535" y="6"/>
                  </a:cxn>
                  <a:cxn ang="0">
                    <a:pos x="541" y="1"/>
                  </a:cxn>
                  <a:cxn ang="0">
                    <a:pos x="548" y="0"/>
                  </a:cxn>
                </a:cxnLst>
                <a:rect l="0" t="0" r="r" b="b"/>
                <a:pathLst>
                  <a:path w="635" h="1585">
                    <a:moveTo>
                      <a:pt x="548" y="0"/>
                    </a:moveTo>
                    <a:lnTo>
                      <a:pt x="555" y="1"/>
                    </a:lnTo>
                    <a:lnTo>
                      <a:pt x="620" y="24"/>
                    </a:lnTo>
                    <a:lnTo>
                      <a:pt x="627" y="27"/>
                    </a:lnTo>
                    <a:lnTo>
                      <a:pt x="632" y="33"/>
                    </a:lnTo>
                    <a:lnTo>
                      <a:pt x="634" y="40"/>
                    </a:lnTo>
                    <a:lnTo>
                      <a:pt x="635" y="48"/>
                    </a:lnTo>
                    <a:lnTo>
                      <a:pt x="633" y="57"/>
                    </a:lnTo>
                    <a:lnTo>
                      <a:pt x="110" y="1565"/>
                    </a:lnTo>
                    <a:lnTo>
                      <a:pt x="106" y="1573"/>
                    </a:lnTo>
                    <a:lnTo>
                      <a:pt x="100" y="1579"/>
                    </a:lnTo>
                    <a:lnTo>
                      <a:pt x="93" y="1583"/>
                    </a:lnTo>
                    <a:lnTo>
                      <a:pt x="86" y="1585"/>
                    </a:lnTo>
                    <a:lnTo>
                      <a:pt x="79" y="1583"/>
                    </a:lnTo>
                    <a:lnTo>
                      <a:pt x="14" y="1561"/>
                    </a:lnTo>
                    <a:lnTo>
                      <a:pt x="8" y="1557"/>
                    </a:lnTo>
                    <a:lnTo>
                      <a:pt x="3" y="1551"/>
                    </a:lnTo>
                    <a:lnTo>
                      <a:pt x="0" y="1544"/>
                    </a:lnTo>
                    <a:lnTo>
                      <a:pt x="0" y="1536"/>
                    </a:lnTo>
                    <a:lnTo>
                      <a:pt x="2" y="1527"/>
                    </a:lnTo>
                    <a:lnTo>
                      <a:pt x="525" y="19"/>
                    </a:lnTo>
                    <a:lnTo>
                      <a:pt x="529" y="11"/>
                    </a:lnTo>
                    <a:lnTo>
                      <a:pt x="535" y="6"/>
                    </a:lnTo>
                    <a:lnTo>
                      <a:pt x="541" y="1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rgbClr val="DFAB5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58"/>
              <p:cNvSpPr>
                <a:spLocks/>
              </p:cNvSpPr>
              <p:nvPr/>
            </p:nvSpPr>
            <p:spPr bwMode="auto">
              <a:xfrm>
                <a:off x="1998663" y="2068513"/>
                <a:ext cx="1639888" cy="617538"/>
              </a:xfrm>
              <a:custGeom>
                <a:avLst/>
                <a:gdLst/>
                <a:ahLst/>
                <a:cxnLst>
                  <a:cxn ang="0">
                    <a:pos x="23" y="1"/>
                  </a:cxn>
                  <a:cxn ang="0">
                    <a:pos x="30" y="3"/>
                  </a:cxn>
                  <a:cxn ang="0">
                    <a:pos x="50" y="10"/>
                  </a:cxn>
                  <a:cxn ang="0">
                    <a:pos x="82" y="21"/>
                  </a:cxn>
                  <a:cxn ang="0">
                    <a:pos x="123" y="36"/>
                  </a:cxn>
                  <a:cxn ang="0">
                    <a:pos x="174" y="53"/>
                  </a:cxn>
                  <a:cxn ang="0">
                    <a:pos x="232" y="73"/>
                  </a:cxn>
                  <a:cxn ang="0">
                    <a:pos x="295" y="96"/>
                  </a:cxn>
                  <a:cxn ang="0">
                    <a:pos x="399" y="131"/>
                  </a:cxn>
                  <a:cxn ang="0">
                    <a:pos x="472" y="157"/>
                  </a:cxn>
                  <a:cxn ang="0">
                    <a:pos x="546" y="182"/>
                  </a:cxn>
                  <a:cxn ang="0">
                    <a:pos x="619" y="208"/>
                  </a:cxn>
                  <a:cxn ang="0">
                    <a:pos x="725" y="245"/>
                  </a:cxn>
                  <a:cxn ang="0">
                    <a:pos x="792" y="268"/>
                  </a:cxn>
                  <a:cxn ang="0">
                    <a:pos x="853" y="289"/>
                  </a:cxn>
                  <a:cxn ang="0">
                    <a:pos x="907" y="308"/>
                  </a:cxn>
                  <a:cxn ang="0">
                    <a:pos x="954" y="324"/>
                  </a:cxn>
                  <a:cxn ang="0">
                    <a:pos x="991" y="337"/>
                  </a:cxn>
                  <a:cxn ang="0">
                    <a:pos x="1017" y="346"/>
                  </a:cxn>
                  <a:cxn ang="0">
                    <a:pos x="1031" y="351"/>
                  </a:cxn>
                  <a:cxn ang="0">
                    <a:pos x="1020" y="389"/>
                  </a:cxn>
                  <a:cxn ang="0">
                    <a:pos x="991" y="379"/>
                  </a:cxn>
                  <a:cxn ang="0">
                    <a:pos x="957" y="368"/>
                  </a:cxn>
                  <a:cxn ang="0">
                    <a:pos x="914" y="352"/>
                  </a:cxn>
                  <a:cxn ang="0">
                    <a:pos x="861" y="334"/>
                  </a:cxn>
                  <a:cxn ang="0">
                    <a:pos x="800" y="313"/>
                  </a:cxn>
                  <a:cxn ang="0">
                    <a:pos x="734" y="290"/>
                  </a:cxn>
                  <a:cxn ang="0">
                    <a:pos x="663" y="265"/>
                  </a:cxn>
                  <a:cxn ang="0">
                    <a:pos x="589" y="239"/>
                  </a:cxn>
                  <a:cxn ang="0">
                    <a:pos x="514" y="213"/>
                  </a:cxn>
                  <a:cxn ang="0">
                    <a:pos x="438" y="187"/>
                  </a:cxn>
                  <a:cxn ang="0">
                    <a:pos x="329" y="149"/>
                  </a:cxn>
                  <a:cxn ang="0">
                    <a:pos x="260" y="125"/>
                  </a:cxn>
                  <a:cxn ang="0">
                    <a:pos x="197" y="103"/>
                  </a:cxn>
                  <a:cxn ang="0">
                    <a:pos x="140" y="83"/>
                  </a:cxn>
                  <a:cxn ang="0">
                    <a:pos x="92" y="66"/>
                  </a:cxn>
                  <a:cxn ang="0">
                    <a:pos x="54" y="53"/>
                  </a:cxn>
                  <a:cxn ang="0">
                    <a:pos x="26" y="44"/>
                  </a:cxn>
                  <a:cxn ang="0">
                    <a:pos x="12" y="38"/>
                  </a:cxn>
                  <a:cxn ang="0">
                    <a:pos x="5" y="34"/>
                  </a:cxn>
                  <a:cxn ang="0">
                    <a:pos x="0" y="23"/>
                  </a:cxn>
                  <a:cxn ang="0">
                    <a:pos x="2" y="10"/>
                  </a:cxn>
                  <a:cxn ang="0">
                    <a:pos x="10" y="1"/>
                  </a:cxn>
                </a:cxnLst>
                <a:rect l="0" t="0" r="r" b="b"/>
                <a:pathLst>
                  <a:path w="1033" h="389">
                    <a:moveTo>
                      <a:pt x="17" y="0"/>
                    </a:moveTo>
                    <a:lnTo>
                      <a:pt x="23" y="1"/>
                    </a:lnTo>
                    <a:lnTo>
                      <a:pt x="25" y="1"/>
                    </a:lnTo>
                    <a:lnTo>
                      <a:pt x="30" y="3"/>
                    </a:lnTo>
                    <a:lnTo>
                      <a:pt x="38" y="6"/>
                    </a:lnTo>
                    <a:lnTo>
                      <a:pt x="50" y="10"/>
                    </a:lnTo>
                    <a:lnTo>
                      <a:pt x="65" y="15"/>
                    </a:lnTo>
                    <a:lnTo>
                      <a:pt x="82" y="21"/>
                    </a:lnTo>
                    <a:lnTo>
                      <a:pt x="101" y="28"/>
                    </a:lnTo>
                    <a:lnTo>
                      <a:pt x="123" y="36"/>
                    </a:lnTo>
                    <a:lnTo>
                      <a:pt x="148" y="44"/>
                    </a:lnTo>
                    <a:lnTo>
                      <a:pt x="174" y="53"/>
                    </a:lnTo>
                    <a:lnTo>
                      <a:pt x="202" y="63"/>
                    </a:lnTo>
                    <a:lnTo>
                      <a:pt x="232" y="73"/>
                    </a:lnTo>
                    <a:lnTo>
                      <a:pt x="263" y="84"/>
                    </a:lnTo>
                    <a:lnTo>
                      <a:pt x="295" y="96"/>
                    </a:lnTo>
                    <a:lnTo>
                      <a:pt x="329" y="107"/>
                    </a:lnTo>
                    <a:lnTo>
                      <a:pt x="399" y="131"/>
                    </a:lnTo>
                    <a:lnTo>
                      <a:pt x="435" y="144"/>
                    </a:lnTo>
                    <a:lnTo>
                      <a:pt x="472" y="157"/>
                    </a:lnTo>
                    <a:lnTo>
                      <a:pt x="508" y="170"/>
                    </a:lnTo>
                    <a:lnTo>
                      <a:pt x="546" y="182"/>
                    </a:lnTo>
                    <a:lnTo>
                      <a:pt x="582" y="195"/>
                    </a:lnTo>
                    <a:lnTo>
                      <a:pt x="619" y="208"/>
                    </a:lnTo>
                    <a:lnTo>
                      <a:pt x="655" y="220"/>
                    </a:lnTo>
                    <a:lnTo>
                      <a:pt x="725" y="245"/>
                    </a:lnTo>
                    <a:lnTo>
                      <a:pt x="759" y="257"/>
                    </a:lnTo>
                    <a:lnTo>
                      <a:pt x="792" y="268"/>
                    </a:lnTo>
                    <a:lnTo>
                      <a:pt x="823" y="279"/>
                    </a:lnTo>
                    <a:lnTo>
                      <a:pt x="853" y="289"/>
                    </a:lnTo>
                    <a:lnTo>
                      <a:pt x="881" y="299"/>
                    </a:lnTo>
                    <a:lnTo>
                      <a:pt x="907" y="308"/>
                    </a:lnTo>
                    <a:lnTo>
                      <a:pt x="932" y="317"/>
                    </a:lnTo>
                    <a:lnTo>
                      <a:pt x="954" y="324"/>
                    </a:lnTo>
                    <a:lnTo>
                      <a:pt x="974" y="331"/>
                    </a:lnTo>
                    <a:lnTo>
                      <a:pt x="991" y="337"/>
                    </a:lnTo>
                    <a:lnTo>
                      <a:pt x="1006" y="342"/>
                    </a:lnTo>
                    <a:lnTo>
                      <a:pt x="1017" y="346"/>
                    </a:lnTo>
                    <a:lnTo>
                      <a:pt x="1026" y="349"/>
                    </a:lnTo>
                    <a:lnTo>
                      <a:pt x="1031" y="351"/>
                    </a:lnTo>
                    <a:lnTo>
                      <a:pt x="1033" y="352"/>
                    </a:lnTo>
                    <a:lnTo>
                      <a:pt x="1020" y="389"/>
                    </a:lnTo>
                    <a:lnTo>
                      <a:pt x="1003" y="383"/>
                    </a:lnTo>
                    <a:lnTo>
                      <a:pt x="991" y="379"/>
                    </a:lnTo>
                    <a:lnTo>
                      <a:pt x="976" y="374"/>
                    </a:lnTo>
                    <a:lnTo>
                      <a:pt x="957" y="368"/>
                    </a:lnTo>
                    <a:lnTo>
                      <a:pt x="937" y="360"/>
                    </a:lnTo>
                    <a:lnTo>
                      <a:pt x="914" y="352"/>
                    </a:lnTo>
                    <a:lnTo>
                      <a:pt x="888" y="343"/>
                    </a:lnTo>
                    <a:lnTo>
                      <a:pt x="861" y="334"/>
                    </a:lnTo>
                    <a:lnTo>
                      <a:pt x="832" y="324"/>
                    </a:lnTo>
                    <a:lnTo>
                      <a:pt x="800" y="313"/>
                    </a:lnTo>
                    <a:lnTo>
                      <a:pt x="768" y="301"/>
                    </a:lnTo>
                    <a:lnTo>
                      <a:pt x="734" y="290"/>
                    </a:lnTo>
                    <a:lnTo>
                      <a:pt x="699" y="277"/>
                    </a:lnTo>
                    <a:lnTo>
                      <a:pt x="663" y="265"/>
                    </a:lnTo>
                    <a:lnTo>
                      <a:pt x="626" y="252"/>
                    </a:lnTo>
                    <a:lnTo>
                      <a:pt x="589" y="239"/>
                    </a:lnTo>
                    <a:lnTo>
                      <a:pt x="552" y="226"/>
                    </a:lnTo>
                    <a:lnTo>
                      <a:pt x="514" y="213"/>
                    </a:lnTo>
                    <a:lnTo>
                      <a:pt x="476" y="200"/>
                    </a:lnTo>
                    <a:lnTo>
                      <a:pt x="438" y="187"/>
                    </a:lnTo>
                    <a:lnTo>
                      <a:pt x="365" y="161"/>
                    </a:lnTo>
                    <a:lnTo>
                      <a:pt x="329" y="149"/>
                    </a:lnTo>
                    <a:lnTo>
                      <a:pt x="294" y="136"/>
                    </a:lnTo>
                    <a:lnTo>
                      <a:pt x="260" y="125"/>
                    </a:lnTo>
                    <a:lnTo>
                      <a:pt x="228" y="114"/>
                    </a:lnTo>
                    <a:lnTo>
                      <a:pt x="197" y="103"/>
                    </a:lnTo>
                    <a:lnTo>
                      <a:pt x="168" y="93"/>
                    </a:lnTo>
                    <a:lnTo>
                      <a:pt x="140" y="83"/>
                    </a:lnTo>
                    <a:lnTo>
                      <a:pt x="115" y="74"/>
                    </a:lnTo>
                    <a:lnTo>
                      <a:pt x="92" y="66"/>
                    </a:lnTo>
                    <a:lnTo>
                      <a:pt x="72" y="59"/>
                    </a:lnTo>
                    <a:lnTo>
                      <a:pt x="54" y="53"/>
                    </a:lnTo>
                    <a:lnTo>
                      <a:pt x="38" y="47"/>
                    </a:lnTo>
                    <a:lnTo>
                      <a:pt x="26" y="44"/>
                    </a:lnTo>
                    <a:lnTo>
                      <a:pt x="17" y="40"/>
                    </a:lnTo>
                    <a:lnTo>
                      <a:pt x="12" y="38"/>
                    </a:lnTo>
                    <a:lnTo>
                      <a:pt x="10" y="38"/>
                    </a:lnTo>
                    <a:lnTo>
                      <a:pt x="5" y="34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2" y="10"/>
                    </a:lnTo>
                    <a:lnTo>
                      <a:pt x="6" y="5"/>
                    </a:lnTo>
                    <a:lnTo>
                      <a:pt x="10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9"/>
              <p:cNvSpPr>
                <a:spLocks/>
              </p:cNvSpPr>
              <p:nvPr/>
            </p:nvSpPr>
            <p:spPr bwMode="auto">
              <a:xfrm>
                <a:off x="2106613" y="1730376"/>
                <a:ext cx="1651000" cy="65563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42" y="2"/>
                  </a:cxn>
                  <a:cxn ang="0">
                    <a:pos x="1040" y="349"/>
                  </a:cxn>
                  <a:cxn ang="0">
                    <a:pos x="1018" y="413"/>
                  </a:cxn>
                  <a:cxn ang="0">
                    <a:pos x="19" y="66"/>
                  </a:cxn>
                  <a:cxn ang="0">
                    <a:pos x="11" y="62"/>
                  </a:cxn>
                  <a:cxn ang="0">
                    <a:pos x="5" y="56"/>
                  </a:cxn>
                  <a:cxn ang="0">
                    <a:pos x="2" y="49"/>
                  </a:cxn>
                  <a:cxn ang="0">
                    <a:pos x="0" y="41"/>
                  </a:cxn>
                  <a:cxn ang="0">
                    <a:pos x="1" y="32"/>
                  </a:cxn>
                  <a:cxn ang="0">
                    <a:pos x="3" y="24"/>
                  </a:cxn>
                  <a:cxn ang="0">
                    <a:pos x="7" y="17"/>
                  </a:cxn>
                  <a:cxn ang="0">
                    <a:pos x="11" y="10"/>
                  </a:cxn>
                  <a:cxn ang="0">
                    <a:pos x="18" y="5"/>
                  </a:cxn>
                  <a:cxn ang="0">
                    <a:pos x="25" y="1"/>
                  </a:cxn>
                  <a:cxn ang="0">
                    <a:pos x="33" y="0"/>
                  </a:cxn>
                </a:cxnLst>
                <a:rect l="0" t="0" r="r" b="b"/>
                <a:pathLst>
                  <a:path w="1040" h="413">
                    <a:moveTo>
                      <a:pt x="33" y="0"/>
                    </a:moveTo>
                    <a:lnTo>
                      <a:pt x="42" y="2"/>
                    </a:lnTo>
                    <a:lnTo>
                      <a:pt x="1040" y="349"/>
                    </a:lnTo>
                    <a:lnTo>
                      <a:pt x="1018" y="413"/>
                    </a:lnTo>
                    <a:lnTo>
                      <a:pt x="19" y="66"/>
                    </a:lnTo>
                    <a:lnTo>
                      <a:pt x="11" y="62"/>
                    </a:lnTo>
                    <a:lnTo>
                      <a:pt x="5" y="56"/>
                    </a:lnTo>
                    <a:lnTo>
                      <a:pt x="2" y="49"/>
                    </a:lnTo>
                    <a:lnTo>
                      <a:pt x="0" y="41"/>
                    </a:lnTo>
                    <a:lnTo>
                      <a:pt x="1" y="32"/>
                    </a:lnTo>
                    <a:lnTo>
                      <a:pt x="3" y="24"/>
                    </a:lnTo>
                    <a:lnTo>
                      <a:pt x="7" y="17"/>
                    </a:lnTo>
                    <a:lnTo>
                      <a:pt x="11" y="10"/>
                    </a:lnTo>
                    <a:lnTo>
                      <a:pt x="18" y="5"/>
                    </a:lnTo>
                    <a:lnTo>
                      <a:pt x="25" y="1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0"/>
              <p:cNvSpPr>
                <a:spLocks/>
              </p:cNvSpPr>
              <p:nvPr/>
            </p:nvSpPr>
            <p:spPr bwMode="auto">
              <a:xfrm>
                <a:off x="1885951" y="2389188"/>
                <a:ext cx="1641475" cy="619125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31" y="3"/>
                  </a:cxn>
                  <a:cxn ang="0">
                    <a:pos x="51" y="10"/>
                  </a:cxn>
                  <a:cxn ang="0">
                    <a:pos x="83" y="21"/>
                  </a:cxn>
                  <a:cxn ang="0">
                    <a:pos x="124" y="36"/>
                  </a:cxn>
                  <a:cxn ang="0">
                    <a:pos x="175" y="53"/>
                  </a:cxn>
                  <a:cxn ang="0">
                    <a:pos x="233" y="73"/>
                  </a:cxn>
                  <a:cxn ang="0">
                    <a:pos x="296" y="96"/>
                  </a:cxn>
                  <a:cxn ang="0">
                    <a:pos x="365" y="119"/>
                  </a:cxn>
                  <a:cxn ang="0">
                    <a:pos x="436" y="144"/>
                  </a:cxn>
                  <a:cxn ang="0">
                    <a:pos x="509" y="170"/>
                  </a:cxn>
                  <a:cxn ang="0">
                    <a:pos x="583" y="195"/>
                  </a:cxn>
                  <a:cxn ang="0">
                    <a:pos x="656" y="221"/>
                  </a:cxn>
                  <a:cxn ang="0">
                    <a:pos x="760" y="257"/>
                  </a:cxn>
                  <a:cxn ang="0">
                    <a:pos x="824" y="279"/>
                  </a:cxn>
                  <a:cxn ang="0">
                    <a:pos x="882" y="299"/>
                  </a:cxn>
                  <a:cxn ang="0">
                    <a:pos x="933" y="317"/>
                  </a:cxn>
                  <a:cxn ang="0">
                    <a:pos x="975" y="332"/>
                  </a:cxn>
                  <a:cxn ang="0">
                    <a:pos x="1007" y="343"/>
                  </a:cxn>
                  <a:cxn ang="0">
                    <a:pos x="1027" y="350"/>
                  </a:cxn>
                  <a:cxn ang="0">
                    <a:pos x="1034" y="352"/>
                  </a:cxn>
                  <a:cxn ang="0">
                    <a:pos x="1004" y="384"/>
                  </a:cxn>
                  <a:cxn ang="0">
                    <a:pos x="976" y="374"/>
                  </a:cxn>
                  <a:cxn ang="0">
                    <a:pos x="937" y="360"/>
                  </a:cxn>
                  <a:cxn ang="0">
                    <a:pos x="889" y="343"/>
                  </a:cxn>
                  <a:cxn ang="0">
                    <a:pos x="832" y="323"/>
                  </a:cxn>
                  <a:cxn ang="0">
                    <a:pos x="768" y="301"/>
                  </a:cxn>
                  <a:cxn ang="0">
                    <a:pos x="700" y="278"/>
                  </a:cxn>
                  <a:cxn ang="0">
                    <a:pos x="590" y="239"/>
                  </a:cxn>
                  <a:cxn ang="0">
                    <a:pos x="476" y="200"/>
                  </a:cxn>
                  <a:cxn ang="0">
                    <a:pos x="365" y="161"/>
                  </a:cxn>
                  <a:cxn ang="0">
                    <a:pos x="295" y="136"/>
                  </a:cxn>
                  <a:cxn ang="0">
                    <a:pos x="228" y="113"/>
                  </a:cxn>
                  <a:cxn ang="0">
                    <a:pos x="168" y="92"/>
                  </a:cxn>
                  <a:cxn ang="0">
                    <a:pos x="116" y="74"/>
                  </a:cxn>
                  <a:cxn ang="0">
                    <a:pos x="72" y="59"/>
                  </a:cxn>
                  <a:cxn ang="0">
                    <a:pos x="39" y="47"/>
                  </a:cxn>
                  <a:cxn ang="0">
                    <a:pos x="18" y="40"/>
                  </a:cxn>
                  <a:cxn ang="0">
                    <a:pos x="11" y="38"/>
                  </a:cxn>
                  <a:cxn ang="0">
                    <a:pos x="1" y="29"/>
                  </a:cxn>
                  <a:cxn ang="0">
                    <a:pos x="1" y="17"/>
                  </a:cxn>
                  <a:cxn ang="0">
                    <a:pos x="6" y="6"/>
                  </a:cxn>
                  <a:cxn ang="0">
                    <a:pos x="17" y="0"/>
                  </a:cxn>
                </a:cxnLst>
                <a:rect l="0" t="0" r="r" b="b"/>
                <a:pathLst>
                  <a:path w="1034" h="390">
                    <a:moveTo>
                      <a:pt x="17" y="0"/>
                    </a:moveTo>
                    <a:lnTo>
                      <a:pt x="24" y="1"/>
                    </a:lnTo>
                    <a:lnTo>
                      <a:pt x="26" y="1"/>
                    </a:lnTo>
                    <a:lnTo>
                      <a:pt x="31" y="3"/>
                    </a:lnTo>
                    <a:lnTo>
                      <a:pt x="40" y="6"/>
                    </a:lnTo>
                    <a:lnTo>
                      <a:pt x="51" y="10"/>
                    </a:lnTo>
                    <a:lnTo>
                      <a:pt x="66" y="15"/>
                    </a:lnTo>
                    <a:lnTo>
                      <a:pt x="83" y="21"/>
                    </a:lnTo>
                    <a:lnTo>
                      <a:pt x="102" y="28"/>
                    </a:lnTo>
                    <a:lnTo>
                      <a:pt x="124" y="36"/>
                    </a:lnTo>
                    <a:lnTo>
                      <a:pt x="149" y="44"/>
                    </a:lnTo>
                    <a:lnTo>
                      <a:pt x="175" y="53"/>
                    </a:lnTo>
                    <a:lnTo>
                      <a:pt x="203" y="63"/>
                    </a:lnTo>
                    <a:lnTo>
                      <a:pt x="233" y="73"/>
                    </a:lnTo>
                    <a:lnTo>
                      <a:pt x="264" y="84"/>
                    </a:lnTo>
                    <a:lnTo>
                      <a:pt x="296" y="96"/>
                    </a:lnTo>
                    <a:lnTo>
                      <a:pt x="330" y="107"/>
                    </a:lnTo>
                    <a:lnTo>
                      <a:pt x="365" y="119"/>
                    </a:lnTo>
                    <a:lnTo>
                      <a:pt x="400" y="132"/>
                    </a:lnTo>
                    <a:lnTo>
                      <a:pt x="436" y="144"/>
                    </a:lnTo>
                    <a:lnTo>
                      <a:pt x="473" y="157"/>
                    </a:lnTo>
                    <a:lnTo>
                      <a:pt x="509" y="170"/>
                    </a:lnTo>
                    <a:lnTo>
                      <a:pt x="547" y="183"/>
                    </a:lnTo>
                    <a:lnTo>
                      <a:pt x="583" y="195"/>
                    </a:lnTo>
                    <a:lnTo>
                      <a:pt x="620" y="208"/>
                    </a:lnTo>
                    <a:lnTo>
                      <a:pt x="656" y="221"/>
                    </a:lnTo>
                    <a:lnTo>
                      <a:pt x="726" y="245"/>
                    </a:lnTo>
                    <a:lnTo>
                      <a:pt x="760" y="257"/>
                    </a:lnTo>
                    <a:lnTo>
                      <a:pt x="793" y="268"/>
                    </a:lnTo>
                    <a:lnTo>
                      <a:pt x="824" y="279"/>
                    </a:lnTo>
                    <a:lnTo>
                      <a:pt x="854" y="290"/>
                    </a:lnTo>
                    <a:lnTo>
                      <a:pt x="882" y="299"/>
                    </a:lnTo>
                    <a:lnTo>
                      <a:pt x="908" y="308"/>
                    </a:lnTo>
                    <a:lnTo>
                      <a:pt x="933" y="317"/>
                    </a:lnTo>
                    <a:lnTo>
                      <a:pt x="955" y="325"/>
                    </a:lnTo>
                    <a:lnTo>
                      <a:pt x="975" y="332"/>
                    </a:lnTo>
                    <a:lnTo>
                      <a:pt x="992" y="337"/>
                    </a:lnTo>
                    <a:lnTo>
                      <a:pt x="1007" y="343"/>
                    </a:lnTo>
                    <a:lnTo>
                      <a:pt x="1018" y="346"/>
                    </a:lnTo>
                    <a:lnTo>
                      <a:pt x="1027" y="350"/>
                    </a:lnTo>
                    <a:lnTo>
                      <a:pt x="1032" y="351"/>
                    </a:lnTo>
                    <a:lnTo>
                      <a:pt x="1034" y="352"/>
                    </a:lnTo>
                    <a:lnTo>
                      <a:pt x="1021" y="390"/>
                    </a:lnTo>
                    <a:lnTo>
                      <a:pt x="1004" y="384"/>
                    </a:lnTo>
                    <a:lnTo>
                      <a:pt x="992" y="379"/>
                    </a:lnTo>
                    <a:lnTo>
                      <a:pt x="976" y="374"/>
                    </a:lnTo>
                    <a:lnTo>
                      <a:pt x="958" y="367"/>
                    </a:lnTo>
                    <a:lnTo>
                      <a:pt x="937" y="360"/>
                    </a:lnTo>
                    <a:lnTo>
                      <a:pt x="915" y="352"/>
                    </a:lnTo>
                    <a:lnTo>
                      <a:pt x="889" y="343"/>
                    </a:lnTo>
                    <a:lnTo>
                      <a:pt x="861" y="334"/>
                    </a:lnTo>
                    <a:lnTo>
                      <a:pt x="832" y="323"/>
                    </a:lnTo>
                    <a:lnTo>
                      <a:pt x="801" y="313"/>
                    </a:lnTo>
                    <a:lnTo>
                      <a:pt x="768" y="301"/>
                    </a:lnTo>
                    <a:lnTo>
                      <a:pt x="735" y="290"/>
                    </a:lnTo>
                    <a:lnTo>
                      <a:pt x="700" y="278"/>
                    </a:lnTo>
                    <a:lnTo>
                      <a:pt x="627" y="252"/>
                    </a:lnTo>
                    <a:lnTo>
                      <a:pt x="590" y="239"/>
                    </a:lnTo>
                    <a:lnTo>
                      <a:pt x="515" y="213"/>
                    </a:lnTo>
                    <a:lnTo>
                      <a:pt x="476" y="200"/>
                    </a:lnTo>
                    <a:lnTo>
                      <a:pt x="439" y="187"/>
                    </a:lnTo>
                    <a:lnTo>
                      <a:pt x="365" y="161"/>
                    </a:lnTo>
                    <a:lnTo>
                      <a:pt x="330" y="148"/>
                    </a:lnTo>
                    <a:lnTo>
                      <a:pt x="295" y="136"/>
                    </a:lnTo>
                    <a:lnTo>
                      <a:pt x="261" y="125"/>
                    </a:lnTo>
                    <a:lnTo>
                      <a:pt x="228" y="113"/>
                    </a:lnTo>
                    <a:lnTo>
                      <a:pt x="197" y="103"/>
                    </a:lnTo>
                    <a:lnTo>
                      <a:pt x="168" y="92"/>
                    </a:lnTo>
                    <a:lnTo>
                      <a:pt x="141" y="83"/>
                    </a:lnTo>
                    <a:lnTo>
                      <a:pt x="116" y="74"/>
                    </a:lnTo>
                    <a:lnTo>
                      <a:pt x="92" y="66"/>
                    </a:lnTo>
                    <a:lnTo>
                      <a:pt x="72" y="59"/>
                    </a:lnTo>
                    <a:lnTo>
                      <a:pt x="54" y="53"/>
                    </a:lnTo>
                    <a:lnTo>
                      <a:pt x="39" y="47"/>
                    </a:lnTo>
                    <a:lnTo>
                      <a:pt x="27" y="43"/>
                    </a:lnTo>
                    <a:lnTo>
                      <a:pt x="18" y="40"/>
                    </a:lnTo>
                    <a:lnTo>
                      <a:pt x="13" y="38"/>
                    </a:lnTo>
                    <a:lnTo>
                      <a:pt x="11" y="38"/>
                    </a:lnTo>
                    <a:lnTo>
                      <a:pt x="5" y="34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6" y="6"/>
                    </a:lnTo>
                    <a:lnTo>
                      <a:pt x="12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61"/>
              <p:cNvSpPr>
                <a:spLocks/>
              </p:cNvSpPr>
              <p:nvPr/>
            </p:nvSpPr>
            <p:spPr bwMode="auto">
              <a:xfrm>
                <a:off x="1774826" y="2709863"/>
                <a:ext cx="1641475" cy="619125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31" y="4"/>
                  </a:cxn>
                  <a:cxn ang="0">
                    <a:pos x="50" y="11"/>
                  </a:cxn>
                  <a:cxn ang="0">
                    <a:pos x="82" y="21"/>
                  </a:cxn>
                  <a:cxn ang="0">
                    <a:pos x="124" y="36"/>
                  </a:cxn>
                  <a:cxn ang="0">
                    <a:pos x="174" y="53"/>
                  </a:cxn>
                  <a:cxn ang="0">
                    <a:pos x="232" y="74"/>
                  </a:cxn>
                  <a:cxn ang="0">
                    <a:pos x="296" y="96"/>
                  </a:cxn>
                  <a:cxn ang="0">
                    <a:pos x="365" y="119"/>
                  </a:cxn>
                  <a:cxn ang="0">
                    <a:pos x="473" y="157"/>
                  </a:cxn>
                  <a:cxn ang="0">
                    <a:pos x="656" y="221"/>
                  </a:cxn>
                  <a:cxn ang="0">
                    <a:pos x="726" y="245"/>
                  </a:cxn>
                  <a:cxn ang="0">
                    <a:pos x="793" y="268"/>
                  </a:cxn>
                  <a:cxn ang="0">
                    <a:pos x="854" y="289"/>
                  </a:cxn>
                  <a:cxn ang="0">
                    <a:pos x="908" y="309"/>
                  </a:cxn>
                  <a:cxn ang="0">
                    <a:pos x="955" y="324"/>
                  </a:cxn>
                  <a:cxn ang="0">
                    <a:pos x="992" y="337"/>
                  </a:cxn>
                  <a:cxn ang="0">
                    <a:pos x="1018" y="346"/>
                  </a:cxn>
                  <a:cxn ang="0">
                    <a:pos x="1034" y="352"/>
                  </a:cxn>
                  <a:cxn ang="0">
                    <a:pos x="1004" y="384"/>
                  </a:cxn>
                  <a:cxn ang="0">
                    <a:pos x="976" y="374"/>
                  </a:cxn>
                  <a:cxn ang="0">
                    <a:pos x="938" y="361"/>
                  </a:cxn>
                  <a:cxn ang="0">
                    <a:pos x="889" y="344"/>
                  </a:cxn>
                  <a:cxn ang="0">
                    <a:pos x="832" y="324"/>
                  </a:cxn>
                  <a:cxn ang="0">
                    <a:pos x="768" y="302"/>
                  </a:cxn>
                  <a:cxn ang="0">
                    <a:pos x="700" y="278"/>
                  </a:cxn>
                  <a:cxn ang="0">
                    <a:pos x="590" y="240"/>
                  </a:cxn>
                  <a:cxn ang="0">
                    <a:pos x="476" y="200"/>
                  </a:cxn>
                  <a:cxn ang="0">
                    <a:pos x="365" y="162"/>
                  </a:cxn>
                  <a:cxn ang="0">
                    <a:pos x="295" y="137"/>
                  </a:cxn>
                  <a:cxn ang="0">
                    <a:pos x="228" y="114"/>
                  </a:cxn>
                  <a:cxn ang="0">
                    <a:pos x="168" y="93"/>
                  </a:cxn>
                  <a:cxn ang="0">
                    <a:pos x="116" y="74"/>
                  </a:cxn>
                  <a:cxn ang="0">
                    <a:pos x="72" y="59"/>
                  </a:cxn>
                  <a:cxn ang="0">
                    <a:pos x="39" y="48"/>
                  </a:cxn>
                  <a:cxn ang="0">
                    <a:pos x="18" y="41"/>
                  </a:cxn>
                  <a:cxn ang="0">
                    <a:pos x="11" y="38"/>
                  </a:cxn>
                  <a:cxn ang="0">
                    <a:pos x="1" y="29"/>
                  </a:cxn>
                  <a:cxn ang="0">
                    <a:pos x="1" y="17"/>
                  </a:cxn>
                  <a:cxn ang="0">
                    <a:pos x="6" y="6"/>
                  </a:cxn>
                  <a:cxn ang="0">
                    <a:pos x="17" y="0"/>
                  </a:cxn>
                </a:cxnLst>
                <a:rect l="0" t="0" r="r" b="b"/>
                <a:pathLst>
                  <a:path w="1034" h="390">
                    <a:moveTo>
                      <a:pt x="17" y="0"/>
                    </a:moveTo>
                    <a:lnTo>
                      <a:pt x="24" y="1"/>
                    </a:lnTo>
                    <a:lnTo>
                      <a:pt x="26" y="2"/>
                    </a:lnTo>
                    <a:lnTo>
                      <a:pt x="31" y="4"/>
                    </a:lnTo>
                    <a:lnTo>
                      <a:pt x="39" y="6"/>
                    </a:lnTo>
                    <a:lnTo>
                      <a:pt x="50" y="11"/>
                    </a:lnTo>
                    <a:lnTo>
                      <a:pt x="65" y="16"/>
                    </a:lnTo>
                    <a:lnTo>
                      <a:pt x="82" y="21"/>
                    </a:lnTo>
                    <a:lnTo>
                      <a:pt x="102" y="28"/>
                    </a:lnTo>
                    <a:lnTo>
                      <a:pt x="124" y="36"/>
                    </a:lnTo>
                    <a:lnTo>
                      <a:pt x="148" y="44"/>
                    </a:lnTo>
                    <a:lnTo>
                      <a:pt x="174" y="53"/>
                    </a:lnTo>
                    <a:lnTo>
                      <a:pt x="202" y="63"/>
                    </a:lnTo>
                    <a:lnTo>
                      <a:pt x="232" y="74"/>
                    </a:lnTo>
                    <a:lnTo>
                      <a:pt x="263" y="84"/>
                    </a:lnTo>
                    <a:lnTo>
                      <a:pt x="296" y="96"/>
                    </a:lnTo>
                    <a:lnTo>
                      <a:pt x="330" y="107"/>
                    </a:lnTo>
                    <a:lnTo>
                      <a:pt x="365" y="119"/>
                    </a:lnTo>
                    <a:lnTo>
                      <a:pt x="400" y="132"/>
                    </a:lnTo>
                    <a:lnTo>
                      <a:pt x="473" y="157"/>
                    </a:lnTo>
                    <a:lnTo>
                      <a:pt x="583" y="195"/>
                    </a:lnTo>
                    <a:lnTo>
                      <a:pt x="656" y="221"/>
                    </a:lnTo>
                    <a:lnTo>
                      <a:pt x="691" y="233"/>
                    </a:lnTo>
                    <a:lnTo>
                      <a:pt x="726" y="245"/>
                    </a:lnTo>
                    <a:lnTo>
                      <a:pt x="760" y="257"/>
                    </a:lnTo>
                    <a:lnTo>
                      <a:pt x="793" y="268"/>
                    </a:lnTo>
                    <a:lnTo>
                      <a:pt x="824" y="279"/>
                    </a:lnTo>
                    <a:lnTo>
                      <a:pt x="854" y="289"/>
                    </a:lnTo>
                    <a:lnTo>
                      <a:pt x="882" y="299"/>
                    </a:lnTo>
                    <a:lnTo>
                      <a:pt x="908" y="309"/>
                    </a:lnTo>
                    <a:lnTo>
                      <a:pt x="933" y="317"/>
                    </a:lnTo>
                    <a:lnTo>
                      <a:pt x="955" y="324"/>
                    </a:lnTo>
                    <a:lnTo>
                      <a:pt x="975" y="331"/>
                    </a:lnTo>
                    <a:lnTo>
                      <a:pt x="992" y="337"/>
                    </a:lnTo>
                    <a:lnTo>
                      <a:pt x="1007" y="342"/>
                    </a:lnTo>
                    <a:lnTo>
                      <a:pt x="1018" y="346"/>
                    </a:lnTo>
                    <a:lnTo>
                      <a:pt x="1027" y="349"/>
                    </a:lnTo>
                    <a:lnTo>
                      <a:pt x="1034" y="352"/>
                    </a:lnTo>
                    <a:lnTo>
                      <a:pt x="1021" y="390"/>
                    </a:lnTo>
                    <a:lnTo>
                      <a:pt x="1004" y="384"/>
                    </a:lnTo>
                    <a:lnTo>
                      <a:pt x="992" y="380"/>
                    </a:lnTo>
                    <a:lnTo>
                      <a:pt x="976" y="374"/>
                    </a:lnTo>
                    <a:lnTo>
                      <a:pt x="959" y="368"/>
                    </a:lnTo>
                    <a:lnTo>
                      <a:pt x="938" y="361"/>
                    </a:lnTo>
                    <a:lnTo>
                      <a:pt x="915" y="352"/>
                    </a:lnTo>
                    <a:lnTo>
                      <a:pt x="889" y="344"/>
                    </a:lnTo>
                    <a:lnTo>
                      <a:pt x="861" y="334"/>
                    </a:lnTo>
                    <a:lnTo>
                      <a:pt x="832" y="324"/>
                    </a:lnTo>
                    <a:lnTo>
                      <a:pt x="801" y="313"/>
                    </a:lnTo>
                    <a:lnTo>
                      <a:pt x="768" y="302"/>
                    </a:lnTo>
                    <a:lnTo>
                      <a:pt x="735" y="290"/>
                    </a:lnTo>
                    <a:lnTo>
                      <a:pt x="700" y="278"/>
                    </a:lnTo>
                    <a:lnTo>
                      <a:pt x="627" y="253"/>
                    </a:lnTo>
                    <a:lnTo>
                      <a:pt x="590" y="240"/>
                    </a:lnTo>
                    <a:lnTo>
                      <a:pt x="515" y="213"/>
                    </a:lnTo>
                    <a:lnTo>
                      <a:pt x="476" y="200"/>
                    </a:lnTo>
                    <a:lnTo>
                      <a:pt x="439" y="187"/>
                    </a:lnTo>
                    <a:lnTo>
                      <a:pt x="365" y="162"/>
                    </a:lnTo>
                    <a:lnTo>
                      <a:pt x="330" y="149"/>
                    </a:lnTo>
                    <a:lnTo>
                      <a:pt x="295" y="137"/>
                    </a:lnTo>
                    <a:lnTo>
                      <a:pt x="261" y="125"/>
                    </a:lnTo>
                    <a:lnTo>
                      <a:pt x="228" y="114"/>
                    </a:lnTo>
                    <a:lnTo>
                      <a:pt x="197" y="103"/>
                    </a:lnTo>
                    <a:lnTo>
                      <a:pt x="168" y="93"/>
                    </a:lnTo>
                    <a:lnTo>
                      <a:pt x="141" y="83"/>
                    </a:lnTo>
                    <a:lnTo>
                      <a:pt x="116" y="74"/>
                    </a:lnTo>
                    <a:lnTo>
                      <a:pt x="92" y="67"/>
                    </a:lnTo>
                    <a:lnTo>
                      <a:pt x="72" y="59"/>
                    </a:lnTo>
                    <a:lnTo>
                      <a:pt x="54" y="53"/>
                    </a:lnTo>
                    <a:lnTo>
                      <a:pt x="39" y="48"/>
                    </a:lnTo>
                    <a:lnTo>
                      <a:pt x="27" y="44"/>
                    </a:lnTo>
                    <a:lnTo>
                      <a:pt x="18" y="41"/>
                    </a:lnTo>
                    <a:lnTo>
                      <a:pt x="13" y="39"/>
                    </a:lnTo>
                    <a:lnTo>
                      <a:pt x="11" y="38"/>
                    </a:lnTo>
                    <a:lnTo>
                      <a:pt x="5" y="34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2"/>
              <p:cNvSpPr>
                <a:spLocks/>
              </p:cNvSpPr>
              <p:nvPr/>
            </p:nvSpPr>
            <p:spPr bwMode="auto">
              <a:xfrm>
                <a:off x="1663701" y="3030538"/>
                <a:ext cx="1641475" cy="619125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31" y="4"/>
                  </a:cxn>
                  <a:cxn ang="0">
                    <a:pos x="50" y="11"/>
                  </a:cxn>
                  <a:cxn ang="0">
                    <a:pos x="82" y="22"/>
                  </a:cxn>
                  <a:cxn ang="0">
                    <a:pos x="124" y="37"/>
                  </a:cxn>
                  <a:cxn ang="0">
                    <a:pos x="174" y="54"/>
                  </a:cxn>
                  <a:cxn ang="0">
                    <a:pos x="232" y="74"/>
                  </a:cxn>
                  <a:cxn ang="0">
                    <a:pos x="296" y="96"/>
                  </a:cxn>
                  <a:cxn ang="0">
                    <a:pos x="400" y="132"/>
                  </a:cxn>
                  <a:cxn ang="0">
                    <a:pos x="473" y="157"/>
                  </a:cxn>
                  <a:cxn ang="0">
                    <a:pos x="546" y="183"/>
                  </a:cxn>
                  <a:cxn ang="0">
                    <a:pos x="620" y="208"/>
                  </a:cxn>
                  <a:cxn ang="0">
                    <a:pos x="726" y="245"/>
                  </a:cxn>
                  <a:cxn ang="0">
                    <a:pos x="793" y="268"/>
                  </a:cxn>
                  <a:cxn ang="0">
                    <a:pos x="854" y="290"/>
                  </a:cxn>
                  <a:cxn ang="0">
                    <a:pos x="908" y="309"/>
                  </a:cxn>
                  <a:cxn ang="0">
                    <a:pos x="955" y="325"/>
                  </a:cxn>
                  <a:cxn ang="0">
                    <a:pos x="992" y="338"/>
                  </a:cxn>
                  <a:cxn ang="0">
                    <a:pos x="1018" y="347"/>
                  </a:cxn>
                  <a:cxn ang="0">
                    <a:pos x="1032" y="352"/>
                  </a:cxn>
                  <a:cxn ang="0">
                    <a:pos x="1021" y="390"/>
                  </a:cxn>
                  <a:cxn ang="0">
                    <a:pos x="992" y="380"/>
                  </a:cxn>
                  <a:cxn ang="0">
                    <a:pos x="958" y="368"/>
                  </a:cxn>
                  <a:cxn ang="0">
                    <a:pos x="914" y="352"/>
                  </a:cxn>
                  <a:cxn ang="0">
                    <a:pos x="861" y="334"/>
                  </a:cxn>
                  <a:cxn ang="0">
                    <a:pos x="801" y="313"/>
                  </a:cxn>
                  <a:cxn ang="0">
                    <a:pos x="734" y="290"/>
                  </a:cxn>
                  <a:cxn ang="0">
                    <a:pos x="663" y="265"/>
                  </a:cxn>
                  <a:cxn ang="0">
                    <a:pos x="552" y="227"/>
                  </a:cxn>
                  <a:cxn ang="0">
                    <a:pos x="477" y="200"/>
                  </a:cxn>
                  <a:cxn ang="0">
                    <a:pos x="402" y="174"/>
                  </a:cxn>
                  <a:cxn ang="0">
                    <a:pos x="330" y="149"/>
                  </a:cxn>
                  <a:cxn ang="0">
                    <a:pos x="261" y="125"/>
                  </a:cxn>
                  <a:cxn ang="0">
                    <a:pos x="197" y="103"/>
                  </a:cxn>
                  <a:cxn ang="0">
                    <a:pos x="141" y="84"/>
                  </a:cxn>
                  <a:cxn ang="0">
                    <a:pos x="92" y="67"/>
                  </a:cxn>
                  <a:cxn ang="0">
                    <a:pos x="54" y="54"/>
                  </a:cxn>
                  <a:cxn ang="0">
                    <a:pos x="27" y="44"/>
                  </a:cxn>
                  <a:cxn ang="0">
                    <a:pos x="13" y="39"/>
                  </a:cxn>
                  <a:cxn ang="0">
                    <a:pos x="5" y="35"/>
                  </a:cxn>
                  <a:cxn ang="0">
                    <a:pos x="0" y="24"/>
                  </a:cxn>
                  <a:cxn ang="0">
                    <a:pos x="3" y="11"/>
                  </a:cxn>
                  <a:cxn ang="0">
                    <a:pos x="11" y="2"/>
                  </a:cxn>
                </a:cxnLst>
                <a:rect l="0" t="0" r="r" b="b"/>
                <a:pathLst>
                  <a:path w="1034" h="390">
                    <a:moveTo>
                      <a:pt x="17" y="0"/>
                    </a:moveTo>
                    <a:lnTo>
                      <a:pt x="24" y="2"/>
                    </a:lnTo>
                    <a:lnTo>
                      <a:pt x="26" y="2"/>
                    </a:lnTo>
                    <a:lnTo>
                      <a:pt x="31" y="4"/>
                    </a:lnTo>
                    <a:lnTo>
                      <a:pt x="39" y="7"/>
                    </a:lnTo>
                    <a:lnTo>
                      <a:pt x="50" y="11"/>
                    </a:lnTo>
                    <a:lnTo>
                      <a:pt x="65" y="16"/>
                    </a:lnTo>
                    <a:lnTo>
                      <a:pt x="82" y="22"/>
                    </a:lnTo>
                    <a:lnTo>
                      <a:pt x="102" y="29"/>
                    </a:lnTo>
                    <a:lnTo>
                      <a:pt x="124" y="37"/>
                    </a:lnTo>
                    <a:lnTo>
                      <a:pt x="148" y="45"/>
                    </a:lnTo>
                    <a:lnTo>
                      <a:pt x="174" y="54"/>
                    </a:lnTo>
                    <a:lnTo>
                      <a:pt x="202" y="64"/>
                    </a:lnTo>
                    <a:lnTo>
                      <a:pt x="232" y="74"/>
                    </a:lnTo>
                    <a:lnTo>
                      <a:pt x="263" y="85"/>
                    </a:lnTo>
                    <a:lnTo>
                      <a:pt x="296" y="96"/>
                    </a:lnTo>
                    <a:lnTo>
                      <a:pt x="330" y="108"/>
                    </a:lnTo>
                    <a:lnTo>
                      <a:pt x="400" y="132"/>
                    </a:lnTo>
                    <a:lnTo>
                      <a:pt x="436" y="145"/>
                    </a:lnTo>
                    <a:lnTo>
                      <a:pt x="473" y="157"/>
                    </a:lnTo>
                    <a:lnTo>
                      <a:pt x="509" y="170"/>
                    </a:lnTo>
                    <a:lnTo>
                      <a:pt x="546" y="183"/>
                    </a:lnTo>
                    <a:lnTo>
                      <a:pt x="583" y="196"/>
                    </a:lnTo>
                    <a:lnTo>
                      <a:pt x="620" y="208"/>
                    </a:lnTo>
                    <a:lnTo>
                      <a:pt x="656" y="221"/>
                    </a:lnTo>
                    <a:lnTo>
                      <a:pt x="726" y="245"/>
                    </a:lnTo>
                    <a:lnTo>
                      <a:pt x="760" y="257"/>
                    </a:lnTo>
                    <a:lnTo>
                      <a:pt x="793" y="268"/>
                    </a:lnTo>
                    <a:lnTo>
                      <a:pt x="824" y="280"/>
                    </a:lnTo>
                    <a:lnTo>
                      <a:pt x="854" y="290"/>
                    </a:lnTo>
                    <a:lnTo>
                      <a:pt x="882" y="299"/>
                    </a:lnTo>
                    <a:lnTo>
                      <a:pt x="908" y="309"/>
                    </a:lnTo>
                    <a:lnTo>
                      <a:pt x="932" y="317"/>
                    </a:lnTo>
                    <a:lnTo>
                      <a:pt x="955" y="325"/>
                    </a:lnTo>
                    <a:lnTo>
                      <a:pt x="974" y="332"/>
                    </a:lnTo>
                    <a:lnTo>
                      <a:pt x="992" y="338"/>
                    </a:lnTo>
                    <a:lnTo>
                      <a:pt x="1006" y="343"/>
                    </a:lnTo>
                    <a:lnTo>
                      <a:pt x="1018" y="347"/>
                    </a:lnTo>
                    <a:lnTo>
                      <a:pt x="1027" y="350"/>
                    </a:lnTo>
                    <a:lnTo>
                      <a:pt x="1032" y="352"/>
                    </a:lnTo>
                    <a:lnTo>
                      <a:pt x="1034" y="352"/>
                    </a:lnTo>
                    <a:lnTo>
                      <a:pt x="1021" y="390"/>
                    </a:lnTo>
                    <a:lnTo>
                      <a:pt x="1004" y="384"/>
                    </a:lnTo>
                    <a:lnTo>
                      <a:pt x="992" y="380"/>
                    </a:lnTo>
                    <a:lnTo>
                      <a:pt x="976" y="374"/>
                    </a:lnTo>
                    <a:lnTo>
                      <a:pt x="958" y="368"/>
                    </a:lnTo>
                    <a:lnTo>
                      <a:pt x="938" y="361"/>
                    </a:lnTo>
                    <a:lnTo>
                      <a:pt x="914" y="352"/>
                    </a:lnTo>
                    <a:lnTo>
                      <a:pt x="889" y="344"/>
                    </a:lnTo>
                    <a:lnTo>
                      <a:pt x="861" y="334"/>
                    </a:lnTo>
                    <a:lnTo>
                      <a:pt x="832" y="324"/>
                    </a:lnTo>
                    <a:lnTo>
                      <a:pt x="801" y="313"/>
                    </a:lnTo>
                    <a:lnTo>
                      <a:pt x="768" y="302"/>
                    </a:lnTo>
                    <a:lnTo>
                      <a:pt x="734" y="290"/>
                    </a:lnTo>
                    <a:lnTo>
                      <a:pt x="699" y="278"/>
                    </a:lnTo>
                    <a:lnTo>
                      <a:pt x="663" y="265"/>
                    </a:lnTo>
                    <a:lnTo>
                      <a:pt x="590" y="240"/>
                    </a:lnTo>
                    <a:lnTo>
                      <a:pt x="552" y="227"/>
                    </a:lnTo>
                    <a:lnTo>
                      <a:pt x="514" y="214"/>
                    </a:lnTo>
                    <a:lnTo>
                      <a:pt x="477" y="200"/>
                    </a:lnTo>
                    <a:lnTo>
                      <a:pt x="439" y="187"/>
                    </a:lnTo>
                    <a:lnTo>
                      <a:pt x="402" y="174"/>
                    </a:lnTo>
                    <a:lnTo>
                      <a:pt x="365" y="161"/>
                    </a:lnTo>
                    <a:lnTo>
                      <a:pt x="330" y="149"/>
                    </a:lnTo>
                    <a:lnTo>
                      <a:pt x="295" y="137"/>
                    </a:lnTo>
                    <a:lnTo>
                      <a:pt x="261" y="125"/>
                    </a:lnTo>
                    <a:lnTo>
                      <a:pt x="228" y="114"/>
                    </a:lnTo>
                    <a:lnTo>
                      <a:pt x="197" y="103"/>
                    </a:lnTo>
                    <a:lnTo>
                      <a:pt x="168" y="93"/>
                    </a:lnTo>
                    <a:lnTo>
                      <a:pt x="141" y="84"/>
                    </a:lnTo>
                    <a:lnTo>
                      <a:pt x="115" y="75"/>
                    </a:lnTo>
                    <a:lnTo>
                      <a:pt x="92" y="67"/>
                    </a:lnTo>
                    <a:lnTo>
                      <a:pt x="72" y="59"/>
                    </a:lnTo>
                    <a:lnTo>
                      <a:pt x="54" y="54"/>
                    </a:lnTo>
                    <a:lnTo>
                      <a:pt x="39" y="48"/>
                    </a:lnTo>
                    <a:lnTo>
                      <a:pt x="27" y="44"/>
                    </a:lnTo>
                    <a:lnTo>
                      <a:pt x="18" y="41"/>
                    </a:lnTo>
                    <a:lnTo>
                      <a:pt x="13" y="39"/>
                    </a:lnTo>
                    <a:lnTo>
                      <a:pt x="11" y="38"/>
                    </a:lnTo>
                    <a:lnTo>
                      <a:pt x="5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63"/>
              <p:cNvSpPr>
                <a:spLocks/>
              </p:cNvSpPr>
              <p:nvPr/>
            </p:nvSpPr>
            <p:spPr bwMode="auto">
              <a:xfrm>
                <a:off x="1552576" y="3352801"/>
                <a:ext cx="1641475" cy="6175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1" y="3"/>
                  </a:cxn>
                  <a:cxn ang="0">
                    <a:pos x="50" y="10"/>
                  </a:cxn>
                  <a:cxn ang="0">
                    <a:pos x="82" y="21"/>
                  </a:cxn>
                  <a:cxn ang="0">
                    <a:pos x="124" y="35"/>
                  </a:cxn>
                  <a:cxn ang="0">
                    <a:pos x="174" y="53"/>
                  </a:cxn>
                  <a:cxn ang="0">
                    <a:pos x="232" y="73"/>
                  </a:cxn>
                  <a:cxn ang="0">
                    <a:pos x="296" y="95"/>
                  </a:cxn>
                  <a:cxn ang="0">
                    <a:pos x="365" y="119"/>
                  </a:cxn>
                  <a:cxn ang="0">
                    <a:pos x="436" y="144"/>
                  </a:cxn>
                  <a:cxn ang="0">
                    <a:pos x="509" y="170"/>
                  </a:cxn>
                  <a:cxn ang="0">
                    <a:pos x="583" y="195"/>
                  </a:cxn>
                  <a:cxn ang="0">
                    <a:pos x="656" y="221"/>
                  </a:cxn>
                  <a:cxn ang="0">
                    <a:pos x="760" y="256"/>
                  </a:cxn>
                  <a:cxn ang="0">
                    <a:pos x="824" y="279"/>
                  </a:cxn>
                  <a:cxn ang="0">
                    <a:pos x="882" y="299"/>
                  </a:cxn>
                  <a:cxn ang="0">
                    <a:pos x="933" y="317"/>
                  </a:cxn>
                  <a:cxn ang="0">
                    <a:pos x="975" y="331"/>
                  </a:cxn>
                  <a:cxn ang="0">
                    <a:pos x="1006" y="342"/>
                  </a:cxn>
                  <a:cxn ang="0">
                    <a:pos x="1027" y="349"/>
                  </a:cxn>
                  <a:cxn ang="0">
                    <a:pos x="1034" y="352"/>
                  </a:cxn>
                  <a:cxn ang="0">
                    <a:pos x="1003" y="384"/>
                  </a:cxn>
                  <a:cxn ang="0">
                    <a:pos x="976" y="373"/>
                  </a:cxn>
                  <a:cxn ang="0">
                    <a:pos x="937" y="360"/>
                  </a:cxn>
                  <a:cxn ang="0">
                    <a:pos x="889" y="343"/>
                  </a:cxn>
                  <a:cxn ang="0">
                    <a:pos x="831" y="323"/>
                  </a:cxn>
                  <a:cxn ang="0">
                    <a:pos x="768" y="301"/>
                  </a:cxn>
                  <a:cxn ang="0">
                    <a:pos x="699" y="277"/>
                  </a:cxn>
                  <a:cxn ang="0">
                    <a:pos x="589" y="239"/>
                  </a:cxn>
                  <a:cxn ang="0">
                    <a:pos x="476" y="200"/>
                  </a:cxn>
                  <a:cxn ang="0">
                    <a:pos x="365" y="161"/>
                  </a:cxn>
                  <a:cxn ang="0">
                    <a:pos x="294" y="136"/>
                  </a:cxn>
                  <a:cxn ang="0">
                    <a:pos x="228" y="113"/>
                  </a:cxn>
                  <a:cxn ang="0">
                    <a:pos x="167" y="92"/>
                  </a:cxn>
                  <a:cxn ang="0">
                    <a:pos x="115" y="74"/>
                  </a:cxn>
                  <a:cxn ang="0">
                    <a:pos x="71" y="58"/>
                  </a:cxn>
                  <a:cxn ang="0">
                    <a:pos x="38" y="47"/>
                  </a:cxn>
                  <a:cxn ang="0">
                    <a:pos x="17" y="40"/>
                  </a:cxn>
                  <a:cxn ang="0">
                    <a:pos x="10" y="37"/>
                  </a:cxn>
                  <a:cxn ang="0">
                    <a:pos x="1" y="29"/>
                  </a:cxn>
                  <a:cxn ang="0">
                    <a:pos x="0" y="17"/>
                  </a:cxn>
                  <a:cxn ang="0">
                    <a:pos x="6" y="5"/>
                  </a:cxn>
                  <a:cxn ang="0">
                    <a:pos x="17" y="0"/>
                  </a:cxn>
                </a:cxnLst>
                <a:rect l="0" t="0" r="r" b="b"/>
                <a:pathLst>
                  <a:path w="1034" h="389">
                    <a:moveTo>
                      <a:pt x="17" y="0"/>
                    </a:moveTo>
                    <a:lnTo>
                      <a:pt x="24" y="0"/>
                    </a:lnTo>
                    <a:lnTo>
                      <a:pt x="26" y="1"/>
                    </a:lnTo>
                    <a:lnTo>
                      <a:pt x="31" y="3"/>
                    </a:lnTo>
                    <a:lnTo>
                      <a:pt x="39" y="5"/>
                    </a:lnTo>
                    <a:lnTo>
                      <a:pt x="50" y="10"/>
                    </a:lnTo>
                    <a:lnTo>
                      <a:pt x="65" y="15"/>
                    </a:lnTo>
                    <a:lnTo>
                      <a:pt x="82" y="21"/>
                    </a:lnTo>
                    <a:lnTo>
                      <a:pt x="102" y="28"/>
                    </a:lnTo>
                    <a:lnTo>
                      <a:pt x="124" y="35"/>
                    </a:lnTo>
                    <a:lnTo>
                      <a:pt x="148" y="44"/>
                    </a:lnTo>
                    <a:lnTo>
                      <a:pt x="174" y="53"/>
                    </a:lnTo>
                    <a:lnTo>
                      <a:pt x="202" y="63"/>
                    </a:lnTo>
                    <a:lnTo>
                      <a:pt x="232" y="73"/>
                    </a:lnTo>
                    <a:lnTo>
                      <a:pt x="264" y="84"/>
                    </a:lnTo>
                    <a:lnTo>
                      <a:pt x="296" y="95"/>
                    </a:lnTo>
                    <a:lnTo>
                      <a:pt x="330" y="107"/>
                    </a:lnTo>
                    <a:lnTo>
                      <a:pt x="365" y="119"/>
                    </a:lnTo>
                    <a:lnTo>
                      <a:pt x="400" y="131"/>
                    </a:lnTo>
                    <a:lnTo>
                      <a:pt x="436" y="144"/>
                    </a:lnTo>
                    <a:lnTo>
                      <a:pt x="473" y="156"/>
                    </a:lnTo>
                    <a:lnTo>
                      <a:pt x="509" y="170"/>
                    </a:lnTo>
                    <a:lnTo>
                      <a:pt x="547" y="182"/>
                    </a:lnTo>
                    <a:lnTo>
                      <a:pt x="583" y="195"/>
                    </a:lnTo>
                    <a:lnTo>
                      <a:pt x="620" y="208"/>
                    </a:lnTo>
                    <a:lnTo>
                      <a:pt x="656" y="221"/>
                    </a:lnTo>
                    <a:lnTo>
                      <a:pt x="726" y="245"/>
                    </a:lnTo>
                    <a:lnTo>
                      <a:pt x="760" y="256"/>
                    </a:lnTo>
                    <a:lnTo>
                      <a:pt x="793" y="268"/>
                    </a:lnTo>
                    <a:lnTo>
                      <a:pt x="824" y="279"/>
                    </a:lnTo>
                    <a:lnTo>
                      <a:pt x="854" y="289"/>
                    </a:lnTo>
                    <a:lnTo>
                      <a:pt x="882" y="299"/>
                    </a:lnTo>
                    <a:lnTo>
                      <a:pt x="908" y="308"/>
                    </a:lnTo>
                    <a:lnTo>
                      <a:pt x="933" y="317"/>
                    </a:lnTo>
                    <a:lnTo>
                      <a:pt x="955" y="324"/>
                    </a:lnTo>
                    <a:lnTo>
                      <a:pt x="975" y="331"/>
                    </a:lnTo>
                    <a:lnTo>
                      <a:pt x="992" y="337"/>
                    </a:lnTo>
                    <a:lnTo>
                      <a:pt x="1006" y="342"/>
                    </a:lnTo>
                    <a:lnTo>
                      <a:pt x="1018" y="346"/>
                    </a:lnTo>
                    <a:lnTo>
                      <a:pt x="1027" y="349"/>
                    </a:lnTo>
                    <a:lnTo>
                      <a:pt x="1032" y="351"/>
                    </a:lnTo>
                    <a:lnTo>
                      <a:pt x="1034" y="352"/>
                    </a:lnTo>
                    <a:lnTo>
                      <a:pt x="1020" y="389"/>
                    </a:lnTo>
                    <a:lnTo>
                      <a:pt x="1003" y="384"/>
                    </a:lnTo>
                    <a:lnTo>
                      <a:pt x="991" y="379"/>
                    </a:lnTo>
                    <a:lnTo>
                      <a:pt x="976" y="373"/>
                    </a:lnTo>
                    <a:lnTo>
                      <a:pt x="958" y="367"/>
                    </a:lnTo>
                    <a:lnTo>
                      <a:pt x="937" y="360"/>
                    </a:lnTo>
                    <a:lnTo>
                      <a:pt x="914" y="352"/>
                    </a:lnTo>
                    <a:lnTo>
                      <a:pt x="889" y="343"/>
                    </a:lnTo>
                    <a:lnTo>
                      <a:pt x="861" y="333"/>
                    </a:lnTo>
                    <a:lnTo>
                      <a:pt x="831" y="323"/>
                    </a:lnTo>
                    <a:lnTo>
                      <a:pt x="800" y="312"/>
                    </a:lnTo>
                    <a:lnTo>
                      <a:pt x="768" y="301"/>
                    </a:lnTo>
                    <a:lnTo>
                      <a:pt x="734" y="289"/>
                    </a:lnTo>
                    <a:lnTo>
                      <a:pt x="699" y="277"/>
                    </a:lnTo>
                    <a:lnTo>
                      <a:pt x="627" y="252"/>
                    </a:lnTo>
                    <a:lnTo>
                      <a:pt x="589" y="239"/>
                    </a:lnTo>
                    <a:lnTo>
                      <a:pt x="514" y="212"/>
                    </a:lnTo>
                    <a:lnTo>
                      <a:pt x="476" y="200"/>
                    </a:lnTo>
                    <a:lnTo>
                      <a:pt x="438" y="186"/>
                    </a:lnTo>
                    <a:lnTo>
                      <a:pt x="365" y="161"/>
                    </a:lnTo>
                    <a:lnTo>
                      <a:pt x="329" y="148"/>
                    </a:lnTo>
                    <a:lnTo>
                      <a:pt x="294" y="136"/>
                    </a:lnTo>
                    <a:lnTo>
                      <a:pt x="260" y="124"/>
                    </a:lnTo>
                    <a:lnTo>
                      <a:pt x="228" y="113"/>
                    </a:lnTo>
                    <a:lnTo>
                      <a:pt x="197" y="102"/>
                    </a:lnTo>
                    <a:lnTo>
                      <a:pt x="167" y="92"/>
                    </a:lnTo>
                    <a:lnTo>
                      <a:pt x="140" y="82"/>
                    </a:lnTo>
                    <a:lnTo>
                      <a:pt x="115" y="74"/>
                    </a:lnTo>
                    <a:lnTo>
                      <a:pt x="92" y="66"/>
                    </a:lnTo>
                    <a:lnTo>
                      <a:pt x="71" y="58"/>
                    </a:lnTo>
                    <a:lnTo>
                      <a:pt x="54" y="53"/>
                    </a:lnTo>
                    <a:lnTo>
                      <a:pt x="38" y="47"/>
                    </a:lnTo>
                    <a:lnTo>
                      <a:pt x="26" y="43"/>
                    </a:lnTo>
                    <a:lnTo>
                      <a:pt x="17" y="40"/>
                    </a:lnTo>
                    <a:lnTo>
                      <a:pt x="12" y="38"/>
                    </a:lnTo>
                    <a:lnTo>
                      <a:pt x="10" y="37"/>
                    </a:lnTo>
                    <a:lnTo>
                      <a:pt x="5" y="34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6" y="5"/>
                    </a:lnTo>
                    <a:lnTo>
                      <a:pt x="11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64"/>
              <p:cNvSpPr>
                <a:spLocks/>
              </p:cNvSpPr>
              <p:nvPr/>
            </p:nvSpPr>
            <p:spPr bwMode="auto">
              <a:xfrm>
                <a:off x="1441451" y="3671888"/>
                <a:ext cx="1641475" cy="620713"/>
              </a:xfrm>
              <a:custGeom>
                <a:avLst/>
                <a:gdLst/>
                <a:ahLst/>
                <a:cxnLst>
                  <a:cxn ang="0">
                    <a:pos x="23" y="2"/>
                  </a:cxn>
                  <a:cxn ang="0">
                    <a:pos x="30" y="4"/>
                  </a:cxn>
                  <a:cxn ang="0">
                    <a:pos x="50" y="11"/>
                  </a:cxn>
                  <a:cxn ang="0">
                    <a:pos x="82" y="22"/>
                  </a:cxn>
                  <a:cxn ang="0">
                    <a:pos x="124" y="37"/>
                  </a:cxn>
                  <a:cxn ang="0">
                    <a:pos x="174" y="54"/>
                  </a:cxn>
                  <a:cxn ang="0">
                    <a:pos x="232" y="74"/>
                  </a:cxn>
                  <a:cxn ang="0">
                    <a:pos x="295" y="97"/>
                  </a:cxn>
                  <a:cxn ang="0">
                    <a:pos x="364" y="120"/>
                  </a:cxn>
                  <a:cxn ang="0">
                    <a:pos x="472" y="158"/>
                  </a:cxn>
                  <a:cxn ang="0">
                    <a:pos x="655" y="221"/>
                  </a:cxn>
                  <a:cxn ang="0">
                    <a:pos x="726" y="246"/>
                  </a:cxn>
                  <a:cxn ang="0">
                    <a:pos x="792" y="269"/>
                  </a:cxn>
                  <a:cxn ang="0">
                    <a:pos x="854" y="290"/>
                  </a:cxn>
                  <a:cxn ang="0">
                    <a:pos x="908" y="309"/>
                  </a:cxn>
                  <a:cxn ang="0">
                    <a:pos x="954" y="325"/>
                  </a:cxn>
                  <a:cxn ang="0">
                    <a:pos x="992" y="338"/>
                  </a:cxn>
                  <a:cxn ang="0">
                    <a:pos x="1018" y="347"/>
                  </a:cxn>
                  <a:cxn ang="0">
                    <a:pos x="1034" y="353"/>
                  </a:cxn>
                  <a:cxn ang="0">
                    <a:pos x="1003" y="385"/>
                  </a:cxn>
                  <a:cxn ang="0">
                    <a:pos x="976" y="375"/>
                  </a:cxn>
                  <a:cxn ang="0">
                    <a:pos x="937" y="361"/>
                  </a:cxn>
                  <a:cxn ang="0">
                    <a:pos x="889" y="344"/>
                  </a:cxn>
                  <a:cxn ang="0">
                    <a:pos x="831" y="325"/>
                  </a:cxn>
                  <a:cxn ang="0">
                    <a:pos x="768" y="302"/>
                  </a:cxn>
                  <a:cxn ang="0">
                    <a:pos x="699" y="279"/>
                  </a:cxn>
                  <a:cxn ang="0">
                    <a:pos x="589" y="240"/>
                  </a:cxn>
                  <a:cxn ang="0">
                    <a:pos x="476" y="201"/>
                  </a:cxn>
                  <a:cxn ang="0">
                    <a:pos x="365" y="162"/>
                  </a:cxn>
                  <a:cxn ang="0">
                    <a:pos x="294" y="137"/>
                  </a:cxn>
                  <a:cxn ang="0">
                    <a:pos x="228" y="114"/>
                  </a:cxn>
                  <a:cxn ang="0">
                    <a:pos x="168" y="93"/>
                  </a:cxn>
                  <a:cxn ang="0">
                    <a:pos x="115" y="75"/>
                  </a:cxn>
                  <a:cxn ang="0">
                    <a:pos x="71" y="60"/>
                  </a:cxn>
                  <a:cxn ang="0">
                    <a:pos x="38" y="48"/>
                  </a:cxn>
                  <a:cxn ang="0">
                    <a:pos x="17" y="41"/>
                  </a:cxn>
                  <a:cxn ang="0">
                    <a:pos x="10" y="39"/>
                  </a:cxn>
                  <a:cxn ang="0">
                    <a:pos x="1" y="30"/>
                  </a:cxn>
                  <a:cxn ang="0">
                    <a:pos x="0" y="18"/>
                  </a:cxn>
                  <a:cxn ang="0">
                    <a:pos x="6" y="6"/>
                  </a:cxn>
                  <a:cxn ang="0">
                    <a:pos x="17" y="0"/>
                  </a:cxn>
                </a:cxnLst>
                <a:rect l="0" t="0" r="r" b="b"/>
                <a:pathLst>
                  <a:path w="1034" h="391">
                    <a:moveTo>
                      <a:pt x="17" y="0"/>
                    </a:moveTo>
                    <a:lnTo>
                      <a:pt x="23" y="2"/>
                    </a:lnTo>
                    <a:lnTo>
                      <a:pt x="25" y="2"/>
                    </a:lnTo>
                    <a:lnTo>
                      <a:pt x="30" y="4"/>
                    </a:lnTo>
                    <a:lnTo>
                      <a:pt x="38" y="7"/>
                    </a:lnTo>
                    <a:lnTo>
                      <a:pt x="50" y="11"/>
                    </a:lnTo>
                    <a:lnTo>
                      <a:pt x="64" y="16"/>
                    </a:lnTo>
                    <a:lnTo>
                      <a:pt x="82" y="22"/>
                    </a:lnTo>
                    <a:lnTo>
                      <a:pt x="101" y="29"/>
                    </a:lnTo>
                    <a:lnTo>
                      <a:pt x="124" y="37"/>
                    </a:lnTo>
                    <a:lnTo>
                      <a:pt x="148" y="45"/>
                    </a:lnTo>
                    <a:lnTo>
                      <a:pt x="174" y="54"/>
                    </a:lnTo>
                    <a:lnTo>
                      <a:pt x="202" y="64"/>
                    </a:lnTo>
                    <a:lnTo>
                      <a:pt x="232" y="74"/>
                    </a:lnTo>
                    <a:lnTo>
                      <a:pt x="263" y="85"/>
                    </a:lnTo>
                    <a:lnTo>
                      <a:pt x="295" y="97"/>
                    </a:lnTo>
                    <a:lnTo>
                      <a:pt x="329" y="108"/>
                    </a:lnTo>
                    <a:lnTo>
                      <a:pt x="364" y="120"/>
                    </a:lnTo>
                    <a:lnTo>
                      <a:pt x="400" y="132"/>
                    </a:lnTo>
                    <a:lnTo>
                      <a:pt x="472" y="158"/>
                    </a:lnTo>
                    <a:lnTo>
                      <a:pt x="583" y="196"/>
                    </a:lnTo>
                    <a:lnTo>
                      <a:pt x="655" y="221"/>
                    </a:lnTo>
                    <a:lnTo>
                      <a:pt x="691" y="233"/>
                    </a:lnTo>
                    <a:lnTo>
                      <a:pt x="726" y="246"/>
                    </a:lnTo>
                    <a:lnTo>
                      <a:pt x="760" y="258"/>
                    </a:lnTo>
                    <a:lnTo>
                      <a:pt x="792" y="269"/>
                    </a:lnTo>
                    <a:lnTo>
                      <a:pt x="824" y="280"/>
                    </a:lnTo>
                    <a:lnTo>
                      <a:pt x="854" y="290"/>
                    </a:lnTo>
                    <a:lnTo>
                      <a:pt x="882" y="300"/>
                    </a:lnTo>
                    <a:lnTo>
                      <a:pt x="908" y="309"/>
                    </a:lnTo>
                    <a:lnTo>
                      <a:pt x="933" y="318"/>
                    </a:lnTo>
                    <a:lnTo>
                      <a:pt x="954" y="325"/>
                    </a:lnTo>
                    <a:lnTo>
                      <a:pt x="975" y="332"/>
                    </a:lnTo>
                    <a:lnTo>
                      <a:pt x="992" y="338"/>
                    </a:lnTo>
                    <a:lnTo>
                      <a:pt x="1006" y="343"/>
                    </a:lnTo>
                    <a:lnTo>
                      <a:pt x="1018" y="347"/>
                    </a:lnTo>
                    <a:lnTo>
                      <a:pt x="1026" y="350"/>
                    </a:lnTo>
                    <a:lnTo>
                      <a:pt x="1034" y="353"/>
                    </a:lnTo>
                    <a:lnTo>
                      <a:pt x="1020" y="391"/>
                    </a:lnTo>
                    <a:lnTo>
                      <a:pt x="1003" y="385"/>
                    </a:lnTo>
                    <a:lnTo>
                      <a:pt x="991" y="381"/>
                    </a:lnTo>
                    <a:lnTo>
                      <a:pt x="976" y="375"/>
                    </a:lnTo>
                    <a:lnTo>
                      <a:pt x="958" y="368"/>
                    </a:lnTo>
                    <a:lnTo>
                      <a:pt x="937" y="361"/>
                    </a:lnTo>
                    <a:lnTo>
                      <a:pt x="914" y="353"/>
                    </a:lnTo>
                    <a:lnTo>
                      <a:pt x="889" y="344"/>
                    </a:lnTo>
                    <a:lnTo>
                      <a:pt x="861" y="335"/>
                    </a:lnTo>
                    <a:lnTo>
                      <a:pt x="831" y="325"/>
                    </a:lnTo>
                    <a:lnTo>
                      <a:pt x="800" y="314"/>
                    </a:lnTo>
                    <a:lnTo>
                      <a:pt x="768" y="302"/>
                    </a:lnTo>
                    <a:lnTo>
                      <a:pt x="734" y="291"/>
                    </a:lnTo>
                    <a:lnTo>
                      <a:pt x="699" y="279"/>
                    </a:lnTo>
                    <a:lnTo>
                      <a:pt x="627" y="253"/>
                    </a:lnTo>
                    <a:lnTo>
                      <a:pt x="589" y="240"/>
                    </a:lnTo>
                    <a:lnTo>
                      <a:pt x="514" y="214"/>
                    </a:lnTo>
                    <a:lnTo>
                      <a:pt x="476" y="201"/>
                    </a:lnTo>
                    <a:lnTo>
                      <a:pt x="438" y="188"/>
                    </a:lnTo>
                    <a:lnTo>
                      <a:pt x="365" y="162"/>
                    </a:lnTo>
                    <a:lnTo>
                      <a:pt x="329" y="149"/>
                    </a:lnTo>
                    <a:lnTo>
                      <a:pt x="294" y="137"/>
                    </a:lnTo>
                    <a:lnTo>
                      <a:pt x="260" y="126"/>
                    </a:lnTo>
                    <a:lnTo>
                      <a:pt x="228" y="114"/>
                    </a:lnTo>
                    <a:lnTo>
                      <a:pt x="197" y="104"/>
                    </a:lnTo>
                    <a:lnTo>
                      <a:pt x="168" y="93"/>
                    </a:lnTo>
                    <a:lnTo>
                      <a:pt x="140" y="84"/>
                    </a:lnTo>
                    <a:lnTo>
                      <a:pt x="115" y="75"/>
                    </a:lnTo>
                    <a:lnTo>
                      <a:pt x="92" y="67"/>
                    </a:lnTo>
                    <a:lnTo>
                      <a:pt x="71" y="60"/>
                    </a:lnTo>
                    <a:lnTo>
                      <a:pt x="54" y="54"/>
                    </a:lnTo>
                    <a:lnTo>
                      <a:pt x="38" y="48"/>
                    </a:lnTo>
                    <a:lnTo>
                      <a:pt x="26" y="44"/>
                    </a:lnTo>
                    <a:lnTo>
                      <a:pt x="17" y="41"/>
                    </a:lnTo>
                    <a:lnTo>
                      <a:pt x="12" y="39"/>
                    </a:lnTo>
                    <a:lnTo>
                      <a:pt x="10" y="39"/>
                    </a:lnTo>
                    <a:lnTo>
                      <a:pt x="5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0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5"/>
              <p:cNvSpPr>
                <a:spLocks/>
              </p:cNvSpPr>
              <p:nvPr/>
            </p:nvSpPr>
            <p:spPr bwMode="auto">
              <a:xfrm>
                <a:off x="2414588" y="3929063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59" y="173"/>
                  </a:cxn>
                  <a:cxn ang="0">
                    <a:pos x="52" y="174"/>
                  </a:cxn>
                  <a:cxn ang="0">
                    <a:pos x="44" y="173"/>
                  </a:cxn>
                  <a:cxn ang="0">
                    <a:pos x="17" y="164"/>
                  </a:cxn>
                  <a:cxn ang="0">
                    <a:pos x="11" y="159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2" y="130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59" y="173"/>
                    </a:lnTo>
                    <a:lnTo>
                      <a:pt x="52" y="174"/>
                    </a:lnTo>
                    <a:lnTo>
                      <a:pt x="44" y="173"/>
                    </a:lnTo>
                    <a:lnTo>
                      <a:pt x="17" y="164"/>
                    </a:lnTo>
                    <a:lnTo>
                      <a:pt x="11" y="159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2" y="130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6"/>
              <p:cNvSpPr>
                <a:spLocks/>
              </p:cNvSpPr>
              <p:nvPr/>
            </p:nvSpPr>
            <p:spPr bwMode="auto">
              <a:xfrm>
                <a:off x="2430463" y="3929063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1"/>
                  </a:cxn>
                  <a:cxn ang="0">
                    <a:pos x="98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0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4" y="159"/>
                  </a:cxn>
                  <a:cxn ang="0">
                    <a:pos x="15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5"/>
                  </a:cxn>
                  <a:cxn ang="0">
                    <a:pos x="41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1"/>
                    </a:lnTo>
                    <a:lnTo>
                      <a:pt x="98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0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4" y="159"/>
                    </a:lnTo>
                    <a:lnTo>
                      <a:pt x="15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5"/>
                    </a:lnTo>
                    <a:lnTo>
                      <a:pt x="41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81B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7"/>
              <p:cNvSpPr>
                <a:spLocks/>
              </p:cNvSpPr>
              <p:nvPr/>
            </p:nvSpPr>
            <p:spPr bwMode="auto">
              <a:xfrm>
                <a:off x="2725738" y="4038601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7" y="27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8" y="155"/>
                  </a:cxn>
                  <a:cxn ang="0">
                    <a:pos x="73" y="163"/>
                  </a:cxn>
                  <a:cxn ang="0">
                    <a:pos x="68" y="169"/>
                  </a:cxn>
                  <a:cxn ang="0">
                    <a:pos x="60" y="172"/>
                  </a:cxn>
                  <a:cxn ang="0">
                    <a:pos x="52" y="173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5" y="153"/>
                  </a:cxn>
                  <a:cxn ang="0">
                    <a:pos x="1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5" y="10"/>
                  </a:cxn>
                  <a:cxn ang="0">
                    <a:pos x="50" y="4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7" y="27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8" y="155"/>
                    </a:lnTo>
                    <a:lnTo>
                      <a:pt x="73" y="163"/>
                    </a:lnTo>
                    <a:lnTo>
                      <a:pt x="68" y="169"/>
                    </a:lnTo>
                    <a:lnTo>
                      <a:pt x="60" y="172"/>
                    </a:lnTo>
                    <a:lnTo>
                      <a:pt x="52" y="173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5" y="153"/>
                    </a:lnTo>
                    <a:lnTo>
                      <a:pt x="1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5" y="10"/>
                    </a:lnTo>
                    <a:lnTo>
                      <a:pt x="50" y="4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68"/>
              <p:cNvSpPr>
                <a:spLocks/>
              </p:cNvSpPr>
              <p:nvPr/>
            </p:nvSpPr>
            <p:spPr bwMode="auto">
              <a:xfrm>
                <a:off x="2741613" y="4037013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2"/>
                  </a:cxn>
                  <a:cxn ang="0">
                    <a:pos x="88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4" y="144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3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2"/>
                    </a:lnTo>
                    <a:lnTo>
                      <a:pt x="88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4" y="144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3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81B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69"/>
              <p:cNvSpPr>
                <a:spLocks/>
              </p:cNvSpPr>
              <p:nvPr/>
            </p:nvSpPr>
            <p:spPr bwMode="auto">
              <a:xfrm>
                <a:off x="2863851" y="4086226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2" y="20"/>
                  </a:cxn>
                  <a:cxn ang="0">
                    <a:pos x="116" y="27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7" y="155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0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49" y="4"/>
                  </a:cxn>
                  <a:cxn ang="0">
                    <a:pos x="57" y="0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3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2" y="20"/>
                    </a:lnTo>
                    <a:lnTo>
                      <a:pt x="116" y="27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7" y="155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0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49" y="4"/>
                    </a:lnTo>
                    <a:lnTo>
                      <a:pt x="5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0"/>
              <p:cNvSpPr>
                <a:spLocks/>
              </p:cNvSpPr>
              <p:nvPr/>
            </p:nvSpPr>
            <p:spPr bwMode="auto">
              <a:xfrm>
                <a:off x="2878138" y="4084638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2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2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81B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71"/>
              <p:cNvSpPr>
                <a:spLocks/>
              </p:cNvSpPr>
              <p:nvPr/>
            </p:nvSpPr>
            <p:spPr bwMode="auto">
              <a:xfrm>
                <a:off x="2906713" y="2170113"/>
                <a:ext cx="1089025" cy="2560638"/>
              </a:xfrm>
              <a:custGeom>
                <a:avLst/>
                <a:gdLst/>
                <a:ahLst/>
                <a:cxnLst>
                  <a:cxn ang="0">
                    <a:pos x="600" y="1"/>
                  </a:cxn>
                  <a:cxn ang="0">
                    <a:pos x="677" y="29"/>
                  </a:cxn>
                  <a:cxn ang="0">
                    <a:pos x="686" y="43"/>
                  </a:cxn>
                  <a:cxn ang="0">
                    <a:pos x="686" y="54"/>
                  </a:cxn>
                  <a:cxn ang="0">
                    <a:pos x="155" y="1588"/>
                  </a:cxn>
                  <a:cxn ang="0">
                    <a:pos x="145" y="1598"/>
                  </a:cxn>
                  <a:cxn ang="0">
                    <a:pos x="128" y="1607"/>
                  </a:cxn>
                  <a:cxn ang="0">
                    <a:pos x="109" y="1612"/>
                  </a:cxn>
                  <a:cxn ang="0">
                    <a:pos x="95" y="1612"/>
                  </a:cxn>
                  <a:cxn ang="0">
                    <a:pos x="88" y="1610"/>
                  </a:cxn>
                  <a:cxn ang="0">
                    <a:pos x="73" y="1605"/>
                  </a:cxn>
                  <a:cxn ang="0">
                    <a:pos x="43" y="1594"/>
                  </a:cxn>
                  <a:cxn ang="0">
                    <a:pos x="19" y="1586"/>
                  </a:cxn>
                  <a:cxn ang="0">
                    <a:pos x="11" y="1582"/>
                  </a:cxn>
                  <a:cxn ang="0">
                    <a:pos x="3" y="1574"/>
                  </a:cxn>
                  <a:cxn ang="0">
                    <a:pos x="0" y="1561"/>
                  </a:cxn>
                  <a:cxn ang="0">
                    <a:pos x="3" y="1549"/>
                  </a:cxn>
                  <a:cxn ang="0">
                    <a:pos x="9" y="1533"/>
                  </a:cxn>
                  <a:cxn ang="0">
                    <a:pos x="19" y="1504"/>
                  </a:cxn>
                  <a:cxn ang="0">
                    <a:pos x="33" y="1462"/>
                  </a:cxn>
                  <a:cxn ang="0">
                    <a:pos x="52" y="1411"/>
                  </a:cxn>
                  <a:cxn ang="0">
                    <a:pos x="73" y="1349"/>
                  </a:cxn>
                  <a:cxn ang="0">
                    <a:pos x="97" y="1280"/>
                  </a:cxn>
                  <a:cxn ang="0">
                    <a:pos x="123" y="1204"/>
                  </a:cxn>
                  <a:cxn ang="0">
                    <a:pos x="151" y="1122"/>
                  </a:cxn>
                  <a:cxn ang="0">
                    <a:pos x="182" y="1036"/>
                  </a:cxn>
                  <a:cxn ang="0">
                    <a:pos x="213" y="946"/>
                  </a:cxn>
                  <a:cxn ang="0">
                    <a:pos x="261" y="808"/>
                  </a:cxn>
                  <a:cxn ang="0">
                    <a:pos x="293" y="715"/>
                  </a:cxn>
                  <a:cxn ang="0">
                    <a:pos x="356" y="535"/>
                  </a:cxn>
                  <a:cxn ang="0">
                    <a:pos x="385" y="449"/>
                  </a:cxn>
                  <a:cxn ang="0">
                    <a:pos x="414" y="368"/>
                  </a:cxn>
                  <a:cxn ang="0">
                    <a:pos x="440" y="293"/>
                  </a:cxn>
                  <a:cxn ang="0">
                    <a:pos x="464" y="225"/>
                  </a:cxn>
                  <a:cxn ang="0">
                    <a:pos x="485" y="165"/>
                  </a:cxn>
                  <a:cxn ang="0">
                    <a:pos x="502" y="114"/>
                  </a:cxn>
                  <a:cxn ang="0">
                    <a:pos x="516" y="75"/>
                  </a:cxn>
                  <a:cxn ang="0">
                    <a:pos x="525" y="47"/>
                  </a:cxn>
                  <a:cxn ang="0">
                    <a:pos x="530" y="33"/>
                  </a:cxn>
                  <a:cxn ang="0">
                    <a:pos x="534" y="26"/>
                  </a:cxn>
                  <a:cxn ang="0">
                    <a:pos x="548" y="16"/>
                  </a:cxn>
                  <a:cxn ang="0">
                    <a:pos x="577" y="3"/>
                  </a:cxn>
                  <a:cxn ang="0">
                    <a:pos x="594" y="0"/>
                  </a:cxn>
                </a:cxnLst>
                <a:rect l="0" t="0" r="r" b="b"/>
                <a:pathLst>
                  <a:path w="686" h="1613">
                    <a:moveTo>
                      <a:pt x="594" y="0"/>
                    </a:moveTo>
                    <a:lnTo>
                      <a:pt x="600" y="1"/>
                    </a:lnTo>
                    <a:lnTo>
                      <a:pt x="670" y="25"/>
                    </a:lnTo>
                    <a:lnTo>
                      <a:pt x="677" y="29"/>
                    </a:lnTo>
                    <a:lnTo>
                      <a:pt x="682" y="35"/>
                    </a:lnTo>
                    <a:lnTo>
                      <a:pt x="686" y="43"/>
                    </a:lnTo>
                    <a:lnTo>
                      <a:pt x="686" y="46"/>
                    </a:lnTo>
                    <a:lnTo>
                      <a:pt x="686" y="54"/>
                    </a:lnTo>
                    <a:lnTo>
                      <a:pt x="685" y="60"/>
                    </a:lnTo>
                    <a:lnTo>
                      <a:pt x="155" y="1588"/>
                    </a:lnTo>
                    <a:lnTo>
                      <a:pt x="151" y="1593"/>
                    </a:lnTo>
                    <a:lnTo>
                      <a:pt x="145" y="1598"/>
                    </a:lnTo>
                    <a:lnTo>
                      <a:pt x="137" y="1603"/>
                    </a:lnTo>
                    <a:lnTo>
                      <a:pt x="128" y="1607"/>
                    </a:lnTo>
                    <a:lnTo>
                      <a:pt x="118" y="1610"/>
                    </a:lnTo>
                    <a:lnTo>
                      <a:pt x="109" y="1612"/>
                    </a:lnTo>
                    <a:lnTo>
                      <a:pt x="101" y="1613"/>
                    </a:lnTo>
                    <a:lnTo>
                      <a:pt x="95" y="1612"/>
                    </a:lnTo>
                    <a:lnTo>
                      <a:pt x="93" y="1612"/>
                    </a:lnTo>
                    <a:lnTo>
                      <a:pt x="88" y="1610"/>
                    </a:lnTo>
                    <a:lnTo>
                      <a:pt x="81" y="1608"/>
                    </a:lnTo>
                    <a:lnTo>
                      <a:pt x="73" y="1605"/>
                    </a:lnTo>
                    <a:lnTo>
                      <a:pt x="63" y="1602"/>
                    </a:lnTo>
                    <a:lnTo>
                      <a:pt x="43" y="1594"/>
                    </a:lnTo>
                    <a:lnTo>
                      <a:pt x="25" y="1588"/>
                    </a:lnTo>
                    <a:lnTo>
                      <a:pt x="19" y="1586"/>
                    </a:lnTo>
                    <a:lnTo>
                      <a:pt x="15" y="1584"/>
                    </a:lnTo>
                    <a:lnTo>
                      <a:pt x="11" y="1582"/>
                    </a:lnTo>
                    <a:lnTo>
                      <a:pt x="7" y="1579"/>
                    </a:lnTo>
                    <a:lnTo>
                      <a:pt x="3" y="1574"/>
                    </a:lnTo>
                    <a:lnTo>
                      <a:pt x="1" y="1568"/>
                    </a:lnTo>
                    <a:lnTo>
                      <a:pt x="0" y="1561"/>
                    </a:lnTo>
                    <a:lnTo>
                      <a:pt x="2" y="1552"/>
                    </a:lnTo>
                    <a:lnTo>
                      <a:pt x="3" y="1549"/>
                    </a:lnTo>
                    <a:lnTo>
                      <a:pt x="5" y="1542"/>
                    </a:lnTo>
                    <a:lnTo>
                      <a:pt x="9" y="1533"/>
                    </a:lnTo>
                    <a:lnTo>
                      <a:pt x="13" y="1519"/>
                    </a:lnTo>
                    <a:lnTo>
                      <a:pt x="19" y="1504"/>
                    </a:lnTo>
                    <a:lnTo>
                      <a:pt x="25" y="1484"/>
                    </a:lnTo>
                    <a:lnTo>
                      <a:pt x="33" y="1462"/>
                    </a:lnTo>
                    <a:lnTo>
                      <a:pt x="42" y="1437"/>
                    </a:lnTo>
                    <a:lnTo>
                      <a:pt x="52" y="1411"/>
                    </a:lnTo>
                    <a:lnTo>
                      <a:pt x="62" y="1381"/>
                    </a:lnTo>
                    <a:lnTo>
                      <a:pt x="73" y="1349"/>
                    </a:lnTo>
                    <a:lnTo>
                      <a:pt x="84" y="1316"/>
                    </a:lnTo>
                    <a:lnTo>
                      <a:pt x="97" y="1280"/>
                    </a:lnTo>
                    <a:lnTo>
                      <a:pt x="109" y="1243"/>
                    </a:lnTo>
                    <a:lnTo>
                      <a:pt x="123" y="1204"/>
                    </a:lnTo>
                    <a:lnTo>
                      <a:pt x="137" y="1164"/>
                    </a:lnTo>
                    <a:lnTo>
                      <a:pt x="151" y="1122"/>
                    </a:lnTo>
                    <a:lnTo>
                      <a:pt x="167" y="1079"/>
                    </a:lnTo>
                    <a:lnTo>
                      <a:pt x="182" y="1036"/>
                    </a:lnTo>
                    <a:lnTo>
                      <a:pt x="197" y="991"/>
                    </a:lnTo>
                    <a:lnTo>
                      <a:pt x="213" y="946"/>
                    </a:lnTo>
                    <a:lnTo>
                      <a:pt x="245" y="854"/>
                    </a:lnTo>
                    <a:lnTo>
                      <a:pt x="261" y="808"/>
                    </a:lnTo>
                    <a:lnTo>
                      <a:pt x="277" y="762"/>
                    </a:lnTo>
                    <a:lnTo>
                      <a:pt x="293" y="715"/>
                    </a:lnTo>
                    <a:lnTo>
                      <a:pt x="325" y="624"/>
                    </a:lnTo>
                    <a:lnTo>
                      <a:pt x="356" y="535"/>
                    </a:lnTo>
                    <a:lnTo>
                      <a:pt x="371" y="491"/>
                    </a:lnTo>
                    <a:lnTo>
                      <a:pt x="385" y="449"/>
                    </a:lnTo>
                    <a:lnTo>
                      <a:pt x="400" y="408"/>
                    </a:lnTo>
                    <a:lnTo>
                      <a:pt x="414" y="368"/>
                    </a:lnTo>
                    <a:lnTo>
                      <a:pt x="427" y="330"/>
                    </a:lnTo>
                    <a:lnTo>
                      <a:pt x="440" y="293"/>
                    </a:lnTo>
                    <a:lnTo>
                      <a:pt x="452" y="258"/>
                    </a:lnTo>
                    <a:lnTo>
                      <a:pt x="464" y="225"/>
                    </a:lnTo>
                    <a:lnTo>
                      <a:pt x="474" y="193"/>
                    </a:lnTo>
                    <a:lnTo>
                      <a:pt x="485" y="165"/>
                    </a:lnTo>
                    <a:lnTo>
                      <a:pt x="494" y="138"/>
                    </a:lnTo>
                    <a:lnTo>
                      <a:pt x="502" y="114"/>
                    </a:lnTo>
                    <a:lnTo>
                      <a:pt x="509" y="93"/>
                    </a:lnTo>
                    <a:lnTo>
                      <a:pt x="516" y="75"/>
                    </a:lnTo>
                    <a:lnTo>
                      <a:pt x="521" y="60"/>
                    </a:lnTo>
                    <a:lnTo>
                      <a:pt x="525" y="47"/>
                    </a:lnTo>
                    <a:lnTo>
                      <a:pt x="529" y="38"/>
                    </a:lnTo>
                    <a:lnTo>
                      <a:pt x="530" y="33"/>
                    </a:lnTo>
                    <a:lnTo>
                      <a:pt x="531" y="31"/>
                    </a:lnTo>
                    <a:lnTo>
                      <a:pt x="534" y="26"/>
                    </a:lnTo>
                    <a:lnTo>
                      <a:pt x="541" y="21"/>
                    </a:lnTo>
                    <a:lnTo>
                      <a:pt x="548" y="16"/>
                    </a:lnTo>
                    <a:lnTo>
                      <a:pt x="567" y="7"/>
                    </a:lnTo>
                    <a:lnTo>
                      <a:pt x="577" y="3"/>
                    </a:lnTo>
                    <a:lnTo>
                      <a:pt x="586" y="1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CD8D3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2"/>
              <p:cNvSpPr>
                <a:spLocks/>
              </p:cNvSpPr>
              <p:nvPr/>
            </p:nvSpPr>
            <p:spPr bwMode="auto">
              <a:xfrm>
                <a:off x="2911476" y="2200276"/>
                <a:ext cx="1023938" cy="2527300"/>
              </a:xfrm>
              <a:custGeom>
                <a:avLst/>
                <a:gdLst/>
                <a:ahLst/>
                <a:cxnLst>
                  <a:cxn ang="0">
                    <a:pos x="552" y="0"/>
                  </a:cxn>
                  <a:cxn ang="0">
                    <a:pos x="559" y="1"/>
                  </a:cxn>
                  <a:cxn ang="0">
                    <a:pos x="629" y="25"/>
                  </a:cxn>
                  <a:cxn ang="0">
                    <a:pos x="636" y="29"/>
                  </a:cxn>
                  <a:cxn ang="0">
                    <a:pos x="641" y="35"/>
                  </a:cxn>
                  <a:cxn ang="0">
                    <a:pos x="644" y="43"/>
                  </a:cxn>
                  <a:cxn ang="0">
                    <a:pos x="645" y="51"/>
                  </a:cxn>
                  <a:cxn ang="0">
                    <a:pos x="643" y="60"/>
                  </a:cxn>
                  <a:cxn ang="0">
                    <a:pos x="118" y="1573"/>
                  </a:cxn>
                  <a:cxn ang="0">
                    <a:pos x="114" y="1581"/>
                  </a:cxn>
                  <a:cxn ang="0">
                    <a:pos x="108" y="1587"/>
                  </a:cxn>
                  <a:cxn ang="0">
                    <a:pos x="101" y="1591"/>
                  </a:cxn>
                  <a:cxn ang="0">
                    <a:pos x="93" y="1592"/>
                  </a:cxn>
                  <a:cxn ang="0">
                    <a:pos x="85" y="1591"/>
                  </a:cxn>
                  <a:cxn ang="0">
                    <a:pos x="16" y="1567"/>
                  </a:cxn>
                  <a:cxn ang="0">
                    <a:pos x="9" y="1563"/>
                  </a:cxn>
                  <a:cxn ang="0">
                    <a:pos x="4" y="1557"/>
                  </a:cxn>
                  <a:cxn ang="0">
                    <a:pos x="1" y="1549"/>
                  </a:cxn>
                  <a:cxn ang="0">
                    <a:pos x="0" y="1541"/>
                  </a:cxn>
                  <a:cxn ang="0">
                    <a:pos x="1" y="1533"/>
                  </a:cxn>
                  <a:cxn ang="0">
                    <a:pos x="527" y="19"/>
                  </a:cxn>
                  <a:cxn ang="0">
                    <a:pos x="531" y="11"/>
                  </a:cxn>
                  <a:cxn ang="0">
                    <a:pos x="537" y="6"/>
                  </a:cxn>
                  <a:cxn ang="0">
                    <a:pos x="544" y="1"/>
                  </a:cxn>
                  <a:cxn ang="0">
                    <a:pos x="552" y="0"/>
                  </a:cxn>
                </a:cxnLst>
                <a:rect l="0" t="0" r="r" b="b"/>
                <a:pathLst>
                  <a:path w="645" h="1592">
                    <a:moveTo>
                      <a:pt x="552" y="0"/>
                    </a:moveTo>
                    <a:lnTo>
                      <a:pt x="559" y="1"/>
                    </a:lnTo>
                    <a:lnTo>
                      <a:pt x="629" y="25"/>
                    </a:lnTo>
                    <a:lnTo>
                      <a:pt x="636" y="29"/>
                    </a:lnTo>
                    <a:lnTo>
                      <a:pt x="641" y="35"/>
                    </a:lnTo>
                    <a:lnTo>
                      <a:pt x="644" y="43"/>
                    </a:lnTo>
                    <a:lnTo>
                      <a:pt x="645" y="51"/>
                    </a:lnTo>
                    <a:lnTo>
                      <a:pt x="643" y="60"/>
                    </a:lnTo>
                    <a:lnTo>
                      <a:pt x="118" y="1573"/>
                    </a:lnTo>
                    <a:lnTo>
                      <a:pt x="114" y="1581"/>
                    </a:lnTo>
                    <a:lnTo>
                      <a:pt x="108" y="1587"/>
                    </a:lnTo>
                    <a:lnTo>
                      <a:pt x="101" y="1591"/>
                    </a:lnTo>
                    <a:lnTo>
                      <a:pt x="93" y="1592"/>
                    </a:lnTo>
                    <a:lnTo>
                      <a:pt x="85" y="1591"/>
                    </a:lnTo>
                    <a:lnTo>
                      <a:pt x="16" y="1567"/>
                    </a:lnTo>
                    <a:lnTo>
                      <a:pt x="9" y="1563"/>
                    </a:lnTo>
                    <a:lnTo>
                      <a:pt x="4" y="1557"/>
                    </a:lnTo>
                    <a:lnTo>
                      <a:pt x="1" y="1549"/>
                    </a:lnTo>
                    <a:lnTo>
                      <a:pt x="0" y="1541"/>
                    </a:lnTo>
                    <a:lnTo>
                      <a:pt x="1" y="1533"/>
                    </a:lnTo>
                    <a:lnTo>
                      <a:pt x="527" y="19"/>
                    </a:lnTo>
                    <a:lnTo>
                      <a:pt x="531" y="11"/>
                    </a:lnTo>
                    <a:lnTo>
                      <a:pt x="537" y="6"/>
                    </a:lnTo>
                    <a:lnTo>
                      <a:pt x="544" y="1"/>
                    </a:lnTo>
                    <a:lnTo>
                      <a:pt x="552" y="0"/>
                    </a:lnTo>
                    <a:close/>
                  </a:path>
                </a:pathLst>
              </a:custGeom>
              <a:solidFill>
                <a:srgbClr val="E9C99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3"/>
              <p:cNvSpPr>
                <a:spLocks/>
              </p:cNvSpPr>
              <p:nvPr/>
            </p:nvSpPr>
            <p:spPr bwMode="auto">
              <a:xfrm>
                <a:off x="2911476" y="2208213"/>
                <a:ext cx="1008063" cy="2516188"/>
              </a:xfrm>
              <a:custGeom>
                <a:avLst/>
                <a:gdLst/>
                <a:ahLst/>
                <a:cxnLst>
                  <a:cxn ang="0">
                    <a:pos x="548" y="0"/>
                  </a:cxn>
                  <a:cxn ang="0">
                    <a:pos x="555" y="1"/>
                  </a:cxn>
                  <a:cxn ang="0">
                    <a:pos x="620" y="24"/>
                  </a:cxn>
                  <a:cxn ang="0">
                    <a:pos x="627" y="27"/>
                  </a:cxn>
                  <a:cxn ang="0">
                    <a:pos x="632" y="33"/>
                  </a:cxn>
                  <a:cxn ang="0">
                    <a:pos x="634" y="40"/>
                  </a:cxn>
                  <a:cxn ang="0">
                    <a:pos x="635" y="48"/>
                  </a:cxn>
                  <a:cxn ang="0">
                    <a:pos x="633" y="57"/>
                  </a:cxn>
                  <a:cxn ang="0">
                    <a:pos x="110" y="1565"/>
                  </a:cxn>
                  <a:cxn ang="0">
                    <a:pos x="106" y="1573"/>
                  </a:cxn>
                  <a:cxn ang="0">
                    <a:pos x="100" y="1579"/>
                  </a:cxn>
                  <a:cxn ang="0">
                    <a:pos x="94" y="1583"/>
                  </a:cxn>
                  <a:cxn ang="0">
                    <a:pos x="87" y="1585"/>
                  </a:cxn>
                  <a:cxn ang="0">
                    <a:pos x="79" y="1584"/>
                  </a:cxn>
                  <a:cxn ang="0">
                    <a:pos x="14" y="1561"/>
                  </a:cxn>
                  <a:cxn ang="0">
                    <a:pos x="8" y="1557"/>
                  </a:cxn>
                  <a:cxn ang="0">
                    <a:pos x="3" y="1551"/>
                  </a:cxn>
                  <a:cxn ang="0">
                    <a:pos x="0" y="1544"/>
                  </a:cxn>
                  <a:cxn ang="0">
                    <a:pos x="0" y="1536"/>
                  </a:cxn>
                  <a:cxn ang="0">
                    <a:pos x="1" y="1528"/>
                  </a:cxn>
                  <a:cxn ang="0">
                    <a:pos x="525" y="20"/>
                  </a:cxn>
                  <a:cxn ang="0">
                    <a:pos x="529" y="12"/>
                  </a:cxn>
                  <a:cxn ang="0">
                    <a:pos x="534" y="6"/>
                  </a:cxn>
                  <a:cxn ang="0">
                    <a:pos x="541" y="2"/>
                  </a:cxn>
                  <a:cxn ang="0">
                    <a:pos x="548" y="0"/>
                  </a:cxn>
                </a:cxnLst>
                <a:rect l="0" t="0" r="r" b="b"/>
                <a:pathLst>
                  <a:path w="635" h="1585">
                    <a:moveTo>
                      <a:pt x="548" y="0"/>
                    </a:moveTo>
                    <a:lnTo>
                      <a:pt x="555" y="1"/>
                    </a:lnTo>
                    <a:lnTo>
                      <a:pt x="620" y="24"/>
                    </a:lnTo>
                    <a:lnTo>
                      <a:pt x="627" y="27"/>
                    </a:lnTo>
                    <a:lnTo>
                      <a:pt x="632" y="33"/>
                    </a:lnTo>
                    <a:lnTo>
                      <a:pt x="634" y="40"/>
                    </a:lnTo>
                    <a:lnTo>
                      <a:pt x="635" y="48"/>
                    </a:lnTo>
                    <a:lnTo>
                      <a:pt x="633" y="57"/>
                    </a:lnTo>
                    <a:lnTo>
                      <a:pt x="110" y="1565"/>
                    </a:lnTo>
                    <a:lnTo>
                      <a:pt x="106" y="1573"/>
                    </a:lnTo>
                    <a:lnTo>
                      <a:pt x="100" y="1579"/>
                    </a:lnTo>
                    <a:lnTo>
                      <a:pt x="94" y="1583"/>
                    </a:lnTo>
                    <a:lnTo>
                      <a:pt x="87" y="1585"/>
                    </a:lnTo>
                    <a:lnTo>
                      <a:pt x="79" y="1584"/>
                    </a:lnTo>
                    <a:lnTo>
                      <a:pt x="14" y="1561"/>
                    </a:lnTo>
                    <a:lnTo>
                      <a:pt x="8" y="1557"/>
                    </a:lnTo>
                    <a:lnTo>
                      <a:pt x="3" y="1551"/>
                    </a:lnTo>
                    <a:lnTo>
                      <a:pt x="0" y="1544"/>
                    </a:lnTo>
                    <a:lnTo>
                      <a:pt x="0" y="1536"/>
                    </a:lnTo>
                    <a:lnTo>
                      <a:pt x="1" y="1528"/>
                    </a:lnTo>
                    <a:lnTo>
                      <a:pt x="525" y="20"/>
                    </a:lnTo>
                    <a:lnTo>
                      <a:pt x="529" y="12"/>
                    </a:lnTo>
                    <a:lnTo>
                      <a:pt x="534" y="6"/>
                    </a:lnTo>
                    <a:lnTo>
                      <a:pt x="541" y="2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rgbClr val="DFAB5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74"/>
              <p:cNvSpPr>
                <a:spLocks/>
              </p:cNvSpPr>
              <p:nvPr/>
            </p:nvSpPr>
            <p:spPr bwMode="auto">
              <a:xfrm>
                <a:off x="2187576" y="2051051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2"/>
                  </a:cxn>
                  <a:cxn ang="0">
                    <a:pos x="99" y="11"/>
                  </a:cxn>
                  <a:cxn ang="0">
                    <a:pos x="106" y="14"/>
                  </a:cxn>
                  <a:cxn ang="0">
                    <a:pos x="112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3"/>
                  </a:cxn>
                  <a:cxn ang="0">
                    <a:pos x="51" y="174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60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7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3" y="2"/>
                    </a:lnTo>
                    <a:lnTo>
                      <a:pt x="99" y="11"/>
                    </a:lnTo>
                    <a:lnTo>
                      <a:pt x="106" y="14"/>
                    </a:lnTo>
                    <a:lnTo>
                      <a:pt x="112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3"/>
                    </a:lnTo>
                    <a:lnTo>
                      <a:pt x="51" y="174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60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7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75"/>
              <p:cNvSpPr>
                <a:spLocks/>
              </p:cNvSpPr>
              <p:nvPr/>
            </p:nvSpPr>
            <p:spPr bwMode="auto">
              <a:xfrm>
                <a:off x="2201863" y="2051051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7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3" y="23"/>
                  </a:cxn>
                  <a:cxn ang="0">
                    <a:pos x="103" y="30"/>
                  </a:cxn>
                  <a:cxn ang="0">
                    <a:pos x="102" y="37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0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7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3" y="23"/>
                    </a:lnTo>
                    <a:lnTo>
                      <a:pt x="103" y="30"/>
                    </a:lnTo>
                    <a:lnTo>
                      <a:pt x="102" y="37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76"/>
              <p:cNvSpPr>
                <a:spLocks/>
              </p:cNvSpPr>
              <p:nvPr/>
            </p:nvSpPr>
            <p:spPr bwMode="auto">
              <a:xfrm>
                <a:off x="2324101" y="209867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2"/>
                  </a:cxn>
                  <a:cxn ang="0">
                    <a:pos x="99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3"/>
                  </a:cxn>
                  <a:cxn ang="0">
                    <a:pos x="52" y="174"/>
                  </a:cxn>
                  <a:cxn ang="0">
                    <a:pos x="43" y="173"/>
                  </a:cxn>
                  <a:cxn ang="0">
                    <a:pos x="17" y="164"/>
                  </a:cxn>
                  <a:cxn ang="0">
                    <a:pos x="10" y="159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7" y="2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2"/>
                    </a:lnTo>
                    <a:lnTo>
                      <a:pt x="99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3"/>
                    </a:lnTo>
                    <a:lnTo>
                      <a:pt x="52" y="174"/>
                    </a:lnTo>
                    <a:lnTo>
                      <a:pt x="43" y="173"/>
                    </a:lnTo>
                    <a:lnTo>
                      <a:pt x="17" y="164"/>
                    </a:lnTo>
                    <a:lnTo>
                      <a:pt x="10" y="159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7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77"/>
              <p:cNvSpPr>
                <a:spLocks/>
              </p:cNvSpPr>
              <p:nvPr/>
            </p:nvSpPr>
            <p:spPr bwMode="auto">
              <a:xfrm>
                <a:off x="2339976" y="209867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7"/>
                  </a:cxn>
                  <a:cxn ang="0">
                    <a:pos x="93" y="11"/>
                  </a:cxn>
                  <a:cxn ang="0">
                    <a:pos x="98" y="16"/>
                  </a:cxn>
                  <a:cxn ang="0">
                    <a:pos x="101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4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9" y="149"/>
                  </a:cxn>
                  <a:cxn ang="0">
                    <a:pos x="3" y="144"/>
                  </a:cxn>
                  <a:cxn ang="0">
                    <a:pos x="0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7"/>
                    </a:lnTo>
                    <a:lnTo>
                      <a:pt x="93" y="11"/>
                    </a:lnTo>
                    <a:lnTo>
                      <a:pt x="98" y="16"/>
                    </a:lnTo>
                    <a:lnTo>
                      <a:pt x="101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4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9" y="149"/>
                    </a:lnTo>
                    <a:lnTo>
                      <a:pt x="3" y="144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78"/>
              <p:cNvSpPr>
                <a:spLocks/>
              </p:cNvSpPr>
              <p:nvPr/>
            </p:nvSpPr>
            <p:spPr bwMode="auto">
              <a:xfrm>
                <a:off x="2460626" y="2146301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2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60" y="173"/>
                  </a:cxn>
                  <a:cxn ang="0">
                    <a:pos x="51" y="174"/>
                  </a:cxn>
                  <a:cxn ang="0">
                    <a:pos x="43" y="173"/>
                  </a:cxn>
                  <a:cxn ang="0">
                    <a:pos x="18" y="164"/>
                  </a:cxn>
                  <a:cxn ang="0">
                    <a:pos x="10" y="159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8" y="2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4" y="2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60" y="173"/>
                    </a:lnTo>
                    <a:lnTo>
                      <a:pt x="51" y="174"/>
                    </a:lnTo>
                    <a:lnTo>
                      <a:pt x="43" y="173"/>
                    </a:lnTo>
                    <a:lnTo>
                      <a:pt x="18" y="164"/>
                    </a:lnTo>
                    <a:lnTo>
                      <a:pt x="10" y="159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8" y="2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79"/>
              <p:cNvSpPr>
                <a:spLocks/>
              </p:cNvSpPr>
              <p:nvPr/>
            </p:nvSpPr>
            <p:spPr bwMode="auto">
              <a:xfrm>
                <a:off x="2474913" y="2146301"/>
                <a:ext cx="165100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1"/>
                  </a:cxn>
                  <a:cxn ang="0">
                    <a:pos x="88" y="8"/>
                  </a:cxn>
                  <a:cxn ang="0">
                    <a:pos x="95" y="11"/>
                  </a:cxn>
                  <a:cxn ang="0">
                    <a:pos x="100" y="16"/>
                  </a:cxn>
                  <a:cxn ang="0">
                    <a:pos x="103" y="23"/>
                  </a:cxn>
                  <a:cxn ang="0">
                    <a:pos x="104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2" y="150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3"/>
                  </a:cxn>
                  <a:cxn ang="0">
                    <a:pos x="2" y="136"/>
                  </a:cxn>
                  <a:cxn ang="0">
                    <a:pos x="0" y="129"/>
                  </a:cxn>
                  <a:cxn ang="0">
                    <a:pos x="2" y="122"/>
                  </a:cxn>
                  <a:cxn ang="0">
                    <a:pos x="39" y="16"/>
                  </a:cxn>
                  <a:cxn ang="0">
                    <a:pos x="42" y="9"/>
                  </a:cxn>
                  <a:cxn ang="0">
                    <a:pos x="48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4" h="160">
                    <a:moveTo>
                      <a:pt x="61" y="0"/>
                    </a:moveTo>
                    <a:lnTo>
                      <a:pt x="69" y="1"/>
                    </a:lnTo>
                    <a:lnTo>
                      <a:pt x="88" y="8"/>
                    </a:lnTo>
                    <a:lnTo>
                      <a:pt x="95" y="11"/>
                    </a:lnTo>
                    <a:lnTo>
                      <a:pt x="100" y="16"/>
                    </a:lnTo>
                    <a:lnTo>
                      <a:pt x="103" y="23"/>
                    </a:lnTo>
                    <a:lnTo>
                      <a:pt x="104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2" y="150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3"/>
                    </a:lnTo>
                    <a:lnTo>
                      <a:pt x="2" y="136"/>
                    </a:lnTo>
                    <a:lnTo>
                      <a:pt x="0" y="129"/>
                    </a:lnTo>
                    <a:lnTo>
                      <a:pt x="2" y="122"/>
                    </a:lnTo>
                    <a:lnTo>
                      <a:pt x="39" y="16"/>
                    </a:lnTo>
                    <a:lnTo>
                      <a:pt x="42" y="9"/>
                    </a:lnTo>
                    <a:lnTo>
                      <a:pt x="48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80"/>
              <p:cNvSpPr>
                <a:spLocks/>
              </p:cNvSpPr>
              <p:nvPr/>
            </p:nvSpPr>
            <p:spPr bwMode="auto">
              <a:xfrm>
                <a:off x="2733676" y="2241551"/>
                <a:ext cx="187325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5" y="1"/>
                  </a:cxn>
                  <a:cxn ang="0">
                    <a:pos x="100" y="10"/>
                  </a:cxn>
                  <a:cxn ang="0">
                    <a:pos x="108" y="15"/>
                  </a:cxn>
                  <a:cxn ang="0">
                    <a:pos x="113" y="20"/>
                  </a:cxn>
                  <a:cxn ang="0">
                    <a:pos x="117" y="28"/>
                  </a:cxn>
                  <a:cxn ang="0">
                    <a:pos x="118" y="36"/>
                  </a:cxn>
                  <a:cxn ang="0">
                    <a:pos x="117" y="45"/>
                  </a:cxn>
                  <a:cxn ang="0">
                    <a:pos x="78" y="156"/>
                  </a:cxn>
                  <a:cxn ang="0">
                    <a:pos x="73" y="164"/>
                  </a:cxn>
                  <a:cxn ang="0">
                    <a:pos x="68" y="169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4" y="173"/>
                  </a:cxn>
                  <a:cxn ang="0">
                    <a:pos x="18" y="164"/>
                  </a:cxn>
                  <a:cxn ang="0">
                    <a:pos x="11" y="159"/>
                  </a:cxn>
                  <a:cxn ang="0">
                    <a:pos x="5" y="153"/>
                  </a:cxn>
                  <a:cxn ang="0">
                    <a:pos x="2" y="146"/>
                  </a:cxn>
                  <a:cxn ang="0">
                    <a:pos x="0" y="138"/>
                  </a:cxn>
                  <a:cxn ang="0">
                    <a:pos x="2" y="130"/>
                  </a:cxn>
                  <a:cxn ang="0">
                    <a:pos x="40" y="18"/>
                  </a:cxn>
                  <a:cxn ang="0">
                    <a:pos x="45" y="10"/>
                  </a:cxn>
                  <a:cxn ang="0">
                    <a:pos x="51" y="5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8" h="174">
                    <a:moveTo>
                      <a:pt x="66" y="0"/>
                    </a:moveTo>
                    <a:lnTo>
                      <a:pt x="75" y="1"/>
                    </a:lnTo>
                    <a:lnTo>
                      <a:pt x="100" y="10"/>
                    </a:lnTo>
                    <a:lnTo>
                      <a:pt x="108" y="15"/>
                    </a:lnTo>
                    <a:lnTo>
                      <a:pt x="113" y="20"/>
                    </a:lnTo>
                    <a:lnTo>
                      <a:pt x="117" y="28"/>
                    </a:lnTo>
                    <a:lnTo>
                      <a:pt x="118" y="36"/>
                    </a:lnTo>
                    <a:lnTo>
                      <a:pt x="117" y="45"/>
                    </a:lnTo>
                    <a:lnTo>
                      <a:pt x="78" y="156"/>
                    </a:lnTo>
                    <a:lnTo>
                      <a:pt x="73" y="164"/>
                    </a:lnTo>
                    <a:lnTo>
                      <a:pt x="68" y="169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4" y="173"/>
                    </a:lnTo>
                    <a:lnTo>
                      <a:pt x="18" y="164"/>
                    </a:lnTo>
                    <a:lnTo>
                      <a:pt x="11" y="159"/>
                    </a:lnTo>
                    <a:lnTo>
                      <a:pt x="5" y="153"/>
                    </a:lnTo>
                    <a:lnTo>
                      <a:pt x="2" y="146"/>
                    </a:lnTo>
                    <a:lnTo>
                      <a:pt x="0" y="138"/>
                    </a:lnTo>
                    <a:lnTo>
                      <a:pt x="2" y="130"/>
                    </a:lnTo>
                    <a:lnTo>
                      <a:pt x="40" y="18"/>
                    </a:lnTo>
                    <a:lnTo>
                      <a:pt x="45" y="10"/>
                    </a:lnTo>
                    <a:lnTo>
                      <a:pt x="51" y="5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1"/>
              <p:cNvSpPr>
                <a:spLocks/>
              </p:cNvSpPr>
              <p:nvPr/>
            </p:nvSpPr>
            <p:spPr bwMode="auto">
              <a:xfrm>
                <a:off x="2749551" y="2239963"/>
                <a:ext cx="163513" cy="255588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2"/>
                  </a:cxn>
                  <a:cxn ang="0">
                    <a:pos x="88" y="9"/>
                  </a:cxn>
                  <a:cxn ang="0">
                    <a:pos x="94" y="12"/>
                  </a:cxn>
                  <a:cxn ang="0">
                    <a:pos x="99" y="18"/>
                  </a:cxn>
                  <a:cxn ang="0">
                    <a:pos x="102" y="24"/>
                  </a:cxn>
                  <a:cxn ang="0">
                    <a:pos x="103" y="31"/>
                  </a:cxn>
                  <a:cxn ang="0">
                    <a:pos x="102" y="39"/>
                  </a:cxn>
                  <a:cxn ang="0">
                    <a:pos x="65" y="145"/>
                  </a:cxn>
                  <a:cxn ang="0">
                    <a:pos x="62" y="151"/>
                  </a:cxn>
                  <a:cxn ang="0">
                    <a:pos x="56" y="156"/>
                  </a:cxn>
                  <a:cxn ang="0">
                    <a:pos x="49" y="160"/>
                  </a:cxn>
                  <a:cxn ang="0">
                    <a:pos x="42" y="161"/>
                  </a:cxn>
                  <a:cxn ang="0">
                    <a:pos x="35" y="160"/>
                  </a:cxn>
                  <a:cxn ang="0">
                    <a:pos x="16" y="153"/>
                  </a:cxn>
                  <a:cxn ang="0">
                    <a:pos x="9" y="149"/>
                  </a:cxn>
                  <a:cxn ang="0">
                    <a:pos x="4" y="144"/>
                  </a:cxn>
                  <a:cxn ang="0">
                    <a:pos x="1" y="138"/>
                  </a:cxn>
                  <a:cxn ang="0">
                    <a:pos x="0" y="131"/>
                  </a:cxn>
                  <a:cxn ang="0">
                    <a:pos x="1" y="123"/>
                  </a:cxn>
                  <a:cxn ang="0">
                    <a:pos x="39" y="16"/>
                  </a:cxn>
                  <a:cxn ang="0">
                    <a:pos x="42" y="10"/>
                  </a:cxn>
                  <a:cxn ang="0">
                    <a:pos x="48" y="5"/>
                  </a:cxn>
                  <a:cxn ang="0">
                    <a:pos x="54" y="2"/>
                  </a:cxn>
                  <a:cxn ang="0">
                    <a:pos x="61" y="0"/>
                  </a:cxn>
                </a:cxnLst>
                <a:rect l="0" t="0" r="r" b="b"/>
                <a:pathLst>
                  <a:path w="103" h="161">
                    <a:moveTo>
                      <a:pt x="61" y="0"/>
                    </a:moveTo>
                    <a:lnTo>
                      <a:pt x="69" y="2"/>
                    </a:lnTo>
                    <a:lnTo>
                      <a:pt x="88" y="9"/>
                    </a:lnTo>
                    <a:lnTo>
                      <a:pt x="94" y="12"/>
                    </a:lnTo>
                    <a:lnTo>
                      <a:pt x="99" y="18"/>
                    </a:lnTo>
                    <a:lnTo>
                      <a:pt x="102" y="24"/>
                    </a:lnTo>
                    <a:lnTo>
                      <a:pt x="103" y="31"/>
                    </a:lnTo>
                    <a:lnTo>
                      <a:pt x="102" y="39"/>
                    </a:lnTo>
                    <a:lnTo>
                      <a:pt x="65" y="145"/>
                    </a:lnTo>
                    <a:lnTo>
                      <a:pt x="62" y="151"/>
                    </a:lnTo>
                    <a:lnTo>
                      <a:pt x="56" y="156"/>
                    </a:lnTo>
                    <a:lnTo>
                      <a:pt x="49" y="160"/>
                    </a:lnTo>
                    <a:lnTo>
                      <a:pt x="42" y="161"/>
                    </a:lnTo>
                    <a:lnTo>
                      <a:pt x="35" y="160"/>
                    </a:lnTo>
                    <a:lnTo>
                      <a:pt x="16" y="153"/>
                    </a:lnTo>
                    <a:lnTo>
                      <a:pt x="9" y="149"/>
                    </a:lnTo>
                    <a:lnTo>
                      <a:pt x="4" y="144"/>
                    </a:lnTo>
                    <a:lnTo>
                      <a:pt x="1" y="138"/>
                    </a:lnTo>
                    <a:lnTo>
                      <a:pt x="0" y="131"/>
                    </a:lnTo>
                    <a:lnTo>
                      <a:pt x="1" y="123"/>
                    </a:lnTo>
                    <a:lnTo>
                      <a:pt x="39" y="16"/>
                    </a:lnTo>
                    <a:lnTo>
                      <a:pt x="42" y="10"/>
                    </a:lnTo>
                    <a:lnTo>
                      <a:pt x="48" y="5"/>
                    </a:lnTo>
                    <a:lnTo>
                      <a:pt x="54" y="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2"/>
              <p:cNvSpPr>
                <a:spLocks/>
              </p:cNvSpPr>
              <p:nvPr/>
            </p:nvSpPr>
            <p:spPr bwMode="auto">
              <a:xfrm>
                <a:off x="2871788" y="2289176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5"/>
                  </a:cxn>
                  <a:cxn ang="0">
                    <a:pos x="112" y="20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5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69"/>
                  </a:cxn>
                  <a:cxn ang="0">
                    <a:pos x="60" y="173"/>
                  </a:cxn>
                  <a:cxn ang="0">
                    <a:pos x="51" y="174"/>
                  </a:cxn>
                  <a:cxn ang="0">
                    <a:pos x="43" y="173"/>
                  </a:cxn>
                  <a:cxn ang="0">
                    <a:pos x="18" y="164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0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5"/>
                    </a:lnTo>
                    <a:lnTo>
                      <a:pt x="112" y="20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5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69"/>
                    </a:lnTo>
                    <a:lnTo>
                      <a:pt x="60" y="173"/>
                    </a:lnTo>
                    <a:lnTo>
                      <a:pt x="51" y="174"/>
                    </a:lnTo>
                    <a:lnTo>
                      <a:pt x="43" y="173"/>
                    </a:lnTo>
                    <a:lnTo>
                      <a:pt x="18" y="164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0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83"/>
              <p:cNvSpPr>
                <a:spLocks/>
              </p:cNvSpPr>
              <p:nvPr/>
            </p:nvSpPr>
            <p:spPr bwMode="auto">
              <a:xfrm>
                <a:off x="2886076" y="2287588"/>
                <a:ext cx="163513" cy="255588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2"/>
                  </a:cxn>
                  <a:cxn ang="0">
                    <a:pos x="87" y="9"/>
                  </a:cxn>
                  <a:cxn ang="0">
                    <a:pos x="94" y="12"/>
                  </a:cxn>
                  <a:cxn ang="0">
                    <a:pos x="100" y="18"/>
                  </a:cxn>
                  <a:cxn ang="0">
                    <a:pos x="103" y="24"/>
                  </a:cxn>
                  <a:cxn ang="0">
                    <a:pos x="103" y="31"/>
                  </a:cxn>
                  <a:cxn ang="0">
                    <a:pos x="102" y="39"/>
                  </a:cxn>
                  <a:cxn ang="0">
                    <a:pos x="65" y="145"/>
                  </a:cxn>
                  <a:cxn ang="0">
                    <a:pos x="61" y="152"/>
                  </a:cxn>
                  <a:cxn ang="0">
                    <a:pos x="56" y="157"/>
                  </a:cxn>
                  <a:cxn ang="0">
                    <a:pos x="50" y="160"/>
                  </a:cxn>
                  <a:cxn ang="0">
                    <a:pos x="43" y="161"/>
                  </a:cxn>
                  <a:cxn ang="0">
                    <a:pos x="35" y="160"/>
                  </a:cxn>
                  <a:cxn ang="0">
                    <a:pos x="16" y="153"/>
                  </a:cxn>
                  <a:cxn ang="0">
                    <a:pos x="10" y="149"/>
                  </a:cxn>
                  <a:cxn ang="0">
                    <a:pos x="5" y="144"/>
                  </a:cxn>
                  <a:cxn ang="0">
                    <a:pos x="2" y="138"/>
                  </a:cxn>
                  <a:cxn ang="0">
                    <a:pos x="0" y="131"/>
                  </a:cxn>
                  <a:cxn ang="0">
                    <a:pos x="2" y="123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2"/>
                  </a:cxn>
                  <a:cxn ang="0">
                    <a:pos x="61" y="0"/>
                  </a:cxn>
                </a:cxnLst>
                <a:rect l="0" t="0" r="r" b="b"/>
                <a:pathLst>
                  <a:path w="103" h="161">
                    <a:moveTo>
                      <a:pt x="61" y="0"/>
                    </a:moveTo>
                    <a:lnTo>
                      <a:pt x="68" y="2"/>
                    </a:lnTo>
                    <a:lnTo>
                      <a:pt x="87" y="9"/>
                    </a:lnTo>
                    <a:lnTo>
                      <a:pt x="94" y="12"/>
                    </a:lnTo>
                    <a:lnTo>
                      <a:pt x="100" y="18"/>
                    </a:lnTo>
                    <a:lnTo>
                      <a:pt x="103" y="24"/>
                    </a:lnTo>
                    <a:lnTo>
                      <a:pt x="103" y="31"/>
                    </a:lnTo>
                    <a:lnTo>
                      <a:pt x="102" y="39"/>
                    </a:lnTo>
                    <a:lnTo>
                      <a:pt x="65" y="145"/>
                    </a:lnTo>
                    <a:lnTo>
                      <a:pt x="61" y="152"/>
                    </a:lnTo>
                    <a:lnTo>
                      <a:pt x="56" y="157"/>
                    </a:lnTo>
                    <a:lnTo>
                      <a:pt x="50" y="160"/>
                    </a:lnTo>
                    <a:lnTo>
                      <a:pt x="43" y="161"/>
                    </a:lnTo>
                    <a:lnTo>
                      <a:pt x="35" y="160"/>
                    </a:lnTo>
                    <a:lnTo>
                      <a:pt x="16" y="153"/>
                    </a:lnTo>
                    <a:lnTo>
                      <a:pt x="10" y="149"/>
                    </a:lnTo>
                    <a:lnTo>
                      <a:pt x="5" y="144"/>
                    </a:lnTo>
                    <a:lnTo>
                      <a:pt x="2" y="138"/>
                    </a:lnTo>
                    <a:lnTo>
                      <a:pt x="0" y="131"/>
                    </a:lnTo>
                    <a:lnTo>
                      <a:pt x="2" y="123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84"/>
              <p:cNvSpPr>
                <a:spLocks/>
              </p:cNvSpPr>
              <p:nvPr/>
            </p:nvSpPr>
            <p:spPr bwMode="auto">
              <a:xfrm>
                <a:off x="3008313" y="2338388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3" y="19"/>
                  </a:cxn>
                  <a:cxn ang="0">
                    <a:pos x="116" y="27"/>
                  </a:cxn>
                  <a:cxn ang="0">
                    <a:pos x="117" y="35"/>
                  </a:cxn>
                  <a:cxn ang="0">
                    <a:pos x="116" y="43"/>
                  </a:cxn>
                  <a:cxn ang="0">
                    <a:pos x="77" y="155"/>
                  </a:cxn>
                  <a:cxn ang="0">
                    <a:pos x="73" y="163"/>
                  </a:cxn>
                  <a:cxn ang="0">
                    <a:pos x="67" y="168"/>
                  </a:cxn>
                  <a:cxn ang="0">
                    <a:pos x="59" y="172"/>
                  </a:cxn>
                  <a:cxn ang="0">
                    <a:pos x="52" y="173"/>
                  </a:cxn>
                  <a:cxn ang="0">
                    <a:pos x="44" y="171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5" y="153"/>
                  </a:cxn>
                  <a:cxn ang="0">
                    <a:pos x="1" y="145"/>
                  </a:cxn>
                  <a:cxn ang="0">
                    <a:pos x="0" y="137"/>
                  </a:cxn>
                  <a:cxn ang="0">
                    <a:pos x="2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8" y="0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3" y="19"/>
                    </a:lnTo>
                    <a:lnTo>
                      <a:pt x="116" y="27"/>
                    </a:lnTo>
                    <a:lnTo>
                      <a:pt x="117" y="35"/>
                    </a:lnTo>
                    <a:lnTo>
                      <a:pt x="116" y="43"/>
                    </a:lnTo>
                    <a:lnTo>
                      <a:pt x="77" y="155"/>
                    </a:lnTo>
                    <a:lnTo>
                      <a:pt x="73" y="163"/>
                    </a:lnTo>
                    <a:lnTo>
                      <a:pt x="67" y="168"/>
                    </a:lnTo>
                    <a:lnTo>
                      <a:pt x="59" y="172"/>
                    </a:lnTo>
                    <a:lnTo>
                      <a:pt x="52" y="173"/>
                    </a:lnTo>
                    <a:lnTo>
                      <a:pt x="44" y="171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5" y="153"/>
                    </a:lnTo>
                    <a:lnTo>
                      <a:pt x="1" y="145"/>
                    </a:lnTo>
                    <a:lnTo>
                      <a:pt x="0" y="137"/>
                    </a:lnTo>
                    <a:lnTo>
                      <a:pt x="2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8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85"/>
              <p:cNvSpPr>
                <a:spLocks/>
              </p:cNvSpPr>
              <p:nvPr/>
            </p:nvSpPr>
            <p:spPr bwMode="auto">
              <a:xfrm>
                <a:off x="3024188" y="2335213"/>
                <a:ext cx="163513" cy="25558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2"/>
                  </a:cxn>
                  <a:cxn ang="0">
                    <a:pos x="87" y="9"/>
                  </a:cxn>
                  <a:cxn ang="0">
                    <a:pos x="93" y="12"/>
                  </a:cxn>
                  <a:cxn ang="0">
                    <a:pos x="98" y="17"/>
                  </a:cxn>
                  <a:cxn ang="0">
                    <a:pos x="102" y="24"/>
                  </a:cxn>
                  <a:cxn ang="0">
                    <a:pos x="103" y="31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2"/>
                  </a:cxn>
                  <a:cxn ang="0">
                    <a:pos x="56" y="157"/>
                  </a:cxn>
                  <a:cxn ang="0">
                    <a:pos x="49" y="160"/>
                  </a:cxn>
                  <a:cxn ang="0">
                    <a:pos x="42" y="161"/>
                  </a:cxn>
                  <a:cxn ang="0">
                    <a:pos x="35" y="159"/>
                  </a:cxn>
                  <a:cxn ang="0">
                    <a:pos x="15" y="153"/>
                  </a:cxn>
                  <a:cxn ang="0">
                    <a:pos x="9" y="149"/>
                  </a:cxn>
                  <a:cxn ang="0">
                    <a:pos x="4" y="144"/>
                  </a:cxn>
                  <a:cxn ang="0">
                    <a:pos x="0" y="138"/>
                  </a:cxn>
                  <a:cxn ang="0">
                    <a:pos x="0" y="131"/>
                  </a:cxn>
                  <a:cxn ang="0">
                    <a:pos x="1" y="123"/>
                  </a:cxn>
                  <a:cxn ang="0">
                    <a:pos x="38" y="16"/>
                  </a:cxn>
                  <a:cxn ang="0">
                    <a:pos x="41" y="10"/>
                  </a:cxn>
                  <a:cxn ang="0">
                    <a:pos x="47" y="5"/>
                  </a:cxn>
                  <a:cxn ang="0">
                    <a:pos x="53" y="2"/>
                  </a:cxn>
                  <a:cxn ang="0">
                    <a:pos x="60" y="0"/>
                  </a:cxn>
                </a:cxnLst>
                <a:rect l="0" t="0" r="r" b="b"/>
                <a:pathLst>
                  <a:path w="103" h="161">
                    <a:moveTo>
                      <a:pt x="60" y="0"/>
                    </a:moveTo>
                    <a:lnTo>
                      <a:pt x="68" y="2"/>
                    </a:lnTo>
                    <a:lnTo>
                      <a:pt x="87" y="9"/>
                    </a:lnTo>
                    <a:lnTo>
                      <a:pt x="93" y="12"/>
                    </a:lnTo>
                    <a:lnTo>
                      <a:pt x="98" y="17"/>
                    </a:lnTo>
                    <a:lnTo>
                      <a:pt x="102" y="24"/>
                    </a:lnTo>
                    <a:lnTo>
                      <a:pt x="103" y="31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2"/>
                    </a:lnTo>
                    <a:lnTo>
                      <a:pt x="56" y="157"/>
                    </a:lnTo>
                    <a:lnTo>
                      <a:pt x="49" y="160"/>
                    </a:lnTo>
                    <a:lnTo>
                      <a:pt x="42" y="161"/>
                    </a:lnTo>
                    <a:lnTo>
                      <a:pt x="35" y="159"/>
                    </a:lnTo>
                    <a:lnTo>
                      <a:pt x="15" y="153"/>
                    </a:lnTo>
                    <a:lnTo>
                      <a:pt x="9" y="149"/>
                    </a:lnTo>
                    <a:lnTo>
                      <a:pt x="4" y="144"/>
                    </a:lnTo>
                    <a:lnTo>
                      <a:pt x="0" y="138"/>
                    </a:lnTo>
                    <a:lnTo>
                      <a:pt x="0" y="131"/>
                    </a:lnTo>
                    <a:lnTo>
                      <a:pt x="1" y="123"/>
                    </a:lnTo>
                    <a:lnTo>
                      <a:pt x="38" y="16"/>
                    </a:lnTo>
                    <a:lnTo>
                      <a:pt x="41" y="10"/>
                    </a:lnTo>
                    <a:lnTo>
                      <a:pt x="47" y="5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86"/>
              <p:cNvSpPr>
                <a:spLocks/>
              </p:cNvSpPr>
              <p:nvPr/>
            </p:nvSpPr>
            <p:spPr bwMode="auto">
              <a:xfrm>
                <a:off x="3144838" y="238442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2"/>
                  </a:cxn>
                  <a:cxn ang="0">
                    <a:pos x="100" y="11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7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8" y="169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60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5" y="11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2"/>
                    </a:lnTo>
                    <a:lnTo>
                      <a:pt x="100" y="11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7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8" y="169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60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5" y="11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87"/>
              <p:cNvSpPr>
                <a:spLocks/>
              </p:cNvSpPr>
              <p:nvPr/>
            </p:nvSpPr>
            <p:spPr bwMode="auto">
              <a:xfrm>
                <a:off x="3160713" y="238442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7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1" y="37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8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0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7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1" y="37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8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88"/>
              <p:cNvSpPr>
                <a:spLocks/>
              </p:cNvSpPr>
              <p:nvPr/>
            </p:nvSpPr>
            <p:spPr bwMode="auto">
              <a:xfrm>
                <a:off x="3282951" y="2432051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2"/>
                  </a:cxn>
                  <a:cxn ang="0">
                    <a:pos x="99" y="11"/>
                  </a:cxn>
                  <a:cxn ang="0">
                    <a:pos x="106" y="14"/>
                  </a:cxn>
                  <a:cxn ang="0">
                    <a:pos x="112" y="20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7" y="156"/>
                  </a:cxn>
                  <a:cxn ang="0">
                    <a:pos x="72" y="163"/>
                  </a:cxn>
                  <a:cxn ang="0">
                    <a:pos x="66" y="169"/>
                  </a:cxn>
                  <a:cxn ang="0">
                    <a:pos x="59" y="173"/>
                  </a:cxn>
                  <a:cxn ang="0">
                    <a:pos x="51" y="174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60"/>
                  </a:cxn>
                  <a:cxn ang="0">
                    <a:pos x="4" y="154"/>
                  </a:cxn>
                  <a:cxn ang="0">
                    <a:pos x="0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3" y="11"/>
                  </a:cxn>
                  <a:cxn ang="0">
                    <a:pos x="49" y="5"/>
                  </a:cxn>
                  <a:cxn ang="0">
                    <a:pos x="57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3" y="2"/>
                    </a:lnTo>
                    <a:lnTo>
                      <a:pt x="99" y="11"/>
                    </a:lnTo>
                    <a:lnTo>
                      <a:pt x="106" y="14"/>
                    </a:lnTo>
                    <a:lnTo>
                      <a:pt x="112" y="20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7" y="156"/>
                    </a:lnTo>
                    <a:lnTo>
                      <a:pt x="72" y="163"/>
                    </a:lnTo>
                    <a:lnTo>
                      <a:pt x="66" y="169"/>
                    </a:lnTo>
                    <a:lnTo>
                      <a:pt x="59" y="173"/>
                    </a:lnTo>
                    <a:lnTo>
                      <a:pt x="51" y="174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60"/>
                    </a:lnTo>
                    <a:lnTo>
                      <a:pt x="4" y="154"/>
                    </a:lnTo>
                    <a:lnTo>
                      <a:pt x="0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3" y="11"/>
                    </a:lnTo>
                    <a:lnTo>
                      <a:pt x="49" y="5"/>
                    </a:lnTo>
                    <a:lnTo>
                      <a:pt x="57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89"/>
              <p:cNvSpPr>
                <a:spLocks/>
              </p:cNvSpPr>
              <p:nvPr/>
            </p:nvSpPr>
            <p:spPr bwMode="auto">
              <a:xfrm>
                <a:off x="3297238" y="2432051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7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7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8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0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7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7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8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90"/>
              <p:cNvSpPr>
                <a:spLocks/>
              </p:cNvSpPr>
              <p:nvPr/>
            </p:nvSpPr>
            <p:spPr bwMode="auto">
              <a:xfrm>
                <a:off x="3417888" y="2479676"/>
                <a:ext cx="187325" cy="274638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75" y="2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7" y="28"/>
                  </a:cxn>
                  <a:cxn ang="0">
                    <a:pos x="118" y="36"/>
                  </a:cxn>
                  <a:cxn ang="0">
                    <a:pos x="117" y="44"/>
                  </a:cxn>
                  <a:cxn ang="0">
                    <a:pos x="78" y="156"/>
                  </a:cxn>
                  <a:cxn ang="0">
                    <a:pos x="74" y="163"/>
                  </a:cxn>
                  <a:cxn ang="0">
                    <a:pos x="68" y="169"/>
                  </a:cxn>
                  <a:cxn ang="0">
                    <a:pos x="60" y="173"/>
                  </a:cxn>
                  <a:cxn ang="0">
                    <a:pos x="52" y="173"/>
                  </a:cxn>
                  <a:cxn ang="0">
                    <a:pos x="44" y="172"/>
                  </a:cxn>
                  <a:cxn ang="0">
                    <a:pos x="18" y="163"/>
                  </a:cxn>
                  <a:cxn ang="0">
                    <a:pos x="11" y="159"/>
                  </a:cxn>
                  <a:cxn ang="0">
                    <a:pos x="5" y="154"/>
                  </a:cxn>
                  <a:cxn ang="0">
                    <a:pos x="2" y="146"/>
                  </a:cxn>
                  <a:cxn ang="0">
                    <a:pos x="0" y="138"/>
                  </a:cxn>
                  <a:cxn ang="0">
                    <a:pos x="2" y="130"/>
                  </a:cxn>
                  <a:cxn ang="0">
                    <a:pos x="41" y="18"/>
                  </a:cxn>
                  <a:cxn ang="0">
                    <a:pos x="45" y="10"/>
                  </a:cxn>
                  <a:cxn ang="0">
                    <a:pos x="51" y="5"/>
                  </a:cxn>
                  <a:cxn ang="0">
                    <a:pos x="58" y="1"/>
                  </a:cxn>
                  <a:cxn ang="0">
                    <a:pos x="67" y="0"/>
                  </a:cxn>
                </a:cxnLst>
                <a:rect l="0" t="0" r="r" b="b"/>
                <a:pathLst>
                  <a:path w="118" h="173">
                    <a:moveTo>
                      <a:pt x="67" y="0"/>
                    </a:moveTo>
                    <a:lnTo>
                      <a:pt x="75" y="2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7" y="28"/>
                    </a:lnTo>
                    <a:lnTo>
                      <a:pt x="118" y="36"/>
                    </a:lnTo>
                    <a:lnTo>
                      <a:pt x="117" y="44"/>
                    </a:lnTo>
                    <a:lnTo>
                      <a:pt x="78" y="156"/>
                    </a:lnTo>
                    <a:lnTo>
                      <a:pt x="74" y="163"/>
                    </a:lnTo>
                    <a:lnTo>
                      <a:pt x="68" y="169"/>
                    </a:lnTo>
                    <a:lnTo>
                      <a:pt x="60" y="173"/>
                    </a:lnTo>
                    <a:lnTo>
                      <a:pt x="52" y="173"/>
                    </a:lnTo>
                    <a:lnTo>
                      <a:pt x="44" y="172"/>
                    </a:lnTo>
                    <a:lnTo>
                      <a:pt x="18" y="163"/>
                    </a:lnTo>
                    <a:lnTo>
                      <a:pt x="11" y="159"/>
                    </a:lnTo>
                    <a:lnTo>
                      <a:pt x="5" y="154"/>
                    </a:lnTo>
                    <a:lnTo>
                      <a:pt x="2" y="146"/>
                    </a:lnTo>
                    <a:lnTo>
                      <a:pt x="0" y="138"/>
                    </a:lnTo>
                    <a:lnTo>
                      <a:pt x="2" y="130"/>
                    </a:lnTo>
                    <a:lnTo>
                      <a:pt x="41" y="18"/>
                    </a:lnTo>
                    <a:lnTo>
                      <a:pt x="45" y="10"/>
                    </a:lnTo>
                    <a:lnTo>
                      <a:pt x="51" y="5"/>
                    </a:lnTo>
                    <a:lnTo>
                      <a:pt x="58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91"/>
              <p:cNvSpPr>
                <a:spLocks/>
              </p:cNvSpPr>
              <p:nvPr/>
            </p:nvSpPr>
            <p:spPr bwMode="auto">
              <a:xfrm>
                <a:off x="3433763" y="2479676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1"/>
                  </a:cxn>
                  <a:cxn ang="0">
                    <a:pos x="88" y="7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7"/>
                  </a:cxn>
                  <a:cxn ang="0">
                    <a:pos x="65" y="144"/>
                  </a:cxn>
                  <a:cxn ang="0">
                    <a:pos x="62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9" y="16"/>
                  </a:cxn>
                  <a:cxn ang="0">
                    <a:pos x="42" y="9"/>
                  </a:cxn>
                  <a:cxn ang="0">
                    <a:pos x="47" y="3"/>
                  </a:cxn>
                  <a:cxn ang="0">
                    <a:pos x="54" y="0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9" y="1"/>
                    </a:lnTo>
                    <a:lnTo>
                      <a:pt x="88" y="7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7"/>
                    </a:lnTo>
                    <a:lnTo>
                      <a:pt x="65" y="144"/>
                    </a:lnTo>
                    <a:lnTo>
                      <a:pt x="62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9" y="16"/>
                    </a:lnTo>
                    <a:lnTo>
                      <a:pt x="42" y="9"/>
                    </a:lnTo>
                    <a:lnTo>
                      <a:pt x="47" y="3"/>
                    </a:lnTo>
                    <a:lnTo>
                      <a:pt x="54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92"/>
              <p:cNvSpPr>
                <a:spLocks/>
              </p:cNvSpPr>
              <p:nvPr/>
            </p:nvSpPr>
            <p:spPr bwMode="auto">
              <a:xfrm>
                <a:off x="2597151" y="219392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7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4" y="164"/>
                  </a:cxn>
                  <a:cxn ang="0">
                    <a:pos x="67" y="169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4" y="173"/>
                  </a:cxn>
                  <a:cxn ang="0">
                    <a:pos x="18" y="164"/>
                  </a:cxn>
                  <a:cxn ang="0">
                    <a:pos x="11" y="159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2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7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4" y="164"/>
                    </a:lnTo>
                    <a:lnTo>
                      <a:pt x="67" y="169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4" y="173"/>
                    </a:lnTo>
                    <a:lnTo>
                      <a:pt x="18" y="164"/>
                    </a:lnTo>
                    <a:lnTo>
                      <a:pt x="11" y="159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2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93"/>
              <p:cNvSpPr>
                <a:spLocks/>
              </p:cNvSpPr>
              <p:nvPr/>
            </p:nvSpPr>
            <p:spPr bwMode="auto">
              <a:xfrm>
                <a:off x="2613026" y="219392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1"/>
                  </a:cxn>
                  <a:cxn ang="0">
                    <a:pos x="99" y="16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0"/>
                  </a:cxn>
                  <a:cxn ang="0">
                    <a:pos x="56" y="155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1"/>
                    </a:lnTo>
                    <a:lnTo>
                      <a:pt x="99" y="16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0"/>
                    </a:lnTo>
                    <a:lnTo>
                      <a:pt x="56" y="155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94"/>
              <p:cNvSpPr>
                <a:spLocks/>
              </p:cNvSpPr>
              <p:nvPr/>
            </p:nvSpPr>
            <p:spPr bwMode="auto">
              <a:xfrm>
                <a:off x="1901826" y="2312988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3" y="19"/>
                  </a:cxn>
                  <a:cxn ang="0">
                    <a:pos x="117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8" y="168"/>
                  </a:cxn>
                  <a:cxn ang="0">
                    <a:pos x="60" y="172"/>
                  </a:cxn>
                  <a:cxn ang="0">
                    <a:pos x="52" y="173"/>
                  </a:cxn>
                  <a:cxn ang="0">
                    <a:pos x="44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5" y="153"/>
                  </a:cxn>
                  <a:cxn ang="0">
                    <a:pos x="1" y="145"/>
                  </a:cxn>
                  <a:cxn ang="0">
                    <a:pos x="0" y="137"/>
                  </a:cxn>
                  <a:cxn ang="0">
                    <a:pos x="2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0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3" y="19"/>
                    </a:lnTo>
                    <a:lnTo>
                      <a:pt x="117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8" y="168"/>
                    </a:lnTo>
                    <a:lnTo>
                      <a:pt x="60" y="172"/>
                    </a:lnTo>
                    <a:lnTo>
                      <a:pt x="52" y="173"/>
                    </a:lnTo>
                    <a:lnTo>
                      <a:pt x="44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5" y="153"/>
                    </a:lnTo>
                    <a:lnTo>
                      <a:pt x="1" y="145"/>
                    </a:lnTo>
                    <a:lnTo>
                      <a:pt x="0" y="137"/>
                    </a:lnTo>
                    <a:lnTo>
                      <a:pt x="2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95"/>
              <p:cNvSpPr>
                <a:spLocks/>
              </p:cNvSpPr>
              <p:nvPr/>
            </p:nvSpPr>
            <p:spPr bwMode="auto">
              <a:xfrm>
                <a:off x="1917701" y="2311401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1"/>
                  </a:cxn>
                  <a:cxn ang="0">
                    <a:pos x="98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1"/>
                    </a:lnTo>
                    <a:lnTo>
                      <a:pt x="98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96"/>
              <p:cNvSpPr>
                <a:spLocks/>
              </p:cNvSpPr>
              <p:nvPr/>
            </p:nvSpPr>
            <p:spPr bwMode="auto">
              <a:xfrm>
                <a:off x="2039938" y="2360613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2" y="20"/>
                  </a:cxn>
                  <a:cxn ang="0">
                    <a:pos x="115" y="27"/>
                  </a:cxn>
                  <a:cxn ang="0">
                    <a:pos x="117" y="35"/>
                  </a:cxn>
                  <a:cxn ang="0">
                    <a:pos x="115" y="43"/>
                  </a:cxn>
                  <a:cxn ang="0">
                    <a:pos x="77" y="156"/>
                  </a:cxn>
                  <a:cxn ang="0">
                    <a:pos x="72" y="163"/>
                  </a:cxn>
                  <a:cxn ang="0">
                    <a:pos x="67" y="168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1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0" y="145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49" y="4"/>
                  </a:cxn>
                  <a:cxn ang="0">
                    <a:pos x="57" y="0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2" y="20"/>
                    </a:lnTo>
                    <a:lnTo>
                      <a:pt x="115" y="27"/>
                    </a:lnTo>
                    <a:lnTo>
                      <a:pt x="117" y="35"/>
                    </a:lnTo>
                    <a:lnTo>
                      <a:pt x="115" y="43"/>
                    </a:lnTo>
                    <a:lnTo>
                      <a:pt x="77" y="156"/>
                    </a:lnTo>
                    <a:lnTo>
                      <a:pt x="72" y="163"/>
                    </a:lnTo>
                    <a:lnTo>
                      <a:pt x="67" y="168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1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0" y="145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49" y="4"/>
                    </a:lnTo>
                    <a:lnTo>
                      <a:pt x="5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97"/>
              <p:cNvSpPr>
                <a:spLocks/>
              </p:cNvSpPr>
              <p:nvPr/>
            </p:nvSpPr>
            <p:spPr bwMode="auto">
              <a:xfrm>
                <a:off x="2054226" y="2359026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7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2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7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2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98"/>
              <p:cNvSpPr>
                <a:spLocks/>
              </p:cNvSpPr>
              <p:nvPr/>
            </p:nvSpPr>
            <p:spPr bwMode="auto">
              <a:xfrm>
                <a:off x="2176463" y="2406651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2"/>
                  </a:cxn>
                  <a:cxn ang="0">
                    <a:pos x="99" y="11"/>
                  </a:cxn>
                  <a:cxn ang="0">
                    <a:pos x="106" y="15"/>
                  </a:cxn>
                  <a:cxn ang="0">
                    <a:pos x="112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3"/>
                  </a:cxn>
                  <a:cxn ang="0">
                    <a:pos x="51" y="174"/>
                  </a:cxn>
                  <a:cxn ang="0">
                    <a:pos x="43" y="173"/>
                  </a:cxn>
                  <a:cxn ang="0">
                    <a:pos x="17" y="164"/>
                  </a:cxn>
                  <a:cxn ang="0">
                    <a:pos x="10" y="160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7" y="2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3" y="2"/>
                    </a:lnTo>
                    <a:lnTo>
                      <a:pt x="99" y="11"/>
                    </a:lnTo>
                    <a:lnTo>
                      <a:pt x="106" y="15"/>
                    </a:lnTo>
                    <a:lnTo>
                      <a:pt x="112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3"/>
                    </a:lnTo>
                    <a:lnTo>
                      <a:pt x="51" y="174"/>
                    </a:lnTo>
                    <a:lnTo>
                      <a:pt x="43" y="173"/>
                    </a:lnTo>
                    <a:lnTo>
                      <a:pt x="17" y="164"/>
                    </a:lnTo>
                    <a:lnTo>
                      <a:pt x="10" y="160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7" y="2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99"/>
              <p:cNvSpPr>
                <a:spLocks/>
              </p:cNvSpPr>
              <p:nvPr/>
            </p:nvSpPr>
            <p:spPr bwMode="auto">
              <a:xfrm>
                <a:off x="2190751" y="2406651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3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4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3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4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00"/>
              <p:cNvSpPr>
                <a:spLocks/>
              </p:cNvSpPr>
              <p:nvPr/>
            </p:nvSpPr>
            <p:spPr bwMode="auto">
              <a:xfrm>
                <a:off x="2449513" y="2501901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2"/>
                  </a:cxn>
                  <a:cxn ang="0">
                    <a:pos x="100" y="11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8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60" y="173"/>
                  </a:cxn>
                  <a:cxn ang="0">
                    <a:pos x="51" y="174"/>
                  </a:cxn>
                  <a:cxn ang="0">
                    <a:pos x="43" y="173"/>
                  </a:cxn>
                  <a:cxn ang="0">
                    <a:pos x="18" y="164"/>
                  </a:cxn>
                  <a:cxn ang="0">
                    <a:pos x="10" y="159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8" y="2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4" y="2"/>
                    </a:lnTo>
                    <a:lnTo>
                      <a:pt x="100" y="11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8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60" y="173"/>
                    </a:lnTo>
                    <a:lnTo>
                      <a:pt x="51" y="174"/>
                    </a:lnTo>
                    <a:lnTo>
                      <a:pt x="43" y="173"/>
                    </a:lnTo>
                    <a:lnTo>
                      <a:pt x="18" y="164"/>
                    </a:lnTo>
                    <a:lnTo>
                      <a:pt x="10" y="159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8" y="2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01"/>
              <p:cNvSpPr>
                <a:spLocks/>
              </p:cNvSpPr>
              <p:nvPr/>
            </p:nvSpPr>
            <p:spPr bwMode="auto">
              <a:xfrm>
                <a:off x="2463801" y="2501901"/>
                <a:ext cx="165100" cy="254000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69" y="1"/>
                  </a:cxn>
                  <a:cxn ang="0">
                    <a:pos x="88" y="8"/>
                  </a:cxn>
                  <a:cxn ang="0">
                    <a:pos x="95" y="11"/>
                  </a:cxn>
                  <a:cxn ang="0">
                    <a:pos x="100" y="17"/>
                  </a:cxn>
                  <a:cxn ang="0">
                    <a:pos x="103" y="23"/>
                  </a:cxn>
                  <a:cxn ang="0">
                    <a:pos x="104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2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4"/>
                  </a:cxn>
                  <a:cxn ang="0">
                    <a:pos x="2" y="137"/>
                  </a:cxn>
                  <a:cxn ang="0">
                    <a:pos x="0" y="130"/>
                  </a:cxn>
                  <a:cxn ang="0">
                    <a:pos x="2" y="123"/>
                  </a:cxn>
                  <a:cxn ang="0">
                    <a:pos x="39" y="16"/>
                  </a:cxn>
                  <a:cxn ang="0">
                    <a:pos x="42" y="9"/>
                  </a:cxn>
                  <a:cxn ang="0">
                    <a:pos x="48" y="4"/>
                  </a:cxn>
                  <a:cxn ang="0">
                    <a:pos x="55" y="1"/>
                  </a:cxn>
                  <a:cxn ang="0">
                    <a:pos x="62" y="0"/>
                  </a:cxn>
                </a:cxnLst>
                <a:rect l="0" t="0" r="r" b="b"/>
                <a:pathLst>
                  <a:path w="104" h="160">
                    <a:moveTo>
                      <a:pt x="62" y="0"/>
                    </a:moveTo>
                    <a:lnTo>
                      <a:pt x="69" y="1"/>
                    </a:lnTo>
                    <a:lnTo>
                      <a:pt x="88" y="8"/>
                    </a:lnTo>
                    <a:lnTo>
                      <a:pt x="95" y="11"/>
                    </a:lnTo>
                    <a:lnTo>
                      <a:pt x="100" y="17"/>
                    </a:lnTo>
                    <a:lnTo>
                      <a:pt x="103" y="23"/>
                    </a:lnTo>
                    <a:lnTo>
                      <a:pt x="104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2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4"/>
                    </a:lnTo>
                    <a:lnTo>
                      <a:pt x="2" y="137"/>
                    </a:lnTo>
                    <a:lnTo>
                      <a:pt x="0" y="130"/>
                    </a:lnTo>
                    <a:lnTo>
                      <a:pt x="2" y="123"/>
                    </a:lnTo>
                    <a:lnTo>
                      <a:pt x="39" y="16"/>
                    </a:lnTo>
                    <a:lnTo>
                      <a:pt x="42" y="9"/>
                    </a:lnTo>
                    <a:lnTo>
                      <a:pt x="48" y="4"/>
                    </a:lnTo>
                    <a:lnTo>
                      <a:pt x="55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02"/>
              <p:cNvSpPr>
                <a:spLocks/>
              </p:cNvSpPr>
              <p:nvPr/>
            </p:nvSpPr>
            <p:spPr bwMode="auto">
              <a:xfrm>
                <a:off x="2586038" y="254952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2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7" y="28"/>
                  </a:cxn>
                  <a:cxn ang="0">
                    <a:pos x="117" y="37"/>
                  </a:cxn>
                  <a:cxn ang="0">
                    <a:pos x="116" y="45"/>
                  </a:cxn>
                  <a:cxn ang="0">
                    <a:pos x="77" y="156"/>
                  </a:cxn>
                  <a:cxn ang="0">
                    <a:pos x="74" y="164"/>
                  </a:cxn>
                  <a:cxn ang="0">
                    <a:pos x="68" y="170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4" y="173"/>
                  </a:cxn>
                  <a:cxn ang="0">
                    <a:pos x="18" y="164"/>
                  </a:cxn>
                  <a:cxn ang="0">
                    <a:pos x="11" y="159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2" y="130"/>
                  </a:cxn>
                  <a:cxn ang="0">
                    <a:pos x="41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8" y="2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2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7" y="28"/>
                    </a:lnTo>
                    <a:lnTo>
                      <a:pt x="117" y="37"/>
                    </a:lnTo>
                    <a:lnTo>
                      <a:pt x="116" y="45"/>
                    </a:lnTo>
                    <a:lnTo>
                      <a:pt x="77" y="156"/>
                    </a:lnTo>
                    <a:lnTo>
                      <a:pt x="74" y="164"/>
                    </a:lnTo>
                    <a:lnTo>
                      <a:pt x="68" y="170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4" y="173"/>
                    </a:lnTo>
                    <a:lnTo>
                      <a:pt x="18" y="164"/>
                    </a:lnTo>
                    <a:lnTo>
                      <a:pt x="11" y="159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2" y="130"/>
                    </a:lnTo>
                    <a:lnTo>
                      <a:pt x="41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8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03"/>
              <p:cNvSpPr>
                <a:spLocks/>
              </p:cNvSpPr>
              <p:nvPr/>
            </p:nvSpPr>
            <p:spPr bwMode="auto">
              <a:xfrm>
                <a:off x="2601913" y="254952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04"/>
              <p:cNvSpPr>
                <a:spLocks/>
              </p:cNvSpPr>
              <p:nvPr/>
            </p:nvSpPr>
            <p:spPr bwMode="auto">
              <a:xfrm>
                <a:off x="2722563" y="2598738"/>
                <a:ext cx="187325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5" y="1"/>
                  </a:cxn>
                  <a:cxn ang="0">
                    <a:pos x="100" y="10"/>
                  </a:cxn>
                  <a:cxn ang="0">
                    <a:pos x="108" y="14"/>
                  </a:cxn>
                  <a:cxn ang="0">
                    <a:pos x="113" y="20"/>
                  </a:cxn>
                  <a:cxn ang="0">
                    <a:pos x="117" y="27"/>
                  </a:cxn>
                  <a:cxn ang="0">
                    <a:pos x="118" y="35"/>
                  </a:cxn>
                  <a:cxn ang="0">
                    <a:pos x="117" y="44"/>
                  </a:cxn>
                  <a:cxn ang="0">
                    <a:pos x="78" y="155"/>
                  </a:cxn>
                  <a:cxn ang="0">
                    <a:pos x="73" y="163"/>
                  </a:cxn>
                  <a:cxn ang="0">
                    <a:pos x="68" y="168"/>
                  </a:cxn>
                  <a:cxn ang="0">
                    <a:pos x="60" y="172"/>
                  </a:cxn>
                  <a:cxn ang="0">
                    <a:pos x="52" y="173"/>
                  </a:cxn>
                  <a:cxn ang="0">
                    <a:pos x="44" y="172"/>
                  </a:cxn>
                  <a:cxn ang="0">
                    <a:pos x="18" y="163"/>
                  </a:cxn>
                  <a:cxn ang="0">
                    <a:pos x="11" y="158"/>
                  </a:cxn>
                  <a:cxn ang="0">
                    <a:pos x="5" y="153"/>
                  </a:cxn>
                  <a:cxn ang="0">
                    <a:pos x="2" y="145"/>
                  </a:cxn>
                  <a:cxn ang="0">
                    <a:pos x="0" y="137"/>
                  </a:cxn>
                  <a:cxn ang="0">
                    <a:pos x="2" y="129"/>
                  </a:cxn>
                  <a:cxn ang="0">
                    <a:pos x="40" y="17"/>
                  </a:cxn>
                  <a:cxn ang="0">
                    <a:pos x="45" y="10"/>
                  </a:cxn>
                  <a:cxn ang="0">
                    <a:pos x="51" y="4"/>
                  </a:cxn>
                  <a:cxn ang="0">
                    <a:pos x="58" y="0"/>
                  </a:cxn>
                  <a:cxn ang="0">
                    <a:pos x="66" y="0"/>
                  </a:cxn>
                </a:cxnLst>
                <a:rect l="0" t="0" r="r" b="b"/>
                <a:pathLst>
                  <a:path w="118" h="173">
                    <a:moveTo>
                      <a:pt x="66" y="0"/>
                    </a:moveTo>
                    <a:lnTo>
                      <a:pt x="75" y="1"/>
                    </a:lnTo>
                    <a:lnTo>
                      <a:pt x="100" y="10"/>
                    </a:lnTo>
                    <a:lnTo>
                      <a:pt x="108" y="14"/>
                    </a:lnTo>
                    <a:lnTo>
                      <a:pt x="113" y="20"/>
                    </a:lnTo>
                    <a:lnTo>
                      <a:pt x="117" y="27"/>
                    </a:lnTo>
                    <a:lnTo>
                      <a:pt x="118" y="35"/>
                    </a:lnTo>
                    <a:lnTo>
                      <a:pt x="117" y="44"/>
                    </a:lnTo>
                    <a:lnTo>
                      <a:pt x="78" y="155"/>
                    </a:lnTo>
                    <a:lnTo>
                      <a:pt x="73" y="163"/>
                    </a:lnTo>
                    <a:lnTo>
                      <a:pt x="68" y="168"/>
                    </a:lnTo>
                    <a:lnTo>
                      <a:pt x="60" y="172"/>
                    </a:lnTo>
                    <a:lnTo>
                      <a:pt x="52" y="173"/>
                    </a:lnTo>
                    <a:lnTo>
                      <a:pt x="44" y="172"/>
                    </a:lnTo>
                    <a:lnTo>
                      <a:pt x="18" y="163"/>
                    </a:lnTo>
                    <a:lnTo>
                      <a:pt x="11" y="158"/>
                    </a:lnTo>
                    <a:lnTo>
                      <a:pt x="5" y="153"/>
                    </a:lnTo>
                    <a:lnTo>
                      <a:pt x="2" y="145"/>
                    </a:lnTo>
                    <a:lnTo>
                      <a:pt x="0" y="137"/>
                    </a:lnTo>
                    <a:lnTo>
                      <a:pt x="2" y="129"/>
                    </a:lnTo>
                    <a:lnTo>
                      <a:pt x="40" y="17"/>
                    </a:lnTo>
                    <a:lnTo>
                      <a:pt x="45" y="10"/>
                    </a:lnTo>
                    <a:lnTo>
                      <a:pt x="51" y="4"/>
                    </a:lnTo>
                    <a:lnTo>
                      <a:pt x="58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105"/>
              <p:cNvSpPr>
                <a:spLocks/>
              </p:cNvSpPr>
              <p:nvPr/>
            </p:nvSpPr>
            <p:spPr bwMode="auto">
              <a:xfrm>
                <a:off x="2738438" y="2597151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1"/>
                  </a:cxn>
                  <a:cxn ang="0">
                    <a:pos x="88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2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9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9" y="1"/>
                    </a:lnTo>
                    <a:lnTo>
                      <a:pt x="88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2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9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106"/>
              <p:cNvSpPr>
                <a:spLocks/>
              </p:cNvSpPr>
              <p:nvPr/>
            </p:nvSpPr>
            <p:spPr bwMode="auto">
              <a:xfrm>
                <a:off x="2860676" y="2646363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2" y="19"/>
                  </a:cxn>
                  <a:cxn ang="0">
                    <a:pos x="116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5"/>
                  </a:cxn>
                  <a:cxn ang="0">
                    <a:pos x="73" y="163"/>
                  </a:cxn>
                  <a:cxn ang="0">
                    <a:pos x="67" y="168"/>
                  </a:cxn>
                  <a:cxn ang="0">
                    <a:pos x="60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5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0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2" y="19"/>
                    </a:lnTo>
                    <a:lnTo>
                      <a:pt x="116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5"/>
                    </a:lnTo>
                    <a:lnTo>
                      <a:pt x="73" y="163"/>
                    </a:lnTo>
                    <a:lnTo>
                      <a:pt x="67" y="168"/>
                    </a:lnTo>
                    <a:lnTo>
                      <a:pt x="60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107"/>
              <p:cNvSpPr>
                <a:spLocks/>
              </p:cNvSpPr>
              <p:nvPr/>
            </p:nvSpPr>
            <p:spPr bwMode="auto">
              <a:xfrm>
                <a:off x="2874963" y="2644776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2"/>
                  </a:cxn>
                  <a:cxn ang="0">
                    <a:pos x="100" y="17"/>
                  </a:cxn>
                  <a:cxn ang="0">
                    <a:pos x="103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8"/>
                  </a:cxn>
                  <a:cxn ang="0">
                    <a:pos x="5" y="143"/>
                  </a:cxn>
                  <a:cxn ang="0">
                    <a:pos x="2" y="137"/>
                  </a:cxn>
                  <a:cxn ang="0">
                    <a:pos x="0" y="130"/>
                  </a:cxn>
                  <a:cxn ang="0">
                    <a:pos x="2" y="122"/>
                  </a:cxn>
                  <a:cxn ang="0">
                    <a:pos x="38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2"/>
                    </a:lnTo>
                    <a:lnTo>
                      <a:pt x="100" y="17"/>
                    </a:lnTo>
                    <a:lnTo>
                      <a:pt x="103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8"/>
                    </a:lnTo>
                    <a:lnTo>
                      <a:pt x="5" y="143"/>
                    </a:lnTo>
                    <a:lnTo>
                      <a:pt x="2" y="137"/>
                    </a:lnTo>
                    <a:lnTo>
                      <a:pt x="0" y="130"/>
                    </a:lnTo>
                    <a:lnTo>
                      <a:pt x="2" y="122"/>
                    </a:lnTo>
                    <a:lnTo>
                      <a:pt x="38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108"/>
              <p:cNvSpPr>
                <a:spLocks/>
              </p:cNvSpPr>
              <p:nvPr/>
            </p:nvSpPr>
            <p:spPr bwMode="auto">
              <a:xfrm>
                <a:off x="3171826" y="2754313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6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2"/>
                  </a:cxn>
                  <a:cxn ang="0">
                    <a:pos x="52" y="173"/>
                  </a:cxn>
                  <a:cxn ang="0">
                    <a:pos x="44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5" y="153"/>
                  </a:cxn>
                  <a:cxn ang="0">
                    <a:pos x="1" y="146"/>
                  </a:cxn>
                  <a:cxn ang="0">
                    <a:pos x="0" y="137"/>
                  </a:cxn>
                  <a:cxn ang="0">
                    <a:pos x="2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8" y="0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6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2"/>
                    </a:lnTo>
                    <a:lnTo>
                      <a:pt x="52" y="173"/>
                    </a:lnTo>
                    <a:lnTo>
                      <a:pt x="44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5" y="153"/>
                    </a:lnTo>
                    <a:lnTo>
                      <a:pt x="1" y="146"/>
                    </a:lnTo>
                    <a:lnTo>
                      <a:pt x="0" y="137"/>
                    </a:lnTo>
                    <a:lnTo>
                      <a:pt x="2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8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109"/>
              <p:cNvSpPr>
                <a:spLocks/>
              </p:cNvSpPr>
              <p:nvPr/>
            </p:nvSpPr>
            <p:spPr bwMode="auto">
              <a:xfrm>
                <a:off x="3187701" y="2752726"/>
                <a:ext cx="163513" cy="25558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2"/>
                  </a:cxn>
                  <a:cxn ang="0">
                    <a:pos x="98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1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0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1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2"/>
                    </a:lnTo>
                    <a:lnTo>
                      <a:pt x="98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1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110"/>
              <p:cNvSpPr>
                <a:spLocks/>
              </p:cNvSpPr>
              <p:nvPr/>
            </p:nvSpPr>
            <p:spPr bwMode="auto">
              <a:xfrm>
                <a:off x="3308351" y="2801938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7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8" y="168"/>
                  </a:cxn>
                  <a:cxn ang="0">
                    <a:pos x="60" y="172"/>
                  </a:cxn>
                  <a:cxn ang="0">
                    <a:pos x="52" y="173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5" y="153"/>
                  </a:cxn>
                  <a:cxn ang="0">
                    <a:pos x="1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8"/>
                  </a:cxn>
                  <a:cxn ang="0">
                    <a:pos x="45" y="10"/>
                  </a:cxn>
                  <a:cxn ang="0">
                    <a:pos x="50" y="4"/>
                  </a:cxn>
                  <a:cxn ang="0">
                    <a:pos x="58" y="0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7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8" y="168"/>
                    </a:lnTo>
                    <a:lnTo>
                      <a:pt x="60" y="172"/>
                    </a:lnTo>
                    <a:lnTo>
                      <a:pt x="52" y="173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5" y="153"/>
                    </a:lnTo>
                    <a:lnTo>
                      <a:pt x="1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8"/>
                    </a:lnTo>
                    <a:lnTo>
                      <a:pt x="45" y="10"/>
                    </a:lnTo>
                    <a:lnTo>
                      <a:pt x="50" y="4"/>
                    </a:lnTo>
                    <a:lnTo>
                      <a:pt x="58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111"/>
              <p:cNvSpPr>
                <a:spLocks/>
              </p:cNvSpPr>
              <p:nvPr/>
            </p:nvSpPr>
            <p:spPr bwMode="auto">
              <a:xfrm>
                <a:off x="3324226" y="2800351"/>
                <a:ext cx="163513" cy="25558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1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1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1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112"/>
              <p:cNvSpPr>
                <a:spLocks/>
              </p:cNvSpPr>
              <p:nvPr/>
            </p:nvSpPr>
            <p:spPr bwMode="auto">
              <a:xfrm>
                <a:off x="2312988" y="245427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2"/>
                  </a:cxn>
                  <a:cxn ang="0">
                    <a:pos x="99" y="11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59" y="173"/>
                  </a:cxn>
                  <a:cxn ang="0">
                    <a:pos x="52" y="174"/>
                  </a:cxn>
                  <a:cxn ang="0">
                    <a:pos x="43" y="173"/>
                  </a:cxn>
                  <a:cxn ang="0">
                    <a:pos x="17" y="164"/>
                  </a:cxn>
                  <a:cxn ang="0">
                    <a:pos x="10" y="160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9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7" y="2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2"/>
                    </a:lnTo>
                    <a:lnTo>
                      <a:pt x="99" y="11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59" y="173"/>
                    </a:lnTo>
                    <a:lnTo>
                      <a:pt x="52" y="174"/>
                    </a:lnTo>
                    <a:lnTo>
                      <a:pt x="43" y="173"/>
                    </a:lnTo>
                    <a:lnTo>
                      <a:pt x="17" y="164"/>
                    </a:lnTo>
                    <a:lnTo>
                      <a:pt x="10" y="160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9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7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113"/>
              <p:cNvSpPr>
                <a:spLocks/>
              </p:cNvSpPr>
              <p:nvPr/>
            </p:nvSpPr>
            <p:spPr bwMode="auto">
              <a:xfrm>
                <a:off x="2328863" y="245427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1"/>
                  </a:cxn>
                  <a:cxn ang="0">
                    <a:pos x="98" y="16"/>
                  </a:cxn>
                  <a:cxn ang="0">
                    <a:pos x="101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3" y="144"/>
                  </a:cxn>
                  <a:cxn ang="0">
                    <a:pos x="0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1"/>
                    </a:lnTo>
                    <a:lnTo>
                      <a:pt x="98" y="16"/>
                    </a:lnTo>
                    <a:lnTo>
                      <a:pt x="101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3" y="144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114"/>
              <p:cNvSpPr>
                <a:spLocks/>
              </p:cNvSpPr>
              <p:nvPr/>
            </p:nvSpPr>
            <p:spPr bwMode="auto">
              <a:xfrm>
                <a:off x="3198813" y="3122613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2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60" y="173"/>
                  </a:cxn>
                  <a:cxn ang="0">
                    <a:pos x="51" y="174"/>
                  </a:cxn>
                  <a:cxn ang="0">
                    <a:pos x="43" y="173"/>
                  </a:cxn>
                  <a:cxn ang="0">
                    <a:pos x="18" y="164"/>
                  </a:cxn>
                  <a:cxn ang="0">
                    <a:pos x="10" y="159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2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60" y="173"/>
                    </a:lnTo>
                    <a:lnTo>
                      <a:pt x="51" y="174"/>
                    </a:lnTo>
                    <a:lnTo>
                      <a:pt x="43" y="173"/>
                    </a:lnTo>
                    <a:lnTo>
                      <a:pt x="18" y="164"/>
                    </a:lnTo>
                    <a:lnTo>
                      <a:pt x="10" y="159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1200B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115"/>
              <p:cNvSpPr>
                <a:spLocks/>
              </p:cNvSpPr>
              <p:nvPr/>
            </p:nvSpPr>
            <p:spPr bwMode="auto">
              <a:xfrm>
                <a:off x="3213101" y="3122613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8" y="7"/>
                  </a:cxn>
                  <a:cxn ang="0">
                    <a:pos x="94" y="11"/>
                  </a:cxn>
                  <a:cxn ang="0">
                    <a:pos x="100" y="16"/>
                  </a:cxn>
                  <a:cxn ang="0">
                    <a:pos x="103" y="22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0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3"/>
                  </a:cxn>
                  <a:cxn ang="0">
                    <a:pos x="2" y="136"/>
                  </a:cxn>
                  <a:cxn ang="0">
                    <a:pos x="0" y="129"/>
                  </a:cxn>
                  <a:cxn ang="0">
                    <a:pos x="2" y="122"/>
                  </a:cxn>
                  <a:cxn ang="0">
                    <a:pos x="39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8" y="7"/>
                    </a:lnTo>
                    <a:lnTo>
                      <a:pt x="94" y="11"/>
                    </a:lnTo>
                    <a:lnTo>
                      <a:pt x="100" y="16"/>
                    </a:lnTo>
                    <a:lnTo>
                      <a:pt x="103" y="22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0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3"/>
                    </a:lnTo>
                    <a:lnTo>
                      <a:pt x="2" y="136"/>
                    </a:lnTo>
                    <a:lnTo>
                      <a:pt x="0" y="129"/>
                    </a:lnTo>
                    <a:lnTo>
                      <a:pt x="2" y="122"/>
                    </a:lnTo>
                    <a:lnTo>
                      <a:pt x="39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7F3D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116"/>
              <p:cNvSpPr>
                <a:spLocks/>
              </p:cNvSpPr>
              <p:nvPr/>
            </p:nvSpPr>
            <p:spPr bwMode="auto">
              <a:xfrm>
                <a:off x="2890838" y="3016251"/>
                <a:ext cx="187325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6" y="28"/>
                  </a:cxn>
                  <a:cxn ang="0">
                    <a:pos x="118" y="35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60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5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8" h="173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6" y="28"/>
                    </a:lnTo>
                    <a:lnTo>
                      <a:pt x="118" y="35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60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1200B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17"/>
              <p:cNvSpPr>
                <a:spLocks/>
              </p:cNvSpPr>
              <p:nvPr/>
            </p:nvSpPr>
            <p:spPr bwMode="auto">
              <a:xfrm>
                <a:off x="2905126" y="3014663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1"/>
                  </a:cxn>
                  <a:cxn ang="0">
                    <a:pos x="88" y="8"/>
                  </a:cxn>
                  <a:cxn ang="0">
                    <a:pos x="95" y="12"/>
                  </a:cxn>
                  <a:cxn ang="0">
                    <a:pos x="100" y="17"/>
                  </a:cxn>
                  <a:cxn ang="0">
                    <a:pos x="103" y="24"/>
                  </a:cxn>
                  <a:cxn ang="0">
                    <a:pos x="103" y="31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2" y="151"/>
                  </a:cxn>
                  <a:cxn ang="0">
                    <a:pos x="57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4"/>
                  </a:cxn>
                  <a:cxn ang="0">
                    <a:pos x="2" y="137"/>
                  </a:cxn>
                  <a:cxn ang="0">
                    <a:pos x="0" y="130"/>
                  </a:cxn>
                  <a:cxn ang="0">
                    <a:pos x="2" y="122"/>
                  </a:cxn>
                  <a:cxn ang="0">
                    <a:pos x="39" y="16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9" y="1"/>
                    </a:lnTo>
                    <a:lnTo>
                      <a:pt x="88" y="8"/>
                    </a:lnTo>
                    <a:lnTo>
                      <a:pt x="95" y="12"/>
                    </a:lnTo>
                    <a:lnTo>
                      <a:pt x="100" y="17"/>
                    </a:lnTo>
                    <a:lnTo>
                      <a:pt x="103" y="24"/>
                    </a:lnTo>
                    <a:lnTo>
                      <a:pt x="103" y="31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2" y="151"/>
                    </a:lnTo>
                    <a:lnTo>
                      <a:pt x="57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4"/>
                    </a:lnTo>
                    <a:lnTo>
                      <a:pt x="2" y="137"/>
                    </a:lnTo>
                    <a:lnTo>
                      <a:pt x="0" y="130"/>
                    </a:lnTo>
                    <a:lnTo>
                      <a:pt x="2" y="122"/>
                    </a:lnTo>
                    <a:lnTo>
                      <a:pt x="39" y="16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7F3D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18"/>
              <p:cNvSpPr>
                <a:spLocks/>
              </p:cNvSpPr>
              <p:nvPr/>
            </p:nvSpPr>
            <p:spPr bwMode="auto">
              <a:xfrm>
                <a:off x="2754313" y="296862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6" y="28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8"/>
                  </a:cxn>
                  <a:cxn ang="0">
                    <a:pos x="60" y="172"/>
                  </a:cxn>
                  <a:cxn ang="0">
                    <a:pos x="52" y="174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6" y="28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8"/>
                    </a:lnTo>
                    <a:lnTo>
                      <a:pt x="60" y="172"/>
                    </a:lnTo>
                    <a:lnTo>
                      <a:pt x="52" y="174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1200B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19"/>
              <p:cNvSpPr>
                <a:spLocks/>
              </p:cNvSpPr>
              <p:nvPr/>
            </p:nvSpPr>
            <p:spPr bwMode="auto">
              <a:xfrm>
                <a:off x="2770188" y="2967038"/>
                <a:ext cx="163513" cy="25558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2"/>
                  </a:cxn>
                  <a:cxn ang="0">
                    <a:pos x="98" y="17"/>
                  </a:cxn>
                  <a:cxn ang="0">
                    <a:pos x="101" y="23"/>
                  </a:cxn>
                  <a:cxn ang="0">
                    <a:pos x="103" y="31"/>
                  </a:cxn>
                  <a:cxn ang="0">
                    <a:pos x="101" y="38"/>
                  </a:cxn>
                  <a:cxn ang="0">
                    <a:pos x="64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1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8" y="149"/>
                  </a:cxn>
                  <a:cxn ang="0">
                    <a:pos x="3" y="144"/>
                  </a:cxn>
                  <a:cxn ang="0">
                    <a:pos x="0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1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2"/>
                    </a:lnTo>
                    <a:lnTo>
                      <a:pt x="98" y="17"/>
                    </a:lnTo>
                    <a:lnTo>
                      <a:pt x="101" y="23"/>
                    </a:lnTo>
                    <a:lnTo>
                      <a:pt x="103" y="31"/>
                    </a:lnTo>
                    <a:lnTo>
                      <a:pt x="101" y="38"/>
                    </a:lnTo>
                    <a:lnTo>
                      <a:pt x="64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1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8" y="149"/>
                    </a:lnTo>
                    <a:lnTo>
                      <a:pt x="3" y="144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7F3D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120"/>
              <p:cNvSpPr>
                <a:spLocks/>
              </p:cNvSpPr>
              <p:nvPr/>
            </p:nvSpPr>
            <p:spPr bwMode="auto">
              <a:xfrm>
                <a:off x="2617788" y="2921001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1"/>
                  </a:cxn>
                  <a:cxn ang="0">
                    <a:pos x="99" y="10"/>
                  </a:cxn>
                  <a:cxn ang="0">
                    <a:pos x="106" y="15"/>
                  </a:cxn>
                  <a:cxn ang="0">
                    <a:pos x="112" y="20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6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3" y="1"/>
                    </a:lnTo>
                    <a:lnTo>
                      <a:pt x="99" y="10"/>
                    </a:lnTo>
                    <a:lnTo>
                      <a:pt x="106" y="15"/>
                    </a:lnTo>
                    <a:lnTo>
                      <a:pt x="112" y="20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6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1200B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121"/>
              <p:cNvSpPr>
                <a:spLocks/>
              </p:cNvSpPr>
              <p:nvPr/>
            </p:nvSpPr>
            <p:spPr bwMode="auto">
              <a:xfrm>
                <a:off x="2632076" y="2919413"/>
                <a:ext cx="163513" cy="25558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2"/>
                  </a:cxn>
                  <a:cxn ang="0">
                    <a:pos x="88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1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3" y="2"/>
                  </a:cxn>
                  <a:cxn ang="0">
                    <a:pos x="60" y="0"/>
                  </a:cxn>
                </a:cxnLst>
                <a:rect l="0" t="0" r="r" b="b"/>
                <a:pathLst>
                  <a:path w="103" h="161">
                    <a:moveTo>
                      <a:pt x="60" y="0"/>
                    </a:moveTo>
                    <a:lnTo>
                      <a:pt x="68" y="2"/>
                    </a:lnTo>
                    <a:lnTo>
                      <a:pt x="88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1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7F3D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122"/>
              <p:cNvSpPr>
                <a:spLocks/>
              </p:cNvSpPr>
              <p:nvPr/>
            </p:nvSpPr>
            <p:spPr bwMode="auto">
              <a:xfrm>
                <a:off x="2676526" y="3300413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7"/>
                  </a:cxn>
                  <a:cxn ang="0">
                    <a:pos x="116" y="45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3" y="173"/>
                  </a:cxn>
                  <a:cxn ang="0">
                    <a:pos x="18" y="164"/>
                  </a:cxn>
                  <a:cxn ang="0">
                    <a:pos x="10" y="159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5" y="10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7"/>
                    </a:lnTo>
                    <a:lnTo>
                      <a:pt x="116" y="45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3" y="173"/>
                    </a:lnTo>
                    <a:lnTo>
                      <a:pt x="18" y="164"/>
                    </a:lnTo>
                    <a:lnTo>
                      <a:pt x="10" y="159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5" y="10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B7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123"/>
              <p:cNvSpPr>
                <a:spLocks/>
              </p:cNvSpPr>
              <p:nvPr/>
            </p:nvSpPr>
            <p:spPr bwMode="auto">
              <a:xfrm>
                <a:off x="2692401" y="3300413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4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4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9F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124"/>
              <p:cNvSpPr>
                <a:spLocks/>
              </p:cNvSpPr>
              <p:nvPr/>
            </p:nvSpPr>
            <p:spPr bwMode="auto">
              <a:xfrm>
                <a:off x="2814638" y="3349626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1"/>
                  </a:cxn>
                  <a:cxn ang="0">
                    <a:pos x="99" y="10"/>
                  </a:cxn>
                  <a:cxn ang="0">
                    <a:pos x="106" y="14"/>
                  </a:cxn>
                  <a:cxn ang="0">
                    <a:pos x="112" y="20"/>
                  </a:cxn>
                  <a:cxn ang="0">
                    <a:pos x="115" y="27"/>
                  </a:cxn>
                  <a:cxn ang="0">
                    <a:pos x="117" y="35"/>
                  </a:cxn>
                  <a:cxn ang="0">
                    <a:pos x="115" y="44"/>
                  </a:cxn>
                  <a:cxn ang="0">
                    <a:pos x="76" y="155"/>
                  </a:cxn>
                  <a:cxn ang="0">
                    <a:pos x="72" y="163"/>
                  </a:cxn>
                  <a:cxn ang="0">
                    <a:pos x="66" y="168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0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3" y="10"/>
                  </a:cxn>
                  <a:cxn ang="0">
                    <a:pos x="49" y="4"/>
                  </a:cxn>
                  <a:cxn ang="0">
                    <a:pos x="57" y="0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3" y="1"/>
                    </a:lnTo>
                    <a:lnTo>
                      <a:pt x="99" y="10"/>
                    </a:lnTo>
                    <a:lnTo>
                      <a:pt x="106" y="14"/>
                    </a:lnTo>
                    <a:lnTo>
                      <a:pt x="112" y="20"/>
                    </a:lnTo>
                    <a:lnTo>
                      <a:pt x="115" y="27"/>
                    </a:lnTo>
                    <a:lnTo>
                      <a:pt x="117" y="35"/>
                    </a:lnTo>
                    <a:lnTo>
                      <a:pt x="115" y="44"/>
                    </a:lnTo>
                    <a:lnTo>
                      <a:pt x="76" y="155"/>
                    </a:lnTo>
                    <a:lnTo>
                      <a:pt x="72" y="163"/>
                    </a:lnTo>
                    <a:lnTo>
                      <a:pt x="66" y="168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0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3" y="10"/>
                    </a:lnTo>
                    <a:lnTo>
                      <a:pt x="49" y="4"/>
                    </a:lnTo>
                    <a:lnTo>
                      <a:pt x="5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3B7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125"/>
              <p:cNvSpPr>
                <a:spLocks/>
              </p:cNvSpPr>
              <p:nvPr/>
            </p:nvSpPr>
            <p:spPr bwMode="auto">
              <a:xfrm>
                <a:off x="2828926" y="3348038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9F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126"/>
              <p:cNvSpPr>
                <a:spLocks/>
              </p:cNvSpPr>
              <p:nvPr/>
            </p:nvSpPr>
            <p:spPr bwMode="auto">
              <a:xfrm>
                <a:off x="2949576" y="3397251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19"/>
                  </a:cxn>
                  <a:cxn ang="0">
                    <a:pos x="117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5"/>
                  </a:cxn>
                  <a:cxn ang="0">
                    <a:pos x="74" y="163"/>
                  </a:cxn>
                  <a:cxn ang="0">
                    <a:pos x="68" y="168"/>
                  </a:cxn>
                  <a:cxn ang="0">
                    <a:pos x="60" y="172"/>
                  </a:cxn>
                  <a:cxn ang="0">
                    <a:pos x="52" y="173"/>
                  </a:cxn>
                  <a:cxn ang="0">
                    <a:pos x="44" y="172"/>
                  </a:cxn>
                  <a:cxn ang="0">
                    <a:pos x="18" y="163"/>
                  </a:cxn>
                  <a:cxn ang="0">
                    <a:pos x="11" y="159"/>
                  </a:cxn>
                  <a:cxn ang="0">
                    <a:pos x="5" y="153"/>
                  </a:cxn>
                  <a:cxn ang="0">
                    <a:pos x="2" y="145"/>
                  </a:cxn>
                  <a:cxn ang="0">
                    <a:pos x="0" y="137"/>
                  </a:cxn>
                  <a:cxn ang="0">
                    <a:pos x="2" y="129"/>
                  </a:cxn>
                  <a:cxn ang="0">
                    <a:pos x="40" y="17"/>
                  </a:cxn>
                  <a:cxn ang="0">
                    <a:pos x="45" y="10"/>
                  </a:cxn>
                  <a:cxn ang="0">
                    <a:pos x="51" y="4"/>
                  </a:cxn>
                  <a:cxn ang="0">
                    <a:pos x="58" y="0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19"/>
                    </a:lnTo>
                    <a:lnTo>
                      <a:pt x="117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5"/>
                    </a:lnTo>
                    <a:lnTo>
                      <a:pt x="74" y="163"/>
                    </a:lnTo>
                    <a:lnTo>
                      <a:pt x="68" y="168"/>
                    </a:lnTo>
                    <a:lnTo>
                      <a:pt x="60" y="172"/>
                    </a:lnTo>
                    <a:lnTo>
                      <a:pt x="52" y="173"/>
                    </a:lnTo>
                    <a:lnTo>
                      <a:pt x="44" y="172"/>
                    </a:lnTo>
                    <a:lnTo>
                      <a:pt x="18" y="163"/>
                    </a:lnTo>
                    <a:lnTo>
                      <a:pt x="11" y="159"/>
                    </a:lnTo>
                    <a:lnTo>
                      <a:pt x="5" y="153"/>
                    </a:lnTo>
                    <a:lnTo>
                      <a:pt x="2" y="145"/>
                    </a:lnTo>
                    <a:lnTo>
                      <a:pt x="0" y="137"/>
                    </a:lnTo>
                    <a:lnTo>
                      <a:pt x="2" y="129"/>
                    </a:lnTo>
                    <a:lnTo>
                      <a:pt x="40" y="17"/>
                    </a:lnTo>
                    <a:lnTo>
                      <a:pt x="45" y="10"/>
                    </a:lnTo>
                    <a:lnTo>
                      <a:pt x="51" y="4"/>
                    </a:lnTo>
                    <a:lnTo>
                      <a:pt x="58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B7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127"/>
              <p:cNvSpPr>
                <a:spLocks/>
              </p:cNvSpPr>
              <p:nvPr/>
            </p:nvSpPr>
            <p:spPr bwMode="auto">
              <a:xfrm>
                <a:off x="2965451" y="3395663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1"/>
                  </a:cxn>
                  <a:cxn ang="0">
                    <a:pos x="88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2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9" y="1"/>
                    </a:lnTo>
                    <a:lnTo>
                      <a:pt x="88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2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69F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128"/>
              <p:cNvSpPr>
                <a:spLocks/>
              </p:cNvSpPr>
              <p:nvPr/>
            </p:nvSpPr>
            <p:spPr bwMode="auto">
              <a:xfrm>
                <a:off x="3087688" y="3444876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2" y="19"/>
                  </a:cxn>
                  <a:cxn ang="0">
                    <a:pos x="116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5"/>
                  </a:cxn>
                  <a:cxn ang="0">
                    <a:pos x="73" y="163"/>
                  </a:cxn>
                  <a:cxn ang="0">
                    <a:pos x="67" y="168"/>
                  </a:cxn>
                  <a:cxn ang="0">
                    <a:pos x="60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5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49" y="4"/>
                  </a:cxn>
                  <a:cxn ang="0">
                    <a:pos x="57" y="0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2" y="19"/>
                    </a:lnTo>
                    <a:lnTo>
                      <a:pt x="116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5"/>
                    </a:lnTo>
                    <a:lnTo>
                      <a:pt x="73" y="163"/>
                    </a:lnTo>
                    <a:lnTo>
                      <a:pt x="67" y="168"/>
                    </a:lnTo>
                    <a:lnTo>
                      <a:pt x="60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49" y="4"/>
                    </a:lnTo>
                    <a:lnTo>
                      <a:pt x="5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3B7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29"/>
              <p:cNvSpPr>
                <a:spLocks/>
              </p:cNvSpPr>
              <p:nvPr/>
            </p:nvSpPr>
            <p:spPr bwMode="auto">
              <a:xfrm>
                <a:off x="3101976" y="3443288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8" y="8"/>
                  </a:cxn>
                  <a:cxn ang="0">
                    <a:pos x="94" y="11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8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2" y="122"/>
                  </a:cxn>
                  <a:cxn ang="0">
                    <a:pos x="39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8" y="8"/>
                    </a:lnTo>
                    <a:lnTo>
                      <a:pt x="94" y="11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8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2" y="122"/>
                    </a:lnTo>
                    <a:lnTo>
                      <a:pt x="39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69F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30"/>
              <p:cNvSpPr>
                <a:spLocks/>
              </p:cNvSpPr>
              <p:nvPr/>
            </p:nvSpPr>
            <p:spPr bwMode="auto">
              <a:xfrm>
                <a:off x="2397126" y="3571876"/>
                <a:ext cx="187325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2"/>
                  </a:cxn>
                  <a:cxn ang="0">
                    <a:pos x="100" y="11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8" y="37"/>
                  </a:cxn>
                  <a:cxn ang="0">
                    <a:pos x="116" y="45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4" y="173"/>
                  </a:cxn>
                  <a:cxn ang="0">
                    <a:pos x="18" y="164"/>
                  </a:cxn>
                  <a:cxn ang="0">
                    <a:pos x="11" y="160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9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7" y="2"/>
                  </a:cxn>
                  <a:cxn ang="0">
                    <a:pos x="66" y="0"/>
                  </a:cxn>
                </a:cxnLst>
                <a:rect l="0" t="0" r="r" b="b"/>
                <a:pathLst>
                  <a:path w="118" h="174">
                    <a:moveTo>
                      <a:pt x="66" y="0"/>
                    </a:moveTo>
                    <a:lnTo>
                      <a:pt x="74" y="2"/>
                    </a:lnTo>
                    <a:lnTo>
                      <a:pt x="100" y="11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8" y="37"/>
                    </a:lnTo>
                    <a:lnTo>
                      <a:pt x="116" y="45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4" y="173"/>
                    </a:lnTo>
                    <a:lnTo>
                      <a:pt x="18" y="164"/>
                    </a:lnTo>
                    <a:lnTo>
                      <a:pt x="11" y="160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9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7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0B7C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31"/>
              <p:cNvSpPr>
                <a:spLocks/>
              </p:cNvSpPr>
              <p:nvPr/>
            </p:nvSpPr>
            <p:spPr bwMode="auto">
              <a:xfrm>
                <a:off x="2413001" y="357187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1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4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4" y="159"/>
                  </a:cxn>
                  <a:cxn ang="0">
                    <a:pos x="15" y="153"/>
                  </a:cxn>
                  <a:cxn ang="0">
                    <a:pos x="9" y="149"/>
                  </a:cxn>
                  <a:cxn ang="0">
                    <a:pos x="4" y="144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3"/>
                  </a:cxn>
                  <a:cxn ang="0">
                    <a:pos x="38" y="16"/>
                  </a:cxn>
                  <a:cxn ang="0">
                    <a:pos x="41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1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4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4" y="159"/>
                    </a:lnTo>
                    <a:lnTo>
                      <a:pt x="15" y="153"/>
                    </a:lnTo>
                    <a:lnTo>
                      <a:pt x="9" y="149"/>
                    </a:lnTo>
                    <a:lnTo>
                      <a:pt x="4" y="144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3"/>
                    </a:lnTo>
                    <a:lnTo>
                      <a:pt x="38" y="16"/>
                    </a:lnTo>
                    <a:lnTo>
                      <a:pt x="41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BF8E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132"/>
              <p:cNvSpPr>
                <a:spLocks/>
              </p:cNvSpPr>
              <p:nvPr/>
            </p:nvSpPr>
            <p:spPr bwMode="auto">
              <a:xfrm>
                <a:off x="2700338" y="3678238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2" y="20"/>
                  </a:cxn>
                  <a:cxn ang="0">
                    <a:pos x="115" y="28"/>
                  </a:cxn>
                  <a:cxn ang="0">
                    <a:pos x="117" y="35"/>
                  </a:cxn>
                  <a:cxn ang="0">
                    <a:pos x="115" y="44"/>
                  </a:cxn>
                  <a:cxn ang="0">
                    <a:pos x="77" y="156"/>
                  </a:cxn>
                  <a:cxn ang="0">
                    <a:pos x="72" y="163"/>
                  </a:cxn>
                  <a:cxn ang="0">
                    <a:pos x="66" y="169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0" y="145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49" y="4"/>
                  </a:cxn>
                  <a:cxn ang="0">
                    <a:pos x="57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3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2" y="20"/>
                    </a:lnTo>
                    <a:lnTo>
                      <a:pt x="115" y="28"/>
                    </a:lnTo>
                    <a:lnTo>
                      <a:pt x="117" y="35"/>
                    </a:lnTo>
                    <a:lnTo>
                      <a:pt x="115" y="44"/>
                    </a:lnTo>
                    <a:lnTo>
                      <a:pt x="77" y="156"/>
                    </a:lnTo>
                    <a:lnTo>
                      <a:pt x="72" y="163"/>
                    </a:lnTo>
                    <a:lnTo>
                      <a:pt x="66" y="169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0" y="145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49" y="4"/>
                    </a:lnTo>
                    <a:lnTo>
                      <a:pt x="57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0B7C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133"/>
              <p:cNvSpPr>
                <a:spLocks/>
              </p:cNvSpPr>
              <p:nvPr/>
            </p:nvSpPr>
            <p:spPr bwMode="auto">
              <a:xfrm>
                <a:off x="2714626" y="3676651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1"/>
                  </a:cxn>
                  <a:cxn ang="0">
                    <a:pos x="99" y="17"/>
                  </a:cxn>
                  <a:cxn ang="0">
                    <a:pos x="102" y="24"/>
                  </a:cxn>
                  <a:cxn ang="0">
                    <a:pos x="103" y="31"/>
                  </a:cxn>
                  <a:cxn ang="0">
                    <a:pos x="102" y="38"/>
                  </a:cxn>
                  <a:cxn ang="0">
                    <a:pos x="64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9" y="149"/>
                  </a:cxn>
                  <a:cxn ang="0">
                    <a:pos x="4" y="144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1"/>
                    </a:lnTo>
                    <a:lnTo>
                      <a:pt x="99" y="17"/>
                    </a:lnTo>
                    <a:lnTo>
                      <a:pt x="102" y="24"/>
                    </a:lnTo>
                    <a:lnTo>
                      <a:pt x="103" y="31"/>
                    </a:lnTo>
                    <a:lnTo>
                      <a:pt x="102" y="38"/>
                    </a:lnTo>
                    <a:lnTo>
                      <a:pt x="64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9" y="149"/>
                    </a:lnTo>
                    <a:lnTo>
                      <a:pt x="4" y="144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6BF8E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34"/>
              <p:cNvSpPr>
                <a:spLocks/>
              </p:cNvSpPr>
              <p:nvPr/>
            </p:nvSpPr>
            <p:spPr bwMode="auto">
              <a:xfrm>
                <a:off x="2836863" y="3725863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1"/>
                  </a:cxn>
                  <a:cxn ang="0">
                    <a:pos x="99" y="10"/>
                  </a:cxn>
                  <a:cxn ang="0">
                    <a:pos x="106" y="14"/>
                  </a:cxn>
                  <a:cxn ang="0">
                    <a:pos x="112" y="20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6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5"/>
                  </a:cxn>
                  <a:cxn ang="0">
                    <a:pos x="0" y="138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3" y="1"/>
                    </a:lnTo>
                    <a:lnTo>
                      <a:pt x="99" y="10"/>
                    </a:lnTo>
                    <a:lnTo>
                      <a:pt x="106" y="14"/>
                    </a:lnTo>
                    <a:lnTo>
                      <a:pt x="112" y="20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6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8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0B7C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135"/>
              <p:cNvSpPr>
                <a:spLocks/>
              </p:cNvSpPr>
              <p:nvPr/>
            </p:nvSpPr>
            <p:spPr bwMode="auto">
              <a:xfrm>
                <a:off x="2851151" y="372427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1"/>
                  </a:cxn>
                  <a:cxn ang="0">
                    <a:pos x="99" y="17"/>
                  </a:cxn>
                  <a:cxn ang="0">
                    <a:pos x="102" y="24"/>
                  </a:cxn>
                  <a:cxn ang="0">
                    <a:pos x="103" y="31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3"/>
                  </a:cxn>
                  <a:cxn ang="0">
                    <a:pos x="10" y="149"/>
                  </a:cxn>
                  <a:cxn ang="0">
                    <a:pos x="5" y="144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3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1"/>
                    </a:lnTo>
                    <a:lnTo>
                      <a:pt x="99" y="17"/>
                    </a:lnTo>
                    <a:lnTo>
                      <a:pt x="102" y="24"/>
                    </a:lnTo>
                    <a:lnTo>
                      <a:pt x="103" y="31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3"/>
                    </a:lnTo>
                    <a:lnTo>
                      <a:pt x="10" y="149"/>
                    </a:lnTo>
                    <a:lnTo>
                      <a:pt x="5" y="144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3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BF8E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36"/>
              <p:cNvSpPr>
                <a:spLocks/>
              </p:cNvSpPr>
              <p:nvPr/>
            </p:nvSpPr>
            <p:spPr bwMode="auto">
              <a:xfrm>
                <a:off x="2973388" y="3773488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5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2"/>
                  </a:cxn>
                  <a:cxn ang="0">
                    <a:pos x="52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5"/>
                  </a:cxn>
                  <a:cxn ang="0">
                    <a:pos x="0" y="138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5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2"/>
                    </a:lnTo>
                    <a:lnTo>
                      <a:pt x="52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8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0B7C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37"/>
              <p:cNvSpPr>
                <a:spLocks/>
              </p:cNvSpPr>
              <p:nvPr/>
            </p:nvSpPr>
            <p:spPr bwMode="auto">
              <a:xfrm>
                <a:off x="2989263" y="3771901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2"/>
                  </a:cxn>
                  <a:cxn ang="0">
                    <a:pos x="98" y="17"/>
                  </a:cxn>
                  <a:cxn ang="0">
                    <a:pos x="101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4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60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5" y="153"/>
                  </a:cxn>
                  <a:cxn ang="0">
                    <a:pos x="8" y="149"/>
                  </a:cxn>
                  <a:cxn ang="0">
                    <a:pos x="3" y="144"/>
                  </a:cxn>
                  <a:cxn ang="0">
                    <a:pos x="0" y="137"/>
                  </a:cxn>
                  <a:cxn ang="0">
                    <a:pos x="0" y="130"/>
                  </a:cxn>
                  <a:cxn ang="0">
                    <a:pos x="1" y="123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2"/>
                    </a:lnTo>
                    <a:lnTo>
                      <a:pt x="98" y="17"/>
                    </a:lnTo>
                    <a:lnTo>
                      <a:pt x="101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4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60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5" y="153"/>
                    </a:lnTo>
                    <a:lnTo>
                      <a:pt x="8" y="149"/>
                    </a:lnTo>
                    <a:lnTo>
                      <a:pt x="3" y="144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3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BF8E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 rot="1756192">
              <a:off x="7886409" y="4254390"/>
              <a:ext cx="1676399" cy="1845739"/>
              <a:chOff x="3960813" y="582613"/>
              <a:chExt cx="4227513" cy="4654551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146" name="Freeform 6"/>
              <p:cNvSpPr>
                <a:spLocks noEditPoints="1"/>
              </p:cNvSpPr>
              <p:nvPr/>
            </p:nvSpPr>
            <p:spPr bwMode="auto">
              <a:xfrm>
                <a:off x="3960813" y="1687513"/>
                <a:ext cx="3543300" cy="3232150"/>
              </a:xfrm>
              <a:custGeom>
                <a:avLst/>
                <a:gdLst/>
                <a:ahLst/>
                <a:cxnLst>
                  <a:cxn ang="0">
                    <a:pos x="1011" y="1295"/>
                  </a:cxn>
                  <a:cxn ang="0">
                    <a:pos x="963" y="1332"/>
                  </a:cxn>
                  <a:cxn ang="0">
                    <a:pos x="944" y="1391"/>
                  </a:cxn>
                  <a:cxn ang="0">
                    <a:pos x="956" y="1460"/>
                  </a:cxn>
                  <a:cxn ang="0">
                    <a:pos x="996" y="1531"/>
                  </a:cxn>
                  <a:cxn ang="0">
                    <a:pos x="1059" y="1594"/>
                  </a:cxn>
                  <a:cxn ang="0">
                    <a:pos x="1134" y="1635"/>
                  </a:cxn>
                  <a:cxn ang="0">
                    <a:pos x="1206" y="1646"/>
                  </a:cxn>
                  <a:cxn ang="0">
                    <a:pos x="1265" y="1629"/>
                  </a:cxn>
                  <a:cxn ang="0">
                    <a:pos x="1303" y="1585"/>
                  </a:cxn>
                  <a:cxn ang="0">
                    <a:pos x="1312" y="1522"/>
                  </a:cxn>
                  <a:cxn ang="0">
                    <a:pos x="1291" y="1450"/>
                  </a:cxn>
                  <a:cxn ang="0">
                    <a:pos x="1242" y="1379"/>
                  </a:cxn>
                  <a:cxn ang="0">
                    <a:pos x="1174" y="1323"/>
                  </a:cxn>
                  <a:cxn ang="0">
                    <a:pos x="1101" y="1292"/>
                  </a:cxn>
                  <a:cxn ang="0">
                    <a:pos x="1223" y="0"/>
                  </a:cxn>
                  <a:cxn ang="0">
                    <a:pos x="1427" y="15"/>
                  </a:cxn>
                  <a:cxn ang="0">
                    <a:pos x="1624" y="68"/>
                  </a:cxn>
                  <a:cxn ang="0">
                    <a:pos x="1808" y="160"/>
                  </a:cxn>
                  <a:cxn ang="0">
                    <a:pos x="1965" y="283"/>
                  </a:cxn>
                  <a:cxn ang="0">
                    <a:pos x="2086" y="430"/>
                  </a:cxn>
                  <a:cxn ang="0">
                    <a:pos x="2170" y="596"/>
                  </a:cxn>
                  <a:cxn ang="0">
                    <a:pos x="2219" y="777"/>
                  </a:cxn>
                  <a:cxn ang="0">
                    <a:pos x="2232" y="966"/>
                  </a:cxn>
                  <a:cxn ang="0">
                    <a:pos x="2208" y="1160"/>
                  </a:cxn>
                  <a:cxn ang="0">
                    <a:pos x="2149" y="1355"/>
                  </a:cxn>
                  <a:cxn ang="0">
                    <a:pos x="2054" y="1546"/>
                  </a:cxn>
                  <a:cxn ang="0">
                    <a:pos x="1954" y="1688"/>
                  </a:cxn>
                  <a:cxn ang="0">
                    <a:pos x="1892" y="1760"/>
                  </a:cxn>
                  <a:cxn ang="0">
                    <a:pos x="1807" y="1844"/>
                  </a:cxn>
                  <a:cxn ang="0">
                    <a:pos x="1698" y="1926"/>
                  </a:cxn>
                  <a:cxn ang="0">
                    <a:pos x="1569" y="1991"/>
                  </a:cxn>
                  <a:cxn ang="0">
                    <a:pos x="1422" y="2027"/>
                  </a:cxn>
                  <a:cxn ang="0">
                    <a:pos x="1290" y="2036"/>
                  </a:cxn>
                  <a:cxn ang="0">
                    <a:pos x="1184" y="2024"/>
                  </a:cxn>
                  <a:cxn ang="0">
                    <a:pos x="1102" y="1999"/>
                  </a:cxn>
                  <a:cxn ang="0">
                    <a:pos x="1044" y="1969"/>
                  </a:cxn>
                  <a:cxn ang="0">
                    <a:pos x="976" y="1909"/>
                  </a:cxn>
                  <a:cxn ang="0">
                    <a:pos x="948" y="1845"/>
                  </a:cxn>
                  <a:cxn ang="0">
                    <a:pos x="944" y="1782"/>
                  </a:cxn>
                  <a:cxn ang="0">
                    <a:pos x="951" y="1704"/>
                  </a:cxn>
                  <a:cxn ang="0">
                    <a:pos x="946" y="1654"/>
                  </a:cxn>
                  <a:cxn ang="0">
                    <a:pos x="916" y="1614"/>
                  </a:cxn>
                  <a:cxn ang="0">
                    <a:pos x="825" y="1583"/>
                  </a:cxn>
                  <a:cxn ang="0">
                    <a:pos x="716" y="1580"/>
                  </a:cxn>
                  <a:cxn ang="0">
                    <a:pos x="601" y="1597"/>
                  </a:cxn>
                  <a:cxn ang="0">
                    <a:pos x="475" y="1612"/>
                  </a:cxn>
                  <a:cxn ang="0">
                    <a:pos x="349" y="1608"/>
                  </a:cxn>
                  <a:cxn ang="0">
                    <a:pos x="258" y="1587"/>
                  </a:cxn>
                  <a:cxn ang="0">
                    <a:pos x="174" y="1547"/>
                  </a:cxn>
                  <a:cxn ang="0">
                    <a:pos x="102" y="1483"/>
                  </a:cxn>
                  <a:cxn ang="0">
                    <a:pos x="45" y="1389"/>
                  </a:cxn>
                  <a:cxn ang="0">
                    <a:pos x="7" y="1253"/>
                  </a:cxn>
                  <a:cxn ang="0">
                    <a:pos x="4" y="1084"/>
                  </a:cxn>
                  <a:cxn ang="0">
                    <a:pos x="38" y="913"/>
                  </a:cxn>
                  <a:cxn ang="0">
                    <a:pos x="107" y="741"/>
                  </a:cxn>
                  <a:cxn ang="0">
                    <a:pos x="203" y="574"/>
                  </a:cxn>
                  <a:cxn ang="0">
                    <a:pos x="342" y="396"/>
                  </a:cxn>
                  <a:cxn ang="0">
                    <a:pos x="506" y="250"/>
                  </a:cxn>
                  <a:cxn ang="0">
                    <a:pos x="688" y="136"/>
                  </a:cxn>
                  <a:cxn ang="0">
                    <a:pos x="884" y="56"/>
                  </a:cxn>
                  <a:cxn ang="0">
                    <a:pos x="1086" y="10"/>
                  </a:cxn>
                </a:cxnLst>
                <a:rect l="0" t="0" r="r" b="b"/>
                <a:pathLst>
                  <a:path w="2232" h="2036">
                    <a:moveTo>
                      <a:pt x="1054" y="1287"/>
                    </a:moveTo>
                    <a:lnTo>
                      <a:pt x="1031" y="1288"/>
                    </a:lnTo>
                    <a:lnTo>
                      <a:pt x="1011" y="1295"/>
                    </a:lnTo>
                    <a:lnTo>
                      <a:pt x="992" y="1303"/>
                    </a:lnTo>
                    <a:lnTo>
                      <a:pt x="976" y="1316"/>
                    </a:lnTo>
                    <a:lnTo>
                      <a:pt x="963" y="1332"/>
                    </a:lnTo>
                    <a:lnTo>
                      <a:pt x="953" y="1350"/>
                    </a:lnTo>
                    <a:lnTo>
                      <a:pt x="947" y="1369"/>
                    </a:lnTo>
                    <a:lnTo>
                      <a:pt x="944" y="1391"/>
                    </a:lnTo>
                    <a:lnTo>
                      <a:pt x="945" y="1413"/>
                    </a:lnTo>
                    <a:lnTo>
                      <a:pt x="949" y="1436"/>
                    </a:lnTo>
                    <a:lnTo>
                      <a:pt x="956" y="1460"/>
                    </a:lnTo>
                    <a:lnTo>
                      <a:pt x="966" y="1484"/>
                    </a:lnTo>
                    <a:lnTo>
                      <a:pt x="980" y="1508"/>
                    </a:lnTo>
                    <a:lnTo>
                      <a:pt x="996" y="1531"/>
                    </a:lnTo>
                    <a:lnTo>
                      <a:pt x="1014" y="1554"/>
                    </a:lnTo>
                    <a:lnTo>
                      <a:pt x="1036" y="1575"/>
                    </a:lnTo>
                    <a:lnTo>
                      <a:pt x="1059" y="1594"/>
                    </a:lnTo>
                    <a:lnTo>
                      <a:pt x="1084" y="1610"/>
                    </a:lnTo>
                    <a:lnTo>
                      <a:pt x="1109" y="1624"/>
                    </a:lnTo>
                    <a:lnTo>
                      <a:pt x="1134" y="1635"/>
                    </a:lnTo>
                    <a:lnTo>
                      <a:pt x="1158" y="1642"/>
                    </a:lnTo>
                    <a:lnTo>
                      <a:pt x="1182" y="1645"/>
                    </a:lnTo>
                    <a:lnTo>
                      <a:pt x="1206" y="1646"/>
                    </a:lnTo>
                    <a:lnTo>
                      <a:pt x="1227" y="1643"/>
                    </a:lnTo>
                    <a:lnTo>
                      <a:pt x="1247" y="1638"/>
                    </a:lnTo>
                    <a:lnTo>
                      <a:pt x="1265" y="1629"/>
                    </a:lnTo>
                    <a:lnTo>
                      <a:pt x="1281" y="1618"/>
                    </a:lnTo>
                    <a:lnTo>
                      <a:pt x="1294" y="1602"/>
                    </a:lnTo>
                    <a:lnTo>
                      <a:pt x="1303" y="1585"/>
                    </a:lnTo>
                    <a:lnTo>
                      <a:pt x="1310" y="1566"/>
                    </a:lnTo>
                    <a:lnTo>
                      <a:pt x="1312" y="1545"/>
                    </a:lnTo>
                    <a:lnTo>
                      <a:pt x="1312" y="1522"/>
                    </a:lnTo>
                    <a:lnTo>
                      <a:pt x="1309" y="1499"/>
                    </a:lnTo>
                    <a:lnTo>
                      <a:pt x="1302" y="1475"/>
                    </a:lnTo>
                    <a:lnTo>
                      <a:pt x="1291" y="1450"/>
                    </a:lnTo>
                    <a:lnTo>
                      <a:pt x="1278" y="1426"/>
                    </a:lnTo>
                    <a:lnTo>
                      <a:pt x="1262" y="1402"/>
                    </a:lnTo>
                    <a:lnTo>
                      <a:pt x="1242" y="1379"/>
                    </a:lnTo>
                    <a:lnTo>
                      <a:pt x="1221" y="1358"/>
                    </a:lnTo>
                    <a:lnTo>
                      <a:pt x="1198" y="1339"/>
                    </a:lnTo>
                    <a:lnTo>
                      <a:pt x="1174" y="1323"/>
                    </a:lnTo>
                    <a:lnTo>
                      <a:pt x="1150" y="1310"/>
                    </a:lnTo>
                    <a:lnTo>
                      <a:pt x="1126" y="1300"/>
                    </a:lnTo>
                    <a:lnTo>
                      <a:pt x="1101" y="1292"/>
                    </a:lnTo>
                    <a:lnTo>
                      <a:pt x="1077" y="1287"/>
                    </a:lnTo>
                    <a:lnTo>
                      <a:pt x="1054" y="1287"/>
                    </a:lnTo>
                    <a:close/>
                    <a:moveTo>
                      <a:pt x="1223" y="0"/>
                    </a:moveTo>
                    <a:lnTo>
                      <a:pt x="1292" y="0"/>
                    </a:lnTo>
                    <a:lnTo>
                      <a:pt x="1359" y="6"/>
                    </a:lnTo>
                    <a:lnTo>
                      <a:pt x="1427" y="15"/>
                    </a:lnTo>
                    <a:lnTo>
                      <a:pt x="1494" y="28"/>
                    </a:lnTo>
                    <a:lnTo>
                      <a:pt x="1559" y="46"/>
                    </a:lnTo>
                    <a:lnTo>
                      <a:pt x="1624" y="68"/>
                    </a:lnTo>
                    <a:lnTo>
                      <a:pt x="1687" y="94"/>
                    </a:lnTo>
                    <a:lnTo>
                      <a:pt x="1749" y="125"/>
                    </a:lnTo>
                    <a:lnTo>
                      <a:pt x="1808" y="160"/>
                    </a:lnTo>
                    <a:lnTo>
                      <a:pt x="1864" y="198"/>
                    </a:lnTo>
                    <a:lnTo>
                      <a:pt x="1917" y="239"/>
                    </a:lnTo>
                    <a:lnTo>
                      <a:pt x="1965" y="283"/>
                    </a:lnTo>
                    <a:lnTo>
                      <a:pt x="2009" y="330"/>
                    </a:lnTo>
                    <a:lnTo>
                      <a:pt x="2049" y="379"/>
                    </a:lnTo>
                    <a:lnTo>
                      <a:pt x="2086" y="430"/>
                    </a:lnTo>
                    <a:lnTo>
                      <a:pt x="2118" y="484"/>
                    </a:lnTo>
                    <a:lnTo>
                      <a:pt x="2146" y="539"/>
                    </a:lnTo>
                    <a:lnTo>
                      <a:pt x="2170" y="596"/>
                    </a:lnTo>
                    <a:lnTo>
                      <a:pt x="2191" y="655"/>
                    </a:lnTo>
                    <a:lnTo>
                      <a:pt x="2207" y="715"/>
                    </a:lnTo>
                    <a:lnTo>
                      <a:pt x="2219" y="777"/>
                    </a:lnTo>
                    <a:lnTo>
                      <a:pt x="2228" y="839"/>
                    </a:lnTo>
                    <a:lnTo>
                      <a:pt x="2232" y="902"/>
                    </a:lnTo>
                    <a:lnTo>
                      <a:pt x="2232" y="966"/>
                    </a:lnTo>
                    <a:lnTo>
                      <a:pt x="2228" y="1030"/>
                    </a:lnTo>
                    <a:lnTo>
                      <a:pt x="2221" y="1095"/>
                    </a:lnTo>
                    <a:lnTo>
                      <a:pt x="2208" y="1160"/>
                    </a:lnTo>
                    <a:lnTo>
                      <a:pt x="2192" y="1226"/>
                    </a:lnTo>
                    <a:lnTo>
                      <a:pt x="2173" y="1291"/>
                    </a:lnTo>
                    <a:lnTo>
                      <a:pt x="2149" y="1355"/>
                    </a:lnTo>
                    <a:lnTo>
                      <a:pt x="2121" y="1420"/>
                    </a:lnTo>
                    <a:lnTo>
                      <a:pt x="2089" y="1483"/>
                    </a:lnTo>
                    <a:lnTo>
                      <a:pt x="2054" y="1546"/>
                    </a:lnTo>
                    <a:lnTo>
                      <a:pt x="2014" y="1608"/>
                    </a:lnTo>
                    <a:lnTo>
                      <a:pt x="1969" y="1668"/>
                    </a:lnTo>
                    <a:lnTo>
                      <a:pt x="1954" y="1688"/>
                    </a:lnTo>
                    <a:lnTo>
                      <a:pt x="1936" y="1709"/>
                    </a:lnTo>
                    <a:lnTo>
                      <a:pt x="1916" y="1734"/>
                    </a:lnTo>
                    <a:lnTo>
                      <a:pt x="1892" y="1760"/>
                    </a:lnTo>
                    <a:lnTo>
                      <a:pt x="1866" y="1788"/>
                    </a:lnTo>
                    <a:lnTo>
                      <a:pt x="1838" y="1815"/>
                    </a:lnTo>
                    <a:lnTo>
                      <a:pt x="1807" y="1844"/>
                    </a:lnTo>
                    <a:lnTo>
                      <a:pt x="1773" y="1872"/>
                    </a:lnTo>
                    <a:lnTo>
                      <a:pt x="1736" y="1899"/>
                    </a:lnTo>
                    <a:lnTo>
                      <a:pt x="1698" y="1926"/>
                    </a:lnTo>
                    <a:lnTo>
                      <a:pt x="1657" y="1950"/>
                    </a:lnTo>
                    <a:lnTo>
                      <a:pt x="1615" y="1972"/>
                    </a:lnTo>
                    <a:lnTo>
                      <a:pt x="1569" y="1991"/>
                    </a:lnTo>
                    <a:lnTo>
                      <a:pt x="1522" y="2007"/>
                    </a:lnTo>
                    <a:lnTo>
                      <a:pt x="1473" y="2018"/>
                    </a:lnTo>
                    <a:lnTo>
                      <a:pt x="1422" y="2027"/>
                    </a:lnTo>
                    <a:lnTo>
                      <a:pt x="1375" y="2032"/>
                    </a:lnTo>
                    <a:lnTo>
                      <a:pt x="1331" y="2035"/>
                    </a:lnTo>
                    <a:lnTo>
                      <a:pt x="1290" y="2036"/>
                    </a:lnTo>
                    <a:lnTo>
                      <a:pt x="1252" y="2033"/>
                    </a:lnTo>
                    <a:lnTo>
                      <a:pt x="1217" y="2030"/>
                    </a:lnTo>
                    <a:lnTo>
                      <a:pt x="1184" y="2024"/>
                    </a:lnTo>
                    <a:lnTo>
                      <a:pt x="1155" y="2017"/>
                    </a:lnTo>
                    <a:lnTo>
                      <a:pt x="1127" y="2008"/>
                    </a:lnTo>
                    <a:lnTo>
                      <a:pt x="1102" y="1999"/>
                    </a:lnTo>
                    <a:lnTo>
                      <a:pt x="1081" y="1990"/>
                    </a:lnTo>
                    <a:lnTo>
                      <a:pt x="1062" y="1980"/>
                    </a:lnTo>
                    <a:lnTo>
                      <a:pt x="1044" y="1969"/>
                    </a:lnTo>
                    <a:lnTo>
                      <a:pt x="1016" y="1950"/>
                    </a:lnTo>
                    <a:lnTo>
                      <a:pt x="994" y="1929"/>
                    </a:lnTo>
                    <a:lnTo>
                      <a:pt x="976" y="1909"/>
                    </a:lnTo>
                    <a:lnTo>
                      <a:pt x="963" y="1888"/>
                    </a:lnTo>
                    <a:lnTo>
                      <a:pt x="954" y="1867"/>
                    </a:lnTo>
                    <a:lnTo>
                      <a:pt x="948" y="1845"/>
                    </a:lnTo>
                    <a:lnTo>
                      <a:pt x="945" y="1824"/>
                    </a:lnTo>
                    <a:lnTo>
                      <a:pt x="943" y="1804"/>
                    </a:lnTo>
                    <a:lnTo>
                      <a:pt x="944" y="1782"/>
                    </a:lnTo>
                    <a:lnTo>
                      <a:pt x="946" y="1762"/>
                    </a:lnTo>
                    <a:lnTo>
                      <a:pt x="950" y="1723"/>
                    </a:lnTo>
                    <a:lnTo>
                      <a:pt x="951" y="1704"/>
                    </a:lnTo>
                    <a:lnTo>
                      <a:pt x="951" y="1686"/>
                    </a:lnTo>
                    <a:lnTo>
                      <a:pt x="950" y="1669"/>
                    </a:lnTo>
                    <a:lnTo>
                      <a:pt x="946" y="1654"/>
                    </a:lnTo>
                    <a:lnTo>
                      <a:pt x="940" y="1639"/>
                    </a:lnTo>
                    <a:lnTo>
                      <a:pt x="929" y="1626"/>
                    </a:lnTo>
                    <a:lnTo>
                      <a:pt x="916" y="1614"/>
                    </a:lnTo>
                    <a:lnTo>
                      <a:pt x="897" y="1604"/>
                    </a:lnTo>
                    <a:lnTo>
                      <a:pt x="861" y="1591"/>
                    </a:lnTo>
                    <a:lnTo>
                      <a:pt x="825" y="1583"/>
                    </a:lnTo>
                    <a:lnTo>
                      <a:pt x="789" y="1578"/>
                    </a:lnTo>
                    <a:lnTo>
                      <a:pt x="753" y="1578"/>
                    </a:lnTo>
                    <a:lnTo>
                      <a:pt x="716" y="1580"/>
                    </a:lnTo>
                    <a:lnTo>
                      <a:pt x="678" y="1585"/>
                    </a:lnTo>
                    <a:lnTo>
                      <a:pt x="640" y="1591"/>
                    </a:lnTo>
                    <a:lnTo>
                      <a:pt x="601" y="1597"/>
                    </a:lnTo>
                    <a:lnTo>
                      <a:pt x="560" y="1603"/>
                    </a:lnTo>
                    <a:lnTo>
                      <a:pt x="518" y="1609"/>
                    </a:lnTo>
                    <a:lnTo>
                      <a:pt x="475" y="1612"/>
                    </a:lnTo>
                    <a:lnTo>
                      <a:pt x="429" y="1613"/>
                    </a:lnTo>
                    <a:lnTo>
                      <a:pt x="381" y="1611"/>
                    </a:lnTo>
                    <a:lnTo>
                      <a:pt x="349" y="1608"/>
                    </a:lnTo>
                    <a:lnTo>
                      <a:pt x="318" y="1603"/>
                    </a:lnTo>
                    <a:lnTo>
                      <a:pt x="288" y="1596"/>
                    </a:lnTo>
                    <a:lnTo>
                      <a:pt x="258" y="1587"/>
                    </a:lnTo>
                    <a:lnTo>
                      <a:pt x="229" y="1577"/>
                    </a:lnTo>
                    <a:lnTo>
                      <a:pt x="201" y="1563"/>
                    </a:lnTo>
                    <a:lnTo>
                      <a:pt x="174" y="1547"/>
                    </a:lnTo>
                    <a:lnTo>
                      <a:pt x="148" y="1529"/>
                    </a:lnTo>
                    <a:lnTo>
                      <a:pt x="124" y="1507"/>
                    </a:lnTo>
                    <a:lnTo>
                      <a:pt x="102" y="1483"/>
                    </a:lnTo>
                    <a:lnTo>
                      <a:pt x="81" y="1455"/>
                    </a:lnTo>
                    <a:lnTo>
                      <a:pt x="62" y="1424"/>
                    </a:lnTo>
                    <a:lnTo>
                      <a:pt x="45" y="1389"/>
                    </a:lnTo>
                    <a:lnTo>
                      <a:pt x="30" y="1350"/>
                    </a:lnTo>
                    <a:lnTo>
                      <a:pt x="18" y="1307"/>
                    </a:lnTo>
                    <a:lnTo>
                      <a:pt x="7" y="1253"/>
                    </a:lnTo>
                    <a:lnTo>
                      <a:pt x="1" y="1197"/>
                    </a:lnTo>
                    <a:lnTo>
                      <a:pt x="0" y="1141"/>
                    </a:lnTo>
                    <a:lnTo>
                      <a:pt x="4" y="1084"/>
                    </a:lnTo>
                    <a:lnTo>
                      <a:pt x="11" y="1028"/>
                    </a:lnTo>
                    <a:lnTo>
                      <a:pt x="23" y="970"/>
                    </a:lnTo>
                    <a:lnTo>
                      <a:pt x="38" y="913"/>
                    </a:lnTo>
                    <a:lnTo>
                      <a:pt x="58" y="855"/>
                    </a:lnTo>
                    <a:lnTo>
                      <a:pt x="81" y="798"/>
                    </a:lnTo>
                    <a:lnTo>
                      <a:pt x="107" y="741"/>
                    </a:lnTo>
                    <a:lnTo>
                      <a:pt x="136" y="685"/>
                    </a:lnTo>
                    <a:lnTo>
                      <a:pt x="168" y="629"/>
                    </a:lnTo>
                    <a:lnTo>
                      <a:pt x="203" y="574"/>
                    </a:lnTo>
                    <a:lnTo>
                      <a:pt x="246" y="511"/>
                    </a:lnTo>
                    <a:lnTo>
                      <a:pt x="292" y="452"/>
                    </a:lnTo>
                    <a:lnTo>
                      <a:pt x="342" y="396"/>
                    </a:lnTo>
                    <a:lnTo>
                      <a:pt x="394" y="344"/>
                    </a:lnTo>
                    <a:lnTo>
                      <a:pt x="449" y="295"/>
                    </a:lnTo>
                    <a:lnTo>
                      <a:pt x="506" y="250"/>
                    </a:lnTo>
                    <a:lnTo>
                      <a:pt x="565" y="208"/>
                    </a:lnTo>
                    <a:lnTo>
                      <a:pt x="626" y="170"/>
                    </a:lnTo>
                    <a:lnTo>
                      <a:pt x="688" y="136"/>
                    </a:lnTo>
                    <a:lnTo>
                      <a:pt x="752" y="105"/>
                    </a:lnTo>
                    <a:lnTo>
                      <a:pt x="817" y="79"/>
                    </a:lnTo>
                    <a:lnTo>
                      <a:pt x="884" y="56"/>
                    </a:lnTo>
                    <a:lnTo>
                      <a:pt x="950" y="37"/>
                    </a:lnTo>
                    <a:lnTo>
                      <a:pt x="1018" y="22"/>
                    </a:lnTo>
                    <a:lnTo>
                      <a:pt x="1086" y="10"/>
                    </a:lnTo>
                    <a:lnTo>
                      <a:pt x="1155" y="3"/>
                    </a:lnTo>
                    <a:lnTo>
                      <a:pt x="1223" y="0"/>
                    </a:lnTo>
                    <a:close/>
                  </a:path>
                </a:pathLst>
              </a:custGeom>
              <a:solidFill>
                <a:srgbClr val="CD8D3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7"/>
              <p:cNvSpPr>
                <a:spLocks noEditPoints="1"/>
              </p:cNvSpPr>
              <p:nvPr/>
            </p:nvSpPr>
            <p:spPr bwMode="auto">
              <a:xfrm>
                <a:off x="4035426" y="1701801"/>
                <a:ext cx="3506788" cy="3171825"/>
              </a:xfrm>
              <a:custGeom>
                <a:avLst/>
                <a:gdLst/>
                <a:ahLst/>
                <a:cxnLst>
                  <a:cxn ang="0">
                    <a:pos x="1001" y="1270"/>
                  </a:cxn>
                  <a:cxn ang="0">
                    <a:pos x="953" y="1307"/>
                  </a:cxn>
                  <a:cxn ang="0">
                    <a:pos x="935" y="1365"/>
                  </a:cxn>
                  <a:cxn ang="0">
                    <a:pos x="947" y="1433"/>
                  </a:cxn>
                  <a:cxn ang="0">
                    <a:pos x="987" y="1504"/>
                  </a:cxn>
                  <a:cxn ang="0">
                    <a:pos x="1050" y="1565"/>
                  </a:cxn>
                  <a:cxn ang="0">
                    <a:pos x="1124" y="1604"/>
                  </a:cxn>
                  <a:cxn ang="0">
                    <a:pos x="1195" y="1617"/>
                  </a:cxn>
                  <a:cxn ang="0">
                    <a:pos x="1254" y="1600"/>
                  </a:cxn>
                  <a:cxn ang="0">
                    <a:pos x="1292" y="1556"/>
                  </a:cxn>
                  <a:cxn ang="0">
                    <a:pos x="1300" y="1495"/>
                  </a:cxn>
                  <a:cxn ang="0">
                    <a:pos x="1279" y="1424"/>
                  </a:cxn>
                  <a:cxn ang="0">
                    <a:pos x="1231" y="1354"/>
                  </a:cxn>
                  <a:cxn ang="0">
                    <a:pos x="1163" y="1299"/>
                  </a:cxn>
                  <a:cxn ang="0">
                    <a:pos x="1090" y="1269"/>
                  </a:cxn>
                  <a:cxn ang="0">
                    <a:pos x="1184" y="0"/>
                  </a:cxn>
                  <a:cxn ang="0">
                    <a:pos x="1394" y="13"/>
                  </a:cxn>
                  <a:cxn ang="0">
                    <a:pos x="1598" y="64"/>
                  </a:cxn>
                  <a:cxn ang="0">
                    <a:pos x="1788" y="158"/>
                  </a:cxn>
                  <a:cxn ang="0">
                    <a:pos x="1944" y="280"/>
                  </a:cxn>
                  <a:cxn ang="0">
                    <a:pos x="2063" y="425"/>
                  </a:cxn>
                  <a:cxn ang="0">
                    <a:pos x="2147" y="588"/>
                  </a:cxn>
                  <a:cxn ang="0">
                    <a:pos x="2196" y="765"/>
                  </a:cxn>
                  <a:cxn ang="0">
                    <a:pos x="2209" y="951"/>
                  </a:cxn>
                  <a:cxn ang="0">
                    <a:pos x="2187" y="1142"/>
                  </a:cxn>
                  <a:cxn ang="0">
                    <a:pos x="2129" y="1334"/>
                  </a:cxn>
                  <a:cxn ang="0">
                    <a:pos x="2034" y="1520"/>
                  </a:cxn>
                  <a:cxn ang="0">
                    <a:pos x="1936" y="1659"/>
                  </a:cxn>
                  <a:cxn ang="0">
                    <a:pos x="1875" y="1730"/>
                  </a:cxn>
                  <a:cxn ang="0">
                    <a:pos x="1791" y="1812"/>
                  </a:cxn>
                  <a:cxn ang="0">
                    <a:pos x="1683" y="1892"/>
                  </a:cxn>
                  <a:cxn ang="0">
                    <a:pos x="1556" y="1956"/>
                  </a:cxn>
                  <a:cxn ang="0">
                    <a:pos x="1411" y="1990"/>
                  </a:cxn>
                  <a:cxn ang="0">
                    <a:pos x="1279" y="1998"/>
                  </a:cxn>
                  <a:cxn ang="0">
                    <a:pos x="1175" y="1988"/>
                  </a:cxn>
                  <a:cxn ang="0">
                    <a:pos x="1094" y="1963"/>
                  </a:cxn>
                  <a:cxn ang="0">
                    <a:pos x="1035" y="1933"/>
                  </a:cxn>
                  <a:cxn ang="0">
                    <a:pos x="968" y="1874"/>
                  </a:cxn>
                  <a:cxn ang="0">
                    <a:pos x="941" y="1812"/>
                  </a:cxn>
                  <a:cxn ang="0">
                    <a:pos x="936" y="1749"/>
                  </a:cxn>
                  <a:cxn ang="0">
                    <a:pos x="943" y="1690"/>
                  </a:cxn>
                  <a:cxn ang="0">
                    <a:pos x="943" y="1639"/>
                  </a:cxn>
                  <a:cxn ang="0">
                    <a:pos x="922" y="1596"/>
                  </a:cxn>
                  <a:cxn ang="0">
                    <a:pos x="851" y="1561"/>
                  </a:cxn>
                  <a:cxn ang="0">
                    <a:pos x="734" y="1550"/>
                  </a:cxn>
                  <a:cxn ang="0">
                    <a:pos x="613" y="1564"/>
                  </a:cxn>
                  <a:cxn ang="0">
                    <a:pos x="478" y="1581"/>
                  </a:cxn>
                  <a:cxn ang="0">
                    <a:pos x="348" y="1577"/>
                  </a:cxn>
                  <a:cxn ang="0">
                    <a:pos x="257" y="1556"/>
                  </a:cxn>
                  <a:cxn ang="0">
                    <a:pos x="173" y="1516"/>
                  </a:cxn>
                  <a:cxn ang="0">
                    <a:pos x="102" y="1453"/>
                  </a:cxn>
                  <a:cxn ang="0">
                    <a:pos x="45" y="1360"/>
                  </a:cxn>
                  <a:cxn ang="0">
                    <a:pos x="7" y="1227"/>
                  </a:cxn>
                  <a:cxn ang="0">
                    <a:pos x="3" y="1061"/>
                  </a:cxn>
                  <a:cxn ang="0">
                    <a:pos x="37" y="893"/>
                  </a:cxn>
                  <a:cxn ang="0">
                    <a:pos x="105" y="725"/>
                  </a:cxn>
                  <a:cxn ang="0">
                    <a:pos x="199" y="560"/>
                  </a:cxn>
                  <a:cxn ang="0">
                    <a:pos x="343" y="380"/>
                  </a:cxn>
                  <a:cxn ang="0">
                    <a:pos x="512" y="234"/>
                  </a:cxn>
                  <a:cxn ang="0">
                    <a:pos x="702" y="121"/>
                  </a:cxn>
                  <a:cxn ang="0">
                    <a:pos x="903" y="45"/>
                  </a:cxn>
                  <a:cxn ang="0">
                    <a:pos x="1113" y="6"/>
                  </a:cxn>
                </a:cxnLst>
                <a:rect l="0" t="0" r="r" b="b"/>
                <a:pathLst>
                  <a:path w="2209" h="1998">
                    <a:moveTo>
                      <a:pt x="1044" y="1262"/>
                    </a:moveTo>
                    <a:lnTo>
                      <a:pt x="1022" y="1265"/>
                    </a:lnTo>
                    <a:lnTo>
                      <a:pt x="1001" y="1270"/>
                    </a:lnTo>
                    <a:lnTo>
                      <a:pt x="983" y="1279"/>
                    </a:lnTo>
                    <a:lnTo>
                      <a:pt x="967" y="1292"/>
                    </a:lnTo>
                    <a:lnTo>
                      <a:pt x="953" y="1307"/>
                    </a:lnTo>
                    <a:lnTo>
                      <a:pt x="943" y="1325"/>
                    </a:lnTo>
                    <a:lnTo>
                      <a:pt x="938" y="1344"/>
                    </a:lnTo>
                    <a:lnTo>
                      <a:pt x="935" y="1365"/>
                    </a:lnTo>
                    <a:lnTo>
                      <a:pt x="936" y="1387"/>
                    </a:lnTo>
                    <a:lnTo>
                      <a:pt x="940" y="1410"/>
                    </a:lnTo>
                    <a:lnTo>
                      <a:pt x="947" y="1433"/>
                    </a:lnTo>
                    <a:lnTo>
                      <a:pt x="958" y="1457"/>
                    </a:lnTo>
                    <a:lnTo>
                      <a:pt x="971" y="1480"/>
                    </a:lnTo>
                    <a:lnTo>
                      <a:pt x="987" y="1504"/>
                    </a:lnTo>
                    <a:lnTo>
                      <a:pt x="1006" y="1525"/>
                    </a:lnTo>
                    <a:lnTo>
                      <a:pt x="1027" y="1546"/>
                    </a:lnTo>
                    <a:lnTo>
                      <a:pt x="1050" y="1565"/>
                    </a:lnTo>
                    <a:lnTo>
                      <a:pt x="1074" y="1581"/>
                    </a:lnTo>
                    <a:lnTo>
                      <a:pt x="1099" y="1594"/>
                    </a:lnTo>
                    <a:lnTo>
                      <a:pt x="1124" y="1604"/>
                    </a:lnTo>
                    <a:lnTo>
                      <a:pt x="1148" y="1611"/>
                    </a:lnTo>
                    <a:lnTo>
                      <a:pt x="1172" y="1616"/>
                    </a:lnTo>
                    <a:lnTo>
                      <a:pt x="1195" y="1617"/>
                    </a:lnTo>
                    <a:lnTo>
                      <a:pt x="1216" y="1614"/>
                    </a:lnTo>
                    <a:lnTo>
                      <a:pt x="1236" y="1609"/>
                    </a:lnTo>
                    <a:lnTo>
                      <a:pt x="1254" y="1600"/>
                    </a:lnTo>
                    <a:lnTo>
                      <a:pt x="1270" y="1588"/>
                    </a:lnTo>
                    <a:lnTo>
                      <a:pt x="1282" y="1573"/>
                    </a:lnTo>
                    <a:lnTo>
                      <a:pt x="1292" y="1556"/>
                    </a:lnTo>
                    <a:lnTo>
                      <a:pt x="1297" y="1537"/>
                    </a:lnTo>
                    <a:lnTo>
                      <a:pt x="1301" y="1516"/>
                    </a:lnTo>
                    <a:lnTo>
                      <a:pt x="1300" y="1495"/>
                    </a:lnTo>
                    <a:lnTo>
                      <a:pt x="1296" y="1472"/>
                    </a:lnTo>
                    <a:lnTo>
                      <a:pt x="1289" y="1448"/>
                    </a:lnTo>
                    <a:lnTo>
                      <a:pt x="1279" y="1424"/>
                    </a:lnTo>
                    <a:lnTo>
                      <a:pt x="1266" y="1400"/>
                    </a:lnTo>
                    <a:lnTo>
                      <a:pt x="1250" y="1377"/>
                    </a:lnTo>
                    <a:lnTo>
                      <a:pt x="1231" y="1354"/>
                    </a:lnTo>
                    <a:lnTo>
                      <a:pt x="1209" y="1333"/>
                    </a:lnTo>
                    <a:lnTo>
                      <a:pt x="1186" y="1315"/>
                    </a:lnTo>
                    <a:lnTo>
                      <a:pt x="1163" y="1299"/>
                    </a:lnTo>
                    <a:lnTo>
                      <a:pt x="1139" y="1286"/>
                    </a:lnTo>
                    <a:lnTo>
                      <a:pt x="1114" y="1276"/>
                    </a:lnTo>
                    <a:lnTo>
                      <a:pt x="1090" y="1269"/>
                    </a:lnTo>
                    <a:lnTo>
                      <a:pt x="1066" y="1264"/>
                    </a:lnTo>
                    <a:lnTo>
                      <a:pt x="1044" y="1262"/>
                    </a:lnTo>
                    <a:close/>
                    <a:moveTo>
                      <a:pt x="1184" y="0"/>
                    </a:moveTo>
                    <a:lnTo>
                      <a:pt x="1255" y="0"/>
                    </a:lnTo>
                    <a:lnTo>
                      <a:pt x="1325" y="4"/>
                    </a:lnTo>
                    <a:lnTo>
                      <a:pt x="1394" y="13"/>
                    </a:lnTo>
                    <a:lnTo>
                      <a:pt x="1463" y="25"/>
                    </a:lnTo>
                    <a:lnTo>
                      <a:pt x="1531" y="43"/>
                    </a:lnTo>
                    <a:lnTo>
                      <a:pt x="1598" y="64"/>
                    </a:lnTo>
                    <a:lnTo>
                      <a:pt x="1663" y="91"/>
                    </a:lnTo>
                    <a:lnTo>
                      <a:pt x="1727" y="122"/>
                    </a:lnTo>
                    <a:lnTo>
                      <a:pt x="1788" y="158"/>
                    </a:lnTo>
                    <a:lnTo>
                      <a:pt x="1844" y="196"/>
                    </a:lnTo>
                    <a:lnTo>
                      <a:pt x="1896" y="236"/>
                    </a:lnTo>
                    <a:lnTo>
                      <a:pt x="1944" y="280"/>
                    </a:lnTo>
                    <a:lnTo>
                      <a:pt x="1987" y="326"/>
                    </a:lnTo>
                    <a:lnTo>
                      <a:pt x="2027" y="374"/>
                    </a:lnTo>
                    <a:lnTo>
                      <a:pt x="2063" y="425"/>
                    </a:lnTo>
                    <a:lnTo>
                      <a:pt x="2095" y="477"/>
                    </a:lnTo>
                    <a:lnTo>
                      <a:pt x="2123" y="532"/>
                    </a:lnTo>
                    <a:lnTo>
                      <a:pt x="2147" y="588"/>
                    </a:lnTo>
                    <a:lnTo>
                      <a:pt x="2168" y="646"/>
                    </a:lnTo>
                    <a:lnTo>
                      <a:pt x="2184" y="704"/>
                    </a:lnTo>
                    <a:lnTo>
                      <a:pt x="2196" y="765"/>
                    </a:lnTo>
                    <a:lnTo>
                      <a:pt x="2205" y="826"/>
                    </a:lnTo>
                    <a:lnTo>
                      <a:pt x="2209" y="889"/>
                    </a:lnTo>
                    <a:lnTo>
                      <a:pt x="2209" y="951"/>
                    </a:lnTo>
                    <a:lnTo>
                      <a:pt x="2206" y="1015"/>
                    </a:lnTo>
                    <a:lnTo>
                      <a:pt x="2198" y="1078"/>
                    </a:lnTo>
                    <a:lnTo>
                      <a:pt x="2187" y="1142"/>
                    </a:lnTo>
                    <a:lnTo>
                      <a:pt x="2171" y="1206"/>
                    </a:lnTo>
                    <a:lnTo>
                      <a:pt x="2152" y="1270"/>
                    </a:lnTo>
                    <a:lnTo>
                      <a:pt x="2129" y="1334"/>
                    </a:lnTo>
                    <a:lnTo>
                      <a:pt x="2101" y="1397"/>
                    </a:lnTo>
                    <a:lnTo>
                      <a:pt x="2070" y="1459"/>
                    </a:lnTo>
                    <a:lnTo>
                      <a:pt x="2034" y="1520"/>
                    </a:lnTo>
                    <a:lnTo>
                      <a:pt x="1995" y="1581"/>
                    </a:lnTo>
                    <a:lnTo>
                      <a:pt x="1952" y="1641"/>
                    </a:lnTo>
                    <a:lnTo>
                      <a:pt x="1936" y="1659"/>
                    </a:lnTo>
                    <a:lnTo>
                      <a:pt x="1919" y="1681"/>
                    </a:lnTo>
                    <a:lnTo>
                      <a:pt x="1898" y="1705"/>
                    </a:lnTo>
                    <a:lnTo>
                      <a:pt x="1875" y="1730"/>
                    </a:lnTo>
                    <a:lnTo>
                      <a:pt x="1849" y="1756"/>
                    </a:lnTo>
                    <a:lnTo>
                      <a:pt x="1821" y="1784"/>
                    </a:lnTo>
                    <a:lnTo>
                      <a:pt x="1791" y="1812"/>
                    </a:lnTo>
                    <a:lnTo>
                      <a:pt x="1757" y="1839"/>
                    </a:lnTo>
                    <a:lnTo>
                      <a:pt x="1721" y="1866"/>
                    </a:lnTo>
                    <a:lnTo>
                      <a:pt x="1683" y="1892"/>
                    </a:lnTo>
                    <a:lnTo>
                      <a:pt x="1643" y="1915"/>
                    </a:lnTo>
                    <a:lnTo>
                      <a:pt x="1600" y="1937"/>
                    </a:lnTo>
                    <a:lnTo>
                      <a:pt x="1556" y="1956"/>
                    </a:lnTo>
                    <a:lnTo>
                      <a:pt x="1510" y="1971"/>
                    </a:lnTo>
                    <a:lnTo>
                      <a:pt x="1461" y="1982"/>
                    </a:lnTo>
                    <a:lnTo>
                      <a:pt x="1411" y="1990"/>
                    </a:lnTo>
                    <a:lnTo>
                      <a:pt x="1364" y="1996"/>
                    </a:lnTo>
                    <a:lnTo>
                      <a:pt x="1320" y="1998"/>
                    </a:lnTo>
                    <a:lnTo>
                      <a:pt x="1279" y="1998"/>
                    </a:lnTo>
                    <a:lnTo>
                      <a:pt x="1242" y="1997"/>
                    </a:lnTo>
                    <a:lnTo>
                      <a:pt x="1207" y="1993"/>
                    </a:lnTo>
                    <a:lnTo>
                      <a:pt x="1175" y="1988"/>
                    </a:lnTo>
                    <a:lnTo>
                      <a:pt x="1145" y="1981"/>
                    </a:lnTo>
                    <a:lnTo>
                      <a:pt x="1119" y="1973"/>
                    </a:lnTo>
                    <a:lnTo>
                      <a:pt x="1094" y="1963"/>
                    </a:lnTo>
                    <a:lnTo>
                      <a:pt x="1072" y="1954"/>
                    </a:lnTo>
                    <a:lnTo>
                      <a:pt x="1052" y="1943"/>
                    </a:lnTo>
                    <a:lnTo>
                      <a:pt x="1035" y="1933"/>
                    </a:lnTo>
                    <a:lnTo>
                      <a:pt x="1007" y="1914"/>
                    </a:lnTo>
                    <a:lnTo>
                      <a:pt x="985" y="1894"/>
                    </a:lnTo>
                    <a:lnTo>
                      <a:pt x="968" y="1874"/>
                    </a:lnTo>
                    <a:lnTo>
                      <a:pt x="956" y="1853"/>
                    </a:lnTo>
                    <a:lnTo>
                      <a:pt x="946" y="1832"/>
                    </a:lnTo>
                    <a:lnTo>
                      <a:pt x="941" y="1812"/>
                    </a:lnTo>
                    <a:lnTo>
                      <a:pt x="937" y="1790"/>
                    </a:lnTo>
                    <a:lnTo>
                      <a:pt x="936" y="1770"/>
                    </a:lnTo>
                    <a:lnTo>
                      <a:pt x="936" y="1749"/>
                    </a:lnTo>
                    <a:lnTo>
                      <a:pt x="938" y="1729"/>
                    </a:lnTo>
                    <a:lnTo>
                      <a:pt x="940" y="1709"/>
                    </a:lnTo>
                    <a:lnTo>
                      <a:pt x="943" y="1690"/>
                    </a:lnTo>
                    <a:lnTo>
                      <a:pt x="943" y="1673"/>
                    </a:lnTo>
                    <a:lnTo>
                      <a:pt x="943" y="1655"/>
                    </a:lnTo>
                    <a:lnTo>
                      <a:pt x="943" y="1639"/>
                    </a:lnTo>
                    <a:lnTo>
                      <a:pt x="938" y="1623"/>
                    </a:lnTo>
                    <a:lnTo>
                      <a:pt x="932" y="1609"/>
                    </a:lnTo>
                    <a:lnTo>
                      <a:pt x="922" y="1596"/>
                    </a:lnTo>
                    <a:lnTo>
                      <a:pt x="908" y="1585"/>
                    </a:lnTo>
                    <a:lnTo>
                      <a:pt x="890" y="1575"/>
                    </a:lnTo>
                    <a:lnTo>
                      <a:pt x="851" y="1561"/>
                    </a:lnTo>
                    <a:lnTo>
                      <a:pt x="813" y="1553"/>
                    </a:lnTo>
                    <a:lnTo>
                      <a:pt x="774" y="1549"/>
                    </a:lnTo>
                    <a:lnTo>
                      <a:pt x="734" y="1550"/>
                    </a:lnTo>
                    <a:lnTo>
                      <a:pt x="694" y="1553"/>
                    </a:lnTo>
                    <a:lnTo>
                      <a:pt x="654" y="1558"/>
                    </a:lnTo>
                    <a:lnTo>
                      <a:pt x="613" y="1564"/>
                    </a:lnTo>
                    <a:lnTo>
                      <a:pt x="569" y="1571"/>
                    </a:lnTo>
                    <a:lnTo>
                      <a:pt x="525" y="1577"/>
                    </a:lnTo>
                    <a:lnTo>
                      <a:pt x="478" y="1581"/>
                    </a:lnTo>
                    <a:lnTo>
                      <a:pt x="430" y="1582"/>
                    </a:lnTo>
                    <a:lnTo>
                      <a:pt x="379" y="1580"/>
                    </a:lnTo>
                    <a:lnTo>
                      <a:pt x="348" y="1577"/>
                    </a:lnTo>
                    <a:lnTo>
                      <a:pt x="317" y="1572"/>
                    </a:lnTo>
                    <a:lnTo>
                      <a:pt x="286" y="1565"/>
                    </a:lnTo>
                    <a:lnTo>
                      <a:pt x="257" y="1556"/>
                    </a:lnTo>
                    <a:lnTo>
                      <a:pt x="228" y="1545"/>
                    </a:lnTo>
                    <a:lnTo>
                      <a:pt x="200" y="1532"/>
                    </a:lnTo>
                    <a:lnTo>
                      <a:pt x="173" y="1516"/>
                    </a:lnTo>
                    <a:lnTo>
                      <a:pt x="149" y="1498"/>
                    </a:lnTo>
                    <a:lnTo>
                      <a:pt x="125" y="1477"/>
                    </a:lnTo>
                    <a:lnTo>
                      <a:pt x="102" y="1453"/>
                    </a:lnTo>
                    <a:lnTo>
                      <a:pt x="81" y="1425"/>
                    </a:lnTo>
                    <a:lnTo>
                      <a:pt x="62" y="1394"/>
                    </a:lnTo>
                    <a:lnTo>
                      <a:pt x="45" y="1360"/>
                    </a:lnTo>
                    <a:lnTo>
                      <a:pt x="31" y="1322"/>
                    </a:lnTo>
                    <a:lnTo>
                      <a:pt x="19" y="1280"/>
                    </a:lnTo>
                    <a:lnTo>
                      <a:pt x="7" y="1227"/>
                    </a:lnTo>
                    <a:lnTo>
                      <a:pt x="1" y="1172"/>
                    </a:lnTo>
                    <a:lnTo>
                      <a:pt x="0" y="1117"/>
                    </a:lnTo>
                    <a:lnTo>
                      <a:pt x="3" y="1061"/>
                    </a:lnTo>
                    <a:lnTo>
                      <a:pt x="11" y="1005"/>
                    </a:lnTo>
                    <a:lnTo>
                      <a:pt x="22" y="949"/>
                    </a:lnTo>
                    <a:lnTo>
                      <a:pt x="37" y="893"/>
                    </a:lnTo>
                    <a:lnTo>
                      <a:pt x="57" y="837"/>
                    </a:lnTo>
                    <a:lnTo>
                      <a:pt x="79" y="781"/>
                    </a:lnTo>
                    <a:lnTo>
                      <a:pt x="105" y="725"/>
                    </a:lnTo>
                    <a:lnTo>
                      <a:pt x="133" y="670"/>
                    </a:lnTo>
                    <a:lnTo>
                      <a:pt x="165" y="614"/>
                    </a:lnTo>
                    <a:lnTo>
                      <a:pt x="199" y="560"/>
                    </a:lnTo>
                    <a:lnTo>
                      <a:pt x="244" y="497"/>
                    </a:lnTo>
                    <a:lnTo>
                      <a:pt x="292" y="436"/>
                    </a:lnTo>
                    <a:lnTo>
                      <a:pt x="343" y="380"/>
                    </a:lnTo>
                    <a:lnTo>
                      <a:pt x="397" y="328"/>
                    </a:lnTo>
                    <a:lnTo>
                      <a:pt x="454" y="279"/>
                    </a:lnTo>
                    <a:lnTo>
                      <a:pt x="512" y="234"/>
                    </a:lnTo>
                    <a:lnTo>
                      <a:pt x="574" y="193"/>
                    </a:lnTo>
                    <a:lnTo>
                      <a:pt x="637" y="155"/>
                    </a:lnTo>
                    <a:lnTo>
                      <a:pt x="702" y="121"/>
                    </a:lnTo>
                    <a:lnTo>
                      <a:pt x="767" y="92"/>
                    </a:lnTo>
                    <a:lnTo>
                      <a:pt x="835" y="66"/>
                    </a:lnTo>
                    <a:lnTo>
                      <a:pt x="903" y="45"/>
                    </a:lnTo>
                    <a:lnTo>
                      <a:pt x="973" y="27"/>
                    </a:lnTo>
                    <a:lnTo>
                      <a:pt x="1043" y="15"/>
                    </a:lnTo>
                    <a:lnTo>
                      <a:pt x="1113" y="6"/>
                    </a:lnTo>
                    <a:lnTo>
                      <a:pt x="1184" y="0"/>
                    </a:lnTo>
                    <a:close/>
                  </a:path>
                </a:pathLst>
              </a:custGeom>
              <a:solidFill>
                <a:srgbClr val="DCA35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8"/>
              <p:cNvSpPr>
                <a:spLocks/>
              </p:cNvSpPr>
              <p:nvPr/>
            </p:nvSpPr>
            <p:spPr bwMode="auto">
              <a:xfrm>
                <a:off x="4414838" y="1782763"/>
                <a:ext cx="2951163" cy="2416175"/>
              </a:xfrm>
              <a:custGeom>
                <a:avLst/>
                <a:gdLst/>
                <a:ahLst/>
                <a:cxnLst>
                  <a:cxn ang="0">
                    <a:pos x="1069" y="2"/>
                  </a:cxn>
                  <a:cxn ang="0">
                    <a:pos x="1188" y="16"/>
                  </a:cxn>
                  <a:cxn ang="0">
                    <a:pos x="1303" y="45"/>
                  </a:cxn>
                  <a:cxn ang="0">
                    <a:pos x="1409" y="89"/>
                  </a:cxn>
                  <a:cxn ang="0">
                    <a:pos x="1508" y="149"/>
                  </a:cxn>
                  <a:cxn ang="0">
                    <a:pos x="1589" y="217"/>
                  </a:cxn>
                  <a:cxn ang="0">
                    <a:pos x="1659" y="296"/>
                  </a:cxn>
                  <a:cxn ang="0">
                    <a:pos x="1719" y="382"/>
                  </a:cxn>
                  <a:cxn ang="0">
                    <a:pos x="1768" y="475"/>
                  </a:cxn>
                  <a:cxn ang="0">
                    <a:pos x="1807" y="572"/>
                  </a:cxn>
                  <a:cxn ang="0">
                    <a:pos x="1834" y="673"/>
                  </a:cxn>
                  <a:cxn ang="0">
                    <a:pos x="1852" y="775"/>
                  </a:cxn>
                  <a:cxn ang="0">
                    <a:pos x="1859" y="878"/>
                  </a:cxn>
                  <a:cxn ang="0">
                    <a:pos x="1857" y="977"/>
                  </a:cxn>
                  <a:cxn ang="0">
                    <a:pos x="1844" y="1074"/>
                  </a:cxn>
                  <a:cxn ang="0">
                    <a:pos x="1821" y="1166"/>
                  </a:cxn>
                  <a:cxn ang="0">
                    <a:pos x="1788" y="1251"/>
                  </a:cxn>
                  <a:cxn ang="0">
                    <a:pos x="1745" y="1326"/>
                  </a:cxn>
                  <a:cxn ang="0">
                    <a:pos x="1694" y="1392"/>
                  </a:cxn>
                  <a:cxn ang="0">
                    <a:pos x="1632" y="1446"/>
                  </a:cxn>
                  <a:cxn ang="0">
                    <a:pos x="1561" y="1487"/>
                  </a:cxn>
                  <a:cxn ang="0">
                    <a:pos x="1480" y="1513"/>
                  </a:cxn>
                  <a:cxn ang="0">
                    <a:pos x="1390" y="1522"/>
                  </a:cxn>
                  <a:cxn ang="0">
                    <a:pos x="1315" y="1516"/>
                  </a:cxn>
                  <a:cxn ang="0">
                    <a:pos x="1242" y="1497"/>
                  </a:cxn>
                  <a:cxn ang="0">
                    <a:pos x="1180" y="1467"/>
                  </a:cxn>
                  <a:cxn ang="0">
                    <a:pos x="1126" y="1429"/>
                  </a:cxn>
                  <a:cxn ang="0">
                    <a:pos x="1079" y="1384"/>
                  </a:cxn>
                  <a:cxn ang="0">
                    <a:pos x="1016" y="1310"/>
                  </a:cxn>
                  <a:cxn ang="0">
                    <a:pos x="977" y="1259"/>
                  </a:cxn>
                  <a:cxn ang="0">
                    <a:pos x="939" y="1210"/>
                  </a:cxn>
                  <a:cxn ang="0">
                    <a:pos x="898" y="1164"/>
                  </a:cxn>
                  <a:cxn ang="0">
                    <a:pos x="855" y="1124"/>
                  </a:cxn>
                  <a:cxn ang="0">
                    <a:pos x="806" y="1093"/>
                  </a:cxn>
                  <a:cxn ang="0">
                    <a:pos x="748" y="1071"/>
                  </a:cxn>
                  <a:cxn ang="0">
                    <a:pos x="690" y="1060"/>
                  </a:cxn>
                  <a:cxn ang="0">
                    <a:pos x="618" y="1062"/>
                  </a:cxn>
                  <a:cxn ang="0">
                    <a:pos x="534" y="1078"/>
                  </a:cxn>
                  <a:cxn ang="0">
                    <a:pos x="453" y="1098"/>
                  </a:cxn>
                  <a:cxn ang="0">
                    <a:pos x="384" y="1110"/>
                  </a:cxn>
                  <a:cxn ang="0">
                    <a:pos x="327" y="1109"/>
                  </a:cxn>
                  <a:cxn ang="0">
                    <a:pos x="265" y="1098"/>
                  </a:cxn>
                  <a:cxn ang="0">
                    <a:pos x="206" y="1075"/>
                  </a:cxn>
                  <a:cxn ang="0">
                    <a:pos x="149" y="1040"/>
                  </a:cxn>
                  <a:cxn ang="0">
                    <a:pos x="99" y="993"/>
                  </a:cxn>
                  <a:cxn ang="0">
                    <a:pos x="57" y="933"/>
                  </a:cxn>
                  <a:cxn ang="0">
                    <a:pos x="24" y="857"/>
                  </a:cxn>
                  <a:cxn ang="0">
                    <a:pos x="5" y="783"/>
                  </a:cxn>
                  <a:cxn ang="0">
                    <a:pos x="0" y="716"/>
                  </a:cxn>
                  <a:cxn ang="0">
                    <a:pos x="10" y="651"/>
                  </a:cxn>
                  <a:cxn ang="0">
                    <a:pos x="34" y="586"/>
                  </a:cxn>
                  <a:cxn ang="0">
                    <a:pos x="71" y="515"/>
                  </a:cxn>
                  <a:cxn ang="0">
                    <a:pos x="119" y="438"/>
                  </a:cxn>
                  <a:cxn ang="0">
                    <a:pos x="194" y="341"/>
                  </a:cxn>
                  <a:cxn ang="0">
                    <a:pos x="285" y="255"/>
                  </a:cxn>
                  <a:cxn ang="0">
                    <a:pos x="388" y="179"/>
                  </a:cxn>
                  <a:cxn ang="0">
                    <a:pos x="501" y="117"/>
                  </a:cxn>
                  <a:cxn ang="0">
                    <a:pos x="623" y="67"/>
                  </a:cxn>
                  <a:cxn ang="0">
                    <a:pos x="749" y="30"/>
                  </a:cxn>
                  <a:cxn ang="0">
                    <a:pos x="879" y="8"/>
                  </a:cxn>
                  <a:cxn ang="0">
                    <a:pos x="1008" y="0"/>
                  </a:cxn>
                </a:cxnLst>
                <a:rect l="0" t="0" r="r" b="b"/>
                <a:pathLst>
                  <a:path w="1859" h="1522">
                    <a:moveTo>
                      <a:pt x="1008" y="0"/>
                    </a:moveTo>
                    <a:lnTo>
                      <a:pt x="1069" y="2"/>
                    </a:lnTo>
                    <a:lnTo>
                      <a:pt x="1129" y="7"/>
                    </a:lnTo>
                    <a:lnTo>
                      <a:pt x="1188" y="16"/>
                    </a:lnTo>
                    <a:lnTo>
                      <a:pt x="1246" y="29"/>
                    </a:lnTo>
                    <a:lnTo>
                      <a:pt x="1303" y="45"/>
                    </a:lnTo>
                    <a:lnTo>
                      <a:pt x="1357" y="65"/>
                    </a:lnTo>
                    <a:lnTo>
                      <a:pt x="1409" y="89"/>
                    </a:lnTo>
                    <a:lnTo>
                      <a:pt x="1460" y="117"/>
                    </a:lnTo>
                    <a:lnTo>
                      <a:pt x="1508" y="149"/>
                    </a:lnTo>
                    <a:lnTo>
                      <a:pt x="1550" y="182"/>
                    </a:lnTo>
                    <a:lnTo>
                      <a:pt x="1589" y="217"/>
                    </a:lnTo>
                    <a:lnTo>
                      <a:pt x="1625" y="255"/>
                    </a:lnTo>
                    <a:lnTo>
                      <a:pt x="1659" y="296"/>
                    </a:lnTo>
                    <a:lnTo>
                      <a:pt x="1690" y="338"/>
                    </a:lnTo>
                    <a:lnTo>
                      <a:pt x="1719" y="382"/>
                    </a:lnTo>
                    <a:lnTo>
                      <a:pt x="1745" y="428"/>
                    </a:lnTo>
                    <a:lnTo>
                      <a:pt x="1768" y="475"/>
                    </a:lnTo>
                    <a:lnTo>
                      <a:pt x="1788" y="523"/>
                    </a:lnTo>
                    <a:lnTo>
                      <a:pt x="1807" y="572"/>
                    </a:lnTo>
                    <a:lnTo>
                      <a:pt x="1822" y="622"/>
                    </a:lnTo>
                    <a:lnTo>
                      <a:pt x="1834" y="673"/>
                    </a:lnTo>
                    <a:lnTo>
                      <a:pt x="1844" y="725"/>
                    </a:lnTo>
                    <a:lnTo>
                      <a:pt x="1852" y="775"/>
                    </a:lnTo>
                    <a:lnTo>
                      <a:pt x="1858" y="827"/>
                    </a:lnTo>
                    <a:lnTo>
                      <a:pt x="1859" y="878"/>
                    </a:lnTo>
                    <a:lnTo>
                      <a:pt x="1859" y="927"/>
                    </a:lnTo>
                    <a:lnTo>
                      <a:pt x="1857" y="977"/>
                    </a:lnTo>
                    <a:lnTo>
                      <a:pt x="1851" y="1026"/>
                    </a:lnTo>
                    <a:lnTo>
                      <a:pt x="1844" y="1074"/>
                    </a:lnTo>
                    <a:lnTo>
                      <a:pt x="1833" y="1121"/>
                    </a:lnTo>
                    <a:lnTo>
                      <a:pt x="1821" y="1166"/>
                    </a:lnTo>
                    <a:lnTo>
                      <a:pt x="1806" y="1209"/>
                    </a:lnTo>
                    <a:lnTo>
                      <a:pt x="1788" y="1251"/>
                    </a:lnTo>
                    <a:lnTo>
                      <a:pt x="1769" y="1290"/>
                    </a:lnTo>
                    <a:lnTo>
                      <a:pt x="1745" y="1326"/>
                    </a:lnTo>
                    <a:lnTo>
                      <a:pt x="1721" y="1361"/>
                    </a:lnTo>
                    <a:lnTo>
                      <a:pt x="1694" y="1392"/>
                    </a:lnTo>
                    <a:lnTo>
                      <a:pt x="1664" y="1421"/>
                    </a:lnTo>
                    <a:lnTo>
                      <a:pt x="1632" y="1446"/>
                    </a:lnTo>
                    <a:lnTo>
                      <a:pt x="1598" y="1469"/>
                    </a:lnTo>
                    <a:lnTo>
                      <a:pt x="1561" y="1487"/>
                    </a:lnTo>
                    <a:lnTo>
                      <a:pt x="1521" y="1502"/>
                    </a:lnTo>
                    <a:lnTo>
                      <a:pt x="1480" y="1513"/>
                    </a:lnTo>
                    <a:lnTo>
                      <a:pt x="1436" y="1519"/>
                    </a:lnTo>
                    <a:lnTo>
                      <a:pt x="1390" y="1522"/>
                    </a:lnTo>
                    <a:lnTo>
                      <a:pt x="1356" y="1520"/>
                    </a:lnTo>
                    <a:lnTo>
                      <a:pt x="1315" y="1516"/>
                    </a:lnTo>
                    <a:lnTo>
                      <a:pt x="1278" y="1508"/>
                    </a:lnTo>
                    <a:lnTo>
                      <a:pt x="1242" y="1497"/>
                    </a:lnTo>
                    <a:lnTo>
                      <a:pt x="1210" y="1483"/>
                    </a:lnTo>
                    <a:lnTo>
                      <a:pt x="1180" y="1467"/>
                    </a:lnTo>
                    <a:lnTo>
                      <a:pt x="1152" y="1449"/>
                    </a:lnTo>
                    <a:lnTo>
                      <a:pt x="1126" y="1429"/>
                    </a:lnTo>
                    <a:lnTo>
                      <a:pt x="1102" y="1407"/>
                    </a:lnTo>
                    <a:lnTo>
                      <a:pt x="1079" y="1384"/>
                    </a:lnTo>
                    <a:lnTo>
                      <a:pt x="1036" y="1336"/>
                    </a:lnTo>
                    <a:lnTo>
                      <a:pt x="1016" y="1310"/>
                    </a:lnTo>
                    <a:lnTo>
                      <a:pt x="997" y="1285"/>
                    </a:lnTo>
                    <a:lnTo>
                      <a:pt x="977" y="1259"/>
                    </a:lnTo>
                    <a:lnTo>
                      <a:pt x="958" y="1235"/>
                    </a:lnTo>
                    <a:lnTo>
                      <a:pt x="939" y="1210"/>
                    </a:lnTo>
                    <a:lnTo>
                      <a:pt x="919" y="1186"/>
                    </a:lnTo>
                    <a:lnTo>
                      <a:pt x="898" y="1164"/>
                    </a:lnTo>
                    <a:lnTo>
                      <a:pt x="877" y="1144"/>
                    </a:lnTo>
                    <a:lnTo>
                      <a:pt x="855" y="1124"/>
                    </a:lnTo>
                    <a:lnTo>
                      <a:pt x="831" y="1107"/>
                    </a:lnTo>
                    <a:lnTo>
                      <a:pt x="806" y="1093"/>
                    </a:lnTo>
                    <a:lnTo>
                      <a:pt x="778" y="1081"/>
                    </a:lnTo>
                    <a:lnTo>
                      <a:pt x="748" y="1071"/>
                    </a:lnTo>
                    <a:lnTo>
                      <a:pt x="719" y="1064"/>
                    </a:lnTo>
                    <a:lnTo>
                      <a:pt x="690" y="1060"/>
                    </a:lnTo>
                    <a:lnTo>
                      <a:pt x="662" y="1059"/>
                    </a:lnTo>
                    <a:lnTo>
                      <a:pt x="618" y="1062"/>
                    </a:lnTo>
                    <a:lnTo>
                      <a:pt x="575" y="1068"/>
                    </a:lnTo>
                    <a:lnTo>
                      <a:pt x="534" y="1078"/>
                    </a:lnTo>
                    <a:lnTo>
                      <a:pt x="493" y="1088"/>
                    </a:lnTo>
                    <a:lnTo>
                      <a:pt x="453" y="1098"/>
                    </a:lnTo>
                    <a:lnTo>
                      <a:pt x="412" y="1106"/>
                    </a:lnTo>
                    <a:lnTo>
                      <a:pt x="384" y="1110"/>
                    </a:lnTo>
                    <a:lnTo>
                      <a:pt x="357" y="1111"/>
                    </a:lnTo>
                    <a:lnTo>
                      <a:pt x="327" y="1109"/>
                    </a:lnTo>
                    <a:lnTo>
                      <a:pt x="295" y="1105"/>
                    </a:lnTo>
                    <a:lnTo>
                      <a:pt x="265" y="1098"/>
                    </a:lnTo>
                    <a:lnTo>
                      <a:pt x="235" y="1089"/>
                    </a:lnTo>
                    <a:lnTo>
                      <a:pt x="206" y="1075"/>
                    </a:lnTo>
                    <a:lnTo>
                      <a:pt x="176" y="1059"/>
                    </a:lnTo>
                    <a:lnTo>
                      <a:pt x="149" y="1040"/>
                    </a:lnTo>
                    <a:lnTo>
                      <a:pt x="123" y="1018"/>
                    </a:lnTo>
                    <a:lnTo>
                      <a:pt x="99" y="993"/>
                    </a:lnTo>
                    <a:lnTo>
                      <a:pt x="77" y="964"/>
                    </a:lnTo>
                    <a:lnTo>
                      <a:pt x="57" y="933"/>
                    </a:lnTo>
                    <a:lnTo>
                      <a:pt x="40" y="897"/>
                    </a:lnTo>
                    <a:lnTo>
                      <a:pt x="24" y="857"/>
                    </a:lnTo>
                    <a:lnTo>
                      <a:pt x="13" y="819"/>
                    </a:lnTo>
                    <a:lnTo>
                      <a:pt x="5" y="783"/>
                    </a:lnTo>
                    <a:lnTo>
                      <a:pt x="0" y="749"/>
                    </a:lnTo>
                    <a:lnTo>
                      <a:pt x="0" y="716"/>
                    </a:lnTo>
                    <a:lnTo>
                      <a:pt x="4" y="683"/>
                    </a:lnTo>
                    <a:lnTo>
                      <a:pt x="10" y="651"/>
                    </a:lnTo>
                    <a:lnTo>
                      <a:pt x="21" y="619"/>
                    </a:lnTo>
                    <a:lnTo>
                      <a:pt x="34" y="586"/>
                    </a:lnTo>
                    <a:lnTo>
                      <a:pt x="50" y="551"/>
                    </a:lnTo>
                    <a:lnTo>
                      <a:pt x="71" y="515"/>
                    </a:lnTo>
                    <a:lnTo>
                      <a:pt x="93" y="478"/>
                    </a:lnTo>
                    <a:lnTo>
                      <a:pt x="119" y="438"/>
                    </a:lnTo>
                    <a:lnTo>
                      <a:pt x="154" y="388"/>
                    </a:lnTo>
                    <a:lnTo>
                      <a:pt x="194" y="341"/>
                    </a:lnTo>
                    <a:lnTo>
                      <a:pt x="238" y="296"/>
                    </a:lnTo>
                    <a:lnTo>
                      <a:pt x="285" y="255"/>
                    </a:lnTo>
                    <a:lnTo>
                      <a:pt x="335" y="215"/>
                    </a:lnTo>
                    <a:lnTo>
                      <a:pt x="388" y="179"/>
                    </a:lnTo>
                    <a:lnTo>
                      <a:pt x="443" y="146"/>
                    </a:lnTo>
                    <a:lnTo>
                      <a:pt x="501" y="117"/>
                    </a:lnTo>
                    <a:lnTo>
                      <a:pt x="561" y="90"/>
                    </a:lnTo>
                    <a:lnTo>
                      <a:pt x="623" y="67"/>
                    </a:lnTo>
                    <a:lnTo>
                      <a:pt x="685" y="46"/>
                    </a:lnTo>
                    <a:lnTo>
                      <a:pt x="749" y="30"/>
                    </a:lnTo>
                    <a:lnTo>
                      <a:pt x="814" y="17"/>
                    </a:lnTo>
                    <a:lnTo>
                      <a:pt x="879" y="8"/>
                    </a:lnTo>
                    <a:lnTo>
                      <a:pt x="944" y="2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E8BE7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9"/>
              <p:cNvSpPr>
                <a:spLocks/>
              </p:cNvSpPr>
              <p:nvPr/>
            </p:nvSpPr>
            <p:spPr bwMode="auto">
              <a:xfrm>
                <a:off x="5372101" y="1816101"/>
                <a:ext cx="614363" cy="482600"/>
              </a:xfrm>
              <a:custGeom>
                <a:avLst/>
                <a:gdLst/>
                <a:ahLst/>
                <a:cxnLst>
                  <a:cxn ang="0">
                    <a:pos x="269" y="0"/>
                  </a:cxn>
                  <a:cxn ang="0">
                    <a:pos x="296" y="5"/>
                  </a:cxn>
                  <a:cxn ang="0">
                    <a:pos x="318" y="18"/>
                  </a:cxn>
                  <a:cxn ang="0">
                    <a:pos x="333" y="41"/>
                  </a:cxn>
                  <a:cxn ang="0">
                    <a:pos x="338" y="76"/>
                  </a:cxn>
                  <a:cxn ang="0">
                    <a:pos x="337" y="110"/>
                  </a:cxn>
                  <a:cxn ang="0">
                    <a:pos x="360" y="143"/>
                  </a:cxn>
                  <a:cxn ang="0">
                    <a:pos x="377" y="163"/>
                  </a:cxn>
                  <a:cxn ang="0">
                    <a:pos x="387" y="200"/>
                  </a:cxn>
                  <a:cxn ang="0">
                    <a:pos x="380" y="237"/>
                  </a:cxn>
                  <a:cxn ang="0">
                    <a:pos x="360" y="271"/>
                  </a:cxn>
                  <a:cxn ang="0">
                    <a:pos x="330" y="295"/>
                  </a:cxn>
                  <a:cxn ang="0">
                    <a:pos x="293" y="304"/>
                  </a:cxn>
                  <a:cxn ang="0">
                    <a:pos x="269" y="297"/>
                  </a:cxn>
                  <a:cxn ang="0">
                    <a:pos x="239" y="272"/>
                  </a:cxn>
                  <a:cxn ang="0">
                    <a:pos x="221" y="257"/>
                  </a:cxn>
                  <a:cxn ang="0">
                    <a:pos x="200" y="252"/>
                  </a:cxn>
                  <a:cxn ang="0">
                    <a:pos x="174" y="266"/>
                  </a:cxn>
                  <a:cxn ang="0">
                    <a:pos x="147" y="283"/>
                  </a:cxn>
                  <a:cxn ang="0">
                    <a:pos x="117" y="298"/>
                  </a:cxn>
                  <a:cxn ang="0">
                    <a:pos x="84" y="300"/>
                  </a:cxn>
                  <a:cxn ang="0">
                    <a:pos x="47" y="286"/>
                  </a:cxn>
                  <a:cxn ang="0">
                    <a:pos x="20" y="258"/>
                  </a:cxn>
                  <a:cxn ang="0">
                    <a:pos x="4" y="220"/>
                  </a:cxn>
                  <a:cxn ang="0">
                    <a:pos x="0" y="181"/>
                  </a:cxn>
                  <a:cxn ang="0">
                    <a:pos x="11" y="144"/>
                  </a:cxn>
                  <a:cxn ang="0">
                    <a:pos x="32" y="114"/>
                  </a:cxn>
                  <a:cxn ang="0">
                    <a:pos x="61" y="93"/>
                  </a:cxn>
                  <a:cxn ang="0">
                    <a:pos x="109" y="64"/>
                  </a:cxn>
                  <a:cxn ang="0">
                    <a:pos x="135" y="46"/>
                  </a:cxn>
                  <a:cxn ang="0">
                    <a:pos x="177" y="23"/>
                  </a:cxn>
                  <a:cxn ang="0">
                    <a:pos x="208" y="10"/>
                  </a:cxn>
                  <a:cxn ang="0">
                    <a:pos x="240" y="2"/>
                  </a:cxn>
                </a:cxnLst>
                <a:rect l="0" t="0" r="r" b="b"/>
                <a:pathLst>
                  <a:path w="387" h="304">
                    <a:moveTo>
                      <a:pt x="255" y="0"/>
                    </a:moveTo>
                    <a:lnTo>
                      <a:pt x="269" y="0"/>
                    </a:lnTo>
                    <a:lnTo>
                      <a:pt x="284" y="1"/>
                    </a:lnTo>
                    <a:lnTo>
                      <a:pt x="296" y="5"/>
                    </a:lnTo>
                    <a:lnTo>
                      <a:pt x="308" y="10"/>
                    </a:lnTo>
                    <a:lnTo>
                      <a:pt x="318" y="18"/>
                    </a:lnTo>
                    <a:lnTo>
                      <a:pt x="326" y="28"/>
                    </a:lnTo>
                    <a:lnTo>
                      <a:pt x="333" y="41"/>
                    </a:lnTo>
                    <a:lnTo>
                      <a:pt x="336" y="57"/>
                    </a:lnTo>
                    <a:lnTo>
                      <a:pt x="338" y="76"/>
                    </a:lnTo>
                    <a:lnTo>
                      <a:pt x="336" y="98"/>
                    </a:lnTo>
                    <a:lnTo>
                      <a:pt x="337" y="110"/>
                    </a:lnTo>
                    <a:lnTo>
                      <a:pt x="342" y="121"/>
                    </a:lnTo>
                    <a:lnTo>
                      <a:pt x="360" y="143"/>
                    </a:lnTo>
                    <a:lnTo>
                      <a:pt x="370" y="154"/>
                    </a:lnTo>
                    <a:lnTo>
                      <a:pt x="377" y="163"/>
                    </a:lnTo>
                    <a:lnTo>
                      <a:pt x="384" y="181"/>
                    </a:lnTo>
                    <a:lnTo>
                      <a:pt x="387" y="200"/>
                    </a:lnTo>
                    <a:lnTo>
                      <a:pt x="385" y="218"/>
                    </a:lnTo>
                    <a:lnTo>
                      <a:pt x="380" y="237"/>
                    </a:lnTo>
                    <a:lnTo>
                      <a:pt x="372" y="255"/>
                    </a:lnTo>
                    <a:lnTo>
                      <a:pt x="360" y="271"/>
                    </a:lnTo>
                    <a:lnTo>
                      <a:pt x="346" y="284"/>
                    </a:lnTo>
                    <a:lnTo>
                      <a:pt x="330" y="295"/>
                    </a:lnTo>
                    <a:lnTo>
                      <a:pt x="312" y="301"/>
                    </a:lnTo>
                    <a:lnTo>
                      <a:pt x="293" y="304"/>
                    </a:lnTo>
                    <a:lnTo>
                      <a:pt x="280" y="302"/>
                    </a:lnTo>
                    <a:lnTo>
                      <a:pt x="269" y="297"/>
                    </a:lnTo>
                    <a:lnTo>
                      <a:pt x="259" y="290"/>
                    </a:lnTo>
                    <a:lnTo>
                      <a:pt x="239" y="272"/>
                    </a:lnTo>
                    <a:lnTo>
                      <a:pt x="230" y="264"/>
                    </a:lnTo>
                    <a:lnTo>
                      <a:pt x="221" y="257"/>
                    </a:lnTo>
                    <a:lnTo>
                      <a:pt x="211" y="253"/>
                    </a:lnTo>
                    <a:lnTo>
                      <a:pt x="200" y="252"/>
                    </a:lnTo>
                    <a:lnTo>
                      <a:pt x="189" y="257"/>
                    </a:lnTo>
                    <a:lnTo>
                      <a:pt x="174" y="266"/>
                    </a:lnTo>
                    <a:lnTo>
                      <a:pt x="161" y="275"/>
                    </a:lnTo>
                    <a:lnTo>
                      <a:pt x="147" y="283"/>
                    </a:lnTo>
                    <a:lnTo>
                      <a:pt x="133" y="291"/>
                    </a:lnTo>
                    <a:lnTo>
                      <a:pt x="117" y="298"/>
                    </a:lnTo>
                    <a:lnTo>
                      <a:pt x="101" y="300"/>
                    </a:lnTo>
                    <a:lnTo>
                      <a:pt x="84" y="300"/>
                    </a:lnTo>
                    <a:lnTo>
                      <a:pt x="64" y="295"/>
                    </a:lnTo>
                    <a:lnTo>
                      <a:pt x="47" y="286"/>
                    </a:lnTo>
                    <a:lnTo>
                      <a:pt x="32" y="273"/>
                    </a:lnTo>
                    <a:lnTo>
                      <a:pt x="20" y="258"/>
                    </a:lnTo>
                    <a:lnTo>
                      <a:pt x="11" y="240"/>
                    </a:lnTo>
                    <a:lnTo>
                      <a:pt x="4" y="220"/>
                    </a:lnTo>
                    <a:lnTo>
                      <a:pt x="0" y="201"/>
                    </a:lnTo>
                    <a:lnTo>
                      <a:pt x="0" y="181"/>
                    </a:lnTo>
                    <a:lnTo>
                      <a:pt x="4" y="162"/>
                    </a:lnTo>
                    <a:lnTo>
                      <a:pt x="11" y="144"/>
                    </a:lnTo>
                    <a:lnTo>
                      <a:pt x="20" y="128"/>
                    </a:lnTo>
                    <a:lnTo>
                      <a:pt x="32" y="114"/>
                    </a:lnTo>
                    <a:lnTo>
                      <a:pt x="45" y="103"/>
                    </a:lnTo>
                    <a:lnTo>
                      <a:pt x="61" y="93"/>
                    </a:lnTo>
                    <a:lnTo>
                      <a:pt x="93" y="73"/>
                    </a:lnTo>
                    <a:lnTo>
                      <a:pt x="109" y="64"/>
                    </a:lnTo>
                    <a:lnTo>
                      <a:pt x="124" y="54"/>
                    </a:lnTo>
                    <a:lnTo>
                      <a:pt x="135" y="46"/>
                    </a:lnTo>
                    <a:lnTo>
                      <a:pt x="162" y="30"/>
                    </a:lnTo>
                    <a:lnTo>
                      <a:pt x="177" y="23"/>
                    </a:lnTo>
                    <a:lnTo>
                      <a:pt x="192" y="16"/>
                    </a:lnTo>
                    <a:lnTo>
                      <a:pt x="208" y="10"/>
                    </a:lnTo>
                    <a:lnTo>
                      <a:pt x="224" y="6"/>
                    </a:lnTo>
                    <a:lnTo>
                      <a:pt x="240" y="2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0"/>
              <p:cNvSpPr>
                <a:spLocks/>
              </p:cNvSpPr>
              <p:nvPr/>
            </p:nvSpPr>
            <p:spPr bwMode="auto">
              <a:xfrm>
                <a:off x="5400676" y="1830388"/>
                <a:ext cx="542925" cy="415925"/>
              </a:xfrm>
              <a:custGeom>
                <a:avLst/>
                <a:gdLst/>
                <a:ahLst/>
                <a:cxnLst>
                  <a:cxn ang="0">
                    <a:pos x="250" y="2"/>
                  </a:cxn>
                  <a:cxn ang="0">
                    <a:pos x="274" y="12"/>
                  </a:cxn>
                  <a:cxn ang="0">
                    <a:pos x="287" y="30"/>
                  </a:cxn>
                  <a:cxn ang="0">
                    <a:pos x="291" y="53"/>
                  </a:cxn>
                  <a:cxn ang="0">
                    <a:pos x="289" y="88"/>
                  </a:cxn>
                  <a:cxn ang="0">
                    <a:pos x="291" y="102"/>
                  </a:cxn>
                  <a:cxn ang="0">
                    <a:pos x="299" y="113"/>
                  </a:cxn>
                  <a:cxn ang="0">
                    <a:pos x="316" y="131"/>
                  </a:cxn>
                  <a:cxn ang="0">
                    <a:pos x="334" y="156"/>
                  </a:cxn>
                  <a:cxn ang="0">
                    <a:pos x="342" y="188"/>
                  </a:cxn>
                  <a:cxn ang="0">
                    <a:pos x="333" y="217"/>
                  </a:cxn>
                  <a:cxn ang="0">
                    <a:pos x="311" y="242"/>
                  </a:cxn>
                  <a:cxn ang="0">
                    <a:pos x="284" y="259"/>
                  </a:cxn>
                  <a:cxn ang="0">
                    <a:pos x="259" y="260"/>
                  </a:cxn>
                  <a:cxn ang="0">
                    <a:pos x="237" y="247"/>
                  </a:cxn>
                  <a:cxn ang="0">
                    <a:pos x="212" y="221"/>
                  </a:cxn>
                  <a:cxn ang="0">
                    <a:pos x="187" y="209"/>
                  </a:cxn>
                  <a:cxn ang="0">
                    <a:pos x="164" y="214"/>
                  </a:cxn>
                  <a:cxn ang="0">
                    <a:pos x="141" y="227"/>
                  </a:cxn>
                  <a:cxn ang="0">
                    <a:pos x="117" y="243"/>
                  </a:cxn>
                  <a:cxn ang="0">
                    <a:pos x="91" y="256"/>
                  </a:cxn>
                  <a:cxn ang="0">
                    <a:pos x="64" y="258"/>
                  </a:cxn>
                  <a:cxn ang="0">
                    <a:pos x="35" y="246"/>
                  </a:cxn>
                  <a:cxn ang="0">
                    <a:pos x="14" y="221"/>
                  </a:cxn>
                  <a:cxn ang="0">
                    <a:pos x="2" y="190"/>
                  </a:cxn>
                  <a:cxn ang="0">
                    <a:pos x="2" y="156"/>
                  </a:cxn>
                  <a:cxn ang="0">
                    <a:pos x="17" y="122"/>
                  </a:cxn>
                  <a:cxn ang="0">
                    <a:pos x="43" y="96"/>
                  </a:cxn>
                  <a:cxn ang="0">
                    <a:pos x="83" y="75"/>
                  </a:cxn>
                  <a:cxn ang="0">
                    <a:pos x="123" y="48"/>
                  </a:cxn>
                  <a:cxn ang="0">
                    <a:pos x="157" y="20"/>
                  </a:cxn>
                  <a:cxn ang="0">
                    <a:pos x="193" y="5"/>
                  </a:cxn>
                  <a:cxn ang="0">
                    <a:pos x="231" y="0"/>
                  </a:cxn>
                </a:cxnLst>
                <a:rect l="0" t="0" r="r" b="b"/>
                <a:pathLst>
                  <a:path w="342" h="262">
                    <a:moveTo>
                      <a:pt x="231" y="0"/>
                    </a:moveTo>
                    <a:lnTo>
                      <a:pt x="250" y="2"/>
                    </a:lnTo>
                    <a:lnTo>
                      <a:pt x="263" y="6"/>
                    </a:lnTo>
                    <a:lnTo>
                      <a:pt x="274" y="12"/>
                    </a:lnTo>
                    <a:lnTo>
                      <a:pt x="282" y="20"/>
                    </a:lnTo>
                    <a:lnTo>
                      <a:pt x="287" y="30"/>
                    </a:lnTo>
                    <a:lnTo>
                      <a:pt x="290" y="40"/>
                    </a:lnTo>
                    <a:lnTo>
                      <a:pt x="291" y="53"/>
                    </a:lnTo>
                    <a:lnTo>
                      <a:pt x="290" y="78"/>
                    </a:lnTo>
                    <a:lnTo>
                      <a:pt x="289" y="88"/>
                    </a:lnTo>
                    <a:lnTo>
                      <a:pt x="289" y="96"/>
                    </a:lnTo>
                    <a:lnTo>
                      <a:pt x="291" y="102"/>
                    </a:lnTo>
                    <a:lnTo>
                      <a:pt x="294" y="107"/>
                    </a:lnTo>
                    <a:lnTo>
                      <a:pt x="299" y="113"/>
                    </a:lnTo>
                    <a:lnTo>
                      <a:pt x="307" y="120"/>
                    </a:lnTo>
                    <a:lnTo>
                      <a:pt x="316" y="131"/>
                    </a:lnTo>
                    <a:lnTo>
                      <a:pt x="326" y="144"/>
                    </a:lnTo>
                    <a:lnTo>
                      <a:pt x="334" y="156"/>
                    </a:lnTo>
                    <a:lnTo>
                      <a:pt x="340" y="172"/>
                    </a:lnTo>
                    <a:lnTo>
                      <a:pt x="342" y="188"/>
                    </a:lnTo>
                    <a:lnTo>
                      <a:pt x="339" y="203"/>
                    </a:lnTo>
                    <a:lnTo>
                      <a:pt x="333" y="217"/>
                    </a:lnTo>
                    <a:lnTo>
                      <a:pt x="323" y="231"/>
                    </a:lnTo>
                    <a:lnTo>
                      <a:pt x="311" y="242"/>
                    </a:lnTo>
                    <a:lnTo>
                      <a:pt x="297" y="253"/>
                    </a:lnTo>
                    <a:lnTo>
                      <a:pt x="284" y="259"/>
                    </a:lnTo>
                    <a:lnTo>
                      <a:pt x="272" y="262"/>
                    </a:lnTo>
                    <a:lnTo>
                      <a:pt x="259" y="260"/>
                    </a:lnTo>
                    <a:lnTo>
                      <a:pt x="249" y="256"/>
                    </a:lnTo>
                    <a:lnTo>
                      <a:pt x="237" y="247"/>
                    </a:lnTo>
                    <a:lnTo>
                      <a:pt x="226" y="234"/>
                    </a:lnTo>
                    <a:lnTo>
                      <a:pt x="212" y="221"/>
                    </a:lnTo>
                    <a:lnTo>
                      <a:pt x="200" y="213"/>
                    </a:lnTo>
                    <a:lnTo>
                      <a:pt x="187" y="209"/>
                    </a:lnTo>
                    <a:lnTo>
                      <a:pt x="176" y="210"/>
                    </a:lnTo>
                    <a:lnTo>
                      <a:pt x="164" y="214"/>
                    </a:lnTo>
                    <a:lnTo>
                      <a:pt x="153" y="219"/>
                    </a:lnTo>
                    <a:lnTo>
                      <a:pt x="141" y="227"/>
                    </a:lnTo>
                    <a:lnTo>
                      <a:pt x="129" y="235"/>
                    </a:lnTo>
                    <a:lnTo>
                      <a:pt x="117" y="243"/>
                    </a:lnTo>
                    <a:lnTo>
                      <a:pt x="105" y="250"/>
                    </a:lnTo>
                    <a:lnTo>
                      <a:pt x="91" y="256"/>
                    </a:lnTo>
                    <a:lnTo>
                      <a:pt x="78" y="258"/>
                    </a:lnTo>
                    <a:lnTo>
                      <a:pt x="64" y="258"/>
                    </a:lnTo>
                    <a:lnTo>
                      <a:pt x="49" y="254"/>
                    </a:lnTo>
                    <a:lnTo>
                      <a:pt x="35" y="246"/>
                    </a:lnTo>
                    <a:lnTo>
                      <a:pt x="24" y="234"/>
                    </a:lnTo>
                    <a:lnTo>
                      <a:pt x="14" y="221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5"/>
                    </a:lnTo>
                    <a:lnTo>
                      <a:pt x="2" y="156"/>
                    </a:lnTo>
                    <a:lnTo>
                      <a:pt x="7" y="138"/>
                    </a:lnTo>
                    <a:lnTo>
                      <a:pt x="17" y="122"/>
                    </a:lnTo>
                    <a:lnTo>
                      <a:pt x="29" y="109"/>
                    </a:lnTo>
                    <a:lnTo>
                      <a:pt x="43" y="96"/>
                    </a:lnTo>
                    <a:lnTo>
                      <a:pt x="59" y="87"/>
                    </a:lnTo>
                    <a:lnTo>
                      <a:pt x="83" y="75"/>
                    </a:lnTo>
                    <a:lnTo>
                      <a:pt x="103" y="63"/>
                    </a:lnTo>
                    <a:lnTo>
                      <a:pt x="123" y="48"/>
                    </a:lnTo>
                    <a:lnTo>
                      <a:pt x="142" y="31"/>
                    </a:lnTo>
                    <a:lnTo>
                      <a:pt x="157" y="20"/>
                    </a:lnTo>
                    <a:lnTo>
                      <a:pt x="174" y="11"/>
                    </a:lnTo>
                    <a:lnTo>
                      <a:pt x="193" y="5"/>
                    </a:lnTo>
                    <a:lnTo>
                      <a:pt x="211" y="1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E81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1"/>
              <p:cNvSpPr>
                <a:spLocks/>
              </p:cNvSpPr>
              <p:nvPr/>
            </p:nvSpPr>
            <p:spPr bwMode="auto">
              <a:xfrm>
                <a:off x="4529138" y="2171701"/>
                <a:ext cx="684213" cy="681038"/>
              </a:xfrm>
              <a:custGeom>
                <a:avLst/>
                <a:gdLst/>
                <a:ahLst/>
                <a:cxnLst>
                  <a:cxn ang="0">
                    <a:pos x="256" y="1"/>
                  </a:cxn>
                  <a:cxn ang="0">
                    <a:pos x="289" y="11"/>
                  </a:cxn>
                  <a:cxn ang="0">
                    <a:pos x="322" y="29"/>
                  </a:cxn>
                  <a:cxn ang="0">
                    <a:pos x="360" y="56"/>
                  </a:cxn>
                  <a:cxn ang="0">
                    <a:pos x="396" y="87"/>
                  </a:cxn>
                  <a:cxn ang="0">
                    <a:pos x="423" y="121"/>
                  </a:cxn>
                  <a:cxn ang="0">
                    <a:pos x="431" y="154"/>
                  </a:cxn>
                  <a:cxn ang="0">
                    <a:pos x="422" y="196"/>
                  </a:cxn>
                  <a:cxn ang="0">
                    <a:pos x="401" y="228"/>
                  </a:cxn>
                  <a:cxn ang="0">
                    <a:pos x="373" y="251"/>
                  </a:cxn>
                  <a:cxn ang="0">
                    <a:pos x="337" y="265"/>
                  </a:cxn>
                  <a:cxn ang="0">
                    <a:pos x="298" y="272"/>
                  </a:cxn>
                  <a:cxn ang="0">
                    <a:pos x="267" y="275"/>
                  </a:cxn>
                  <a:cxn ang="0">
                    <a:pos x="250" y="287"/>
                  </a:cxn>
                  <a:cxn ang="0">
                    <a:pos x="240" y="310"/>
                  </a:cxn>
                  <a:cxn ang="0">
                    <a:pos x="233" y="336"/>
                  </a:cxn>
                  <a:cxn ang="0">
                    <a:pos x="227" y="366"/>
                  </a:cxn>
                  <a:cxn ang="0">
                    <a:pos x="218" y="392"/>
                  </a:cxn>
                  <a:cxn ang="0">
                    <a:pos x="204" y="415"/>
                  </a:cxn>
                  <a:cxn ang="0">
                    <a:pos x="180" y="427"/>
                  </a:cxn>
                  <a:cxn ang="0">
                    <a:pos x="150" y="427"/>
                  </a:cxn>
                  <a:cxn ang="0">
                    <a:pos x="128" y="415"/>
                  </a:cxn>
                  <a:cxn ang="0">
                    <a:pos x="113" y="394"/>
                  </a:cxn>
                  <a:cxn ang="0">
                    <a:pos x="103" y="370"/>
                  </a:cxn>
                  <a:cxn ang="0">
                    <a:pos x="93" y="347"/>
                  </a:cxn>
                  <a:cxn ang="0">
                    <a:pos x="81" y="329"/>
                  </a:cxn>
                  <a:cxn ang="0">
                    <a:pos x="65" y="320"/>
                  </a:cxn>
                  <a:cxn ang="0">
                    <a:pos x="41" y="318"/>
                  </a:cxn>
                  <a:cxn ang="0">
                    <a:pos x="21" y="313"/>
                  </a:cxn>
                  <a:cxn ang="0">
                    <a:pos x="7" y="300"/>
                  </a:cxn>
                  <a:cxn ang="0">
                    <a:pos x="0" y="277"/>
                  </a:cxn>
                  <a:cxn ang="0">
                    <a:pos x="5" y="246"/>
                  </a:cxn>
                  <a:cxn ang="0">
                    <a:pos x="17" y="226"/>
                  </a:cxn>
                  <a:cxn ang="0">
                    <a:pos x="36" y="213"/>
                  </a:cxn>
                  <a:cxn ang="0">
                    <a:pos x="56" y="202"/>
                  </a:cxn>
                  <a:cxn ang="0">
                    <a:pos x="73" y="188"/>
                  </a:cxn>
                  <a:cxn ang="0">
                    <a:pos x="84" y="170"/>
                  </a:cxn>
                  <a:cxn ang="0">
                    <a:pos x="87" y="138"/>
                  </a:cxn>
                  <a:cxn ang="0">
                    <a:pos x="95" y="110"/>
                  </a:cxn>
                  <a:cxn ang="0">
                    <a:pos x="111" y="94"/>
                  </a:cxn>
                  <a:cxn ang="0">
                    <a:pos x="135" y="86"/>
                  </a:cxn>
                  <a:cxn ang="0">
                    <a:pos x="166" y="84"/>
                  </a:cxn>
                  <a:cxn ang="0">
                    <a:pos x="179" y="63"/>
                  </a:cxn>
                  <a:cxn ang="0">
                    <a:pos x="191" y="41"/>
                  </a:cxn>
                  <a:cxn ang="0">
                    <a:pos x="204" y="21"/>
                  </a:cxn>
                  <a:cxn ang="0">
                    <a:pos x="221" y="7"/>
                  </a:cxn>
                  <a:cxn ang="0">
                    <a:pos x="243" y="0"/>
                  </a:cxn>
                </a:cxnLst>
                <a:rect l="0" t="0" r="r" b="b"/>
                <a:pathLst>
                  <a:path w="431" h="429">
                    <a:moveTo>
                      <a:pt x="243" y="0"/>
                    </a:moveTo>
                    <a:lnTo>
                      <a:pt x="256" y="1"/>
                    </a:lnTo>
                    <a:lnTo>
                      <a:pt x="271" y="4"/>
                    </a:lnTo>
                    <a:lnTo>
                      <a:pt x="289" y="11"/>
                    </a:lnTo>
                    <a:lnTo>
                      <a:pt x="304" y="19"/>
                    </a:lnTo>
                    <a:lnTo>
                      <a:pt x="322" y="29"/>
                    </a:lnTo>
                    <a:lnTo>
                      <a:pt x="341" y="42"/>
                    </a:lnTo>
                    <a:lnTo>
                      <a:pt x="360" y="56"/>
                    </a:lnTo>
                    <a:lnTo>
                      <a:pt x="379" y="71"/>
                    </a:lnTo>
                    <a:lnTo>
                      <a:pt x="396" y="87"/>
                    </a:lnTo>
                    <a:lnTo>
                      <a:pt x="411" y="104"/>
                    </a:lnTo>
                    <a:lnTo>
                      <a:pt x="423" y="121"/>
                    </a:lnTo>
                    <a:lnTo>
                      <a:pt x="430" y="138"/>
                    </a:lnTo>
                    <a:lnTo>
                      <a:pt x="431" y="154"/>
                    </a:lnTo>
                    <a:lnTo>
                      <a:pt x="428" y="176"/>
                    </a:lnTo>
                    <a:lnTo>
                      <a:pt x="422" y="196"/>
                    </a:lnTo>
                    <a:lnTo>
                      <a:pt x="413" y="213"/>
                    </a:lnTo>
                    <a:lnTo>
                      <a:pt x="401" y="228"/>
                    </a:lnTo>
                    <a:lnTo>
                      <a:pt x="388" y="240"/>
                    </a:lnTo>
                    <a:lnTo>
                      <a:pt x="373" y="251"/>
                    </a:lnTo>
                    <a:lnTo>
                      <a:pt x="355" y="259"/>
                    </a:lnTo>
                    <a:lnTo>
                      <a:pt x="337" y="265"/>
                    </a:lnTo>
                    <a:lnTo>
                      <a:pt x="318" y="269"/>
                    </a:lnTo>
                    <a:lnTo>
                      <a:pt x="298" y="272"/>
                    </a:lnTo>
                    <a:lnTo>
                      <a:pt x="279" y="273"/>
                    </a:lnTo>
                    <a:lnTo>
                      <a:pt x="267" y="275"/>
                    </a:lnTo>
                    <a:lnTo>
                      <a:pt x="257" y="280"/>
                    </a:lnTo>
                    <a:lnTo>
                      <a:pt x="250" y="287"/>
                    </a:lnTo>
                    <a:lnTo>
                      <a:pt x="245" y="297"/>
                    </a:lnTo>
                    <a:lnTo>
                      <a:pt x="240" y="310"/>
                    </a:lnTo>
                    <a:lnTo>
                      <a:pt x="237" y="322"/>
                    </a:lnTo>
                    <a:lnTo>
                      <a:pt x="233" y="336"/>
                    </a:lnTo>
                    <a:lnTo>
                      <a:pt x="231" y="350"/>
                    </a:lnTo>
                    <a:lnTo>
                      <a:pt x="227" y="366"/>
                    </a:lnTo>
                    <a:lnTo>
                      <a:pt x="223" y="380"/>
                    </a:lnTo>
                    <a:lnTo>
                      <a:pt x="218" y="392"/>
                    </a:lnTo>
                    <a:lnTo>
                      <a:pt x="212" y="405"/>
                    </a:lnTo>
                    <a:lnTo>
                      <a:pt x="204" y="415"/>
                    </a:lnTo>
                    <a:lnTo>
                      <a:pt x="193" y="422"/>
                    </a:lnTo>
                    <a:lnTo>
                      <a:pt x="180" y="427"/>
                    </a:lnTo>
                    <a:lnTo>
                      <a:pt x="164" y="429"/>
                    </a:lnTo>
                    <a:lnTo>
                      <a:pt x="150" y="427"/>
                    </a:lnTo>
                    <a:lnTo>
                      <a:pt x="138" y="423"/>
                    </a:lnTo>
                    <a:lnTo>
                      <a:pt x="128" y="415"/>
                    </a:lnTo>
                    <a:lnTo>
                      <a:pt x="120" y="406"/>
                    </a:lnTo>
                    <a:lnTo>
                      <a:pt x="113" y="394"/>
                    </a:lnTo>
                    <a:lnTo>
                      <a:pt x="108" y="383"/>
                    </a:lnTo>
                    <a:lnTo>
                      <a:pt x="103" y="370"/>
                    </a:lnTo>
                    <a:lnTo>
                      <a:pt x="97" y="358"/>
                    </a:lnTo>
                    <a:lnTo>
                      <a:pt x="93" y="347"/>
                    </a:lnTo>
                    <a:lnTo>
                      <a:pt x="87" y="337"/>
                    </a:lnTo>
                    <a:lnTo>
                      <a:pt x="81" y="329"/>
                    </a:lnTo>
                    <a:lnTo>
                      <a:pt x="74" y="323"/>
                    </a:lnTo>
                    <a:lnTo>
                      <a:pt x="65" y="320"/>
                    </a:lnTo>
                    <a:lnTo>
                      <a:pt x="53" y="320"/>
                    </a:lnTo>
                    <a:lnTo>
                      <a:pt x="41" y="318"/>
                    </a:lnTo>
                    <a:lnTo>
                      <a:pt x="31" y="317"/>
                    </a:lnTo>
                    <a:lnTo>
                      <a:pt x="21" y="313"/>
                    </a:lnTo>
                    <a:lnTo>
                      <a:pt x="13" y="308"/>
                    </a:lnTo>
                    <a:lnTo>
                      <a:pt x="7" y="300"/>
                    </a:lnTo>
                    <a:lnTo>
                      <a:pt x="2" y="290"/>
                    </a:lnTo>
                    <a:lnTo>
                      <a:pt x="0" y="277"/>
                    </a:lnTo>
                    <a:lnTo>
                      <a:pt x="1" y="261"/>
                    </a:lnTo>
                    <a:lnTo>
                      <a:pt x="5" y="246"/>
                    </a:lnTo>
                    <a:lnTo>
                      <a:pt x="10" y="236"/>
                    </a:lnTo>
                    <a:lnTo>
                      <a:pt x="17" y="226"/>
                    </a:lnTo>
                    <a:lnTo>
                      <a:pt x="26" y="219"/>
                    </a:lnTo>
                    <a:lnTo>
                      <a:pt x="36" y="213"/>
                    </a:lnTo>
                    <a:lnTo>
                      <a:pt x="46" y="207"/>
                    </a:lnTo>
                    <a:lnTo>
                      <a:pt x="56" y="202"/>
                    </a:lnTo>
                    <a:lnTo>
                      <a:pt x="65" y="196"/>
                    </a:lnTo>
                    <a:lnTo>
                      <a:pt x="73" y="188"/>
                    </a:lnTo>
                    <a:lnTo>
                      <a:pt x="79" y="180"/>
                    </a:lnTo>
                    <a:lnTo>
                      <a:pt x="84" y="170"/>
                    </a:lnTo>
                    <a:lnTo>
                      <a:pt x="86" y="156"/>
                    </a:lnTo>
                    <a:lnTo>
                      <a:pt x="87" y="138"/>
                    </a:lnTo>
                    <a:lnTo>
                      <a:pt x="90" y="123"/>
                    </a:lnTo>
                    <a:lnTo>
                      <a:pt x="95" y="110"/>
                    </a:lnTo>
                    <a:lnTo>
                      <a:pt x="102" y="100"/>
                    </a:lnTo>
                    <a:lnTo>
                      <a:pt x="111" y="94"/>
                    </a:lnTo>
                    <a:lnTo>
                      <a:pt x="121" y="89"/>
                    </a:lnTo>
                    <a:lnTo>
                      <a:pt x="135" y="86"/>
                    </a:lnTo>
                    <a:lnTo>
                      <a:pt x="149" y="84"/>
                    </a:lnTo>
                    <a:lnTo>
                      <a:pt x="166" y="84"/>
                    </a:lnTo>
                    <a:lnTo>
                      <a:pt x="173" y="74"/>
                    </a:lnTo>
                    <a:lnTo>
                      <a:pt x="179" y="63"/>
                    </a:lnTo>
                    <a:lnTo>
                      <a:pt x="184" y="51"/>
                    </a:lnTo>
                    <a:lnTo>
                      <a:pt x="191" y="41"/>
                    </a:lnTo>
                    <a:lnTo>
                      <a:pt x="198" y="30"/>
                    </a:lnTo>
                    <a:lnTo>
                      <a:pt x="204" y="21"/>
                    </a:lnTo>
                    <a:lnTo>
                      <a:pt x="212" y="13"/>
                    </a:lnTo>
                    <a:lnTo>
                      <a:pt x="221" y="7"/>
                    </a:lnTo>
                    <a:lnTo>
                      <a:pt x="231" y="2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12"/>
              <p:cNvSpPr>
                <a:spLocks/>
              </p:cNvSpPr>
              <p:nvPr/>
            </p:nvSpPr>
            <p:spPr bwMode="auto">
              <a:xfrm>
                <a:off x="4560888" y="2198688"/>
                <a:ext cx="608013" cy="601663"/>
              </a:xfrm>
              <a:custGeom>
                <a:avLst/>
                <a:gdLst/>
                <a:ahLst/>
                <a:cxnLst>
                  <a:cxn ang="0">
                    <a:pos x="250" y="3"/>
                  </a:cxn>
                  <a:cxn ang="0">
                    <a:pos x="281" y="25"/>
                  </a:cxn>
                  <a:cxn ang="0">
                    <a:pos x="299" y="47"/>
                  </a:cxn>
                  <a:cxn ang="0">
                    <a:pos x="316" y="65"/>
                  </a:cxn>
                  <a:cxn ang="0">
                    <a:pos x="331" y="69"/>
                  </a:cxn>
                  <a:cxn ang="0">
                    <a:pos x="347" y="70"/>
                  </a:cxn>
                  <a:cxn ang="0">
                    <a:pos x="367" y="79"/>
                  </a:cxn>
                  <a:cxn ang="0">
                    <a:pos x="379" y="98"/>
                  </a:cxn>
                  <a:cxn ang="0">
                    <a:pos x="383" y="122"/>
                  </a:cxn>
                  <a:cxn ang="0">
                    <a:pos x="379" y="147"/>
                  </a:cxn>
                  <a:cxn ang="0">
                    <a:pos x="366" y="173"/>
                  </a:cxn>
                  <a:cxn ang="0">
                    <a:pos x="346" y="199"/>
                  </a:cxn>
                  <a:cxn ang="0">
                    <a:pos x="319" y="217"/>
                  </a:cxn>
                  <a:cxn ang="0">
                    <a:pos x="285" y="224"/>
                  </a:cxn>
                  <a:cxn ang="0">
                    <a:pos x="259" y="223"/>
                  </a:cxn>
                  <a:cxn ang="0">
                    <a:pos x="223" y="229"/>
                  </a:cxn>
                  <a:cxn ang="0">
                    <a:pos x="205" y="247"/>
                  </a:cxn>
                  <a:cxn ang="0">
                    <a:pos x="195" y="279"/>
                  </a:cxn>
                  <a:cxn ang="0">
                    <a:pos x="189" y="314"/>
                  </a:cxn>
                  <a:cxn ang="0">
                    <a:pos x="179" y="347"/>
                  </a:cxn>
                  <a:cxn ang="0">
                    <a:pos x="158" y="373"/>
                  </a:cxn>
                  <a:cxn ang="0">
                    <a:pos x="135" y="379"/>
                  </a:cxn>
                  <a:cxn ang="0">
                    <a:pos x="111" y="366"/>
                  </a:cxn>
                  <a:cxn ang="0">
                    <a:pos x="94" y="342"/>
                  </a:cxn>
                  <a:cxn ang="0">
                    <a:pos x="76" y="298"/>
                  </a:cxn>
                  <a:cxn ang="0">
                    <a:pos x="63" y="280"/>
                  </a:cxn>
                  <a:cxn ang="0">
                    <a:pos x="43" y="271"/>
                  </a:cxn>
                  <a:cxn ang="0">
                    <a:pos x="27" y="273"/>
                  </a:cxn>
                  <a:cxn ang="0">
                    <a:pos x="14" y="274"/>
                  </a:cxn>
                  <a:cxn ang="0">
                    <a:pos x="3" y="261"/>
                  </a:cxn>
                  <a:cxn ang="0">
                    <a:pos x="0" y="237"/>
                  </a:cxn>
                  <a:cxn ang="0">
                    <a:pos x="9" y="215"/>
                  </a:cxn>
                  <a:cxn ang="0">
                    <a:pos x="27" y="201"/>
                  </a:cxn>
                  <a:cxn ang="0">
                    <a:pos x="47" y="192"/>
                  </a:cxn>
                  <a:cxn ang="0">
                    <a:pos x="65" y="184"/>
                  </a:cxn>
                  <a:cxn ang="0">
                    <a:pos x="78" y="168"/>
                  </a:cxn>
                  <a:cxn ang="0">
                    <a:pos x="84" y="146"/>
                  </a:cxn>
                  <a:cxn ang="0">
                    <a:pos x="86" y="103"/>
                  </a:cxn>
                  <a:cxn ang="0">
                    <a:pos x="94" y="86"/>
                  </a:cxn>
                  <a:cxn ang="0">
                    <a:pos x="111" y="77"/>
                  </a:cxn>
                  <a:cxn ang="0">
                    <a:pos x="130" y="80"/>
                  </a:cxn>
                  <a:cxn ang="0">
                    <a:pos x="148" y="80"/>
                  </a:cxn>
                  <a:cxn ang="0">
                    <a:pos x="162" y="69"/>
                  </a:cxn>
                  <a:cxn ang="0">
                    <a:pos x="166" y="53"/>
                  </a:cxn>
                  <a:cxn ang="0">
                    <a:pos x="169" y="35"/>
                  </a:cxn>
                  <a:cxn ang="0">
                    <a:pos x="176" y="21"/>
                  </a:cxn>
                  <a:cxn ang="0">
                    <a:pos x="197" y="9"/>
                  </a:cxn>
                  <a:cxn ang="0">
                    <a:pos x="234" y="0"/>
                  </a:cxn>
                </a:cxnLst>
                <a:rect l="0" t="0" r="r" b="b"/>
                <a:pathLst>
                  <a:path w="383" h="379">
                    <a:moveTo>
                      <a:pt x="234" y="0"/>
                    </a:moveTo>
                    <a:lnTo>
                      <a:pt x="250" y="3"/>
                    </a:lnTo>
                    <a:lnTo>
                      <a:pt x="266" y="12"/>
                    </a:lnTo>
                    <a:lnTo>
                      <a:pt x="281" y="25"/>
                    </a:lnTo>
                    <a:lnTo>
                      <a:pt x="291" y="35"/>
                    </a:lnTo>
                    <a:lnTo>
                      <a:pt x="299" y="47"/>
                    </a:lnTo>
                    <a:lnTo>
                      <a:pt x="308" y="58"/>
                    </a:lnTo>
                    <a:lnTo>
                      <a:pt x="316" y="65"/>
                    </a:lnTo>
                    <a:lnTo>
                      <a:pt x="324" y="68"/>
                    </a:lnTo>
                    <a:lnTo>
                      <a:pt x="331" y="69"/>
                    </a:lnTo>
                    <a:lnTo>
                      <a:pt x="339" y="69"/>
                    </a:lnTo>
                    <a:lnTo>
                      <a:pt x="347" y="70"/>
                    </a:lnTo>
                    <a:lnTo>
                      <a:pt x="356" y="73"/>
                    </a:lnTo>
                    <a:lnTo>
                      <a:pt x="367" y="79"/>
                    </a:lnTo>
                    <a:lnTo>
                      <a:pt x="374" y="88"/>
                    </a:lnTo>
                    <a:lnTo>
                      <a:pt x="379" y="98"/>
                    </a:lnTo>
                    <a:lnTo>
                      <a:pt x="382" y="109"/>
                    </a:lnTo>
                    <a:lnTo>
                      <a:pt x="383" y="122"/>
                    </a:lnTo>
                    <a:lnTo>
                      <a:pt x="382" y="134"/>
                    </a:lnTo>
                    <a:lnTo>
                      <a:pt x="379" y="147"/>
                    </a:lnTo>
                    <a:lnTo>
                      <a:pt x="375" y="157"/>
                    </a:lnTo>
                    <a:lnTo>
                      <a:pt x="366" y="173"/>
                    </a:lnTo>
                    <a:lnTo>
                      <a:pt x="357" y="187"/>
                    </a:lnTo>
                    <a:lnTo>
                      <a:pt x="346" y="199"/>
                    </a:lnTo>
                    <a:lnTo>
                      <a:pt x="333" y="209"/>
                    </a:lnTo>
                    <a:lnTo>
                      <a:pt x="319" y="217"/>
                    </a:lnTo>
                    <a:lnTo>
                      <a:pt x="303" y="221"/>
                    </a:lnTo>
                    <a:lnTo>
                      <a:pt x="285" y="224"/>
                    </a:lnTo>
                    <a:lnTo>
                      <a:pt x="272" y="224"/>
                    </a:lnTo>
                    <a:lnTo>
                      <a:pt x="259" y="223"/>
                    </a:lnTo>
                    <a:lnTo>
                      <a:pt x="234" y="225"/>
                    </a:lnTo>
                    <a:lnTo>
                      <a:pt x="223" y="229"/>
                    </a:lnTo>
                    <a:lnTo>
                      <a:pt x="213" y="236"/>
                    </a:lnTo>
                    <a:lnTo>
                      <a:pt x="205" y="247"/>
                    </a:lnTo>
                    <a:lnTo>
                      <a:pt x="198" y="263"/>
                    </a:lnTo>
                    <a:lnTo>
                      <a:pt x="195" y="279"/>
                    </a:lnTo>
                    <a:lnTo>
                      <a:pt x="192" y="297"/>
                    </a:lnTo>
                    <a:lnTo>
                      <a:pt x="189" y="314"/>
                    </a:lnTo>
                    <a:lnTo>
                      <a:pt x="185" y="331"/>
                    </a:lnTo>
                    <a:lnTo>
                      <a:pt x="179" y="347"/>
                    </a:lnTo>
                    <a:lnTo>
                      <a:pt x="169" y="362"/>
                    </a:lnTo>
                    <a:lnTo>
                      <a:pt x="158" y="373"/>
                    </a:lnTo>
                    <a:lnTo>
                      <a:pt x="147" y="378"/>
                    </a:lnTo>
                    <a:lnTo>
                      <a:pt x="135" y="379"/>
                    </a:lnTo>
                    <a:lnTo>
                      <a:pt x="123" y="374"/>
                    </a:lnTo>
                    <a:lnTo>
                      <a:pt x="111" y="366"/>
                    </a:lnTo>
                    <a:lnTo>
                      <a:pt x="99" y="352"/>
                    </a:lnTo>
                    <a:lnTo>
                      <a:pt x="94" y="342"/>
                    </a:lnTo>
                    <a:lnTo>
                      <a:pt x="85" y="321"/>
                    </a:lnTo>
                    <a:lnTo>
                      <a:pt x="76" y="298"/>
                    </a:lnTo>
                    <a:lnTo>
                      <a:pt x="70" y="288"/>
                    </a:lnTo>
                    <a:lnTo>
                      <a:pt x="63" y="280"/>
                    </a:lnTo>
                    <a:lnTo>
                      <a:pt x="54" y="274"/>
                    </a:lnTo>
                    <a:lnTo>
                      <a:pt x="43" y="271"/>
                    </a:lnTo>
                    <a:lnTo>
                      <a:pt x="35" y="271"/>
                    </a:lnTo>
                    <a:lnTo>
                      <a:pt x="27" y="273"/>
                    </a:lnTo>
                    <a:lnTo>
                      <a:pt x="20" y="274"/>
                    </a:lnTo>
                    <a:lnTo>
                      <a:pt x="14" y="274"/>
                    </a:lnTo>
                    <a:lnTo>
                      <a:pt x="9" y="270"/>
                    </a:lnTo>
                    <a:lnTo>
                      <a:pt x="3" y="261"/>
                    </a:lnTo>
                    <a:lnTo>
                      <a:pt x="0" y="250"/>
                    </a:lnTo>
                    <a:lnTo>
                      <a:pt x="0" y="237"/>
                    </a:lnTo>
                    <a:lnTo>
                      <a:pt x="3" y="226"/>
                    </a:lnTo>
                    <a:lnTo>
                      <a:pt x="9" y="215"/>
                    </a:lnTo>
                    <a:lnTo>
                      <a:pt x="18" y="206"/>
                    </a:lnTo>
                    <a:lnTo>
                      <a:pt x="27" y="201"/>
                    </a:lnTo>
                    <a:lnTo>
                      <a:pt x="37" y="196"/>
                    </a:lnTo>
                    <a:lnTo>
                      <a:pt x="47" y="192"/>
                    </a:lnTo>
                    <a:lnTo>
                      <a:pt x="56" y="188"/>
                    </a:lnTo>
                    <a:lnTo>
                      <a:pt x="65" y="184"/>
                    </a:lnTo>
                    <a:lnTo>
                      <a:pt x="72" y="177"/>
                    </a:lnTo>
                    <a:lnTo>
                      <a:pt x="78" y="168"/>
                    </a:lnTo>
                    <a:lnTo>
                      <a:pt x="83" y="155"/>
                    </a:lnTo>
                    <a:lnTo>
                      <a:pt x="84" y="146"/>
                    </a:lnTo>
                    <a:lnTo>
                      <a:pt x="84" y="124"/>
                    </a:lnTo>
                    <a:lnTo>
                      <a:pt x="86" y="103"/>
                    </a:lnTo>
                    <a:lnTo>
                      <a:pt x="90" y="94"/>
                    </a:lnTo>
                    <a:lnTo>
                      <a:pt x="94" y="86"/>
                    </a:lnTo>
                    <a:lnTo>
                      <a:pt x="102" y="80"/>
                    </a:lnTo>
                    <a:lnTo>
                      <a:pt x="111" y="77"/>
                    </a:lnTo>
                    <a:lnTo>
                      <a:pt x="121" y="77"/>
                    </a:lnTo>
                    <a:lnTo>
                      <a:pt x="130" y="80"/>
                    </a:lnTo>
                    <a:lnTo>
                      <a:pt x="139" y="81"/>
                    </a:lnTo>
                    <a:lnTo>
                      <a:pt x="148" y="80"/>
                    </a:lnTo>
                    <a:lnTo>
                      <a:pt x="156" y="75"/>
                    </a:lnTo>
                    <a:lnTo>
                      <a:pt x="162" y="69"/>
                    </a:lnTo>
                    <a:lnTo>
                      <a:pt x="164" y="62"/>
                    </a:lnTo>
                    <a:lnTo>
                      <a:pt x="166" y="53"/>
                    </a:lnTo>
                    <a:lnTo>
                      <a:pt x="167" y="44"/>
                    </a:lnTo>
                    <a:lnTo>
                      <a:pt x="169" y="35"/>
                    </a:lnTo>
                    <a:lnTo>
                      <a:pt x="171" y="26"/>
                    </a:lnTo>
                    <a:lnTo>
                      <a:pt x="176" y="21"/>
                    </a:lnTo>
                    <a:lnTo>
                      <a:pt x="181" y="17"/>
                    </a:lnTo>
                    <a:lnTo>
                      <a:pt x="197" y="9"/>
                    </a:lnTo>
                    <a:lnTo>
                      <a:pt x="216" y="2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FCDD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13"/>
              <p:cNvSpPr>
                <a:spLocks/>
              </p:cNvSpPr>
              <p:nvPr/>
            </p:nvSpPr>
            <p:spPr bwMode="auto">
              <a:xfrm>
                <a:off x="6253163" y="1993901"/>
                <a:ext cx="766763" cy="590550"/>
              </a:xfrm>
              <a:custGeom>
                <a:avLst/>
                <a:gdLst/>
                <a:ahLst/>
                <a:cxnLst>
                  <a:cxn ang="0">
                    <a:pos x="155" y="1"/>
                  </a:cxn>
                  <a:cxn ang="0">
                    <a:pos x="177" y="11"/>
                  </a:cxn>
                  <a:cxn ang="0">
                    <a:pos x="198" y="22"/>
                  </a:cxn>
                  <a:cxn ang="0">
                    <a:pos x="224" y="22"/>
                  </a:cxn>
                  <a:cxn ang="0">
                    <a:pos x="253" y="16"/>
                  </a:cxn>
                  <a:cxn ang="0">
                    <a:pos x="282" y="10"/>
                  </a:cxn>
                  <a:cxn ang="0">
                    <a:pos x="308" y="12"/>
                  </a:cxn>
                  <a:cxn ang="0">
                    <a:pos x="333" y="26"/>
                  </a:cxn>
                  <a:cxn ang="0">
                    <a:pos x="352" y="54"/>
                  </a:cxn>
                  <a:cxn ang="0">
                    <a:pos x="358" y="82"/>
                  </a:cxn>
                  <a:cxn ang="0">
                    <a:pos x="365" y="112"/>
                  </a:cxn>
                  <a:cxn ang="0">
                    <a:pos x="386" y="138"/>
                  </a:cxn>
                  <a:cxn ang="0">
                    <a:pos x="413" y="159"/>
                  </a:cxn>
                  <a:cxn ang="0">
                    <a:pos x="440" y="178"/>
                  </a:cxn>
                  <a:cxn ang="0">
                    <a:pos x="465" y="206"/>
                  </a:cxn>
                  <a:cxn ang="0">
                    <a:pos x="479" y="241"/>
                  </a:cxn>
                  <a:cxn ang="0">
                    <a:pos x="483" y="277"/>
                  </a:cxn>
                  <a:cxn ang="0">
                    <a:pos x="476" y="313"/>
                  </a:cxn>
                  <a:cxn ang="0">
                    <a:pos x="458" y="343"/>
                  </a:cxn>
                  <a:cxn ang="0">
                    <a:pos x="428" y="364"/>
                  </a:cxn>
                  <a:cxn ang="0">
                    <a:pos x="388" y="372"/>
                  </a:cxn>
                  <a:cxn ang="0">
                    <a:pos x="355" y="365"/>
                  </a:cxn>
                  <a:cxn ang="0">
                    <a:pos x="330" y="346"/>
                  </a:cxn>
                  <a:cxn ang="0">
                    <a:pos x="307" y="323"/>
                  </a:cxn>
                  <a:cxn ang="0">
                    <a:pos x="285" y="302"/>
                  </a:cxn>
                  <a:cxn ang="0">
                    <a:pos x="259" y="288"/>
                  </a:cxn>
                  <a:cxn ang="0">
                    <a:pos x="226" y="287"/>
                  </a:cxn>
                  <a:cxn ang="0">
                    <a:pos x="196" y="294"/>
                  </a:cxn>
                  <a:cxn ang="0">
                    <a:pos x="171" y="305"/>
                  </a:cxn>
                  <a:cxn ang="0">
                    <a:pos x="145" y="314"/>
                  </a:cxn>
                  <a:cxn ang="0">
                    <a:pos x="118" y="317"/>
                  </a:cxn>
                  <a:cxn ang="0">
                    <a:pos x="86" y="310"/>
                  </a:cxn>
                  <a:cxn ang="0">
                    <a:pos x="45" y="287"/>
                  </a:cxn>
                  <a:cxn ang="0">
                    <a:pos x="14" y="255"/>
                  </a:cxn>
                  <a:cxn ang="0">
                    <a:pos x="1" y="220"/>
                  </a:cxn>
                  <a:cxn ang="0">
                    <a:pos x="2" y="184"/>
                  </a:cxn>
                  <a:cxn ang="0">
                    <a:pos x="17" y="145"/>
                  </a:cxn>
                  <a:cxn ang="0">
                    <a:pos x="40" y="106"/>
                  </a:cxn>
                  <a:cxn ang="0">
                    <a:pos x="63" y="75"/>
                  </a:cxn>
                  <a:cxn ang="0">
                    <a:pos x="78" y="50"/>
                  </a:cxn>
                  <a:cxn ang="0">
                    <a:pos x="94" y="25"/>
                  </a:cxn>
                  <a:cxn ang="0">
                    <a:pos x="115" y="7"/>
                  </a:cxn>
                  <a:cxn ang="0">
                    <a:pos x="142" y="0"/>
                  </a:cxn>
                </a:cxnLst>
                <a:rect l="0" t="0" r="r" b="b"/>
                <a:pathLst>
                  <a:path w="483" h="372">
                    <a:moveTo>
                      <a:pt x="142" y="0"/>
                    </a:moveTo>
                    <a:lnTo>
                      <a:pt x="155" y="1"/>
                    </a:lnTo>
                    <a:lnTo>
                      <a:pt x="166" y="6"/>
                    </a:lnTo>
                    <a:lnTo>
                      <a:pt x="177" y="11"/>
                    </a:lnTo>
                    <a:lnTo>
                      <a:pt x="187" y="17"/>
                    </a:lnTo>
                    <a:lnTo>
                      <a:pt x="198" y="22"/>
                    </a:lnTo>
                    <a:lnTo>
                      <a:pt x="210" y="24"/>
                    </a:lnTo>
                    <a:lnTo>
                      <a:pt x="224" y="22"/>
                    </a:lnTo>
                    <a:lnTo>
                      <a:pt x="239" y="18"/>
                    </a:lnTo>
                    <a:lnTo>
                      <a:pt x="253" y="16"/>
                    </a:lnTo>
                    <a:lnTo>
                      <a:pt x="267" y="12"/>
                    </a:lnTo>
                    <a:lnTo>
                      <a:pt x="282" y="10"/>
                    </a:lnTo>
                    <a:lnTo>
                      <a:pt x="295" y="10"/>
                    </a:lnTo>
                    <a:lnTo>
                      <a:pt x="308" y="12"/>
                    </a:lnTo>
                    <a:lnTo>
                      <a:pt x="321" y="17"/>
                    </a:lnTo>
                    <a:lnTo>
                      <a:pt x="333" y="26"/>
                    </a:lnTo>
                    <a:lnTo>
                      <a:pt x="345" y="40"/>
                    </a:lnTo>
                    <a:lnTo>
                      <a:pt x="352" y="54"/>
                    </a:lnTo>
                    <a:lnTo>
                      <a:pt x="355" y="68"/>
                    </a:lnTo>
                    <a:lnTo>
                      <a:pt x="358" y="82"/>
                    </a:lnTo>
                    <a:lnTo>
                      <a:pt x="361" y="98"/>
                    </a:lnTo>
                    <a:lnTo>
                      <a:pt x="365" y="112"/>
                    </a:lnTo>
                    <a:lnTo>
                      <a:pt x="374" y="126"/>
                    </a:lnTo>
                    <a:lnTo>
                      <a:pt x="386" y="138"/>
                    </a:lnTo>
                    <a:lnTo>
                      <a:pt x="399" y="148"/>
                    </a:lnTo>
                    <a:lnTo>
                      <a:pt x="413" y="159"/>
                    </a:lnTo>
                    <a:lnTo>
                      <a:pt x="427" y="168"/>
                    </a:lnTo>
                    <a:lnTo>
                      <a:pt x="440" y="178"/>
                    </a:lnTo>
                    <a:lnTo>
                      <a:pt x="453" y="191"/>
                    </a:lnTo>
                    <a:lnTo>
                      <a:pt x="465" y="206"/>
                    </a:lnTo>
                    <a:lnTo>
                      <a:pt x="474" y="223"/>
                    </a:lnTo>
                    <a:lnTo>
                      <a:pt x="479" y="241"/>
                    </a:lnTo>
                    <a:lnTo>
                      <a:pt x="483" y="259"/>
                    </a:lnTo>
                    <a:lnTo>
                      <a:pt x="483" y="277"/>
                    </a:lnTo>
                    <a:lnTo>
                      <a:pt x="481" y="296"/>
                    </a:lnTo>
                    <a:lnTo>
                      <a:pt x="476" y="313"/>
                    </a:lnTo>
                    <a:lnTo>
                      <a:pt x="468" y="329"/>
                    </a:lnTo>
                    <a:lnTo>
                      <a:pt x="458" y="343"/>
                    </a:lnTo>
                    <a:lnTo>
                      <a:pt x="444" y="355"/>
                    </a:lnTo>
                    <a:lnTo>
                      <a:pt x="428" y="364"/>
                    </a:lnTo>
                    <a:lnTo>
                      <a:pt x="410" y="370"/>
                    </a:lnTo>
                    <a:lnTo>
                      <a:pt x="388" y="372"/>
                    </a:lnTo>
                    <a:lnTo>
                      <a:pt x="371" y="370"/>
                    </a:lnTo>
                    <a:lnTo>
                      <a:pt x="355" y="365"/>
                    </a:lnTo>
                    <a:lnTo>
                      <a:pt x="342" y="356"/>
                    </a:lnTo>
                    <a:lnTo>
                      <a:pt x="330" y="346"/>
                    </a:lnTo>
                    <a:lnTo>
                      <a:pt x="318" y="335"/>
                    </a:lnTo>
                    <a:lnTo>
                      <a:pt x="307" y="323"/>
                    </a:lnTo>
                    <a:lnTo>
                      <a:pt x="297" y="312"/>
                    </a:lnTo>
                    <a:lnTo>
                      <a:pt x="285" y="302"/>
                    </a:lnTo>
                    <a:lnTo>
                      <a:pt x="273" y="293"/>
                    </a:lnTo>
                    <a:lnTo>
                      <a:pt x="259" y="288"/>
                    </a:lnTo>
                    <a:lnTo>
                      <a:pt x="243" y="286"/>
                    </a:lnTo>
                    <a:lnTo>
                      <a:pt x="226" y="287"/>
                    </a:lnTo>
                    <a:lnTo>
                      <a:pt x="211" y="291"/>
                    </a:lnTo>
                    <a:lnTo>
                      <a:pt x="196" y="294"/>
                    </a:lnTo>
                    <a:lnTo>
                      <a:pt x="183" y="300"/>
                    </a:lnTo>
                    <a:lnTo>
                      <a:pt x="171" y="305"/>
                    </a:lnTo>
                    <a:lnTo>
                      <a:pt x="158" y="309"/>
                    </a:lnTo>
                    <a:lnTo>
                      <a:pt x="145" y="314"/>
                    </a:lnTo>
                    <a:lnTo>
                      <a:pt x="131" y="317"/>
                    </a:lnTo>
                    <a:lnTo>
                      <a:pt x="118" y="317"/>
                    </a:lnTo>
                    <a:lnTo>
                      <a:pt x="103" y="315"/>
                    </a:lnTo>
                    <a:lnTo>
                      <a:pt x="86" y="310"/>
                    </a:lnTo>
                    <a:lnTo>
                      <a:pt x="68" y="301"/>
                    </a:lnTo>
                    <a:lnTo>
                      <a:pt x="45" y="287"/>
                    </a:lnTo>
                    <a:lnTo>
                      <a:pt x="27" y="271"/>
                    </a:lnTo>
                    <a:lnTo>
                      <a:pt x="14" y="255"/>
                    </a:lnTo>
                    <a:lnTo>
                      <a:pt x="5" y="238"/>
                    </a:lnTo>
                    <a:lnTo>
                      <a:pt x="1" y="220"/>
                    </a:lnTo>
                    <a:lnTo>
                      <a:pt x="0" y="202"/>
                    </a:lnTo>
                    <a:lnTo>
                      <a:pt x="2" y="184"/>
                    </a:lnTo>
                    <a:lnTo>
                      <a:pt x="8" y="164"/>
                    </a:lnTo>
                    <a:lnTo>
                      <a:pt x="17" y="145"/>
                    </a:lnTo>
                    <a:lnTo>
                      <a:pt x="27" y="126"/>
                    </a:lnTo>
                    <a:lnTo>
                      <a:pt x="40" y="106"/>
                    </a:lnTo>
                    <a:lnTo>
                      <a:pt x="55" y="87"/>
                    </a:lnTo>
                    <a:lnTo>
                      <a:pt x="63" y="75"/>
                    </a:lnTo>
                    <a:lnTo>
                      <a:pt x="70" y="64"/>
                    </a:lnTo>
                    <a:lnTo>
                      <a:pt x="78" y="50"/>
                    </a:lnTo>
                    <a:lnTo>
                      <a:pt x="85" y="38"/>
                    </a:lnTo>
                    <a:lnTo>
                      <a:pt x="94" y="25"/>
                    </a:lnTo>
                    <a:lnTo>
                      <a:pt x="103" y="16"/>
                    </a:lnTo>
                    <a:lnTo>
                      <a:pt x="115" y="7"/>
                    </a:lnTo>
                    <a:lnTo>
                      <a:pt x="127" y="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30B7C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14"/>
              <p:cNvSpPr>
                <a:spLocks/>
              </p:cNvSpPr>
              <p:nvPr/>
            </p:nvSpPr>
            <p:spPr bwMode="auto">
              <a:xfrm>
                <a:off x="6272213" y="2016126"/>
                <a:ext cx="709613" cy="515938"/>
              </a:xfrm>
              <a:custGeom>
                <a:avLst/>
                <a:gdLst/>
                <a:ahLst/>
                <a:cxnLst>
                  <a:cxn ang="0">
                    <a:pos x="138" y="2"/>
                  </a:cxn>
                  <a:cxn ang="0">
                    <a:pos x="157" y="11"/>
                  </a:cxn>
                  <a:cxn ang="0">
                    <a:pos x="175" y="19"/>
                  </a:cxn>
                  <a:cxn ang="0">
                    <a:pos x="196" y="23"/>
                  </a:cxn>
                  <a:cxn ang="0">
                    <a:pos x="222" y="18"/>
                  </a:cxn>
                  <a:cxn ang="0">
                    <a:pos x="256" y="8"/>
                  </a:cxn>
                  <a:cxn ang="0">
                    <a:pos x="280" y="10"/>
                  </a:cxn>
                  <a:cxn ang="0">
                    <a:pos x="304" y="24"/>
                  </a:cxn>
                  <a:cxn ang="0">
                    <a:pos x="315" y="42"/>
                  </a:cxn>
                  <a:cxn ang="0">
                    <a:pos x="319" y="62"/>
                  </a:cxn>
                  <a:cxn ang="0">
                    <a:pos x="323" y="85"/>
                  </a:cxn>
                  <a:cxn ang="0">
                    <a:pos x="335" y="111"/>
                  </a:cxn>
                  <a:cxn ang="0">
                    <a:pos x="357" y="133"/>
                  </a:cxn>
                  <a:cxn ang="0">
                    <a:pos x="397" y="164"/>
                  </a:cxn>
                  <a:cxn ang="0">
                    <a:pos x="422" y="184"/>
                  </a:cxn>
                  <a:cxn ang="0">
                    <a:pos x="439" y="207"/>
                  </a:cxn>
                  <a:cxn ang="0">
                    <a:pos x="447" y="238"/>
                  </a:cxn>
                  <a:cxn ang="0">
                    <a:pos x="439" y="278"/>
                  </a:cxn>
                  <a:cxn ang="0">
                    <a:pos x="418" y="307"/>
                  </a:cxn>
                  <a:cxn ang="0">
                    <a:pos x="389" y="323"/>
                  </a:cxn>
                  <a:cxn ang="0">
                    <a:pos x="355" y="323"/>
                  </a:cxn>
                  <a:cxn ang="0">
                    <a:pos x="319" y="303"/>
                  </a:cxn>
                  <a:cxn ang="0">
                    <a:pos x="301" y="284"/>
                  </a:cxn>
                  <a:cxn ang="0">
                    <a:pos x="285" y="263"/>
                  </a:cxn>
                  <a:cxn ang="0">
                    <a:pos x="263" y="248"/>
                  </a:cxn>
                  <a:cxn ang="0">
                    <a:pos x="231" y="240"/>
                  </a:cxn>
                  <a:cxn ang="0">
                    <a:pos x="202" y="244"/>
                  </a:cxn>
                  <a:cxn ang="0">
                    <a:pos x="175" y="255"/>
                  </a:cxn>
                  <a:cxn ang="0">
                    <a:pos x="143" y="270"/>
                  </a:cxn>
                  <a:cxn ang="0">
                    <a:pos x="111" y="274"/>
                  </a:cxn>
                  <a:cxn ang="0">
                    <a:pos x="79" y="266"/>
                  </a:cxn>
                  <a:cxn ang="0">
                    <a:pos x="49" y="250"/>
                  </a:cxn>
                  <a:cxn ang="0">
                    <a:pos x="24" y="231"/>
                  </a:cxn>
                  <a:cxn ang="0">
                    <a:pos x="6" y="206"/>
                  </a:cxn>
                  <a:cxn ang="0">
                    <a:pos x="0" y="176"/>
                  </a:cxn>
                  <a:cxn ang="0">
                    <a:pos x="15" y="138"/>
                  </a:cxn>
                  <a:cxn ang="0">
                    <a:pos x="38" y="106"/>
                  </a:cxn>
                  <a:cxn ang="0">
                    <a:pos x="82" y="44"/>
                  </a:cxn>
                  <a:cxn ang="0">
                    <a:pos x="89" y="27"/>
                  </a:cxn>
                  <a:cxn ang="0">
                    <a:pos x="98" y="11"/>
                  </a:cxn>
                  <a:cxn ang="0">
                    <a:pos x="118" y="1"/>
                  </a:cxn>
                </a:cxnLst>
                <a:rect l="0" t="0" r="r" b="b"/>
                <a:pathLst>
                  <a:path w="447" h="325">
                    <a:moveTo>
                      <a:pt x="128" y="0"/>
                    </a:moveTo>
                    <a:lnTo>
                      <a:pt x="138" y="2"/>
                    </a:lnTo>
                    <a:lnTo>
                      <a:pt x="147" y="5"/>
                    </a:lnTo>
                    <a:lnTo>
                      <a:pt x="157" y="11"/>
                    </a:lnTo>
                    <a:lnTo>
                      <a:pt x="166" y="15"/>
                    </a:lnTo>
                    <a:lnTo>
                      <a:pt x="175" y="19"/>
                    </a:lnTo>
                    <a:lnTo>
                      <a:pt x="185" y="23"/>
                    </a:lnTo>
                    <a:lnTo>
                      <a:pt x="196" y="23"/>
                    </a:lnTo>
                    <a:lnTo>
                      <a:pt x="209" y="21"/>
                    </a:lnTo>
                    <a:lnTo>
                      <a:pt x="222" y="18"/>
                    </a:lnTo>
                    <a:lnTo>
                      <a:pt x="245" y="11"/>
                    </a:lnTo>
                    <a:lnTo>
                      <a:pt x="256" y="8"/>
                    </a:lnTo>
                    <a:lnTo>
                      <a:pt x="268" y="8"/>
                    </a:lnTo>
                    <a:lnTo>
                      <a:pt x="280" y="10"/>
                    </a:lnTo>
                    <a:lnTo>
                      <a:pt x="294" y="16"/>
                    </a:lnTo>
                    <a:lnTo>
                      <a:pt x="304" y="24"/>
                    </a:lnTo>
                    <a:lnTo>
                      <a:pt x="311" y="33"/>
                    </a:lnTo>
                    <a:lnTo>
                      <a:pt x="315" y="42"/>
                    </a:lnTo>
                    <a:lnTo>
                      <a:pt x="318" y="52"/>
                    </a:lnTo>
                    <a:lnTo>
                      <a:pt x="319" y="62"/>
                    </a:lnTo>
                    <a:lnTo>
                      <a:pt x="320" y="74"/>
                    </a:lnTo>
                    <a:lnTo>
                      <a:pt x="323" y="85"/>
                    </a:lnTo>
                    <a:lnTo>
                      <a:pt x="327" y="98"/>
                    </a:lnTo>
                    <a:lnTo>
                      <a:pt x="335" y="111"/>
                    </a:lnTo>
                    <a:lnTo>
                      <a:pt x="345" y="123"/>
                    </a:lnTo>
                    <a:lnTo>
                      <a:pt x="357" y="133"/>
                    </a:lnTo>
                    <a:lnTo>
                      <a:pt x="370" y="144"/>
                    </a:lnTo>
                    <a:lnTo>
                      <a:pt x="397" y="164"/>
                    </a:lnTo>
                    <a:lnTo>
                      <a:pt x="409" y="173"/>
                    </a:lnTo>
                    <a:lnTo>
                      <a:pt x="422" y="184"/>
                    </a:lnTo>
                    <a:lnTo>
                      <a:pt x="431" y="195"/>
                    </a:lnTo>
                    <a:lnTo>
                      <a:pt x="439" y="207"/>
                    </a:lnTo>
                    <a:lnTo>
                      <a:pt x="445" y="222"/>
                    </a:lnTo>
                    <a:lnTo>
                      <a:pt x="447" y="238"/>
                    </a:lnTo>
                    <a:lnTo>
                      <a:pt x="445" y="259"/>
                    </a:lnTo>
                    <a:lnTo>
                      <a:pt x="439" y="278"/>
                    </a:lnTo>
                    <a:lnTo>
                      <a:pt x="430" y="294"/>
                    </a:lnTo>
                    <a:lnTo>
                      <a:pt x="418" y="307"/>
                    </a:lnTo>
                    <a:lnTo>
                      <a:pt x="405" y="317"/>
                    </a:lnTo>
                    <a:lnTo>
                      <a:pt x="389" y="323"/>
                    </a:lnTo>
                    <a:lnTo>
                      <a:pt x="373" y="325"/>
                    </a:lnTo>
                    <a:lnTo>
                      <a:pt x="355" y="323"/>
                    </a:lnTo>
                    <a:lnTo>
                      <a:pt x="337" y="316"/>
                    </a:lnTo>
                    <a:lnTo>
                      <a:pt x="319" y="303"/>
                    </a:lnTo>
                    <a:lnTo>
                      <a:pt x="310" y="294"/>
                    </a:lnTo>
                    <a:lnTo>
                      <a:pt x="301" y="284"/>
                    </a:lnTo>
                    <a:lnTo>
                      <a:pt x="293" y="273"/>
                    </a:lnTo>
                    <a:lnTo>
                      <a:pt x="285" y="263"/>
                    </a:lnTo>
                    <a:lnTo>
                      <a:pt x="275" y="255"/>
                    </a:lnTo>
                    <a:lnTo>
                      <a:pt x="263" y="248"/>
                    </a:lnTo>
                    <a:lnTo>
                      <a:pt x="249" y="243"/>
                    </a:lnTo>
                    <a:lnTo>
                      <a:pt x="231" y="240"/>
                    </a:lnTo>
                    <a:lnTo>
                      <a:pt x="216" y="240"/>
                    </a:lnTo>
                    <a:lnTo>
                      <a:pt x="202" y="244"/>
                    </a:lnTo>
                    <a:lnTo>
                      <a:pt x="189" y="249"/>
                    </a:lnTo>
                    <a:lnTo>
                      <a:pt x="175" y="255"/>
                    </a:lnTo>
                    <a:lnTo>
                      <a:pt x="160" y="262"/>
                    </a:lnTo>
                    <a:lnTo>
                      <a:pt x="143" y="270"/>
                    </a:lnTo>
                    <a:lnTo>
                      <a:pt x="127" y="273"/>
                    </a:lnTo>
                    <a:lnTo>
                      <a:pt x="111" y="274"/>
                    </a:lnTo>
                    <a:lnTo>
                      <a:pt x="95" y="272"/>
                    </a:lnTo>
                    <a:lnTo>
                      <a:pt x="79" y="266"/>
                    </a:lnTo>
                    <a:lnTo>
                      <a:pt x="62" y="258"/>
                    </a:lnTo>
                    <a:lnTo>
                      <a:pt x="49" y="250"/>
                    </a:lnTo>
                    <a:lnTo>
                      <a:pt x="37" y="241"/>
                    </a:lnTo>
                    <a:lnTo>
                      <a:pt x="24" y="231"/>
                    </a:lnTo>
                    <a:lnTo>
                      <a:pt x="14" y="220"/>
                    </a:lnTo>
                    <a:lnTo>
                      <a:pt x="6" y="206"/>
                    </a:lnTo>
                    <a:lnTo>
                      <a:pt x="1" y="192"/>
                    </a:lnTo>
                    <a:lnTo>
                      <a:pt x="0" y="176"/>
                    </a:lnTo>
                    <a:lnTo>
                      <a:pt x="6" y="157"/>
                    </a:lnTo>
                    <a:lnTo>
                      <a:pt x="15" y="138"/>
                    </a:lnTo>
                    <a:lnTo>
                      <a:pt x="27" y="121"/>
                    </a:lnTo>
                    <a:lnTo>
                      <a:pt x="38" y="106"/>
                    </a:lnTo>
                    <a:lnTo>
                      <a:pt x="54" y="82"/>
                    </a:lnTo>
                    <a:lnTo>
                      <a:pt x="82" y="44"/>
                    </a:lnTo>
                    <a:lnTo>
                      <a:pt x="87" y="36"/>
                    </a:lnTo>
                    <a:lnTo>
                      <a:pt x="89" y="27"/>
                    </a:lnTo>
                    <a:lnTo>
                      <a:pt x="93" y="18"/>
                    </a:lnTo>
                    <a:lnTo>
                      <a:pt x="98" y="11"/>
                    </a:lnTo>
                    <a:lnTo>
                      <a:pt x="106" y="5"/>
                    </a:lnTo>
                    <a:lnTo>
                      <a:pt x="118" y="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4FEAD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5"/>
              <p:cNvSpPr>
                <a:spLocks/>
              </p:cNvSpPr>
              <p:nvPr/>
            </p:nvSpPr>
            <p:spPr bwMode="auto">
              <a:xfrm>
                <a:off x="6338888" y="2033588"/>
                <a:ext cx="347663" cy="334963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125" y="2"/>
                  </a:cxn>
                  <a:cxn ang="0">
                    <a:pos x="141" y="6"/>
                  </a:cxn>
                  <a:cxn ang="0">
                    <a:pos x="159" y="11"/>
                  </a:cxn>
                  <a:cxn ang="0">
                    <a:pos x="177" y="17"/>
                  </a:cxn>
                  <a:cxn ang="0">
                    <a:pos x="194" y="24"/>
                  </a:cxn>
                  <a:cxn ang="0">
                    <a:pos x="208" y="30"/>
                  </a:cxn>
                  <a:cxn ang="0">
                    <a:pos x="219" y="36"/>
                  </a:cxn>
                  <a:cxn ang="0">
                    <a:pos x="201" y="42"/>
                  </a:cxn>
                  <a:cxn ang="0">
                    <a:pos x="182" y="44"/>
                  </a:cxn>
                  <a:cxn ang="0">
                    <a:pos x="165" y="43"/>
                  </a:cxn>
                  <a:cxn ang="0">
                    <a:pos x="127" y="41"/>
                  </a:cxn>
                  <a:cxn ang="0">
                    <a:pos x="116" y="42"/>
                  </a:cxn>
                  <a:cxn ang="0">
                    <a:pos x="107" y="45"/>
                  </a:cxn>
                  <a:cxn ang="0">
                    <a:pos x="101" y="49"/>
                  </a:cxn>
                  <a:cxn ang="0">
                    <a:pos x="97" y="54"/>
                  </a:cxn>
                  <a:cxn ang="0">
                    <a:pos x="94" y="60"/>
                  </a:cxn>
                  <a:cxn ang="0">
                    <a:pos x="93" y="67"/>
                  </a:cxn>
                  <a:cxn ang="0">
                    <a:pos x="90" y="75"/>
                  </a:cxn>
                  <a:cxn ang="0">
                    <a:pos x="87" y="84"/>
                  </a:cxn>
                  <a:cxn ang="0">
                    <a:pos x="82" y="93"/>
                  </a:cxn>
                  <a:cxn ang="0">
                    <a:pos x="74" y="105"/>
                  </a:cxn>
                  <a:cxn ang="0">
                    <a:pos x="65" y="115"/>
                  </a:cxn>
                  <a:cxn ang="0">
                    <a:pos x="47" y="133"/>
                  </a:cxn>
                  <a:cxn ang="0">
                    <a:pos x="39" y="142"/>
                  </a:cxn>
                  <a:cxn ang="0">
                    <a:pos x="33" y="151"/>
                  </a:cxn>
                  <a:cxn ang="0">
                    <a:pos x="29" y="160"/>
                  </a:cxn>
                  <a:cxn ang="0">
                    <a:pos x="25" y="170"/>
                  </a:cxn>
                  <a:cxn ang="0">
                    <a:pos x="25" y="182"/>
                  </a:cxn>
                  <a:cxn ang="0">
                    <a:pos x="28" y="195"/>
                  </a:cxn>
                  <a:cxn ang="0">
                    <a:pos x="33" y="211"/>
                  </a:cxn>
                  <a:cxn ang="0">
                    <a:pos x="19" y="195"/>
                  </a:cxn>
                  <a:cxn ang="0">
                    <a:pos x="9" y="180"/>
                  </a:cxn>
                  <a:cxn ang="0">
                    <a:pos x="3" y="165"/>
                  </a:cxn>
                  <a:cxn ang="0">
                    <a:pos x="0" y="151"/>
                  </a:cxn>
                  <a:cxn ang="0">
                    <a:pos x="2" y="137"/>
                  </a:cxn>
                  <a:cxn ang="0">
                    <a:pos x="7" y="121"/>
                  </a:cxn>
                  <a:cxn ang="0">
                    <a:pos x="16" y="104"/>
                  </a:cxn>
                  <a:cxn ang="0">
                    <a:pos x="29" y="85"/>
                  </a:cxn>
                  <a:cxn ang="0">
                    <a:pos x="37" y="73"/>
                  </a:cxn>
                  <a:cxn ang="0">
                    <a:pos x="43" y="61"/>
                  </a:cxn>
                  <a:cxn ang="0">
                    <a:pos x="48" y="49"/>
                  </a:cxn>
                  <a:cxn ang="0">
                    <a:pos x="53" y="39"/>
                  </a:cxn>
                  <a:cxn ang="0">
                    <a:pos x="58" y="29"/>
                  </a:cxn>
                  <a:cxn ang="0">
                    <a:pos x="64" y="20"/>
                  </a:cxn>
                  <a:cxn ang="0">
                    <a:pos x="72" y="13"/>
                  </a:cxn>
                  <a:cxn ang="0">
                    <a:pos x="83" y="7"/>
                  </a:cxn>
                  <a:cxn ang="0">
                    <a:pos x="96" y="3"/>
                  </a:cxn>
                  <a:cxn ang="0">
                    <a:pos x="113" y="0"/>
                  </a:cxn>
                </a:cxnLst>
                <a:rect l="0" t="0" r="r" b="b"/>
                <a:pathLst>
                  <a:path w="219" h="211">
                    <a:moveTo>
                      <a:pt x="113" y="0"/>
                    </a:moveTo>
                    <a:lnTo>
                      <a:pt x="125" y="2"/>
                    </a:lnTo>
                    <a:lnTo>
                      <a:pt x="141" y="6"/>
                    </a:lnTo>
                    <a:lnTo>
                      <a:pt x="159" y="11"/>
                    </a:lnTo>
                    <a:lnTo>
                      <a:pt x="177" y="17"/>
                    </a:lnTo>
                    <a:lnTo>
                      <a:pt x="194" y="24"/>
                    </a:lnTo>
                    <a:lnTo>
                      <a:pt x="208" y="30"/>
                    </a:lnTo>
                    <a:lnTo>
                      <a:pt x="219" y="36"/>
                    </a:lnTo>
                    <a:lnTo>
                      <a:pt x="201" y="42"/>
                    </a:lnTo>
                    <a:lnTo>
                      <a:pt x="182" y="44"/>
                    </a:lnTo>
                    <a:lnTo>
                      <a:pt x="165" y="43"/>
                    </a:lnTo>
                    <a:lnTo>
                      <a:pt x="127" y="41"/>
                    </a:lnTo>
                    <a:lnTo>
                      <a:pt x="116" y="42"/>
                    </a:lnTo>
                    <a:lnTo>
                      <a:pt x="107" y="45"/>
                    </a:lnTo>
                    <a:lnTo>
                      <a:pt x="101" y="49"/>
                    </a:lnTo>
                    <a:lnTo>
                      <a:pt x="97" y="54"/>
                    </a:lnTo>
                    <a:lnTo>
                      <a:pt x="94" y="60"/>
                    </a:lnTo>
                    <a:lnTo>
                      <a:pt x="93" y="67"/>
                    </a:lnTo>
                    <a:lnTo>
                      <a:pt x="90" y="75"/>
                    </a:lnTo>
                    <a:lnTo>
                      <a:pt x="87" y="84"/>
                    </a:lnTo>
                    <a:lnTo>
                      <a:pt x="82" y="93"/>
                    </a:lnTo>
                    <a:lnTo>
                      <a:pt x="74" y="105"/>
                    </a:lnTo>
                    <a:lnTo>
                      <a:pt x="65" y="115"/>
                    </a:lnTo>
                    <a:lnTo>
                      <a:pt x="47" y="133"/>
                    </a:lnTo>
                    <a:lnTo>
                      <a:pt x="39" y="142"/>
                    </a:lnTo>
                    <a:lnTo>
                      <a:pt x="33" y="151"/>
                    </a:lnTo>
                    <a:lnTo>
                      <a:pt x="29" y="160"/>
                    </a:lnTo>
                    <a:lnTo>
                      <a:pt x="25" y="170"/>
                    </a:lnTo>
                    <a:lnTo>
                      <a:pt x="25" y="182"/>
                    </a:lnTo>
                    <a:lnTo>
                      <a:pt x="28" y="195"/>
                    </a:lnTo>
                    <a:lnTo>
                      <a:pt x="33" y="211"/>
                    </a:lnTo>
                    <a:lnTo>
                      <a:pt x="19" y="195"/>
                    </a:lnTo>
                    <a:lnTo>
                      <a:pt x="9" y="180"/>
                    </a:lnTo>
                    <a:lnTo>
                      <a:pt x="3" y="165"/>
                    </a:lnTo>
                    <a:lnTo>
                      <a:pt x="0" y="151"/>
                    </a:lnTo>
                    <a:lnTo>
                      <a:pt x="2" y="137"/>
                    </a:lnTo>
                    <a:lnTo>
                      <a:pt x="7" y="121"/>
                    </a:lnTo>
                    <a:lnTo>
                      <a:pt x="16" y="104"/>
                    </a:lnTo>
                    <a:lnTo>
                      <a:pt x="29" y="85"/>
                    </a:lnTo>
                    <a:lnTo>
                      <a:pt x="37" y="73"/>
                    </a:lnTo>
                    <a:lnTo>
                      <a:pt x="43" y="61"/>
                    </a:lnTo>
                    <a:lnTo>
                      <a:pt x="48" y="49"/>
                    </a:lnTo>
                    <a:lnTo>
                      <a:pt x="53" y="39"/>
                    </a:lnTo>
                    <a:lnTo>
                      <a:pt x="58" y="29"/>
                    </a:lnTo>
                    <a:lnTo>
                      <a:pt x="64" y="20"/>
                    </a:lnTo>
                    <a:lnTo>
                      <a:pt x="72" y="13"/>
                    </a:lnTo>
                    <a:lnTo>
                      <a:pt x="83" y="7"/>
                    </a:lnTo>
                    <a:lnTo>
                      <a:pt x="96" y="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D0FFF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6"/>
              <p:cNvSpPr>
                <a:spLocks/>
              </p:cNvSpPr>
              <p:nvPr/>
            </p:nvSpPr>
            <p:spPr bwMode="auto">
              <a:xfrm>
                <a:off x="6354763" y="3903663"/>
                <a:ext cx="565150" cy="523875"/>
              </a:xfrm>
              <a:custGeom>
                <a:avLst/>
                <a:gdLst/>
                <a:ahLst/>
                <a:cxnLst>
                  <a:cxn ang="0">
                    <a:pos x="246" y="3"/>
                  </a:cxn>
                  <a:cxn ang="0">
                    <a:pos x="275" y="16"/>
                  </a:cxn>
                  <a:cxn ang="0">
                    <a:pos x="296" y="41"/>
                  </a:cxn>
                  <a:cxn ang="0">
                    <a:pos x="305" y="76"/>
                  </a:cxn>
                  <a:cxn ang="0">
                    <a:pos x="305" y="112"/>
                  </a:cxn>
                  <a:cxn ang="0">
                    <a:pos x="318" y="141"/>
                  </a:cxn>
                  <a:cxn ang="0">
                    <a:pos x="339" y="168"/>
                  </a:cxn>
                  <a:cxn ang="0">
                    <a:pos x="353" y="197"/>
                  </a:cxn>
                  <a:cxn ang="0">
                    <a:pos x="355" y="238"/>
                  </a:cxn>
                  <a:cxn ang="0">
                    <a:pos x="342" y="277"/>
                  </a:cxn>
                  <a:cxn ang="0">
                    <a:pos x="316" y="309"/>
                  </a:cxn>
                  <a:cxn ang="0">
                    <a:pos x="280" y="328"/>
                  </a:cxn>
                  <a:cxn ang="0">
                    <a:pos x="248" y="329"/>
                  </a:cxn>
                  <a:cxn ang="0">
                    <a:pos x="232" y="320"/>
                  </a:cxn>
                  <a:cxn ang="0">
                    <a:pos x="217" y="301"/>
                  </a:cxn>
                  <a:cxn ang="0">
                    <a:pos x="204" y="289"/>
                  </a:cxn>
                  <a:cxn ang="0">
                    <a:pos x="184" y="284"/>
                  </a:cxn>
                  <a:cxn ang="0">
                    <a:pos x="160" y="287"/>
                  </a:cxn>
                  <a:cxn ang="0">
                    <a:pos x="136" y="289"/>
                  </a:cxn>
                  <a:cxn ang="0">
                    <a:pos x="106" y="285"/>
                  </a:cxn>
                  <a:cxn ang="0">
                    <a:pos x="87" y="273"/>
                  </a:cxn>
                  <a:cxn ang="0">
                    <a:pos x="76" y="256"/>
                  </a:cxn>
                  <a:cxn ang="0">
                    <a:pos x="68" y="237"/>
                  </a:cxn>
                  <a:cxn ang="0">
                    <a:pos x="57" y="205"/>
                  </a:cxn>
                  <a:cxn ang="0">
                    <a:pos x="43" y="186"/>
                  </a:cxn>
                  <a:cxn ang="0">
                    <a:pos x="16" y="154"/>
                  </a:cxn>
                  <a:cxn ang="0">
                    <a:pos x="2" y="120"/>
                  </a:cxn>
                  <a:cxn ang="0">
                    <a:pos x="2" y="86"/>
                  </a:cxn>
                  <a:cxn ang="0">
                    <a:pos x="18" y="55"/>
                  </a:cxn>
                  <a:cxn ang="0">
                    <a:pos x="51" y="29"/>
                  </a:cxn>
                  <a:cxn ang="0">
                    <a:pos x="90" y="15"/>
                  </a:cxn>
                  <a:cxn ang="0">
                    <a:pos x="120" y="17"/>
                  </a:cxn>
                  <a:cxn ang="0">
                    <a:pos x="163" y="20"/>
                  </a:cxn>
                  <a:cxn ang="0">
                    <a:pos x="194" y="6"/>
                  </a:cxn>
                  <a:cxn ang="0">
                    <a:pos x="229" y="0"/>
                  </a:cxn>
                </a:cxnLst>
                <a:rect l="0" t="0" r="r" b="b"/>
                <a:pathLst>
                  <a:path w="356" h="330">
                    <a:moveTo>
                      <a:pt x="229" y="0"/>
                    </a:moveTo>
                    <a:lnTo>
                      <a:pt x="246" y="3"/>
                    </a:lnTo>
                    <a:lnTo>
                      <a:pt x="261" y="8"/>
                    </a:lnTo>
                    <a:lnTo>
                      <a:pt x="275" y="16"/>
                    </a:lnTo>
                    <a:lnTo>
                      <a:pt x="286" y="27"/>
                    </a:lnTo>
                    <a:lnTo>
                      <a:pt x="296" y="41"/>
                    </a:lnTo>
                    <a:lnTo>
                      <a:pt x="302" y="57"/>
                    </a:lnTo>
                    <a:lnTo>
                      <a:pt x="305" y="76"/>
                    </a:lnTo>
                    <a:lnTo>
                      <a:pt x="304" y="97"/>
                    </a:lnTo>
                    <a:lnTo>
                      <a:pt x="305" y="112"/>
                    </a:lnTo>
                    <a:lnTo>
                      <a:pt x="310" y="126"/>
                    </a:lnTo>
                    <a:lnTo>
                      <a:pt x="318" y="141"/>
                    </a:lnTo>
                    <a:lnTo>
                      <a:pt x="328" y="155"/>
                    </a:lnTo>
                    <a:lnTo>
                      <a:pt x="339" y="168"/>
                    </a:lnTo>
                    <a:lnTo>
                      <a:pt x="347" y="182"/>
                    </a:lnTo>
                    <a:lnTo>
                      <a:pt x="353" y="197"/>
                    </a:lnTo>
                    <a:lnTo>
                      <a:pt x="356" y="217"/>
                    </a:lnTo>
                    <a:lnTo>
                      <a:pt x="355" y="238"/>
                    </a:lnTo>
                    <a:lnTo>
                      <a:pt x="350" y="257"/>
                    </a:lnTo>
                    <a:lnTo>
                      <a:pt x="342" y="277"/>
                    </a:lnTo>
                    <a:lnTo>
                      <a:pt x="331" y="294"/>
                    </a:lnTo>
                    <a:lnTo>
                      <a:pt x="316" y="309"/>
                    </a:lnTo>
                    <a:lnTo>
                      <a:pt x="299" y="320"/>
                    </a:lnTo>
                    <a:lnTo>
                      <a:pt x="280" y="328"/>
                    </a:lnTo>
                    <a:lnTo>
                      <a:pt x="259" y="330"/>
                    </a:lnTo>
                    <a:lnTo>
                      <a:pt x="248" y="329"/>
                    </a:lnTo>
                    <a:lnTo>
                      <a:pt x="239" y="326"/>
                    </a:lnTo>
                    <a:lnTo>
                      <a:pt x="232" y="320"/>
                    </a:lnTo>
                    <a:lnTo>
                      <a:pt x="221" y="308"/>
                    </a:lnTo>
                    <a:lnTo>
                      <a:pt x="217" y="301"/>
                    </a:lnTo>
                    <a:lnTo>
                      <a:pt x="211" y="295"/>
                    </a:lnTo>
                    <a:lnTo>
                      <a:pt x="204" y="289"/>
                    </a:lnTo>
                    <a:lnTo>
                      <a:pt x="195" y="286"/>
                    </a:lnTo>
                    <a:lnTo>
                      <a:pt x="184" y="284"/>
                    </a:lnTo>
                    <a:lnTo>
                      <a:pt x="171" y="284"/>
                    </a:lnTo>
                    <a:lnTo>
                      <a:pt x="160" y="287"/>
                    </a:lnTo>
                    <a:lnTo>
                      <a:pt x="147" y="288"/>
                    </a:lnTo>
                    <a:lnTo>
                      <a:pt x="136" y="289"/>
                    </a:lnTo>
                    <a:lnTo>
                      <a:pt x="119" y="288"/>
                    </a:lnTo>
                    <a:lnTo>
                      <a:pt x="106" y="285"/>
                    </a:lnTo>
                    <a:lnTo>
                      <a:pt x="95" y="279"/>
                    </a:lnTo>
                    <a:lnTo>
                      <a:pt x="87" y="273"/>
                    </a:lnTo>
                    <a:lnTo>
                      <a:pt x="81" y="265"/>
                    </a:lnTo>
                    <a:lnTo>
                      <a:pt x="76" y="256"/>
                    </a:lnTo>
                    <a:lnTo>
                      <a:pt x="72" y="247"/>
                    </a:lnTo>
                    <a:lnTo>
                      <a:pt x="68" y="237"/>
                    </a:lnTo>
                    <a:lnTo>
                      <a:pt x="61" y="215"/>
                    </a:lnTo>
                    <a:lnTo>
                      <a:pt x="57" y="205"/>
                    </a:lnTo>
                    <a:lnTo>
                      <a:pt x="51" y="195"/>
                    </a:lnTo>
                    <a:lnTo>
                      <a:pt x="43" y="186"/>
                    </a:lnTo>
                    <a:lnTo>
                      <a:pt x="27" y="170"/>
                    </a:lnTo>
                    <a:lnTo>
                      <a:pt x="16" y="154"/>
                    </a:lnTo>
                    <a:lnTo>
                      <a:pt x="7" y="137"/>
                    </a:lnTo>
                    <a:lnTo>
                      <a:pt x="2" y="120"/>
                    </a:lnTo>
                    <a:lnTo>
                      <a:pt x="0" y="102"/>
                    </a:lnTo>
                    <a:lnTo>
                      <a:pt x="2" y="86"/>
                    </a:lnTo>
                    <a:lnTo>
                      <a:pt x="8" y="70"/>
                    </a:lnTo>
                    <a:lnTo>
                      <a:pt x="18" y="55"/>
                    </a:lnTo>
                    <a:lnTo>
                      <a:pt x="32" y="42"/>
                    </a:lnTo>
                    <a:lnTo>
                      <a:pt x="51" y="29"/>
                    </a:lnTo>
                    <a:lnTo>
                      <a:pt x="75" y="19"/>
                    </a:lnTo>
                    <a:lnTo>
                      <a:pt x="90" y="15"/>
                    </a:lnTo>
                    <a:lnTo>
                      <a:pt x="105" y="15"/>
                    </a:lnTo>
                    <a:lnTo>
                      <a:pt x="120" y="17"/>
                    </a:lnTo>
                    <a:lnTo>
                      <a:pt x="148" y="20"/>
                    </a:lnTo>
                    <a:lnTo>
                      <a:pt x="163" y="20"/>
                    </a:lnTo>
                    <a:lnTo>
                      <a:pt x="176" y="14"/>
                    </a:lnTo>
                    <a:lnTo>
                      <a:pt x="194" y="6"/>
                    </a:lnTo>
                    <a:lnTo>
                      <a:pt x="211" y="2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rgbClr val="1200B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17"/>
              <p:cNvSpPr>
                <a:spLocks/>
              </p:cNvSpPr>
              <p:nvPr/>
            </p:nvSpPr>
            <p:spPr bwMode="auto">
              <a:xfrm>
                <a:off x="6376988" y="3922713"/>
                <a:ext cx="496888" cy="449263"/>
              </a:xfrm>
              <a:custGeom>
                <a:avLst/>
                <a:gdLst/>
                <a:ahLst/>
                <a:cxnLst>
                  <a:cxn ang="0">
                    <a:pos x="216" y="0"/>
                  </a:cxn>
                  <a:cxn ang="0">
                    <a:pos x="242" y="11"/>
                  </a:cxn>
                  <a:cxn ang="0">
                    <a:pos x="259" y="34"/>
                  </a:cxn>
                  <a:cxn ang="0">
                    <a:pos x="268" y="90"/>
                  </a:cxn>
                  <a:cxn ang="0">
                    <a:pos x="275" y="119"/>
                  </a:cxn>
                  <a:cxn ang="0">
                    <a:pos x="293" y="148"/>
                  </a:cxn>
                  <a:cxn ang="0">
                    <a:pos x="309" y="183"/>
                  </a:cxn>
                  <a:cxn ang="0">
                    <a:pos x="312" y="218"/>
                  </a:cxn>
                  <a:cxn ang="0">
                    <a:pos x="296" y="255"/>
                  </a:cxn>
                  <a:cxn ang="0">
                    <a:pos x="271" y="277"/>
                  </a:cxn>
                  <a:cxn ang="0">
                    <a:pos x="245" y="283"/>
                  </a:cxn>
                  <a:cxn ang="0">
                    <a:pos x="220" y="273"/>
                  </a:cxn>
                  <a:cxn ang="0">
                    <a:pos x="198" y="250"/>
                  </a:cxn>
                  <a:cxn ang="0">
                    <a:pos x="174" y="241"/>
                  </a:cxn>
                  <a:cxn ang="0">
                    <a:pos x="149" y="242"/>
                  </a:cxn>
                  <a:cxn ang="0">
                    <a:pos x="109" y="243"/>
                  </a:cxn>
                  <a:cxn ang="0">
                    <a:pos x="84" y="235"/>
                  </a:cxn>
                  <a:cxn ang="0">
                    <a:pos x="66" y="217"/>
                  </a:cxn>
                  <a:cxn ang="0">
                    <a:pos x="56" y="193"/>
                  </a:cxn>
                  <a:cxn ang="0">
                    <a:pos x="48" y="167"/>
                  </a:cxn>
                  <a:cxn ang="0">
                    <a:pos x="35" y="145"/>
                  </a:cxn>
                  <a:cxn ang="0">
                    <a:pos x="13" y="127"/>
                  </a:cxn>
                  <a:cxn ang="0">
                    <a:pos x="2" y="105"/>
                  </a:cxn>
                  <a:cxn ang="0">
                    <a:pos x="1" y="83"/>
                  </a:cxn>
                  <a:cxn ang="0">
                    <a:pos x="12" y="65"/>
                  </a:cxn>
                  <a:cxn ang="0">
                    <a:pos x="30" y="55"/>
                  </a:cxn>
                  <a:cxn ang="0">
                    <a:pos x="47" y="41"/>
                  </a:cxn>
                  <a:cxn ang="0">
                    <a:pos x="69" y="22"/>
                  </a:cxn>
                  <a:cxn ang="0">
                    <a:pos x="88" y="15"/>
                  </a:cxn>
                  <a:cxn ang="0">
                    <a:pos x="113" y="18"/>
                  </a:cxn>
                  <a:cxn ang="0">
                    <a:pos x="140" y="20"/>
                  </a:cxn>
                  <a:cxn ang="0">
                    <a:pos x="166" y="12"/>
                  </a:cxn>
                  <a:cxn ang="0">
                    <a:pos x="191" y="2"/>
                  </a:cxn>
                </a:cxnLst>
                <a:rect l="0" t="0" r="r" b="b"/>
                <a:pathLst>
                  <a:path w="313" h="283">
                    <a:moveTo>
                      <a:pt x="204" y="0"/>
                    </a:moveTo>
                    <a:lnTo>
                      <a:pt x="216" y="0"/>
                    </a:lnTo>
                    <a:lnTo>
                      <a:pt x="229" y="3"/>
                    </a:lnTo>
                    <a:lnTo>
                      <a:pt x="242" y="11"/>
                    </a:lnTo>
                    <a:lnTo>
                      <a:pt x="252" y="22"/>
                    </a:lnTo>
                    <a:lnTo>
                      <a:pt x="259" y="34"/>
                    </a:lnTo>
                    <a:lnTo>
                      <a:pt x="262" y="48"/>
                    </a:lnTo>
                    <a:lnTo>
                      <a:pt x="268" y="90"/>
                    </a:lnTo>
                    <a:lnTo>
                      <a:pt x="270" y="105"/>
                    </a:lnTo>
                    <a:lnTo>
                      <a:pt x="275" y="119"/>
                    </a:lnTo>
                    <a:lnTo>
                      <a:pt x="283" y="132"/>
                    </a:lnTo>
                    <a:lnTo>
                      <a:pt x="293" y="148"/>
                    </a:lnTo>
                    <a:lnTo>
                      <a:pt x="303" y="165"/>
                    </a:lnTo>
                    <a:lnTo>
                      <a:pt x="309" y="183"/>
                    </a:lnTo>
                    <a:lnTo>
                      <a:pt x="313" y="200"/>
                    </a:lnTo>
                    <a:lnTo>
                      <a:pt x="312" y="218"/>
                    </a:lnTo>
                    <a:lnTo>
                      <a:pt x="307" y="236"/>
                    </a:lnTo>
                    <a:lnTo>
                      <a:pt x="296" y="255"/>
                    </a:lnTo>
                    <a:lnTo>
                      <a:pt x="285" y="268"/>
                    </a:lnTo>
                    <a:lnTo>
                      <a:pt x="271" y="277"/>
                    </a:lnTo>
                    <a:lnTo>
                      <a:pt x="259" y="283"/>
                    </a:lnTo>
                    <a:lnTo>
                      <a:pt x="245" y="283"/>
                    </a:lnTo>
                    <a:lnTo>
                      <a:pt x="232" y="280"/>
                    </a:lnTo>
                    <a:lnTo>
                      <a:pt x="220" y="273"/>
                    </a:lnTo>
                    <a:lnTo>
                      <a:pt x="208" y="260"/>
                    </a:lnTo>
                    <a:lnTo>
                      <a:pt x="198" y="250"/>
                    </a:lnTo>
                    <a:lnTo>
                      <a:pt x="187" y="243"/>
                    </a:lnTo>
                    <a:lnTo>
                      <a:pt x="174" y="241"/>
                    </a:lnTo>
                    <a:lnTo>
                      <a:pt x="162" y="240"/>
                    </a:lnTo>
                    <a:lnTo>
                      <a:pt x="149" y="242"/>
                    </a:lnTo>
                    <a:lnTo>
                      <a:pt x="122" y="243"/>
                    </a:lnTo>
                    <a:lnTo>
                      <a:pt x="109" y="243"/>
                    </a:lnTo>
                    <a:lnTo>
                      <a:pt x="96" y="241"/>
                    </a:lnTo>
                    <a:lnTo>
                      <a:pt x="84" y="235"/>
                    </a:lnTo>
                    <a:lnTo>
                      <a:pt x="73" y="227"/>
                    </a:lnTo>
                    <a:lnTo>
                      <a:pt x="66" y="217"/>
                    </a:lnTo>
                    <a:lnTo>
                      <a:pt x="61" y="205"/>
                    </a:lnTo>
                    <a:lnTo>
                      <a:pt x="56" y="193"/>
                    </a:lnTo>
                    <a:lnTo>
                      <a:pt x="53" y="179"/>
                    </a:lnTo>
                    <a:lnTo>
                      <a:pt x="48" y="167"/>
                    </a:lnTo>
                    <a:lnTo>
                      <a:pt x="43" y="155"/>
                    </a:lnTo>
                    <a:lnTo>
                      <a:pt x="35" y="145"/>
                    </a:lnTo>
                    <a:lnTo>
                      <a:pt x="23" y="135"/>
                    </a:lnTo>
                    <a:lnTo>
                      <a:pt x="13" y="127"/>
                    </a:lnTo>
                    <a:lnTo>
                      <a:pt x="6" y="116"/>
                    </a:lnTo>
                    <a:lnTo>
                      <a:pt x="2" y="105"/>
                    </a:lnTo>
                    <a:lnTo>
                      <a:pt x="0" y="94"/>
                    </a:lnTo>
                    <a:lnTo>
                      <a:pt x="1" y="83"/>
                    </a:lnTo>
                    <a:lnTo>
                      <a:pt x="5" y="73"/>
                    </a:lnTo>
                    <a:lnTo>
                      <a:pt x="12" y="65"/>
                    </a:lnTo>
                    <a:lnTo>
                      <a:pt x="21" y="59"/>
                    </a:lnTo>
                    <a:lnTo>
                      <a:pt x="30" y="55"/>
                    </a:lnTo>
                    <a:lnTo>
                      <a:pt x="39" y="49"/>
                    </a:lnTo>
                    <a:lnTo>
                      <a:pt x="47" y="41"/>
                    </a:lnTo>
                    <a:lnTo>
                      <a:pt x="61" y="27"/>
                    </a:lnTo>
                    <a:lnTo>
                      <a:pt x="69" y="22"/>
                    </a:lnTo>
                    <a:lnTo>
                      <a:pt x="77" y="17"/>
                    </a:lnTo>
                    <a:lnTo>
                      <a:pt x="88" y="15"/>
                    </a:lnTo>
                    <a:lnTo>
                      <a:pt x="100" y="15"/>
                    </a:lnTo>
                    <a:lnTo>
                      <a:pt x="113" y="18"/>
                    </a:lnTo>
                    <a:lnTo>
                      <a:pt x="126" y="21"/>
                    </a:lnTo>
                    <a:lnTo>
                      <a:pt x="140" y="20"/>
                    </a:lnTo>
                    <a:lnTo>
                      <a:pt x="153" y="16"/>
                    </a:lnTo>
                    <a:lnTo>
                      <a:pt x="166" y="12"/>
                    </a:lnTo>
                    <a:lnTo>
                      <a:pt x="179" y="7"/>
                    </a:lnTo>
                    <a:lnTo>
                      <a:pt x="191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520C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18"/>
              <p:cNvSpPr>
                <a:spLocks/>
              </p:cNvSpPr>
              <p:nvPr/>
            </p:nvSpPr>
            <p:spPr bwMode="auto">
              <a:xfrm>
                <a:off x="6637338" y="2805113"/>
                <a:ext cx="735013" cy="852488"/>
              </a:xfrm>
              <a:custGeom>
                <a:avLst/>
                <a:gdLst/>
                <a:ahLst/>
                <a:cxnLst>
                  <a:cxn ang="0">
                    <a:pos x="217" y="0"/>
                  </a:cxn>
                  <a:cxn ang="0">
                    <a:pos x="253" y="5"/>
                  </a:cxn>
                  <a:cxn ang="0">
                    <a:pos x="284" y="17"/>
                  </a:cxn>
                  <a:cxn ang="0">
                    <a:pos x="307" y="38"/>
                  </a:cxn>
                  <a:cxn ang="0">
                    <a:pos x="321" y="66"/>
                  </a:cxn>
                  <a:cxn ang="0">
                    <a:pos x="321" y="104"/>
                  </a:cxn>
                  <a:cxn ang="0">
                    <a:pos x="321" y="127"/>
                  </a:cxn>
                  <a:cxn ang="0">
                    <a:pos x="332" y="140"/>
                  </a:cxn>
                  <a:cxn ang="0">
                    <a:pos x="350" y="149"/>
                  </a:cxn>
                  <a:cxn ang="0">
                    <a:pos x="394" y="160"/>
                  </a:cxn>
                  <a:cxn ang="0">
                    <a:pos x="415" y="170"/>
                  </a:cxn>
                  <a:cxn ang="0">
                    <a:pos x="437" y="194"/>
                  </a:cxn>
                  <a:cxn ang="0">
                    <a:pos x="450" y="228"/>
                  </a:cxn>
                  <a:cxn ang="0">
                    <a:pos x="453" y="267"/>
                  </a:cxn>
                  <a:cxn ang="0">
                    <a:pos x="450" y="308"/>
                  </a:cxn>
                  <a:cxn ang="0">
                    <a:pos x="441" y="347"/>
                  </a:cxn>
                  <a:cxn ang="0">
                    <a:pos x="432" y="379"/>
                  </a:cxn>
                  <a:cxn ang="0">
                    <a:pos x="433" y="390"/>
                  </a:cxn>
                  <a:cxn ang="0">
                    <a:pos x="442" y="407"/>
                  </a:cxn>
                  <a:cxn ang="0">
                    <a:pos x="452" y="421"/>
                  </a:cxn>
                  <a:cxn ang="0">
                    <a:pos x="462" y="445"/>
                  </a:cxn>
                  <a:cxn ang="0">
                    <a:pos x="460" y="478"/>
                  </a:cxn>
                  <a:cxn ang="0">
                    <a:pos x="446" y="508"/>
                  </a:cxn>
                  <a:cxn ang="0">
                    <a:pos x="422" y="529"/>
                  </a:cxn>
                  <a:cxn ang="0">
                    <a:pos x="390" y="537"/>
                  </a:cxn>
                  <a:cxn ang="0">
                    <a:pos x="361" y="531"/>
                  </a:cxn>
                  <a:cxn ang="0">
                    <a:pos x="336" y="518"/>
                  </a:cxn>
                  <a:cxn ang="0">
                    <a:pos x="309" y="512"/>
                  </a:cxn>
                  <a:cxn ang="0">
                    <a:pos x="286" y="515"/>
                  </a:cxn>
                  <a:cxn ang="0">
                    <a:pos x="267" y="522"/>
                  </a:cxn>
                  <a:cxn ang="0">
                    <a:pos x="249" y="526"/>
                  </a:cxn>
                  <a:cxn ang="0">
                    <a:pos x="225" y="526"/>
                  </a:cxn>
                  <a:cxn ang="0">
                    <a:pos x="193" y="514"/>
                  </a:cxn>
                  <a:cxn ang="0">
                    <a:pos x="167" y="493"/>
                  </a:cxn>
                  <a:cxn ang="0">
                    <a:pos x="153" y="466"/>
                  </a:cxn>
                  <a:cxn ang="0">
                    <a:pos x="149" y="437"/>
                  </a:cxn>
                  <a:cxn ang="0">
                    <a:pos x="146" y="405"/>
                  </a:cxn>
                  <a:cxn ang="0">
                    <a:pos x="142" y="375"/>
                  </a:cxn>
                  <a:cxn ang="0">
                    <a:pos x="130" y="348"/>
                  </a:cxn>
                  <a:cxn ang="0">
                    <a:pos x="107" y="324"/>
                  </a:cxn>
                  <a:cxn ang="0">
                    <a:pos x="77" y="306"/>
                  </a:cxn>
                  <a:cxn ang="0">
                    <a:pos x="48" y="287"/>
                  </a:cxn>
                  <a:cxn ang="0">
                    <a:pos x="22" y="267"/>
                  </a:cxn>
                  <a:cxn ang="0">
                    <a:pos x="5" y="243"/>
                  </a:cxn>
                  <a:cxn ang="0">
                    <a:pos x="0" y="216"/>
                  </a:cxn>
                  <a:cxn ang="0">
                    <a:pos x="9" y="183"/>
                  </a:cxn>
                  <a:cxn ang="0">
                    <a:pos x="26" y="151"/>
                  </a:cxn>
                  <a:cxn ang="0">
                    <a:pos x="29" y="127"/>
                  </a:cxn>
                  <a:cxn ang="0">
                    <a:pos x="25" y="104"/>
                  </a:cxn>
                  <a:cxn ang="0">
                    <a:pos x="25" y="81"/>
                  </a:cxn>
                  <a:cxn ang="0">
                    <a:pos x="37" y="57"/>
                  </a:cxn>
                  <a:cxn ang="0">
                    <a:pos x="57" y="44"/>
                  </a:cxn>
                  <a:cxn ang="0">
                    <a:pos x="92" y="33"/>
                  </a:cxn>
                  <a:cxn ang="0">
                    <a:pos x="115" y="21"/>
                  </a:cxn>
                  <a:cxn ang="0">
                    <a:pos x="146" y="8"/>
                  </a:cxn>
                  <a:cxn ang="0">
                    <a:pos x="181" y="0"/>
                  </a:cxn>
                </a:cxnLst>
                <a:rect l="0" t="0" r="r" b="b"/>
                <a:pathLst>
                  <a:path w="463" h="537">
                    <a:moveTo>
                      <a:pt x="200" y="0"/>
                    </a:moveTo>
                    <a:lnTo>
                      <a:pt x="217" y="0"/>
                    </a:lnTo>
                    <a:lnTo>
                      <a:pt x="235" y="1"/>
                    </a:lnTo>
                    <a:lnTo>
                      <a:pt x="253" y="5"/>
                    </a:lnTo>
                    <a:lnTo>
                      <a:pt x="269" y="10"/>
                    </a:lnTo>
                    <a:lnTo>
                      <a:pt x="284" y="17"/>
                    </a:lnTo>
                    <a:lnTo>
                      <a:pt x="297" y="27"/>
                    </a:lnTo>
                    <a:lnTo>
                      <a:pt x="307" y="38"/>
                    </a:lnTo>
                    <a:lnTo>
                      <a:pt x="315" y="51"/>
                    </a:lnTo>
                    <a:lnTo>
                      <a:pt x="321" y="66"/>
                    </a:lnTo>
                    <a:lnTo>
                      <a:pt x="322" y="84"/>
                    </a:lnTo>
                    <a:lnTo>
                      <a:pt x="321" y="104"/>
                    </a:lnTo>
                    <a:lnTo>
                      <a:pt x="320" y="116"/>
                    </a:lnTo>
                    <a:lnTo>
                      <a:pt x="321" y="127"/>
                    </a:lnTo>
                    <a:lnTo>
                      <a:pt x="326" y="135"/>
                    </a:lnTo>
                    <a:lnTo>
                      <a:pt x="332" y="140"/>
                    </a:lnTo>
                    <a:lnTo>
                      <a:pt x="340" y="146"/>
                    </a:lnTo>
                    <a:lnTo>
                      <a:pt x="350" y="149"/>
                    </a:lnTo>
                    <a:lnTo>
                      <a:pt x="371" y="154"/>
                    </a:lnTo>
                    <a:lnTo>
                      <a:pt x="394" y="160"/>
                    </a:lnTo>
                    <a:lnTo>
                      <a:pt x="405" y="164"/>
                    </a:lnTo>
                    <a:lnTo>
                      <a:pt x="415" y="170"/>
                    </a:lnTo>
                    <a:lnTo>
                      <a:pt x="427" y="180"/>
                    </a:lnTo>
                    <a:lnTo>
                      <a:pt x="437" y="194"/>
                    </a:lnTo>
                    <a:lnTo>
                      <a:pt x="444" y="210"/>
                    </a:lnTo>
                    <a:lnTo>
                      <a:pt x="450" y="228"/>
                    </a:lnTo>
                    <a:lnTo>
                      <a:pt x="452" y="248"/>
                    </a:lnTo>
                    <a:lnTo>
                      <a:pt x="453" y="267"/>
                    </a:lnTo>
                    <a:lnTo>
                      <a:pt x="452" y="288"/>
                    </a:lnTo>
                    <a:lnTo>
                      <a:pt x="450" y="308"/>
                    </a:lnTo>
                    <a:lnTo>
                      <a:pt x="446" y="328"/>
                    </a:lnTo>
                    <a:lnTo>
                      <a:pt x="441" y="347"/>
                    </a:lnTo>
                    <a:lnTo>
                      <a:pt x="437" y="364"/>
                    </a:lnTo>
                    <a:lnTo>
                      <a:pt x="432" y="379"/>
                    </a:lnTo>
                    <a:lnTo>
                      <a:pt x="432" y="384"/>
                    </a:lnTo>
                    <a:lnTo>
                      <a:pt x="433" y="390"/>
                    </a:lnTo>
                    <a:lnTo>
                      <a:pt x="437" y="398"/>
                    </a:lnTo>
                    <a:lnTo>
                      <a:pt x="442" y="407"/>
                    </a:lnTo>
                    <a:lnTo>
                      <a:pt x="448" y="414"/>
                    </a:lnTo>
                    <a:lnTo>
                      <a:pt x="452" y="421"/>
                    </a:lnTo>
                    <a:lnTo>
                      <a:pt x="458" y="429"/>
                    </a:lnTo>
                    <a:lnTo>
                      <a:pt x="462" y="445"/>
                    </a:lnTo>
                    <a:lnTo>
                      <a:pt x="463" y="462"/>
                    </a:lnTo>
                    <a:lnTo>
                      <a:pt x="460" y="478"/>
                    </a:lnTo>
                    <a:lnTo>
                      <a:pt x="455" y="494"/>
                    </a:lnTo>
                    <a:lnTo>
                      <a:pt x="446" y="508"/>
                    </a:lnTo>
                    <a:lnTo>
                      <a:pt x="435" y="519"/>
                    </a:lnTo>
                    <a:lnTo>
                      <a:pt x="422" y="529"/>
                    </a:lnTo>
                    <a:lnTo>
                      <a:pt x="407" y="535"/>
                    </a:lnTo>
                    <a:lnTo>
                      <a:pt x="390" y="537"/>
                    </a:lnTo>
                    <a:lnTo>
                      <a:pt x="376" y="535"/>
                    </a:lnTo>
                    <a:lnTo>
                      <a:pt x="361" y="531"/>
                    </a:lnTo>
                    <a:lnTo>
                      <a:pt x="348" y="525"/>
                    </a:lnTo>
                    <a:lnTo>
                      <a:pt x="336" y="518"/>
                    </a:lnTo>
                    <a:lnTo>
                      <a:pt x="322" y="514"/>
                    </a:lnTo>
                    <a:lnTo>
                      <a:pt x="309" y="512"/>
                    </a:lnTo>
                    <a:lnTo>
                      <a:pt x="297" y="513"/>
                    </a:lnTo>
                    <a:lnTo>
                      <a:pt x="286" y="515"/>
                    </a:lnTo>
                    <a:lnTo>
                      <a:pt x="276" y="518"/>
                    </a:lnTo>
                    <a:lnTo>
                      <a:pt x="267" y="522"/>
                    </a:lnTo>
                    <a:lnTo>
                      <a:pt x="258" y="525"/>
                    </a:lnTo>
                    <a:lnTo>
                      <a:pt x="249" y="526"/>
                    </a:lnTo>
                    <a:lnTo>
                      <a:pt x="238" y="527"/>
                    </a:lnTo>
                    <a:lnTo>
                      <a:pt x="225" y="526"/>
                    </a:lnTo>
                    <a:lnTo>
                      <a:pt x="211" y="522"/>
                    </a:lnTo>
                    <a:lnTo>
                      <a:pt x="193" y="514"/>
                    </a:lnTo>
                    <a:lnTo>
                      <a:pt x="177" y="504"/>
                    </a:lnTo>
                    <a:lnTo>
                      <a:pt x="167" y="493"/>
                    </a:lnTo>
                    <a:lnTo>
                      <a:pt x="159" y="480"/>
                    </a:lnTo>
                    <a:lnTo>
                      <a:pt x="153" y="466"/>
                    </a:lnTo>
                    <a:lnTo>
                      <a:pt x="151" y="452"/>
                    </a:lnTo>
                    <a:lnTo>
                      <a:pt x="149" y="437"/>
                    </a:lnTo>
                    <a:lnTo>
                      <a:pt x="147" y="421"/>
                    </a:lnTo>
                    <a:lnTo>
                      <a:pt x="146" y="405"/>
                    </a:lnTo>
                    <a:lnTo>
                      <a:pt x="145" y="389"/>
                    </a:lnTo>
                    <a:lnTo>
                      <a:pt x="142" y="375"/>
                    </a:lnTo>
                    <a:lnTo>
                      <a:pt x="137" y="360"/>
                    </a:lnTo>
                    <a:lnTo>
                      <a:pt x="130" y="348"/>
                    </a:lnTo>
                    <a:lnTo>
                      <a:pt x="121" y="335"/>
                    </a:lnTo>
                    <a:lnTo>
                      <a:pt x="107" y="324"/>
                    </a:lnTo>
                    <a:lnTo>
                      <a:pt x="92" y="316"/>
                    </a:lnTo>
                    <a:lnTo>
                      <a:pt x="77" y="306"/>
                    </a:lnTo>
                    <a:lnTo>
                      <a:pt x="62" y="297"/>
                    </a:lnTo>
                    <a:lnTo>
                      <a:pt x="48" y="287"/>
                    </a:lnTo>
                    <a:lnTo>
                      <a:pt x="34" y="277"/>
                    </a:lnTo>
                    <a:lnTo>
                      <a:pt x="22" y="267"/>
                    </a:lnTo>
                    <a:lnTo>
                      <a:pt x="12" y="256"/>
                    </a:lnTo>
                    <a:lnTo>
                      <a:pt x="5" y="243"/>
                    </a:lnTo>
                    <a:lnTo>
                      <a:pt x="1" y="231"/>
                    </a:lnTo>
                    <a:lnTo>
                      <a:pt x="0" y="216"/>
                    </a:lnTo>
                    <a:lnTo>
                      <a:pt x="1" y="200"/>
                    </a:lnTo>
                    <a:lnTo>
                      <a:pt x="9" y="183"/>
                    </a:lnTo>
                    <a:lnTo>
                      <a:pt x="20" y="163"/>
                    </a:lnTo>
                    <a:lnTo>
                      <a:pt x="26" y="151"/>
                    </a:lnTo>
                    <a:lnTo>
                      <a:pt x="29" y="138"/>
                    </a:lnTo>
                    <a:lnTo>
                      <a:pt x="29" y="127"/>
                    </a:lnTo>
                    <a:lnTo>
                      <a:pt x="28" y="115"/>
                    </a:lnTo>
                    <a:lnTo>
                      <a:pt x="25" y="104"/>
                    </a:lnTo>
                    <a:lnTo>
                      <a:pt x="25" y="92"/>
                    </a:lnTo>
                    <a:lnTo>
                      <a:pt x="25" y="81"/>
                    </a:lnTo>
                    <a:lnTo>
                      <a:pt x="30" y="67"/>
                    </a:lnTo>
                    <a:lnTo>
                      <a:pt x="37" y="57"/>
                    </a:lnTo>
                    <a:lnTo>
                      <a:pt x="46" y="49"/>
                    </a:lnTo>
                    <a:lnTo>
                      <a:pt x="57" y="44"/>
                    </a:lnTo>
                    <a:lnTo>
                      <a:pt x="80" y="37"/>
                    </a:lnTo>
                    <a:lnTo>
                      <a:pt x="92" y="33"/>
                    </a:lnTo>
                    <a:lnTo>
                      <a:pt x="103" y="29"/>
                    </a:lnTo>
                    <a:lnTo>
                      <a:pt x="115" y="21"/>
                    </a:lnTo>
                    <a:lnTo>
                      <a:pt x="130" y="14"/>
                    </a:lnTo>
                    <a:lnTo>
                      <a:pt x="146" y="8"/>
                    </a:lnTo>
                    <a:lnTo>
                      <a:pt x="163" y="3"/>
                    </a:lnTo>
                    <a:lnTo>
                      <a:pt x="181" y="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33B7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9"/>
              <p:cNvSpPr>
                <a:spLocks/>
              </p:cNvSpPr>
              <p:nvPr/>
            </p:nvSpPr>
            <p:spPr bwMode="auto">
              <a:xfrm>
                <a:off x="6661151" y="2827338"/>
                <a:ext cx="666750" cy="777875"/>
              </a:xfrm>
              <a:custGeom>
                <a:avLst/>
                <a:gdLst/>
                <a:ahLst/>
                <a:cxnLst>
                  <a:cxn ang="0">
                    <a:pos x="198" y="1"/>
                  </a:cxn>
                  <a:cxn ang="0">
                    <a:pos x="228" y="4"/>
                  </a:cxn>
                  <a:cxn ang="0">
                    <a:pos x="254" y="15"/>
                  </a:cxn>
                  <a:cxn ang="0">
                    <a:pos x="272" y="33"/>
                  </a:cxn>
                  <a:cxn ang="0">
                    <a:pos x="280" y="59"/>
                  </a:cxn>
                  <a:cxn ang="0">
                    <a:pos x="275" y="89"/>
                  </a:cxn>
                  <a:cxn ang="0">
                    <a:pos x="273" y="112"/>
                  </a:cxn>
                  <a:cxn ang="0">
                    <a:pos x="284" y="131"/>
                  </a:cxn>
                  <a:cxn ang="0">
                    <a:pos x="306" y="141"/>
                  </a:cxn>
                  <a:cxn ang="0">
                    <a:pos x="327" y="148"/>
                  </a:cxn>
                  <a:cxn ang="0">
                    <a:pos x="353" y="154"/>
                  </a:cxn>
                  <a:cxn ang="0">
                    <a:pos x="375" y="162"/>
                  </a:cxn>
                  <a:cxn ang="0">
                    <a:pos x="392" y="175"/>
                  </a:cxn>
                  <a:cxn ang="0">
                    <a:pos x="402" y="199"/>
                  </a:cxn>
                  <a:cxn ang="0">
                    <a:pos x="405" y="252"/>
                  </a:cxn>
                  <a:cxn ang="0">
                    <a:pos x="402" y="304"/>
                  </a:cxn>
                  <a:cxn ang="0">
                    <a:pos x="399" y="326"/>
                  </a:cxn>
                  <a:cxn ang="0">
                    <a:pos x="390" y="347"/>
                  </a:cxn>
                  <a:cxn ang="0">
                    <a:pos x="386" y="365"/>
                  </a:cxn>
                  <a:cxn ang="0">
                    <a:pos x="393" y="379"/>
                  </a:cxn>
                  <a:cxn ang="0">
                    <a:pos x="409" y="399"/>
                  </a:cxn>
                  <a:cxn ang="0">
                    <a:pos x="419" y="426"/>
                  </a:cxn>
                  <a:cxn ang="0">
                    <a:pos x="418" y="453"/>
                  </a:cxn>
                  <a:cxn ang="0">
                    <a:pos x="400" y="479"/>
                  </a:cxn>
                  <a:cxn ang="0">
                    <a:pos x="374" y="490"/>
                  </a:cxn>
                  <a:cxn ang="0">
                    <a:pos x="348" y="486"/>
                  </a:cxn>
                  <a:cxn ang="0">
                    <a:pos x="298" y="466"/>
                  </a:cxn>
                  <a:cxn ang="0">
                    <a:pos x="277" y="467"/>
                  </a:cxn>
                  <a:cxn ang="0">
                    <a:pos x="258" y="476"/>
                  </a:cxn>
                  <a:cxn ang="0">
                    <a:pos x="233" y="483"/>
                  </a:cxn>
                  <a:cxn ang="0">
                    <a:pos x="199" y="477"/>
                  </a:cxn>
                  <a:cxn ang="0">
                    <a:pos x="170" y="461"/>
                  </a:cxn>
                  <a:cxn ang="0">
                    <a:pos x="154" y="438"/>
                  </a:cxn>
                  <a:cxn ang="0">
                    <a:pos x="146" y="408"/>
                  </a:cxn>
                  <a:cxn ang="0">
                    <a:pos x="146" y="375"/>
                  </a:cxn>
                  <a:cxn ang="0">
                    <a:pos x="148" y="348"/>
                  </a:cxn>
                  <a:cxn ang="0">
                    <a:pos x="142" y="322"/>
                  </a:cxn>
                  <a:cxn ang="0">
                    <a:pos x="117" y="293"/>
                  </a:cxn>
                  <a:cxn ang="0">
                    <a:pos x="82" y="270"/>
                  </a:cxn>
                  <a:cxn ang="0">
                    <a:pos x="53" y="255"/>
                  </a:cxn>
                  <a:cxn ang="0">
                    <a:pos x="28" y="242"/>
                  </a:cxn>
                  <a:cxn ang="0">
                    <a:pos x="9" y="223"/>
                  </a:cxn>
                  <a:cxn ang="0">
                    <a:pos x="0" y="197"/>
                  </a:cxn>
                  <a:cxn ang="0">
                    <a:pos x="7" y="172"/>
                  </a:cxn>
                  <a:cxn ang="0">
                    <a:pos x="22" y="149"/>
                  </a:cxn>
                  <a:cxn ang="0">
                    <a:pos x="35" y="127"/>
                  </a:cxn>
                  <a:cxn ang="0">
                    <a:pos x="36" y="109"/>
                  </a:cxn>
                  <a:cxn ang="0">
                    <a:pos x="30" y="80"/>
                  </a:cxn>
                  <a:cxn ang="0">
                    <a:pos x="28" y="63"/>
                  </a:cxn>
                  <a:cxn ang="0">
                    <a:pos x="35" y="49"/>
                  </a:cxn>
                  <a:cxn ang="0">
                    <a:pos x="54" y="40"/>
                  </a:cxn>
                  <a:cxn ang="0">
                    <a:pos x="72" y="37"/>
                  </a:cxn>
                  <a:cxn ang="0">
                    <a:pos x="91" y="28"/>
                  </a:cxn>
                  <a:cxn ang="0">
                    <a:pos x="114" y="13"/>
                  </a:cxn>
                  <a:cxn ang="0">
                    <a:pos x="138" y="5"/>
                  </a:cxn>
                  <a:cxn ang="0">
                    <a:pos x="168" y="1"/>
                  </a:cxn>
                </a:cxnLst>
                <a:rect l="0" t="0" r="r" b="b"/>
                <a:pathLst>
                  <a:path w="420" h="490">
                    <a:moveTo>
                      <a:pt x="183" y="0"/>
                    </a:moveTo>
                    <a:lnTo>
                      <a:pt x="198" y="1"/>
                    </a:lnTo>
                    <a:lnTo>
                      <a:pt x="214" y="2"/>
                    </a:lnTo>
                    <a:lnTo>
                      <a:pt x="228" y="4"/>
                    </a:lnTo>
                    <a:lnTo>
                      <a:pt x="242" y="9"/>
                    </a:lnTo>
                    <a:lnTo>
                      <a:pt x="254" y="15"/>
                    </a:lnTo>
                    <a:lnTo>
                      <a:pt x="264" y="23"/>
                    </a:lnTo>
                    <a:lnTo>
                      <a:pt x="272" y="33"/>
                    </a:lnTo>
                    <a:lnTo>
                      <a:pt x="277" y="45"/>
                    </a:lnTo>
                    <a:lnTo>
                      <a:pt x="280" y="59"/>
                    </a:lnTo>
                    <a:lnTo>
                      <a:pt x="278" y="76"/>
                    </a:lnTo>
                    <a:lnTo>
                      <a:pt x="275" y="89"/>
                    </a:lnTo>
                    <a:lnTo>
                      <a:pt x="273" y="100"/>
                    </a:lnTo>
                    <a:lnTo>
                      <a:pt x="273" y="112"/>
                    </a:lnTo>
                    <a:lnTo>
                      <a:pt x="277" y="123"/>
                    </a:lnTo>
                    <a:lnTo>
                      <a:pt x="284" y="131"/>
                    </a:lnTo>
                    <a:lnTo>
                      <a:pt x="294" y="136"/>
                    </a:lnTo>
                    <a:lnTo>
                      <a:pt x="306" y="141"/>
                    </a:lnTo>
                    <a:lnTo>
                      <a:pt x="316" y="145"/>
                    </a:lnTo>
                    <a:lnTo>
                      <a:pt x="327" y="148"/>
                    </a:lnTo>
                    <a:lnTo>
                      <a:pt x="340" y="151"/>
                    </a:lnTo>
                    <a:lnTo>
                      <a:pt x="353" y="154"/>
                    </a:lnTo>
                    <a:lnTo>
                      <a:pt x="364" y="157"/>
                    </a:lnTo>
                    <a:lnTo>
                      <a:pt x="375" y="162"/>
                    </a:lnTo>
                    <a:lnTo>
                      <a:pt x="385" y="167"/>
                    </a:lnTo>
                    <a:lnTo>
                      <a:pt x="392" y="175"/>
                    </a:lnTo>
                    <a:lnTo>
                      <a:pt x="398" y="185"/>
                    </a:lnTo>
                    <a:lnTo>
                      <a:pt x="402" y="199"/>
                    </a:lnTo>
                    <a:lnTo>
                      <a:pt x="404" y="225"/>
                    </a:lnTo>
                    <a:lnTo>
                      <a:pt x="405" y="252"/>
                    </a:lnTo>
                    <a:lnTo>
                      <a:pt x="404" y="278"/>
                    </a:lnTo>
                    <a:lnTo>
                      <a:pt x="402" y="304"/>
                    </a:lnTo>
                    <a:lnTo>
                      <a:pt x="402" y="316"/>
                    </a:lnTo>
                    <a:lnTo>
                      <a:pt x="399" y="326"/>
                    </a:lnTo>
                    <a:lnTo>
                      <a:pt x="394" y="336"/>
                    </a:lnTo>
                    <a:lnTo>
                      <a:pt x="390" y="347"/>
                    </a:lnTo>
                    <a:lnTo>
                      <a:pt x="387" y="357"/>
                    </a:lnTo>
                    <a:lnTo>
                      <a:pt x="386" y="365"/>
                    </a:lnTo>
                    <a:lnTo>
                      <a:pt x="388" y="372"/>
                    </a:lnTo>
                    <a:lnTo>
                      <a:pt x="393" y="379"/>
                    </a:lnTo>
                    <a:lnTo>
                      <a:pt x="400" y="387"/>
                    </a:lnTo>
                    <a:lnTo>
                      <a:pt x="409" y="399"/>
                    </a:lnTo>
                    <a:lnTo>
                      <a:pt x="415" y="413"/>
                    </a:lnTo>
                    <a:lnTo>
                      <a:pt x="419" y="426"/>
                    </a:lnTo>
                    <a:lnTo>
                      <a:pt x="420" y="439"/>
                    </a:lnTo>
                    <a:lnTo>
                      <a:pt x="418" y="453"/>
                    </a:lnTo>
                    <a:lnTo>
                      <a:pt x="411" y="466"/>
                    </a:lnTo>
                    <a:lnTo>
                      <a:pt x="400" y="479"/>
                    </a:lnTo>
                    <a:lnTo>
                      <a:pt x="386" y="487"/>
                    </a:lnTo>
                    <a:lnTo>
                      <a:pt x="374" y="490"/>
                    </a:lnTo>
                    <a:lnTo>
                      <a:pt x="361" y="489"/>
                    </a:lnTo>
                    <a:lnTo>
                      <a:pt x="348" y="486"/>
                    </a:lnTo>
                    <a:lnTo>
                      <a:pt x="311" y="470"/>
                    </a:lnTo>
                    <a:lnTo>
                      <a:pt x="298" y="466"/>
                    </a:lnTo>
                    <a:lnTo>
                      <a:pt x="287" y="465"/>
                    </a:lnTo>
                    <a:lnTo>
                      <a:pt x="277" y="467"/>
                    </a:lnTo>
                    <a:lnTo>
                      <a:pt x="268" y="471"/>
                    </a:lnTo>
                    <a:lnTo>
                      <a:pt x="258" y="476"/>
                    </a:lnTo>
                    <a:lnTo>
                      <a:pt x="249" y="480"/>
                    </a:lnTo>
                    <a:lnTo>
                      <a:pt x="233" y="483"/>
                    </a:lnTo>
                    <a:lnTo>
                      <a:pt x="216" y="481"/>
                    </a:lnTo>
                    <a:lnTo>
                      <a:pt x="199" y="477"/>
                    </a:lnTo>
                    <a:lnTo>
                      <a:pt x="183" y="470"/>
                    </a:lnTo>
                    <a:lnTo>
                      <a:pt x="170" y="461"/>
                    </a:lnTo>
                    <a:lnTo>
                      <a:pt x="161" y="450"/>
                    </a:lnTo>
                    <a:lnTo>
                      <a:pt x="154" y="438"/>
                    </a:lnTo>
                    <a:lnTo>
                      <a:pt x="148" y="424"/>
                    </a:lnTo>
                    <a:lnTo>
                      <a:pt x="146" y="408"/>
                    </a:lnTo>
                    <a:lnTo>
                      <a:pt x="146" y="391"/>
                    </a:lnTo>
                    <a:lnTo>
                      <a:pt x="146" y="375"/>
                    </a:lnTo>
                    <a:lnTo>
                      <a:pt x="148" y="361"/>
                    </a:lnTo>
                    <a:lnTo>
                      <a:pt x="148" y="348"/>
                    </a:lnTo>
                    <a:lnTo>
                      <a:pt x="146" y="335"/>
                    </a:lnTo>
                    <a:lnTo>
                      <a:pt x="142" y="322"/>
                    </a:lnTo>
                    <a:lnTo>
                      <a:pt x="132" y="309"/>
                    </a:lnTo>
                    <a:lnTo>
                      <a:pt x="117" y="293"/>
                    </a:lnTo>
                    <a:lnTo>
                      <a:pt x="100" y="281"/>
                    </a:lnTo>
                    <a:lnTo>
                      <a:pt x="82" y="270"/>
                    </a:lnTo>
                    <a:lnTo>
                      <a:pt x="65" y="261"/>
                    </a:lnTo>
                    <a:lnTo>
                      <a:pt x="53" y="255"/>
                    </a:lnTo>
                    <a:lnTo>
                      <a:pt x="41" y="249"/>
                    </a:lnTo>
                    <a:lnTo>
                      <a:pt x="28" y="242"/>
                    </a:lnTo>
                    <a:lnTo>
                      <a:pt x="18" y="233"/>
                    </a:lnTo>
                    <a:lnTo>
                      <a:pt x="9" y="223"/>
                    </a:lnTo>
                    <a:lnTo>
                      <a:pt x="2" y="212"/>
                    </a:lnTo>
                    <a:lnTo>
                      <a:pt x="0" y="197"/>
                    </a:lnTo>
                    <a:lnTo>
                      <a:pt x="2" y="185"/>
                    </a:lnTo>
                    <a:lnTo>
                      <a:pt x="7" y="172"/>
                    </a:lnTo>
                    <a:lnTo>
                      <a:pt x="14" y="161"/>
                    </a:lnTo>
                    <a:lnTo>
                      <a:pt x="22" y="149"/>
                    </a:lnTo>
                    <a:lnTo>
                      <a:pt x="29" y="139"/>
                    </a:lnTo>
                    <a:lnTo>
                      <a:pt x="35" y="127"/>
                    </a:lnTo>
                    <a:lnTo>
                      <a:pt x="37" y="118"/>
                    </a:lnTo>
                    <a:lnTo>
                      <a:pt x="36" y="109"/>
                    </a:lnTo>
                    <a:lnTo>
                      <a:pt x="33" y="90"/>
                    </a:lnTo>
                    <a:lnTo>
                      <a:pt x="30" y="80"/>
                    </a:lnTo>
                    <a:lnTo>
                      <a:pt x="28" y="71"/>
                    </a:lnTo>
                    <a:lnTo>
                      <a:pt x="28" y="63"/>
                    </a:lnTo>
                    <a:lnTo>
                      <a:pt x="31" y="55"/>
                    </a:lnTo>
                    <a:lnTo>
                      <a:pt x="35" y="49"/>
                    </a:lnTo>
                    <a:lnTo>
                      <a:pt x="44" y="43"/>
                    </a:lnTo>
                    <a:lnTo>
                      <a:pt x="54" y="40"/>
                    </a:lnTo>
                    <a:lnTo>
                      <a:pt x="64" y="38"/>
                    </a:lnTo>
                    <a:lnTo>
                      <a:pt x="72" y="37"/>
                    </a:lnTo>
                    <a:lnTo>
                      <a:pt x="82" y="34"/>
                    </a:lnTo>
                    <a:lnTo>
                      <a:pt x="91" y="28"/>
                    </a:lnTo>
                    <a:lnTo>
                      <a:pt x="103" y="20"/>
                    </a:lnTo>
                    <a:lnTo>
                      <a:pt x="114" y="13"/>
                    </a:lnTo>
                    <a:lnTo>
                      <a:pt x="126" y="8"/>
                    </a:lnTo>
                    <a:lnTo>
                      <a:pt x="138" y="5"/>
                    </a:lnTo>
                    <a:lnTo>
                      <a:pt x="153" y="2"/>
                    </a:lnTo>
                    <a:lnTo>
                      <a:pt x="168" y="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F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20"/>
              <p:cNvSpPr>
                <a:spLocks/>
              </p:cNvSpPr>
              <p:nvPr/>
            </p:nvSpPr>
            <p:spPr bwMode="auto">
              <a:xfrm>
                <a:off x="6721476" y="2851151"/>
                <a:ext cx="334963" cy="355600"/>
              </a:xfrm>
              <a:custGeom>
                <a:avLst/>
                <a:gdLst/>
                <a:ahLst/>
                <a:cxnLst>
                  <a:cxn ang="0">
                    <a:pos x="161" y="1"/>
                  </a:cxn>
                  <a:cxn ang="0">
                    <a:pos x="187" y="11"/>
                  </a:cxn>
                  <a:cxn ang="0">
                    <a:pos x="204" y="31"/>
                  </a:cxn>
                  <a:cxn ang="0">
                    <a:pos x="208" y="61"/>
                  </a:cxn>
                  <a:cxn ang="0">
                    <a:pos x="206" y="71"/>
                  </a:cxn>
                  <a:cxn ang="0">
                    <a:pos x="204" y="92"/>
                  </a:cxn>
                  <a:cxn ang="0">
                    <a:pos x="202" y="114"/>
                  </a:cxn>
                  <a:cxn ang="0">
                    <a:pos x="204" y="132"/>
                  </a:cxn>
                  <a:cxn ang="0">
                    <a:pos x="211" y="137"/>
                  </a:cxn>
                  <a:cxn ang="0">
                    <a:pos x="206" y="138"/>
                  </a:cxn>
                  <a:cxn ang="0">
                    <a:pos x="198" y="131"/>
                  </a:cxn>
                  <a:cxn ang="0">
                    <a:pos x="191" y="124"/>
                  </a:cxn>
                  <a:cxn ang="0">
                    <a:pos x="183" y="102"/>
                  </a:cxn>
                  <a:cxn ang="0">
                    <a:pos x="181" y="78"/>
                  </a:cxn>
                  <a:cxn ang="0">
                    <a:pos x="176" y="57"/>
                  </a:cxn>
                  <a:cxn ang="0">
                    <a:pos x="161" y="45"/>
                  </a:cxn>
                  <a:cxn ang="0">
                    <a:pos x="140" y="47"/>
                  </a:cxn>
                  <a:cxn ang="0">
                    <a:pos x="117" y="57"/>
                  </a:cxn>
                  <a:cxn ang="0">
                    <a:pos x="97" y="69"/>
                  </a:cxn>
                  <a:cxn ang="0">
                    <a:pos x="81" y="80"/>
                  </a:cxn>
                  <a:cxn ang="0">
                    <a:pos x="67" y="104"/>
                  </a:cxn>
                  <a:cxn ang="0">
                    <a:pos x="45" y="148"/>
                  </a:cxn>
                  <a:cxn ang="0">
                    <a:pos x="36" y="164"/>
                  </a:cxn>
                  <a:cxn ang="0">
                    <a:pos x="41" y="181"/>
                  </a:cxn>
                  <a:cxn ang="0">
                    <a:pos x="53" y="201"/>
                  </a:cxn>
                  <a:cxn ang="0">
                    <a:pos x="68" y="216"/>
                  </a:cxn>
                  <a:cxn ang="0">
                    <a:pos x="79" y="222"/>
                  </a:cxn>
                  <a:cxn ang="0">
                    <a:pos x="71" y="224"/>
                  </a:cxn>
                  <a:cxn ang="0">
                    <a:pos x="56" y="216"/>
                  </a:cxn>
                  <a:cxn ang="0">
                    <a:pos x="27" y="197"/>
                  </a:cxn>
                  <a:cxn ang="0">
                    <a:pos x="11" y="183"/>
                  </a:cxn>
                  <a:cxn ang="0">
                    <a:pos x="3" y="173"/>
                  </a:cxn>
                  <a:cxn ang="0">
                    <a:pos x="1" y="150"/>
                  </a:cxn>
                  <a:cxn ang="0">
                    <a:pos x="9" y="133"/>
                  </a:cxn>
                  <a:cxn ang="0">
                    <a:pos x="19" y="116"/>
                  </a:cxn>
                  <a:cxn ang="0">
                    <a:pos x="21" y="96"/>
                  </a:cxn>
                  <a:cxn ang="0">
                    <a:pos x="23" y="62"/>
                  </a:cxn>
                  <a:cxn ang="0">
                    <a:pos x="39" y="37"/>
                  </a:cxn>
                  <a:cxn ang="0">
                    <a:pos x="65" y="19"/>
                  </a:cxn>
                  <a:cxn ang="0">
                    <a:pos x="97" y="6"/>
                  </a:cxn>
                  <a:cxn ang="0">
                    <a:pos x="129" y="1"/>
                  </a:cxn>
                </a:cxnLst>
                <a:rect l="0" t="0" r="r" b="b"/>
                <a:pathLst>
                  <a:path w="211" h="224">
                    <a:moveTo>
                      <a:pt x="145" y="0"/>
                    </a:moveTo>
                    <a:lnTo>
                      <a:pt x="161" y="1"/>
                    </a:lnTo>
                    <a:lnTo>
                      <a:pt x="175" y="4"/>
                    </a:lnTo>
                    <a:lnTo>
                      <a:pt x="187" y="11"/>
                    </a:lnTo>
                    <a:lnTo>
                      <a:pt x="196" y="19"/>
                    </a:lnTo>
                    <a:lnTo>
                      <a:pt x="204" y="31"/>
                    </a:lnTo>
                    <a:lnTo>
                      <a:pt x="208" y="44"/>
                    </a:lnTo>
                    <a:lnTo>
                      <a:pt x="208" y="61"/>
                    </a:lnTo>
                    <a:lnTo>
                      <a:pt x="207" y="65"/>
                    </a:lnTo>
                    <a:lnTo>
                      <a:pt x="206" y="71"/>
                    </a:lnTo>
                    <a:lnTo>
                      <a:pt x="205" y="81"/>
                    </a:lnTo>
                    <a:lnTo>
                      <a:pt x="204" y="92"/>
                    </a:lnTo>
                    <a:lnTo>
                      <a:pt x="203" y="103"/>
                    </a:lnTo>
                    <a:lnTo>
                      <a:pt x="202" y="114"/>
                    </a:lnTo>
                    <a:lnTo>
                      <a:pt x="203" y="124"/>
                    </a:lnTo>
                    <a:lnTo>
                      <a:pt x="204" y="132"/>
                    </a:lnTo>
                    <a:lnTo>
                      <a:pt x="206" y="136"/>
                    </a:lnTo>
                    <a:lnTo>
                      <a:pt x="211" y="137"/>
                    </a:lnTo>
                    <a:lnTo>
                      <a:pt x="209" y="139"/>
                    </a:lnTo>
                    <a:lnTo>
                      <a:pt x="206" y="138"/>
                    </a:lnTo>
                    <a:lnTo>
                      <a:pt x="203" y="134"/>
                    </a:lnTo>
                    <a:lnTo>
                      <a:pt x="198" y="131"/>
                    </a:lnTo>
                    <a:lnTo>
                      <a:pt x="195" y="126"/>
                    </a:lnTo>
                    <a:lnTo>
                      <a:pt x="191" y="124"/>
                    </a:lnTo>
                    <a:lnTo>
                      <a:pt x="186" y="113"/>
                    </a:lnTo>
                    <a:lnTo>
                      <a:pt x="183" y="102"/>
                    </a:lnTo>
                    <a:lnTo>
                      <a:pt x="181" y="90"/>
                    </a:lnTo>
                    <a:lnTo>
                      <a:pt x="181" y="78"/>
                    </a:lnTo>
                    <a:lnTo>
                      <a:pt x="180" y="67"/>
                    </a:lnTo>
                    <a:lnTo>
                      <a:pt x="176" y="57"/>
                    </a:lnTo>
                    <a:lnTo>
                      <a:pt x="169" y="49"/>
                    </a:lnTo>
                    <a:lnTo>
                      <a:pt x="161" y="45"/>
                    </a:lnTo>
                    <a:lnTo>
                      <a:pt x="151" y="45"/>
                    </a:lnTo>
                    <a:lnTo>
                      <a:pt x="140" y="47"/>
                    </a:lnTo>
                    <a:lnTo>
                      <a:pt x="129" y="52"/>
                    </a:lnTo>
                    <a:lnTo>
                      <a:pt x="117" y="57"/>
                    </a:lnTo>
                    <a:lnTo>
                      <a:pt x="107" y="63"/>
                    </a:lnTo>
                    <a:lnTo>
                      <a:pt x="97" y="69"/>
                    </a:lnTo>
                    <a:lnTo>
                      <a:pt x="88" y="74"/>
                    </a:lnTo>
                    <a:lnTo>
                      <a:pt x="81" y="80"/>
                    </a:lnTo>
                    <a:lnTo>
                      <a:pt x="74" y="91"/>
                    </a:lnTo>
                    <a:lnTo>
                      <a:pt x="67" y="104"/>
                    </a:lnTo>
                    <a:lnTo>
                      <a:pt x="52" y="134"/>
                    </a:lnTo>
                    <a:lnTo>
                      <a:pt x="45" y="148"/>
                    </a:lnTo>
                    <a:lnTo>
                      <a:pt x="38" y="158"/>
                    </a:lnTo>
                    <a:lnTo>
                      <a:pt x="36" y="164"/>
                    </a:lnTo>
                    <a:lnTo>
                      <a:pt x="37" y="172"/>
                    </a:lnTo>
                    <a:lnTo>
                      <a:pt x="41" y="181"/>
                    </a:lnTo>
                    <a:lnTo>
                      <a:pt x="46" y="191"/>
                    </a:lnTo>
                    <a:lnTo>
                      <a:pt x="53" y="201"/>
                    </a:lnTo>
                    <a:lnTo>
                      <a:pt x="60" y="210"/>
                    </a:lnTo>
                    <a:lnTo>
                      <a:pt x="68" y="216"/>
                    </a:lnTo>
                    <a:lnTo>
                      <a:pt x="74" y="222"/>
                    </a:lnTo>
                    <a:lnTo>
                      <a:pt x="79" y="222"/>
                    </a:lnTo>
                    <a:lnTo>
                      <a:pt x="76" y="224"/>
                    </a:lnTo>
                    <a:lnTo>
                      <a:pt x="71" y="224"/>
                    </a:lnTo>
                    <a:lnTo>
                      <a:pt x="64" y="222"/>
                    </a:lnTo>
                    <a:lnTo>
                      <a:pt x="56" y="216"/>
                    </a:lnTo>
                    <a:lnTo>
                      <a:pt x="46" y="211"/>
                    </a:lnTo>
                    <a:lnTo>
                      <a:pt x="27" y="197"/>
                    </a:lnTo>
                    <a:lnTo>
                      <a:pt x="18" y="189"/>
                    </a:lnTo>
                    <a:lnTo>
                      <a:pt x="11" y="183"/>
                    </a:lnTo>
                    <a:lnTo>
                      <a:pt x="5" y="178"/>
                    </a:lnTo>
                    <a:lnTo>
                      <a:pt x="3" y="173"/>
                    </a:lnTo>
                    <a:lnTo>
                      <a:pt x="0" y="161"/>
                    </a:lnTo>
                    <a:lnTo>
                      <a:pt x="1" y="150"/>
                    </a:lnTo>
                    <a:lnTo>
                      <a:pt x="4" y="141"/>
                    </a:lnTo>
                    <a:lnTo>
                      <a:pt x="9" y="133"/>
                    </a:lnTo>
                    <a:lnTo>
                      <a:pt x="14" y="124"/>
                    </a:lnTo>
                    <a:lnTo>
                      <a:pt x="19" y="116"/>
                    </a:lnTo>
                    <a:lnTo>
                      <a:pt x="21" y="106"/>
                    </a:lnTo>
                    <a:lnTo>
                      <a:pt x="21" y="96"/>
                    </a:lnTo>
                    <a:lnTo>
                      <a:pt x="20" y="78"/>
                    </a:lnTo>
                    <a:lnTo>
                      <a:pt x="23" y="62"/>
                    </a:lnTo>
                    <a:lnTo>
                      <a:pt x="29" y="49"/>
                    </a:lnTo>
                    <a:lnTo>
                      <a:pt x="39" y="37"/>
                    </a:lnTo>
                    <a:lnTo>
                      <a:pt x="51" y="27"/>
                    </a:lnTo>
                    <a:lnTo>
                      <a:pt x="65" y="19"/>
                    </a:lnTo>
                    <a:lnTo>
                      <a:pt x="80" y="11"/>
                    </a:lnTo>
                    <a:lnTo>
                      <a:pt x="97" y="6"/>
                    </a:lnTo>
                    <a:lnTo>
                      <a:pt x="113" y="3"/>
                    </a:lnTo>
                    <a:lnTo>
                      <a:pt x="129" y="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AED1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21"/>
              <p:cNvSpPr>
                <a:spLocks/>
              </p:cNvSpPr>
              <p:nvPr/>
            </p:nvSpPr>
            <p:spPr bwMode="auto">
              <a:xfrm>
                <a:off x="7204076" y="2273301"/>
                <a:ext cx="984250" cy="779463"/>
              </a:xfrm>
              <a:custGeom>
                <a:avLst/>
                <a:gdLst/>
                <a:ahLst/>
                <a:cxnLst>
                  <a:cxn ang="0">
                    <a:pos x="391" y="0"/>
                  </a:cxn>
                  <a:cxn ang="0">
                    <a:pos x="430" y="1"/>
                  </a:cxn>
                  <a:cxn ang="0">
                    <a:pos x="473" y="4"/>
                  </a:cxn>
                  <a:cxn ang="0">
                    <a:pos x="518" y="10"/>
                  </a:cxn>
                  <a:cxn ang="0">
                    <a:pos x="567" y="19"/>
                  </a:cxn>
                  <a:cxn ang="0">
                    <a:pos x="620" y="30"/>
                  </a:cxn>
                  <a:cxn ang="0">
                    <a:pos x="594" y="41"/>
                  </a:cxn>
                  <a:cxn ang="0">
                    <a:pos x="572" y="53"/>
                  </a:cxn>
                  <a:cxn ang="0">
                    <a:pos x="553" y="68"/>
                  </a:cxn>
                  <a:cxn ang="0">
                    <a:pos x="537" y="86"/>
                  </a:cxn>
                  <a:cxn ang="0">
                    <a:pos x="524" y="105"/>
                  </a:cxn>
                  <a:cxn ang="0">
                    <a:pos x="512" y="126"/>
                  </a:cxn>
                  <a:cxn ang="0">
                    <a:pos x="502" y="149"/>
                  </a:cxn>
                  <a:cxn ang="0">
                    <a:pos x="493" y="172"/>
                  </a:cxn>
                  <a:cxn ang="0">
                    <a:pos x="485" y="196"/>
                  </a:cxn>
                  <a:cxn ang="0">
                    <a:pos x="477" y="221"/>
                  </a:cxn>
                  <a:cxn ang="0">
                    <a:pos x="461" y="272"/>
                  </a:cxn>
                  <a:cxn ang="0">
                    <a:pos x="453" y="298"/>
                  </a:cxn>
                  <a:cxn ang="0">
                    <a:pos x="442" y="323"/>
                  </a:cxn>
                  <a:cxn ang="0">
                    <a:pos x="429" y="348"/>
                  </a:cxn>
                  <a:cxn ang="0">
                    <a:pos x="415" y="372"/>
                  </a:cxn>
                  <a:cxn ang="0">
                    <a:pos x="398" y="395"/>
                  </a:cxn>
                  <a:cxn ang="0">
                    <a:pos x="379" y="417"/>
                  </a:cxn>
                  <a:cxn ang="0">
                    <a:pos x="356" y="438"/>
                  </a:cxn>
                  <a:cxn ang="0">
                    <a:pos x="329" y="456"/>
                  </a:cxn>
                  <a:cxn ang="0">
                    <a:pos x="302" y="471"/>
                  </a:cxn>
                  <a:cxn ang="0">
                    <a:pos x="276" y="481"/>
                  </a:cxn>
                  <a:cxn ang="0">
                    <a:pos x="248" y="488"/>
                  </a:cxn>
                  <a:cxn ang="0">
                    <a:pos x="220" y="491"/>
                  </a:cxn>
                  <a:cxn ang="0">
                    <a:pos x="192" y="490"/>
                  </a:cxn>
                  <a:cxn ang="0">
                    <a:pos x="165" y="487"/>
                  </a:cxn>
                  <a:cxn ang="0">
                    <a:pos x="139" y="480"/>
                  </a:cxn>
                  <a:cxn ang="0">
                    <a:pos x="114" y="469"/>
                  </a:cxn>
                  <a:cxn ang="0">
                    <a:pos x="90" y="456"/>
                  </a:cxn>
                  <a:cxn ang="0">
                    <a:pos x="68" y="439"/>
                  </a:cxn>
                  <a:cxn ang="0">
                    <a:pos x="50" y="418"/>
                  </a:cxn>
                  <a:cxn ang="0">
                    <a:pos x="33" y="395"/>
                  </a:cxn>
                  <a:cxn ang="0">
                    <a:pos x="17" y="365"/>
                  </a:cxn>
                  <a:cxn ang="0">
                    <a:pos x="7" y="334"/>
                  </a:cxn>
                  <a:cxn ang="0">
                    <a:pos x="1" y="302"/>
                  </a:cxn>
                  <a:cxn ang="0">
                    <a:pos x="0" y="269"/>
                  </a:cxn>
                  <a:cxn ang="0">
                    <a:pos x="4" y="238"/>
                  </a:cxn>
                  <a:cxn ang="0">
                    <a:pos x="12" y="206"/>
                  </a:cxn>
                  <a:cxn ang="0">
                    <a:pos x="24" y="177"/>
                  </a:cxn>
                  <a:cxn ang="0">
                    <a:pos x="40" y="149"/>
                  </a:cxn>
                  <a:cxn ang="0">
                    <a:pos x="60" y="124"/>
                  </a:cxn>
                  <a:cxn ang="0">
                    <a:pos x="83" y="101"/>
                  </a:cxn>
                  <a:cxn ang="0">
                    <a:pos x="109" y="82"/>
                  </a:cxn>
                  <a:cxn ang="0">
                    <a:pos x="132" y="68"/>
                  </a:cxn>
                  <a:cxn ang="0">
                    <a:pos x="154" y="56"/>
                  </a:cxn>
                  <a:cxn ang="0">
                    <a:pos x="178" y="44"/>
                  </a:cxn>
                  <a:cxn ang="0">
                    <a:pos x="203" y="34"/>
                  </a:cxn>
                  <a:cxn ang="0">
                    <a:pos x="229" y="24"/>
                  </a:cxn>
                  <a:cxn ang="0">
                    <a:pos x="258" y="16"/>
                  </a:cxn>
                  <a:cxn ang="0">
                    <a:pos x="288" y="9"/>
                  </a:cxn>
                  <a:cxn ang="0">
                    <a:pos x="320" y="4"/>
                  </a:cxn>
                  <a:cxn ang="0">
                    <a:pos x="354" y="1"/>
                  </a:cxn>
                  <a:cxn ang="0">
                    <a:pos x="391" y="0"/>
                  </a:cxn>
                </a:cxnLst>
                <a:rect l="0" t="0" r="r" b="b"/>
                <a:pathLst>
                  <a:path w="620" h="491">
                    <a:moveTo>
                      <a:pt x="391" y="0"/>
                    </a:moveTo>
                    <a:lnTo>
                      <a:pt x="430" y="1"/>
                    </a:lnTo>
                    <a:lnTo>
                      <a:pt x="473" y="4"/>
                    </a:lnTo>
                    <a:lnTo>
                      <a:pt x="518" y="10"/>
                    </a:lnTo>
                    <a:lnTo>
                      <a:pt x="567" y="19"/>
                    </a:lnTo>
                    <a:lnTo>
                      <a:pt x="620" y="30"/>
                    </a:lnTo>
                    <a:lnTo>
                      <a:pt x="594" y="41"/>
                    </a:lnTo>
                    <a:lnTo>
                      <a:pt x="572" y="53"/>
                    </a:lnTo>
                    <a:lnTo>
                      <a:pt x="553" y="68"/>
                    </a:lnTo>
                    <a:lnTo>
                      <a:pt x="537" y="86"/>
                    </a:lnTo>
                    <a:lnTo>
                      <a:pt x="524" y="105"/>
                    </a:lnTo>
                    <a:lnTo>
                      <a:pt x="512" y="126"/>
                    </a:lnTo>
                    <a:lnTo>
                      <a:pt x="502" y="149"/>
                    </a:lnTo>
                    <a:lnTo>
                      <a:pt x="493" y="172"/>
                    </a:lnTo>
                    <a:lnTo>
                      <a:pt x="485" y="196"/>
                    </a:lnTo>
                    <a:lnTo>
                      <a:pt x="477" y="221"/>
                    </a:lnTo>
                    <a:lnTo>
                      <a:pt x="461" y="272"/>
                    </a:lnTo>
                    <a:lnTo>
                      <a:pt x="453" y="298"/>
                    </a:lnTo>
                    <a:lnTo>
                      <a:pt x="442" y="323"/>
                    </a:lnTo>
                    <a:lnTo>
                      <a:pt x="429" y="348"/>
                    </a:lnTo>
                    <a:lnTo>
                      <a:pt x="415" y="372"/>
                    </a:lnTo>
                    <a:lnTo>
                      <a:pt x="398" y="395"/>
                    </a:lnTo>
                    <a:lnTo>
                      <a:pt x="379" y="417"/>
                    </a:lnTo>
                    <a:lnTo>
                      <a:pt x="356" y="438"/>
                    </a:lnTo>
                    <a:lnTo>
                      <a:pt x="329" y="456"/>
                    </a:lnTo>
                    <a:lnTo>
                      <a:pt x="302" y="471"/>
                    </a:lnTo>
                    <a:lnTo>
                      <a:pt x="276" y="481"/>
                    </a:lnTo>
                    <a:lnTo>
                      <a:pt x="248" y="488"/>
                    </a:lnTo>
                    <a:lnTo>
                      <a:pt x="220" y="491"/>
                    </a:lnTo>
                    <a:lnTo>
                      <a:pt x="192" y="490"/>
                    </a:lnTo>
                    <a:lnTo>
                      <a:pt x="165" y="487"/>
                    </a:lnTo>
                    <a:lnTo>
                      <a:pt x="139" y="480"/>
                    </a:lnTo>
                    <a:lnTo>
                      <a:pt x="114" y="469"/>
                    </a:lnTo>
                    <a:lnTo>
                      <a:pt x="90" y="456"/>
                    </a:lnTo>
                    <a:lnTo>
                      <a:pt x="68" y="439"/>
                    </a:lnTo>
                    <a:lnTo>
                      <a:pt x="50" y="418"/>
                    </a:lnTo>
                    <a:lnTo>
                      <a:pt x="33" y="395"/>
                    </a:lnTo>
                    <a:lnTo>
                      <a:pt x="17" y="365"/>
                    </a:lnTo>
                    <a:lnTo>
                      <a:pt x="7" y="334"/>
                    </a:lnTo>
                    <a:lnTo>
                      <a:pt x="1" y="302"/>
                    </a:lnTo>
                    <a:lnTo>
                      <a:pt x="0" y="269"/>
                    </a:lnTo>
                    <a:lnTo>
                      <a:pt x="4" y="238"/>
                    </a:lnTo>
                    <a:lnTo>
                      <a:pt x="12" y="206"/>
                    </a:lnTo>
                    <a:lnTo>
                      <a:pt x="24" y="177"/>
                    </a:lnTo>
                    <a:lnTo>
                      <a:pt x="40" y="149"/>
                    </a:lnTo>
                    <a:lnTo>
                      <a:pt x="60" y="124"/>
                    </a:lnTo>
                    <a:lnTo>
                      <a:pt x="83" y="101"/>
                    </a:lnTo>
                    <a:lnTo>
                      <a:pt x="109" y="82"/>
                    </a:lnTo>
                    <a:lnTo>
                      <a:pt x="132" y="68"/>
                    </a:lnTo>
                    <a:lnTo>
                      <a:pt x="154" y="56"/>
                    </a:lnTo>
                    <a:lnTo>
                      <a:pt x="178" y="44"/>
                    </a:lnTo>
                    <a:lnTo>
                      <a:pt x="203" y="34"/>
                    </a:lnTo>
                    <a:lnTo>
                      <a:pt x="229" y="24"/>
                    </a:lnTo>
                    <a:lnTo>
                      <a:pt x="258" y="16"/>
                    </a:lnTo>
                    <a:lnTo>
                      <a:pt x="288" y="9"/>
                    </a:lnTo>
                    <a:lnTo>
                      <a:pt x="320" y="4"/>
                    </a:lnTo>
                    <a:lnTo>
                      <a:pt x="354" y="1"/>
                    </a:lnTo>
                    <a:lnTo>
                      <a:pt x="391" y="0"/>
                    </a:lnTo>
                    <a:close/>
                  </a:path>
                </a:pathLst>
              </a:custGeom>
              <a:solidFill>
                <a:srgbClr val="4B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7243763" y="2297113"/>
                <a:ext cx="882650" cy="714375"/>
              </a:xfrm>
              <a:custGeom>
                <a:avLst/>
                <a:gdLst/>
                <a:ahLst/>
                <a:cxnLst>
                  <a:cxn ang="0">
                    <a:pos x="374" y="0"/>
                  </a:cxn>
                  <a:cxn ang="0">
                    <a:pos x="416" y="0"/>
                  </a:cxn>
                  <a:cxn ang="0">
                    <a:pos x="460" y="3"/>
                  </a:cxn>
                  <a:cxn ang="0">
                    <a:pos x="507" y="8"/>
                  </a:cxn>
                  <a:cxn ang="0">
                    <a:pos x="556" y="17"/>
                  </a:cxn>
                  <a:cxn ang="0">
                    <a:pos x="532" y="27"/>
                  </a:cxn>
                  <a:cxn ang="0">
                    <a:pos x="513" y="39"/>
                  </a:cxn>
                  <a:cxn ang="0">
                    <a:pos x="495" y="53"/>
                  </a:cxn>
                  <a:cxn ang="0">
                    <a:pos x="481" y="69"/>
                  </a:cxn>
                  <a:cxn ang="0">
                    <a:pos x="469" y="87"/>
                  </a:cxn>
                  <a:cxn ang="0">
                    <a:pos x="460" y="107"/>
                  </a:cxn>
                  <a:cxn ang="0">
                    <a:pos x="452" y="128"/>
                  </a:cxn>
                  <a:cxn ang="0">
                    <a:pos x="444" y="150"/>
                  </a:cxn>
                  <a:cxn ang="0">
                    <a:pos x="432" y="196"/>
                  </a:cxn>
                  <a:cxn ang="0">
                    <a:pos x="420" y="244"/>
                  </a:cxn>
                  <a:cxn ang="0">
                    <a:pos x="412" y="268"/>
                  </a:cxn>
                  <a:cxn ang="0">
                    <a:pos x="404" y="292"/>
                  </a:cxn>
                  <a:cxn ang="0">
                    <a:pos x="393" y="315"/>
                  </a:cxn>
                  <a:cxn ang="0">
                    <a:pos x="380" y="338"/>
                  </a:cxn>
                  <a:cxn ang="0">
                    <a:pos x="366" y="360"/>
                  </a:cxn>
                  <a:cxn ang="0">
                    <a:pos x="348" y="380"/>
                  </a:cxn>
                  <a:cxn ang="0">
                    <a:pos x="327" y="400"/>
                  </a:cxn>
                  <a:cxn ang="0">
                    <a:pos x="302" y="417"/>
                  </a:cxn>
                  <a:cxn ang="0">
                    <a:pos x="276" y="432"/>
                  </a:cxn>
                  <a:cxn ang="0">
                    <a:pos x="248" y="441"/>
                  </a:cxn>
                  <a:cxn ang="0">
                    <a:pos x="220" y="448"/>
                  </a:cxn>
                  <a:cxn ang="0">
                    <a:pos x="191" y="450"/>
                  </a:cxn>
                  <a:cxn ang="0">
                    <a:pos x="164" y="449"/>
                  </a:cxn>
                  <a:cxn ang="0">
                    <a:pos x="136" y="443"/>
                  </a:cxn>
                  <a:cxn ang="0">
                    <a:pos x="110" y="434"/>
                  </a:cxn>
                  <a:cxn ang="0">
                    <a:pos x="86" y="421"/>
                  </a:cxn>
                  <a:cxn ang="0">
                    <a:pos x="64" y="405"/>
                  </a:cxn>
                  <a:cxn ang="0">
                    <a:pos x="44" y="385"/>
                  </a:cxn>
                  <a:cxn ang="0">
                    <a:pos x="27" y="362"/>
                  </a:cxn>
                  <a:cxn ang="0">
                    <a:pos x="14" y="336"/>
                  </a:cxn>
                  <a:cxn ang="0">
                    <a:pos x="5" y="310"/>
                  </a:cxn>
                  <a:cxn ang="0">
                    <a:pos x="1" y="282"/>
                  </a:cxn>
                  <a:cxn ang="0">
                    <a:pos x="0" y="254"/>
                  </a:cxn>
                  <a:cxn ang="0">
                    <a:pos x="3" y="225"/>
                  </a:cxn>
                  <a:cxn ang="0">
                    <a:pos x="10" y="198"/>
                  </a:cxn>
                  <a:cxn ang="0">
                    <a:pos x="20" y="171"/>
                  </a:cxn>
                  <a:cxn ang="0">
                    <a:pos x="35" y="145"/>
                  </a:cxn>
                  <a:cxn ang="0">
                    <a:pos x="52" y="122"/>
                  </a:cxn>
                  <a:cxn ang="0">
                    <a:pos x="73" y="101"/>
                  </a:cxn>
                  <a:cxn ang="0">
                    <a:pos x="98" y="83"/>
                  </a:cxn>
                  <a:cxn ang="0">
                    <a:pos x="122" y="69"/>
                  </a:cxn>
                  <a:cxn ang="0">
                    <a:pos x="148" y="55"/>
                  </a:cxn>
                  <a:cxn ang="0">
                    <a:pos x="174" y="43"/>
                  </a:cxn>
                  <a:cxn ang="0">
                    <a:pos x="203" y="31"/>
                  </a:cxn>
                  <a:cxn ang="0">
                    <a:pos x="233" y="21"/>
                  </a:cxn>
                  <a:cxn ang="0">
                    <a:pos x="265" y="13"/>
                  </a:cxn>
                  <a:cxn ang="0">
                    <a:pos x="300" y="6"/>
                  </a:cxn>
                  <a:cxn ang="0">
                    <a:pos x="336" y="2"/>
                  </a:cxn>
                  <a:cxn ang="0">
                    <a:pos x="374" y="0"/>
                  </a:cxn>
                </a:cxnLst>
                <a:rect l="0" t="0" r="r" b="b"/>
                <a:pathLst>
                  <a:path w="556" h="450">
                    <a:moveTo>
                      <a:pt x="374" y="0"/>
                    </a:moveTo>
                    <a:lnTo>
                      <a:pt x="416" y="0"/>
                    </a:lnTo>
                    <a:lnTo>
                      <a:pt x="460" y="3"/>
                    </a:lnTo>
                    <a:lnTo>
                      <a:pt x="507" y="8"/>
                    </a:lnTo>
                    <a:lnTo>
                      <a:pt x="556" y="17"/>
                    </a:lnTo>
                    <a:lnTo>
                      <a:pt x="532" y="27"/>
                    </a:lnTo>
                    <a:lnTo>
                      <a:pt x="513" y="39"/>
                    </a:lnTo>
                    <a:lnTo>
                      <a:pt x="495" y="53"/>
                    </a:lnTo>
                    <a:lnTo>
                      <a:pt x="481" y="69"/>
                    </a:lnTo>
                    <a:lnTo>
                      <a:pt x="469" y="87"/>
                    </a:lnTo>
                    <a:lnTo>
                      <a:pt x="460" y="107"/>
                    </a:lnTo>
                    <a:lnTo>
                      <a:pt x="452" y="128"/>
                    </a:lnTo>
                    <a:lnTo>
                      <a:pt x="444" y="150"/>
                    </a:lnTo>
                    <a:lnTo>
                      <a:pt x="432" y="196"/>
                    </a:lnTo>
                    <a:lnTo>
                      <a:pt x="420" y="244"/>
                    </a:lnTo>
                    <a:lnTo>
                      <a:pt x="412" y="268"/>
                    </a:lnTo>
                    <a:lnTo>
                      <a:pt x="404" y="292"/>
                    </a:lnTo>
                    <a:lnTo>
                      <a:pt x="393" y="315"/>
                    </a:lnTo>
                    <a:lnTo>
                      <a:pt x="380" y="338"/>
                    </a:lnTo>
                    <a:lnTo>
                      <a:pt x="366" y="360"/>
                    </a:lnTo>
                    <a:lnTo>
                      <a:pt x="348" y="380"/>
                    </a:lnTo>
                    <a:lnTo>
                      <a:pt x="327" y="400"/>
                    </a:lnTo>
                    <a:lnTo>
                      <a:pt x="302" y="417"/>
                    </a:lnTo>
                    <a:lnTo>
                      <a:pt x="276" y="432"/>
                    </a:lnTo>
                    <a:lnTo>
                      <a:pt x="248" y="441"/>
                    </a:lnTo>
                    <a:lnTo>
                      <a:pt x="220" y="448"/>
                    </a:lnTo>
                    <a:lnTo>
                      <a:pt x="191" y="450"/>
                    </a:lnTo>
                    <a:lnTo>
                      <a:pt x="164" y="449"/>
                    </a:lnTo>
                    <a:lnTo>
                      <a:pt x="136" y="443"/>
                    </a:lnTo>
                    <a:lnTo>
                      <a:pt x="110" y="434"/>
                    </a:lnTo>
                    <a:lnTo>
                      <a:pt x="86" y="421"/>
                    </a:lnTo>
                    <a:lnTo>
                      <a:pt x="64" y="405"/>
                    </a:lnTo>
                    <a:lnTo>
                      <a:pt x="44" y="385"/>
                    </a:lnTo>
                    <a:lnTo>
                      <a:pt x="27" y="362"/>
                    </a:lnTo>
                    <a:lnTo>
                      <a:pt x="14" y="336"/>
                    </a:lnTo>
                    <a:lnTo>
                      <a:pt x="5" y="310"/>
                    </a:lnTo>
                    <a:lnTo>
                      <a:pt x="1" y="282"/>
                    </a:lnTo>
                    <a:lnTo>
                      <a:pt x="0" y="254"/>
                    </a:lnTo>
                    <a:lnTo>
                      <a:pt x="3" y="225"/>
                    </a:lnTo>
                    <a:lnTo>
                      <a:pt x="10" y="198"/>
                    </a:lnTo>
                    <a:lnTo>
                      <a:pt x="20" y="171"/>
                    </a:lnTo>
                    <a:lnTo>
                      <a:pt x="35" y="145"/>
                    </a:lnTo>
                    <a:lnTo>
                      <a:pt x="52" y="122"/>
                    </a:lnTo>
                    <a:lnTo>
                      <a:pt x="73" y="101"/>
                    </a:lnTo>
                    <a:lnTo>
                      <a:pt x="98" y="83"/>
                    </a:lnTo>
                    <a:lnTo>
                      <a:pt x="122" y="69"/>
                    </a:lnTo>
                    <a:lnTo>
                      <a:pt x="148" y="55"/>
                    </a:lnTo>
                    <a:lnTo>
                      <a:pt x="174" y="43"/>
                    </a:lnTo>
                    <a:lnTo>
                      <a:pt x="203" y="31"/>
                    </a:lnTo>
                    <a:lnTo>
                      <a:pt x="233" y="21"/>
                    </a:lnTo>
                    <a:lnTo>
                      <a:pt x="265" y="13"/>
                    </a:lnTo>
                    <a:lnTo>
                      <a:pt x="300" y="6"/>
                    </a:lnTo>
                    <a:lnTo>
                      <a:pt x="336" y="2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981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3"/>
              <p:cNvSpPr>
                <a:spLocks/>
              </p:cNvSpPr>
              <p:nvPr/>
            </p:nvSpPr>
            <p:spPr bwMode="auto">
              <a:xfrm>
                <a:off x="7524751" y="2316163"/>
                <a:ext cx="546100" cy="427038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268" y="1"/>
                  </a:cxn>
                  <a:cxn ang="0">
                    <a:pos x="305" y="5"/>
                  </a:cxn>
                  <a:cxn ang="0">
                    <a:pos x="344" y="11"/>
                  </a:cxn>
                  <a:cxn ang="0">
                    <a:pos x="326" y="18"/>
                  </a:cxn>
                  <a:cxn ang="0">
                    <a:pos x="311" y="28"/>
                  </a:cxn>
                  <a:cxn ang="0">
                    <a:pos x="299" y="40"/>
                  </a:cxn>
                  <a:cxn ang="0">
                    <a:pos x="290" y="53"/>
                  </a:cxn>
                  <a:cxn ang="0">
                    <a:pos x="282" y="68"/>
                  </a:cxn>
                  <a:cxn ang="0">
                    <a:pos x="275" y="84"/>
                  </a:cxn>
                  <a:cxn ang="0">
                    <a:pos x="270" y="101"/>
                  </a:cxn>
                  <a:cxn ang="0">
                    <a:pos x="265" y="119"/>
                  </a:cxn>
                  <a:cxn ang="0">
                    <a:pos x="260" y="137"/>
                  </a:cxn>
                  <a:cxn ang="0">
                    <a:pos x="254" y="155"/>
                  </a:cxn>
                  <a:cxn ang="0">
                    <a:pos x="248" y="173"/>
                  </a:cxn>
                  <a:cxn ang="0">
                    <a:pos x="239" y="191"/>
                  </a:cxn>
                  <a:cxn ang="0">
                    <a:pos x="229" y="208"/>
                  </a:cxn>
                  <a:cxn ang="0">
                    <a:pos x="217" y="224"/>
                  </a:cxn>
                  <a:cxn ang="0">
                    <a:pos x="201" y="238"/>
                  </a:cxn>
                  <a:cxn ang="0">
                    <a:pos x="182" y="251"/>
                  </a:cxn>
                  <a:cxn ang="0">
                    <a:pos x="162" y="261"/>
                  </a:cxn>
                  <a:cxn ang="0">
                    <a:pos x="140" y="267"/>
                  </a:cxn>
                  <a:cxn ang="0">
                    <a:pos x="119" y="269"/>
                  </a:cxn>
                  <a:cxn ang="0">
                    <a:pos x="98" y="268"/>
                  </a:cxn>
                  <a:cxn ang="0">
                    <a:pos x="78" y="264"/>
                  </a:cxn>
                  <a:cxn ang="0">
                    <a:pos x="59" y="256"/>
                  </a:cxn>
                  <a:cxn ang="0">
                    <a:pos x="42" y="244"/>
                  </a:cxn>
                  <a:cxn ang="0">
                    <a:pos x="27" y="230"/>
                  </a:cxn>
                  <a:cxn ang="0">
                    <a:pos x="15" y="213"/>
                  </a:cxn>
                  <a:cxn ang="0">
                    <a:pos x="6" y="194"/>
                  </a:cxn>
                  <a:cxn ang="0">
                    <a:pos x="2" y="173"/>
                  </a:cxn>
                  <a:cxn ang="0">
                    <a:pos x="0" y="152"/>
                  </a:cxn>
                  <a:cxn ang="0">
                    <a:pos x="3" y="131"/>
                  </a:cxn>
                  <a:cxn ang="0">
                    <a:pos x="8" y="111"/>
                  </a:cxn>
                  <a:cxn ang="0">
                    <a:pos x="17" y="91"/>
                  </a:cxn>
                  <a:cxn ang="0">
                    <a:pos x="29" y="73"/>
                  </a:cxn>
                  <a:cxn ang="0">
                    <a:pos x="44" y="57"/>
                  </a:cxn>
                  <a:cxn ang="0">
                    <a:pos x="63" y="44"/>
                  </a:cxn>
                  <a:cxn ang="0">
                    <a:pos x="83" y="33"/>
                  </a:cxn>
                  <a:cxn ang="0">
                    <a:pos x="103" y="24"/>
                  </a:cxn>
                  <a:cxn ang="0">
                    <a:pos x="125" y="16"/>
                  </a:cxn>
                  <a:cxn ang="0">
                    <a:pos x="150" y="9"/>
                  </a:cxn>
                  <a:cxn ang="0">
                    <a:pos x="176" y="5"/>
                  </a:cxn>
                  <a:cxn ang="0">
                    <a:pos x="204" y="1"/>
                  </a:cxn>
                  <a:cxn ang="0">
                    <a:pos x="235" y="0"/>
                  </a:cxn>
                </a:cxnLst>
                <a:rect l="0" t="0" r="r" b="b"/>
                <a:pathLst>
                  <a:path w="344" h="269">
                    <a:moveTo>
                      <a:pt x="235" y="0"/>
                    </a:moveTo>
                    <a:lnTo>
                      <a:pt x="268" y="1"/>
                    </a:lnTo>
                    <a:lnTo>
                      <a:pt x="305" y="5"/>
                    </a:lnTo>
                    <a:lnTo>
                      <a:pt x="344" y="11"/>
                    </a:lnTo>
                    <a:lnTo>
                      <a:pt x="326" y="18"/>
                    </a:lnTo>
                    <a:lnTo>
                      <a:pt x="311" y="28"/>
                    </a:lnTo>
                    <a:lnTo>
                      <a:pt x="299" y="40"/>
                    </a:lnTo>
                    <a:lnTo>
                      <a:pt x="290" y="53"/>
                    </a:lnTo>
                    <a:lnTo>
                      <a:pt x="282" y="68"/>
                    </a:lnTo>
                    <a:lnTo>
                      <a:pt x="275" y="84"/>
                    </a:lnTo>
                    <a:lnTo>
                      <a:pt x="270" y="101"/>
                    </a:lnTo>
                    <a:lnTo>
                      <a:pt x="265" y="119"/>
                    </a:lnTo>
                    <a:lnTo>
                      <a:pt x="260" y="137"/>
                    </a:lnTo>
                    <a:lnTo>
                      <a:pt x="254" y="155"/>
                    </a:lnTo>
                    <a:lnTo>
                      <a:pt x="248" y="173"/>
                    </a:lnTo>
                    <a:lnTo>
                      <a:pt x="239" y="191"/>
                    </a:lnTo>
                    <a:lnTo>
                      <a:pt x="229" y="208"/>
                    </a:lnTo>
                    <a:lnTo>
                      <a:pt x="217" y="224"/>
                    </a:lnTo>
                    <a:lnTo>
                      <a:pt x="201" y="238"/>
                    </a:lnTo>
                    <a:lnTo>
                      <a:pt x="182" y="251"/>
                    </a:lnTo>
                    <a:lnTo>
                      <a:pt x="162" y="261"/>
                    </a:lnTo>
                    <a:lnTo>
                      <a:pt x="140" y="267"/>
                    </a:lnTo>
                    <a:lnTo>
                      <a:pt x="119" y="269"/>
                    </a:lnTo>
                    <a:lnTo>
                      <a:pt x="98" y="268"/>
                    </a:lnTo>
                    <a:lnTo>
                      <a:pt x="78" y="264"/>
                    </a:lnTo>
                    <a:lnTo>
                      <a:pt x="59" y="256"/>
                    </a:lnTo>
                    <a:lnTo>
                      <a:pt x="42" y="244"/>
                    </a:lnTo>
                    <a:lnTo>
                      <a:pt x="27" y="230"/>
                    </a:lnTo>
                    <a:lnTo>
                      <a:pt x="15" y="213"/>
                    </a:lnTo>
                    <a:lnTo>
                      <a:pt x="6" y="194"/>
                    </a:lnTo>
                    <a:lnTo>
                      <a:pt x="2" y="173"/>
                    </a:lnTo>
                    <a:lnTo>
                      <a:pt x="0" y="152"/>
                    </a:lnTo>
                    <a:lnTo>
                      <a:pt x="3" y="131"/>
                    </a:lnTo>
                    <a:lnTo>
                      <a:pt x="8" y="111"/>
                    </a:lnTo>
                    <a:lnTo>
                      <a:pt x="17" y="91"/>
                    </a:lnTo>
                    <a:lnTo>
                      <a:pt x="29" y="73"/>
                    </a:lnTo>
                    <a:lnTo>
                      <a:pt x="44" y="57"/>
                    </a:lnTo>
                    <a:lnTo>
                      <a:pt x="63" y="44"/>
                    </a:lnTo>
                    <a:lnTo>
                      <a:pt x="83" y="33"/>
                    </a:lnTo>
                    <a:lnTo>
                      <a:pt x="103" y="24"/>
                    </a:lnTo>
                    <a:lnTo>
                      <a:pt x="125" y="16"/>
                    </a:lnTo>
                    <a:lnTo>
                      <a:pt x="150" y="9"/>
                    </a:lnTo>
                    <a:lnTo>
                      <a:pt x="176" y="5"/>
                    </a:lnTo>
                    <a:lnTo>
                      <a:pt x="204" y="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8703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4"/>
              <p:cNvSpPr>
                <a:spLocks/>
              </p:cNvSpPr>
              <p:nvPr/>
            </p:nvSpPr>
            <p:spPr bwMode="auto">
              <a:xfrm>
                <a:off x="3997326" y="3262313"/>
                <a:ext cx="2474913" cy="1697038"/>
              </a:xfrm>
              <a:custGeom>
                <a:avLst/>
                <a:gdLst/>
                <a:ahLst/>
                <a:cxnLst>
                  <a:cxn ang="0">
                    <a:pos x="1409" y="0"/>
                  </a:cxn>
                  <a:cxn ang="0">
                    <a:pos x="1559" y="245"/>
                  </a:cxn>
                  <a:cxn ang="0">
                    <a:pos x="1383" y="355"/>
                  </a:cxn>
                  <a:cxn ang="0">
                    <a:pos x="1207" y="463"/>
                  </a:cxn>
                  <a:cxn ang="0">
                    <a:pos x="1029" y="567"/>
                  </a:cxn>
                  <a:cxn ang="0">
                    <a:pos x="848" y="669"/>
                  </a:cxn>
                  <a:cxn ang="0">
                    <a:pos x="667" y="769"/>
                  </a:cxn>
                  <a:cxn ang="0">
                    <a:pos x="485" y="867"/>
                  </a:cxn>
                  <a:cxn ang="0">
                    <a:pos x="302" y="964"/>
                  </a:cxn>
                  <a:cxn ang="0">
                    <a:pos x="118" y="1058"/>
                  </a:cxn>
                  <a:cxn ang="0">
                    <a:pos x="99" y="1065"/>
                  </a:cxn>
                  <a:cxn ang="0">
                    <a:pos x="80" y="1069"/>
                  </a:cxn>
                  <a:cxn ang="0">
                    <a:pos x="61" y="1069"/>
                  </a:cxn>
                  <a:cxn ang="0">
                    <a:pos x="45" y="1066"/>
                  </a:cxn>
                  <a:cxn ang="0">
                    <a:pos x="29" y="1061"/>
                  </a:cxn>
                  <a:cxn ang="0">
                    <a:pos x="17" y="1053"/>
                  </a:cxn>
                  <a:cxn ang="0">
                    <a:pos x="7" y="1041"/>
                  </a:cxn>
                  <a:cxn ang="0">
                    <a:pos x="2" y="1028"/>
                  </a:cxn>
                  <a:cxn ang="0">
                    <a:pos x="0" y="1013"/>
                  </a:cxn>
                  <a:cxn ang="0">
                    <a:pos x="2" y="997"/>
                  </a:cxn>
                  <a:cxn ang="0">
                    <a:pos x="7" y="980"/>
                  </a:cxn>
                  <a:cxn ang="0">
                    <a:pos x="15" y="964"/>
                  </a:cxn>
                  <a:cxn ang="0">
                    <a:pos x="28" y="948"/>
                  </a:cxn>
                  <a:cxn ang="0">
                    <a:pos x="42" y="934"/>
                  </a:cxn>
                  <a:cxn ang="0">
                    <a:pos x="208" y="811"/>
                  </a:cxn>
                  <a:cxn ang="0">
                    <a:pos x="376" y="689"/>
                  </a:cxn>
                  <a:cxn ang="0">
                    <a:pos x="544" y="568"/>
                  </a:cxn>
                  <a:cxn ang="0">
                    <a:pos x="714" y="449"/>
                  </a:cxn>
                  <a:cxn ang="0">
                    <a:pos x="886" y="333"/>
                  </a:cxn>
                  <a:cxn ang="0">
                    <a:pos x="1058" y="219"/>
                  </a:cxn>
                  <a:cxn ang="0">
                    <a:pos x="1233" y="108"/>
                  </a:cxn>
                  <a:cxn ang="0">
                    <a:pos x="1409" y="0"/>
                  </a:cxn>
                </a:cxnLst>
                <a:rect l="0" t="0" r="r" b="b"/>
                <a:pathLst>
                  <a:path w="1559" h="1069">
                    <a:moveTo>
                      <a:pt x="1409" y="0"/>
                    </a:moveTo>
                    <a:lnTo>
                      <a:pt x="1559" y="245"/>
                    </a:lnTo>
                    <a:lnTo>
                      <a:pt x="1383" y="355"/>
                    </a:lnTo>
                    <a:lnTo>
                      <a:pt x="1207" y="463"/>
                    </a:lnTo>
                    <a:lnTo>
                      <a:pt x="1029" y="567"/>
                    </a:lnTo>
                    <a:lnTo>
                      <a:pt x="848" y="669"/>
                    </a:lnTo>
                    <a:lnTo>
                      <a:pt x="667" y="769"/>
                    </a:lnTo>
                    <a:lnTo>
                      <a:pt x="485" y="867"/>
                    </a:lnTo>
                    <a:lnTo>
                      <a:pt x="302" y="964"/>
                    </a:lnTo>
                    <a:lnTo>
                      <a:pt x="118" y="1058"/>
                    </a:lnTo>
                    <a:lnTo>
                      <a:pt x="99" y="1065"/>
                    </a:lnTo>
                    <a:lnTo>
                      <a:pt x="80" y="1069"/>
                    </a:lnTo>
                    <a:lnTo>
                      <a:pt x="61" y="1069"/>
                    </a:lnTo>
                    <a:lnTo>
                      <a:pt x="45" y="1066"/>
                    </a:lnTo>
                    <a:lnTo>
                      <a:pt x="29" y="1061"/>
                    </a:lnTo>
                    <a:lnTo>
                      <a:pt x="17" y="1053"/>
                    </a:lnTo>
                    <a:lnTo>
                      <a:pt x="7" y="1041"/>
                    </a:lnTo>
                    <a:lnTo>
                      <a:pt x="2" y="1028"/>
                    </a:lnTo>
                    <a:lnTo>
                      <a:pt x="0" y="1013"/>
                    </a:lnTo>
                    <a:lnTo>
                      <a:pt x="2" y="997"/>
                    </a:lnTo>
                    <a:lnTo>
                      <a:pt x="7" y="980"/>
                    </a:lnTo>
                    <a:lnTo>
                      <a:pt x="15" y="964"/>
                    </a:lnTo>
                    <a:lnTo>
                      <a:pt x="28" y="948"/>
                    </a:lnTo>
                    <a:lnTo>
                      <a:pt x="42" y="934"/>
                    </a:lnTo>
                    <a:lnTo>
                      <a:pt x="208" y="811"/>
                    </a:lnTo>
                    <a:lnTo>
                      <a:pt x="376" y="689"/>
                    </a:lnTo>
                    <a:lnTo>
                      <a:pt x="544" y="568"/>
                    </a:lnTo>
                    <a:lnTo>
                      <a:pt x="714" y="449"/>
                    </a:lnTo>
                    <a:lnTo>
                      <a:pt x="886" y="333"/>
                    </a:lnTo>
                    <a:lnTo>
                      <a:pt x="1058" y="219"/>
                    </a:lnTo>
                    <a:lnTo>
                      <a:pt x="1233" y="108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rgbClr val="6B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5"/>
              <p:cNvSpPr>
                <a:spLocks/>
              </p:cNvSpPr>
              <p:nvPr/>
            </p:nvSpPr>
            <p:spPr bwMode="auto">
              <a:xfrm>
                <a:off x="6219826" y="2727326"/>
                <a:ext cx="1160463" cy="946150"/>
              </a:xfrm>
              <a:custGeom>
                <a:avLst/>
                <a:gdLst/>
                <a:ahLst/>
                <a:cxnLst>
                  <a:cxn ang="0">
                    <a:pos x="620" y="0"/>
                  </a:cxn>
                  <a:cxn ang="0">
                    <a:pos x="731" y="181"/>
                  </a:cxn>
                  <a:cxn ang="0">
                    <a:pos x="713" y="195"/>
                  </a:cxn>
                  <a:cxn ang="0">
                    <a:pos x="712" y="193"/>
                  </a:cxn>
                  <a:cxn ang="0">
                    <a:pos x="710" y="193"/>
                  </a:cxn>
                  <a:cxn ang="0">
                    <a:pos x="708" y="192"/>
                  </a:cxn>
                  <a:cxn ang="0">
                    <a:pos x="706" y="193"/>
                  </a:cxn>
                  <a:cxn ang="0">
                    <a:pos x="704" y="195"/>
                  </a:cxn>
                  <a:cxn ang="0">
                    <a:pos x="704" y="196"/>
                  </a:cxn>
                  <a:cxn ang="0">
                    <a:pos x="704" y="199"/>
                  </a:cxn>
                  <a:cxn ang="0">
                    <a:pos x="704" y="201"/>
                  </a:cxn>
                  <a:cxn ang="0">
                    <a:pos x="264" y="526"/>
                  </a:cxn>
                  <a:cxn ang="0">
                    <a:pos x="260" y="525"/>
                  </a:cxn>
                  <a:cxn ang="0">
                    <a:pos x="258" y="525"/>
                  </a:cxn>
                  <a:cxn ang="0">
                    <a:pos x="256" y="526"/>
                  </a:cxn>
                  <a:cxn ang="0">
                    <a:pos x="255" y="527"/>
                  </a:cxn>
                  <a:cxn ang="0">
                    <a:pos x="254" y="529"/>
                  </a:cxn>
                  <a:cxn ang="0">
                    <a:pos x="255" y="531"/>
                  </a:cxn>
                  <a:cxn ang="0">
                    <a:pos x="255" y="533"/>
                  </a:cxn>
                  <a:cxn ang="0">
                    <a:pos x="235" y="547"/>
                  </a:cxn>
                  <a:cxn ang="0">
                    <a:pos x="233" y="546"/>
                  </a:cxn>
                  <a:cxn ang="0">
                    <a:pos x="232" y="545"/>
                  </a:cxn>
                  <a:cxn ang="0">
                    <a:pos x="231" y="545"/>
                  </a:cxn>
                  <a:cxn ang="0">
                    <a:pos x="227" y="547"/>
                  </a:cxn>
                  <a:cxn ang="0">
                    <a:pos x="226" y="549"/>
                  </a:cxn>
                  <a:cxn ang="0">
                    <a:pos x="226" y="551"/>
                  </a:cxn>
                  <a:cxn ang="0">
                    <a:pos x="227" y="553"/>
                  </a:cxn>
                  <a:cxn ang="0">
                    <a:pos x="169" y="596"/>
                  </a:cxn>
                  <a:cxn ang="0">
                    <a:pos x="0" y="321"/>
                  </a:cxn>
                  <a:cxn ang="0">
                    <a:pos x="64" y="288"/>
                  </a:cxn>
                  <a:cxn ang="0">
                    <a:pos x="68" y="290"/>
                  </a:cxn>
                  <a:cxn ang="0">
                    <a:pos x="70" y="290"/>
                  </a:cxn>
                  <a:cxn ang="0">
                    <a:pos x="71" y="289"/>
                  </a:cxn>
                  <a:cxn ang="0">
                    <a:pos x="72" y="288"/>
                  </a:cxn>
                  <a:cxn ang="0">
                    <a:pos x="73" y="286"/>
                  </a:cxn>
                  <a:cxn ang="0">
                    <a:pos x="73" y="283"/>
                  </a:cxn>
                  <a:cxn ang="0">
                    <a:pos x="95" y="272"/>
                  </a:cxn>
                  <a:cxn ang="0">
                    <a:pos x="99" y="274"/>
                  </a:cxn>
                  <a:cxn ang="0">
                    <a:pos x="100" y="274"/>
                  </a:cxn>
                  <a:cxn ang="0">
                    <a:pos x="104" y="272"/>
                  </a:cxn>
                  <a:cxn ang="0">
                    <a:pos x="104" y="270"/>
                  </a:cxn>
                  <a:cxn ang="0">
                    <a:pos x="104" y="267"/>
                  </a:cxn>
                  <a:cxn ang="0">
                    <a:pos x="591" y="15"/>
                  </a:cxn>
                  <a:cxn ang="0">
                    <a:pos x="592" y="17"/>
                  </a:cxn>
                  <a:cxn ang="0">
                    <a:pos x="594" y="17"/>
                  </a:cxn>
                  <a:cxn ang="0">
                    <a:pos x="596" y="17"/>
                  </a:cxn>
                  <a:cxn ang="0">
                    <a:pos x="600" y="16"/>
                  </a:cxn>
                  <a:cxn ang="0">
                    <a:pos x="600" y="14"/>
                  </a:cxn>
                  <a:cxn ang="0">
                    <a:pos x="600" y="12"/>
                  </a:cxn>
                  <a:cxn ang="0">
                    <a:pos x="600" y="10"/>
                  </a:cxn>
                  <a:cxn ang="0">
                    <a:pos x="620" y="0"/>
                  </a:cxn>
                </a:cxnLst>
                <a:rect l="0" t="0" r="r" b="b"/>
                <a:pathLst>
                  <a:path w="731" h="596">
                    <a:moveTo>
                      <a:pt x="620" y="0"/>
                    </a:moveTo>
                    <a:lnTo>
                      <a:pt x="731" y="181"/>
                    </a:lnTo>
                    <a:lnTo>
                      <a:pt x="713" y="195"/>
                    </a:lnTo>
                    <a:lnTo>
                      <a:pt x="712" y="193"/>
                    </a:lnTo>
                    <a:lnTo>
                      <a:pt x="710" y="193"/>
                    </a:lnTo>
                    <a:lnTo>
                      <a:pt x="708" y="192"/>
                    </a:lnTo>
                    <a:lnTo>
                      <a:pt x="706" y="193"/>
                    </a:lnTo>
                    <a:lnTo>
                      <a:pt x="704" y="195"/>
                    </a:lnTo>
                    <a:lnTo>
                      <a:pt x="704" y="196"/>
                    </a:lnTo>
                    <a:lnTo>
                      <a:pt x="704" y="199"/>
                    </a:lnTo>
                    <a:lnTo>
                      <a:pt x="704" y="201"/>
                    </a:lnTo>
                    <a:lnTo>
                      <a:pt x="264" y="526"/>
                    </a:lnTo>
                    <a:lnTo>
                      <a:pt x="260" y="525"/>
                    </a:lnTo>
                    <a:lnTo>
                      <a:pt x="258" y="525"/>
                    </a:lnTo>
                    <a:lnTo>
                      <a:pt x="256" y="526"/>
                    </a:lnTo>
                    <a:lnTo>
                      <a:pt x="255" y="527"/>
                    </a:lnTo>
                    <a:lnTo>
                      <a:pt x="254" y="529"/>
                    </a:lnTo>
                    <a:lnTo>
                      <a:pt x="255" y="531"/>
                    </a:lnTo>
                    <a:lnTo>
                      <a:pt x="255" y="533"/>
                    </a:lnTo>
                    <a:lnTo>
                      <a:pt x="235" y="547"/>
                    </a:lnTo>
                    <a:lnTo>
                      <a:pt x="233" y="546"/>
                    </a:lnTo>
                    <a:lnTo>
                      <a:pt x="232" y="545"/>
                    </a:lnTo>
                    <a:lnTo>
                      <a:pt x="231" y="545"/>
                    </a:lnTo>
                    <a:lnTo>
                      <a:pt x="227" y="547"/>
                    </a:lnTo>
                    <a:lnTo>
                      <a:pt x="226" y="549"/>
                    </a:lnTo>
                    <a:lnTo>
                      <a:pt x="226" y="551"/>
                    </a:lnTo>
                    <a:lnTo>
                      <a:pt x="227" y="553"/>
                    </a:lnTo>
                    <a:lnTo>
                      <a:pt x="169" y="596"/>
                    </a:lnTo>
                    <a:lnTo>
                      <a:pt x="0" y="321"/>
                    </a:lnTo>
                    <a:lnTo>
                      <a:pt x="64" y="288"/>
                    </a:lnTo>
                    <a:lnTo>
                      <a:pt x="68" y="290"/>
                    </a:lnTo>
                    <a:lnTo>
                      <a:pt x="70" y="290"/>
                    </a:lnTo>
                    <a:lnTo>
                      <a:pt x="71" y="289"/>
                    </a:lnTo>
                    <a:lnTo>
                      <a:pt x="72" y="288"/>
                    </a:lnTo>
                    <a:lnTo>
                      <a:pt x="73" y="286"/>
                    </a:lnTo>
                    <a:lnTo>
                      <a:pt x="73" y="283"/>
                    </a:lnTo>
                    <a:lnTo>
                      <a:pt x="95" y="272"/>
                    </a:lnTo>
                    <a:lnTo>
                      <a:pt x="99" y="274"/>
                    </a:lnTo>
                    <a:lnTo>
                      <a:pt x="100" y="274"/>
                    </a:lnTo>
                    <a:lnTo>
                      <a:pt x="104" y="272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591" y="15"/>
                    </a:lnTo>
                    <a:lnTo>
                      <a:pt x="592" y="17"/>
                    </a:lnTo>
                    <a:lnTo>
                      <a:pt x="594" y="17"/>
                    </a:lnTo>
                    <a:lnTo>
                      <a:pt x="596" y="17"/>
                    </a:lnTo>
                    <a:lnTo>
                      <a:pt x="600" y="16"/>
                    </a:lnTo>
                    <a:lnTo>
                      <a:pt x="600" y="14"/>
                    </a:lnTo>
                    <a:lnTo>
                      <a:pt x="600" y="12"/>
                    </a:lnTo>
                    <a:lnTo>
                      <a:pt x="600" y="10"/>
                    </a:lnTo>
                    <a:lnTo>
                      <a:pt x="620" y="0"/>
                    </a:lnTo>
                    <a:close/>
                  </a:path>
                </a:pathLst>
              </a:custGeom>
              <a:solidFill>
                <a:srgbClr val="86A0B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/>
              <p:cNvSpPr>
                <a:spLocks/>
              </p:cNvSpPr>
              <p:nvPr/>
            </p:nvSpPr>
            <p:spPr bwMode="auto">
              <a:xfrm>
                <a:off x="6219826" y="2727326"/>
                <a:ext cx="1103313" cy="639763"/>
              </a:xfrm>
              <a:custGeom>
                <a:avLst/>
                <a:gdLst/>
                <a:ahLst/>
                <a:cxnLst>
                  <a:cxn ang="0">
                    <a:pos x="620" y="0"/>
                  </a:cxn>
                  <a:cxn ang="0">
                    <a:pos x="695" y="122"/>
                  </a:cxn>
                  <a:cxn ang="0">
                    <a:pos x="681" y="125"/>
                  </a:cxn>
                  <a:cxn ang="0">
                    <a:pos x="665" y="130"/>
                  </a:cxn>
                  <a:cxn ang="0">
                    <a:pos x="646" y="135"/>
                  </a:cxn>
                  <a:cxn ang="0">
                    <a:pos x="624" y="142"/>
                  </a:cxn>
                  <a:cxn ang="0">
                    <a:pos x="599" y="150"/>
                  </a:cxn>
                  <a:cxn ang="0">
                    <a:pos x="571" y="160"/>
                  </a:cxn>
                  <a:cxn ang="0">
                    <a:pos x="540" y="170"/>
                  </a:cxn>
                  <a:cxn ang="0">
                    <a:pos x="506" y="184"/>
                  </a:cxn>
                  <a:cxn ang="0">
                    <a:pos x="469" y="199"/>
                  </a:cxn>
                  <a:cxn ang="0">
                    <a:pos x="428" y="216"/>
                  </a:cxn>
                  <a:cxn ang="0">
                    <a:pos x="384" y="235"/>
                  </a:cxn>
                  <a:cxn ang="0">
                    <a:pos x="337" y="257"/>
                  </a:cxn>
                  <a:cxn ang="0">
                    <a:pos x="287" y="280"/>
                  </a:cxn>
                  <a:cxn ang="0">
                    <a:pos x="233" y="307"/>
                  </a:cxn>
                  <a:cxn ang="0">
                    <a:pos x="176" y="336"/>
                  </a:cxn>
                  <a:cxn ang="0">
                    <a:pos x="115" y="368"/>
                  </a:cxn>
                  <a:cxn ang="0">
                    <a:pos x="51" y="403"/>
                  </a:cxn>
                  <a:cxn ang="0">
                    <a:pos x="0" y="321"/>
                  </a:cxn>
                  <a:cxn ang="0">
                    <a:pos x="64" y="288"/>
                  </a:cxn>
                  <a:cxn ang="0">
                    <a:pos x="71" y="289"/>
                  </a:cxn>
                  <a:cxn ang="0">
                    <a:pos x="73" y="283"/>
                  </a:cxn>
                  <a:cxn ang="0">
                    <a:pos x="95" y="272"/>
                  </a:cxn>
                  <a:cxn ang="0">
                    <a:pos x="102" y="273"/>
                  </a:cxn>
                  <a:cxn ang="0">
                    <a:pos x="104" y="267"/>
                  </a:cxn>
                  <a:cxn ang="0">
                    <a:pos x="591" y="15"/>
                  </a:cxn>
                  <a:cxn ang="0">
                    <a:pos x="598" y="17"/>
                  </a:cxn>
                  <a:cxn ang="0">
                    <a:pos x="600" y="10"/>
                  </a:cxn>
                  <a:cxn ang="0">
                    <a:pos x="620" y="0"/>
                  </a:cxn>
                </a:cxnLst>
                <a:rect l="0" t="0" r="r" b="b"/>
                <a:pathLst>
                  <a:path w="695" h="403">
                    <a:moveTo>
                      <a:pt x="620" y="0"/>
                    </a:moveTo>
                    <a:lnTo>
                      <a:pt x="695" y="122"/>
                    </a:lnTo>
                    <a:lnTo>
                      <a:pt x="681" y="125"/>
                    </a:lnTo>
                    <a:lnTo>
                      <a:pt x="665" y="130"/>
                    </a:lnTo>
                    <a:lnTo>
                      <a:pt x="646" y="135"/>
                    </a:lnTo>
                    <a:lnTo>
                      <a:pt x="624" y="142"/>
                    </a:lnTo>
                    <a:lnTo>
                      <a:pt x="599" y="150"/>
                    </a:lnTo>
                    <a:lnTo>
                      <a:pt x="571" y="160"/>
                    </a:lnTo>
                    <a:lnTo>
                      <a:pt x="540" y="170"/>
                    </a:lnTo>
                    <a:lnTo>
                      <a:pt x="506" y="184"/>
                    </a:lnTo>
                    <a:lnTo>
                      <a:pt x="469" y="199"/>
                    </a:lnTo>
                    <a:lnTo>
                      <a:pt x="428" y="216"/>
                    </a:lnTo>
                    <a:lnTo>
                      <a:pt x="384" y="235"/>
                    </a:lnTo>
                    <a:lnTo>
                      <a:pt x="337" y="257"/>
                    </a:lnTo>
                    <a:lnTo>
                      <a:pt x="287" y="280"/>
                    </a:lnTo>
                    <a:lnTo>
                      <a:pt x="233" y="307"/>
                    </a:lnTo>
                    <a:lnTo>
                      <a:pt x="176" y="336"/>
                    </a:lnTo>
                    <a:lnTo>
                      <a:pt x="115" y="368"/>
                    </a:lnTo>
                    <a:lnTo>
                      <a:pt x="51" y="403"/>
                    </a:lnTo>
                    <a:lnTo>
                      <a:pt x="0" y="321"/>
                    </a:lnTo>
                    <a:lnTo>
                      <a:pt x="64" y="288"/>
                    </a:lnTo>
                    <a:lnTo>
                      <a:pt x="71" y="289"/>
                    </a:lnTo>
                    <a:lnTo>
                      <a:pt x="73" y="283"/>
                    </a:lnTo>
                    <a:lnTo>
                      <a:pt x="95" y="272"/>
                    </a:lnTo>
                    <a:lnTo>
                      <a:pt x="102" y="273"/>
                    </a:lnTo>
                    <a:lnTo>
                      <a:pt x="104" y="267"/>
                    </a:lnTo>
                    <a:lnTo>
                      <a:pt x="591" y="15"/>
                    </a:lnTo>
                    <a:lnTo>
                      <a:pt x="598" y="17"/>
                    </a:lnTo>
                    <a:lnTo>
                      <a:pt x="600" y="10"/>
                    </a:lnTo>
                    <a:lnTo>
                      <a:pt x="620" y="0"/>
                    </a:lnTo>
                    <a:close/>
                  </a:path>
                </a:pathLst>
              </a:custGeom>
              <a:solidFill>
                <a:srgbClr val="C3D2E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/>
              <p:cNvSpPr>
                <a:spLocks/>
              </p:cNvSpPr>
              <p:nvPr/>
            </p:nvSpPr>
            <p:spPr bwMode="auto">
              <a:xfrm>
                <a:off x="6196013" y="3236913"/>
                <a:ext cx="292100" cy="43973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84" y="275"/>
                  </a:cxn>
                  <a:cxn ang="0">
                    <a:pos x="152" y="277"/>
                  </a:cxn>
                  <a:cxn ang="0">
                    <a:pos x="0" y="28"/>
                  </a:cxn>
                  <a:cxn ang="0">
                    <a:pos x="15" y="0"/>
                  </a:cxn>
                </a:cxnLst>
                <a:rect l="0" t="0" r="r" b="b"/>
                <a:pathLst>
                  <a:path w="184" h="277">
                    <a:moveTo>
                      <a:pt x="15" y="0"/>
                    </a:moveTo>
                    <a:lnTo>
                      <a:pt x="184" y="275"/>
                    </a:lnTo>
                    <a:lnTo>
                      <a:pt x="152" y="277"/>
                    </a:lnTo>
                    <a:lnTo>
                      <a:pt x="0" y="2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546D8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/>
              <p:cNvSpPr>
                <a:spLocks/>
              </p:cNvSpPr>
              <p:nvPr/>
            </p:nvSpPr>
            <p:spPr bwMode="auto">
              <a:xfrm>
                <a:off x="7156451" y="2743201"/>
                <a:ext cx="195263" cy="30480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3" y="184"/>
                  </a:cxn>
                  <a:cxn ang="0">
                    <a:pos x="121" y="183"/>
                  </a:cxn>
                  <a:cxn ang="0">
                    <a:pos x="116" y="183"/>
                  </a:cxn>
                  <a:cxn ang="0">
                    <a:pos x="114" y="185"/>
                  </a:cxn>
                  <a:cxn ang="0">
                    <a:pos x="114" y="186"/>
                  </a:cxn>
                  <a:cxn ang="0">
                    <a:pos x="114" y="189"/>
                  </a:cxn>
                  <a:cxn ang="0">
                    <a:pos x="114" y="191"/>
                  </a:cxn>
                  <a:cxn ang="0">
                    <a:pos x="114" y="192"/>
                  </a:cxn>
                  <a:cxn ang="0">
                    <a:pos x="0" y="6"/>
                  </a:cxn>
                  <a:cxn ang="0">
                    <a:pos x="1" y="5"/>
                  </a:cxn>
                  <a:cxn ang="0">
                    <a:pos x="2" y="7"/>
                  </a:cxn>
                  <a:cxn ang="0">
                    <a:pos x="4" y="7"/>
                  </a:cxn>
                  <a:cxn ang="0">
                    <a:pos x="6" y="7"/>
                  </a:cxn>
                  <a:cxn ang="0">
                    <a:pos x="10" y="6"/>
                  </a:cxn>
                  <a:cxn ang="0">
                    <a:pos x="10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3" h="192">
                    <a:moveTo>
                      <a:pt x="10" y="0"/>
                    </a:moveTo>
                    <a:lnTo>
                      <a:pt x="123" y="184"/>
                    </a:lnTo>
                    <a:lnTo>
                      <a:pt x="121" y="183"/>
                    </a:lnTo>
                    <a:lnTo>
                      <a:pt x="116" y="183"/>
                    </a:lnTo>
                    <a:lnTo>
                      <a:pt x="114" y="185"/>
                    </a:lnTo>
                    <a:lnTo>
                      <a:pt x="114" y="186"/>
                    </a:lnTo>
                    <a:lnTo>
                      <a:pt x="114" y="189"/>
                    </a:lnTo>
                    <a:lnTo>
                      <a:pt x="114" y="191"/>
                    </a:lnTo>
                    <a:lnTo>
                      <a:pt x="114" y="192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29"/>
              <p:cNvSpPr>
                <a:spLocks/>
              </p:cNvSpPr>
              <p:nvPr/>
            </p:nvSpPr>
            <p:spPr bwMode="auto">
              <a:xfrm>
                <a:off x="6370638" y="3151188"/>
                <a:ext cx="268288" cy="4206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69" y="259"/>
                  </a:cxn>
                  <a:cxn ang="0">
                    <a:pos x="169" y="259"/>
                  </a:cxn>
                  <a:cxn ang="0">
                    <a:pos x="165" y="258"/>
                  </a:cxn>
                  <a:cxn ang="0">
                    <a:pos x="163" y="258"/>
                  </a:cxn>
                  <a:cxn ang="0">
                    <a:pos x="161" y="259"/>
                  </a:cxn>
                  <a:cxn ang="0">
                    <a:pos x="161" y="259"/>
                  </a:cxn>
                  <a:cxn ang="0">
                    <a:pos x="160" y="261"/>
                  </a:cxn>
                  <a:cxn ang="0">
                    <a:pos x="160" y="265"/>
                  </a:cxn>
                  <a:cxn ang="0">
                    <a:pos x="0" y="5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10" y="0"/>
                  </a:cxn>
                </a:cxnLst>
                <a:rect l="0" t="0" r="r" b="b"/>
                <a:pathLst>
                  <a:path w="169" h="265">
                    <a:moveTo>
                      <a:pt x="10" y="0"/>
                    </a:moveTo>
                    <a:lnTo>
                      <a:pt x="169" y="259"/>
                    </a:lnTo>
                    <a:lnTo>
                      <a:pt x="169" y="259"/>
                    </a:lnTo>
                    <a:lnTo>
                      <a:pt x="165" y="258"/>
                    </a:lnTo>
                    <a:lnTo>
                      <a:pt x="163" y="258"/>
                    </a:lnTo>
                    <a:lnTo>
                      <a:pt x="161" y="259"/>
                    </a:lnTo>
                    <a:lnTo>
                      <a:pt x="161" y="259"/>
                    </a:lnTo>
                    <a:lnTo>
                      <a:pt x="160" y="261"/>
                    </a:lnTo>
                    <a:lnTo>
                      <a:pt x="160" y="265"/>
                    </a:lnTo>
                    <a:lnTo>
                      <a:pt x="0" y="5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30"/>
              <p:cNvSpPr>
                <a:spLocks/>
              </p:cNvSpPr>
              <p:nvPr/>
            </p:nvSpPr>
            <p:spPr bwMode="auto">
              <a:xfrm>
                <a:off x="6321426" y="3176588"/>
                <a:ext cx="273050" cy="42862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0" y="0"/>
                  </a:cxn>
                  <a:cxn ang="0">
                    <a:pos x="172" y="264"/>
                  </a:cxn>
                  <a:cxn ang="0">
                    <a:pos x="171" y="264"/>
                  </a:cxn>
                  <a:cxn ang="0">
                    <a:pos x="169" y="263"/>
                  </a:cxn>
                  <a:cxn ang="0">
                    <a:pos x="168" y="262"/>
                  </a:cxn>
                  <a:cxn ang="0">
                    <a:pos x="167" y="262"/>
                  </a:cxn>
                  <a:cxn ang="0">
                    <a:pos x="163" y="264"/>
                  </a:cxn>
                  <a:cxn ang="0">
                    <a:pos x="162" y="266"/>
                  </a:cxn>
                  <a:cxn ang="0">
                    <a:pos x="162" y="268"/>
                  </a:cxn>
                  <a:cxn ang="0">
                    <a:pos x="163" y="270"/>
                  </a:cxn>
                  <a:cxn ang="0">
                    <a:pos x="0" y="5"/>
                  </a:cxn>
                  <a:cxn ang="0">
                    <a:pos x="4" y="7"/>
                  </a:cxn>
                  <a:cxn ang="0">
                    <a:pos x="6" y="7"/>
                  </a:cxn>
                  <a:cxn ang="0">
                    <a:pos x="7" y="6"/>
                  </a:cxn>
                  <a:cxn ang="0">
                    <a:pos x="8" y="5"/>
                  </a:cxn>
                  <a:cxn ang="0">
                    <a:pos x="9" y="3"/>
                  </a:cxn>
                  <a:cxn ang="0">
                    <a:pos x="9" y="0"/>
                  </a:cxn>
                </a:cxnLst>
                <a:rect l="0" t="0" r="r" b="b"/>
                <a:pathLst>
                  <a:path w="172" h="270">
                    <a:moveTo>
                      <a:pt x="9" y="0"/>
                    </a:moveTo>
                    <a:lnTo>
                      <a:pt x="10" y="0"/>
                    </a:lnTo>
                    <a:lnTo>
                      <a:pt x="172" y="264"/>
                    </a:lnTo>
                    <a:lnTo>
                      <a:pt x="171" y="264"/>
                    </a:lnTo>
                    <a:lnTo>
                      <a:pt x="169" y="263"/>
                    </a:lnTo>
                    <a:lnTo>
                      <a:pt x="168" y="262"/>
                    </a:lnTo>
                    <a:lnTo>
                      <a:pt x="167" y="262"/>
                    </a:lnTo>
                    <a:lnTo>
                      <a:pt x="163" y="264"/>
                    </a:lnTo>
                    <a:lnTo>
                      <a:pt x="162" y="266"/>
                    </a:lnTo>
                    <a:lnTo>
                      <a:pt x="162" y="268"/>
                    </a:lnTo>
                    <a:lnTo>
                      <a:pt x="163" y="270"/>
                    </a:lnTo>
                    <a:lnTo>
                      <a:pt x="0" y="5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9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31"/>
              <p:cNvSpPr>
                <a:spLocks/>
              </p:cNvSpPr>
              <p:nvPr/>
            </p:nvSpPr>
            <p:spPr bwMode="auto">
              <a:xfrm>
                <a:off x="3997326" y="3262313"/>
                <a:ext cx="2301875" cy="1660525"/>
              </a:xfrm>
              <a:custGeom>
                <a:avLst/>
                <a:gdLst/>
                <a:ahLst/>
                <a:cxnLst>
                  <a:cxn ang="0">
                    <a:pos x="1409" y="0"/>
                  </a:cxn>
                  <a:cxn ang="0">
                    <a:pos x="1450" y="67"/>
                  </a:cxn>
                  <a:cxn ang="0">
                    <a:pos x="1393" y="99"/>
                  </a:cxn>
                  <a:cxn ang="0">
                    <a:pos x="1334" y="133"/>
                  </a:cxn>
                  <a:cxn ang="0">
                    <a:pos x="1272" y="169"/>
                  </a:cxn>
                  <a:cxn ang="0">
                    <a:pos x="1207" y="207"/>
                  </a:cxn>
                  <a:cxn ang="0">
                    <a:pos x="1140" y="249"/>
                  </a:cxn>
                  <a:cxn ang="0">
                    <a:pos x="1071" y="293"/>
                  </a:cxn>
                  <a:cxn ang="0">
                    <a:pos x="998" y="339"/>
                  </a:cxn>
                  <a:cxn ang="0">
                    <a:pos x="922" y="388"/>
                  </a:cxn>
                  <a:cxn ang="0">
                    <a:pos x="844" y="440"/>
                  </a:cxn>
                  <a:cxn ang="0">
                    <a:pos x="763" y="495"/>
                  </a:cxn>
                  <a:cxn ang="0">
                    <a:pos x="679" y="553"/>
                  </a:cxn>
                  <a:cxn ang="0">
                    <a:pos x="593" y="613"/>
                  </a:cxn>
                  <a:cxn ang="0">
                    <a:pos x="503" y="677"/>
                  </a:cxn>
                  <a:cxn ang="0">
                    <a:pos x="411" y="744"/>
                  </a:cxn>
                  <a:cxn ang="0">
                    <a:pos x="315" y="814"/>
                  </a:cxn>
                  <a:cxn ang="0">
                    <a:pos x="217" y="888"/>
                  </a:cxn>
                  <a:cxn ang="0">
                    <a:pos x="116" y="965"/>
                  </a:cxn>
                  <a:cxn ang="0">
                    <a:pos x="11" y="1046"/>
                  </a:cxn>
                  <a:cxn ang="0">
                    <a:pos x="8" y="1043"/>
                  </a:cxn>
                  <a:cxn ang="0">
                    <a:pos x="7" y="1041"/>
                  </a:cxn>
                  <a:cxn ang="0">
                    <a:pos x="2" y="1028"/>
                  </a:cxn>
                  <a:cxn ang="0">
                    <a:pos x="0" y="1013"/>
                  </a:cxn>
                  <a:cxn ang="0">
                    <a:pos x="2" y="997"/>
                  </a:cxn>
                  <a:cxn ang="0">
                    <a:pos x="7" y="980"/>
                  </a:cxn>
                  <a:cxn ang="0">
                    <a:pos x="15" y="964"/>
                  </a:cxn>
                  <a:cxn ang="0">
                    <a:pos x="28" y="948"/>
                  </a:cxn>
                  <a:cxn ang="0">
                    <a:pos x="42" y="934"/>
                  </a:cxn>
                  <a:cxn ang="0">
                    <a:pos x="208" y="811"/>
                  </a:cxn>
                  <a:cxn ang="0">
                    <a:pos x="376" y="689"/>
                  </a:cxn>
                  <a:cxn ang="0">
                    <a:pos x="544" y="568"/>
                  </a:cxn>
                  <a:cxn ang="0">
                    <a:pos x="714" y="449"/>
                  </a:cxn>
                  <a:cxn ang="0">
                    <a:pos x="886" y="333"/>
                  </a:cxn>
                  <a:cxn ang="0">
                    <a:pos x="1058" y="219"/>
                  </a:cxn>
                  <a:cxn ang="0">
                    <a:pos x="1233" y="108"/>
                  </a:cxn>
                  <a:cxn ang="0">
                    <a:pos x="1409" y="0"/>
                  </a:cxn>
                </a:cxnLst>
                <a:rect l="0" t="0" r="r" b="b"/>
                <a:pathLst>
                  <a:path w="1450" h="1046">
                    <a:moveTo>
                      <a:pt x="1409" y="0"/>
                    </a:moveTo>
                    <a:lnTo>
                      <a:pt x="1450" y="67"/>
                    </a:lnTo>
                    <a:lnTo>
                      <a:pt x="1393" y="99"/>
                    </a:lnTo>
                    <a:lnTo>
                      <a:pt x="1334" y="133"/>
                    </a:lnTo>
                    <a:lnTo>
                      <a:pt x="1272" y="169"/>
                    </a:lnTo>
                    <a:lnTo>
                      <a:pt x="1207" y="207"/>
                    </a:lnTo>
                    <a:lnTo>
                      <a:pt x="1140" y="249"/>
                    </a:lnTo>
                    <a:lnTo>
                      <a:pt x="1071" y="293"/>
                    </a:lnTo>
                    <a:lnTo>
                      <a:pt x="998" y="339"/>
                    </a:lnTo>
                    <a:lnTo>
                      <a:pt x="922" y="388"/>
                    </a:lnTo>
                    <a:lnTo>
                      <a:pt x="844" y="440"/>
                    </a:lnTo>
                    <a:lnTo>
                      <a:pt x="763" y="495"/>
                    </a:lnTo>
                    <a:lnTo>
                      <a:pt x="679" y="553"/>
                    </a:lnTo>
                    <a:lnTo>
                      <a:pt x="593" y="613"/>
                    </a:lnTo>
                    <a:lnTo>
                      <a:pt x="503" y="677"/>
                    </a:lnTo>
                    <a:lnTo>
                      <a:pt x="411" y="744"/>
                    </a:lnTo>
                    <a:lnTo>
                      <a:pt x="315" y="814"/>
                    </a:lnTo>
                    <a:lnTo>
                      <a:pt x="217" y="888"/>
                    </a:lnTo>
                    <a:lnTo>
                      <a:pt x="116" y="965"/>
                    </a:lnTo>
                    <a:lnTo>
                      <a:pt x="11" y="1046"/>
                    </a:lnTo>
                    <a:lnTo>
                      <a:pt x="8" y="1043"/>
                    </a:lnTo>
                    <a:lnTo>
                      <a:pt x="7" y="1041"/>
                    </a:lnTo>
                    <a:lnTo>
                      <a:pt x="2" y="1028"/>
                    </a:lnTo>
                    <a:lnTo>
                      <a:pt x="0" y="1013"/>
                    </a:lnTo>
                    <a:lnTo>
                      <a:pt x="2" y="997"/>
                    </a:lnTo>
                    <a:lnTo>
                      <a:pt x="7" y="980"/>
                    </a:lnTo>
                    <a:lnTo>
                      <a:pt x="15" y="964"/>
                    </a:lnTo>
                    <a:lnTo>
                      <a:pt x="28" y="948"/>
                    </a:lnTo>
                    <a:lnTo>
                      <a:pt x="42" y="934"/>
                    </a:lnTo>
                    <a:lnTo>
                      <a:pt x="208" y="811"/>
                    </a:lnTo>
                    <a:lnTo>
                      <a:pt x="376" y="689"/>
                    </a:lnTo>
                    <a:lnTo>
                      <a:pt x="544" y="568"/>
                    </a:lnTo>
                    <a:lnTo>
                      <a:pt x="714" y="449"/>
                    </a:lnTo>
                    <a:lnTo>
                      <a:pt x="886" y="333"/>
                    </a:lnTo>
                    <a:lnTo>
                      <a:pt x="1058" y="219"/>
                    </a:lnTo>
                    <a:lnTo>
                      <a:pt x="1233" y="108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rgbClr val="B136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32"/>
              <p:cNvSpPr>
                <a:spLocks/>
              </p:cNvSpPr>
              <p:nvPr/>
            </p:nvSpPr>
            <p:spPr bwMode="auto">
              <a:xfrm>
                <a:off x="6196013" y="3236913"/>
                <a:ext cx="104775" cy="152400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6" y="82"/>
                  </a:cxn>
                  <a:cxn ang="0">
                    <a:pos x="41" y="96"/>
                  </a:cxn>
                  <a:cxn ang="0">
                    <a:pos x="0" y="28"/>
                  </a:cxn>
                  <a:cxn ang="0">
                    <a:pos x="15" y="0"/>
                  </a:cxn>
                </a:cxnLst>
                <a:rect l="0" t="0" r="r" b="b"/>
                <a:pathLst>
                  <a:path w="66" h="96">
                    <a:moveTo>
                      <a:pt x="15" y="0"/>
                    </a:moveTo>
                    <a:lnTo>
                      <a:pt x="66" y="82"/>
                    </a:lnTo>
                    <a:lnTo>
                      <a:pt x="41" y="96"/>
                    </a:lnTo>
                    <a:lnTo>
                      <a:pt x="0" y="2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7B94B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33"/>
              <p:cNvSpPr>
                <a:spLocks/>
              </p:cNvSpPr>
              <p:nvPr/>
            </p:nvSpPr>
            <p:spPr bwMode="auto">
              <a:xfrm>
                <a:off x="6813551" y="582613"/>
                <a:ext cx="696913" cy="1108075"/>
              </a:xfrm>
              <a:custGeom>
                <a:avLst/>
                <a:gdLst/>
                <a:ahLst/>
                <a:cxnLst>
                  <a:cxn ang="0">
                    <a:pos x="426" y="0"/>
                  </a:cxn>
                  <a:cxn ang="0">
                    <a:pos x="434" y="63"/>
                  </a:cxn>
                  <a:cxn ang="0">
                    <a:pos x="438" y="123"/>
                  </a:cxn>
                  <a:cxn ang="0">
                    <a:pos x="439" y="181"/>
                  </a:cxn>
                  <a:cxn ang="0">
                    <a:pos x="436" y="237"/>
                  </a:cxn>
                  <a:cxn ang="0">
                    <a:pos x="429" y="291"/>
                  </a:cxn>
                  <a:cxn ang="0">
                    <a:pos x="419" y="342"/>
                  </a:cxn>
                  <a:cxn ang="0">
                    <a:pos x="403" y="392"/>
                  </a:cxn>
                  <a:cxn ang="0">
                    <a:pos x="384" y="442"/>
                  </a:cxn>
                  <a:cxn ang="0">
                    <a:pos x="361" y="490"/>
                  </a:cxn>
                  <a:cxn ang="0">
                    <a:pos x="332" y="538"/>
                  </a:cxn>
                  <a:cxn ang="0">
                    <a:pos x="314" y="565"/>
                  </a:cxn>
                  <a:cxn ang="0">
                    <a:pos x="294" y="589"/>
                  </a:cxn>
                  <a:cxn ang="0">
                    <a:pos x="272" y="611"/>
                  </a:cxn>
                  <a:cxn ang="0">
                    <a:pos x="248" y="631"/>
                  </a:cxn>
                  <a:cxn ang="0">
                    <a:pos x="224" y="649"/>
                  </a:cxn>
                  <a:cxn ang="0">
                    <a:pos x="199" y="665"/>
                  </a:cxn>
                  <a:cxn ang="0">
                    <a:pos x="174" y="678"/>
                  </a:cxn>
                  <a:cxn ang="0">
                    <a:pos x="149" y="688"/>
                  </a:cxn>
                  <a:cxn ang="0">
                    <a:pos x="125" y="695"/>
                  </a:cxn>
                  <a:cxn ang="0">
                    <a:pos x="103" y="698"/>
                  </a:cxn>
                  <a:cxn ang="0">
                    <a:pos x="81" y="698"/>
                  </a:cxn>
                  <a:cxn ang="0">
                    <a:pos x="61" y="696"/>
                  </a:cxn>
                  <a:cxn ang="0">
                    <a:pos x="44" y="688"/>
                  </a:cxn>
                  <a:cxn ang="0">
                    <a:pos x="30" y="678"/>
                  </a:cxn>
                  <a:cxn ang="0">
                    <a:pos x="18" y="663"/>
                  </a:cxn>
                  <a:cxn ang="0">
                    <a:pos x="10" y="647"/>
                  </a:cxn>
                  <a:cxn ang="0">
                    <a:pos x="3" y="626"/>
                  </a:cxn>
                  <a:cxn ang="0">
                    <a:pos x="0" y="604"/>
                  </a:cxn>
                  <a:cxn ang="0">
                    <a:pos x="0" y="579"/>
                  </a:cxn>
                  <a:cxn ang="0">
                    <a:pos x="2" y="552"/>
                  </a:cxn>
                  <a:cxn ang="0">
                    <a:pos x="7" y="525"/>
                  </a:cxn>
                  <a:cxn ang="0">
                    <a:pos x="14" y="495"/>
                  </a:cxn>
                  <a:cxn ang="0">
                    <a:pos x="24" y="465"/>
                  </a:cxn>
                  <a:cxn ang="0">
                    <a:pos x="37" y="435"/>
                  </a:cxn>
                  <a:cxn ang="0">
                    <a:pos x="52" y="404"/>
                  </a:cxn>
                  <a:cxn ang="0">
                    <a:pos x="74" y="367"/>
                  </a:cxn>
                  <a:cxn ang="0">
                    <a:pos x="98" y="334"/>
                  </a:cxn>
                  <a:cxn ang="0">
                    <a:pos x="122" y="306"/>
                  </a:cxn>
                  <a:cxn ang="0">
                    <a:pos x="146" y="281"/>
                  </a:cxn>
                  <a:cxn ang="0">
                    <a:pos x="170" y="258"/>
                  </a:cxn>
                  <a:cxn ang="0">
                    <a:pos x="195" y="238"/>
                  </a:cxn>
                  <a:cxn ang="0">
                    <a:pos x="219" y="219"/>
                  </a:cxn>
                  <a:cxn ang="0">
                    <a:pos x="244" y="202"/>
                  </a:cxn>
                  <a:cxn ang="0">
                    <a:pos x="268" y="185"/>
                  </a:cxn>
                  <a:cxn ang="0">
                    <a:pos x="291" y="168"/>
                  </a:cxn>
                  <a:cxn ang="0">
                    <a:pos x="314" y="150"/>
                  </a:cxn>
                  <a:cxn ang="0">
                    <a:pos x="336" y="131"/>
                  </a:cxn>
                  <a:cxn ang="0">
                    <a:pos x="356" y="111"/>
                  </a:cxn>
                  <a:cxn ang="0">
                    <a:pos x="376" y="89"/>
                  </a:cxn>
                  <a:cxn ang="0">
                    <a:pos x="395" y="63"/>
                  </a:cxn>
                  <a:cxn ang="0">
                    <a:pos x="411" y="33"/>
                  </a:cxn>
                  <a:cxn ang="0">
                    <a:pos x="426" y="0"/>
                  </a:cxn>
                </a:cxnLst>
                <a:rect l="0" t="0" r="r" b="b"/>
                <a:pathLst>
                  <a:path w="439" h="698">
                    <a:moveTo>
                      <a:pt x="426" y="0"/>
                    </a:moveTo>
                    <a:lnTo>
                      <a:pt x="434" y="63"/>
                    </a:lnTo>
                    <a:lnTo>
                      <a:pt x="438" y="123"/>
                    </a:lnTo>
                    <a:lnTo>
                      <a:pt x="439" y="181"/>
                    </a:lnTo>
                    <a:lnTo>
                      <a:pt x="436" y="237"/>
                    </a:lnTo>
                    <a:lnTo>
                      <a:pt x="429" y="291"/>
                    </a:lnTo>
                    <a:lnTo>
                      <a:pt x="419" y="342"/>
                    </a:lnTo>
                    <a:lnTo>
                      <a:pt x="403" y="392"/>
                    </a:lnTo>
                    <a:lnTo>
                      <a:pt x="384" y="442"/>
                    </a:lnTo>
                    <a:lnTo>
                      <a:pt x="361" y="490"/>
                    </a:lnTo>
                    <a:lnTo>
                      <a:pt x="332" y="538"/>
                    </a:lnTo>
                    <a:lnTo>
                      <a:pt x="314" y="565"/>
                    </a:lnTo>
                    <a:lnTo>
                      <a:pt x="294" y="589"/>
                    </a:lnTo>
                    <a:lnTo>
                      <a:pt x="272" y="611"/>
                    </a:lnTo>
                    <a:lnTo>
                      <a:pt x="248" y="631"/>
                    </a:lnTo>
                    <a:lnTo>
                      <a:pt x="224" y="649"/>
                    </a:lnTo>
                    <a:lnTo>
                      <a:pt x="199" y="665"/>
                    </a:lnTo>
                    <a:lnTo>
                      <a:pt x="174" y="678"/>
                    </a:lnTo>
                    <a:lnTo>
                      <a:pt x="149" y="688"/>
                    </a:lnTo>
                    <a:lnTo>
                      <a:pt x="125" y="695"/>
                    </a:lnTo>
                    <a:lnTo>
                      <a:pt x="103" y="698"/>
                    </a:lnTo>
                    <a:lnTo>
                      <a:pt x="81" y="698"/>
                    </a:lnTo>
                    <a:lnTo>
                      <a:pt x="61" y="696"/>
                    </a:lnTo>
                    <a:lnTo>
                      <a:pt x="44" y="688"/>
                    </a:lnTo>
                    <a:lnTo>
                      <a:pt x="30" y="678"/>
                    </a:lnTo>
                    <a:lnTo>
                      <a:pt x="18" y="663"/>
                    </a:lnTo>
                    <a:lnTo>
                      <a:pt x="10" y="647"/>
                    </a:lnTo>
                    <a:lnTo>
                      <a:pt x="3" y="626"/>
                    </a:lnTo>
                    <a:lnTo>
                      <a:pt x="0" y="604"/>
                    </a:lnTo>
                    <a:lnTo>
                      <a:pt x="0" y="579"/>
                    </a:lnTo>
                    <a:lnTo>
                      <a:pt x="2" y="552"/>
                    </a:lnTo>
                    <a:lnTo>
                      <a:pt x="7" y="525"/>
                    </a:lnTo>
                    <a:lnTo>
                      <a:pt x="14" y="495"/>
                    </a:lnTo>
                    <a:lnTo>
                      <a:pt x="24" y="465"/>
                    </a:lnTo>
                    <a:lnTo>
                      <a:pt x="37" y="435"/>
                    </a:lnTo>
                    <a:lnTo>
                      <a:pt x="52" y="404"/>
                    </a:lnTo>
                    <a:lnTo>
                      <a:pt x="74" y="367"/>
                    </a:lnTo>
                    <a:lnTo>
                      <a:pt x="98" y="334"/>
                    </a:lnTo>
                    <a:lnTo>
                      <a:pt x="122" y="306"/>
                    </a:lnTo>
                    <a:lnTo>
                      <a:pt x="146" y="281"/>
                    </a:lnTo>
                    <a:lnTo>
                      <a:pt x="170" y="258"/>
                    </a:lnTo>
                    <a:lnTo>
                      <a:pt x="195" y="238"/>
                    </a:lnTo>
                    <a:lnTo>
                      <a:pt x="219" y="219"/>
                    </a:lnTo>
                    <a:lnTo>
                      <a:pt x="244" y="202"/>
                    </a:lnTo>
                    <a:lnTo>
                      <a:pt x="268" y="185"/>
                    </a:lnTo>
                    <a:lnTo>
                      <a:pt x="291" y="168"/>
                    </a:lnTo>
                    <a:lnTo>
                      <a:pt x="314" y="150"/>
                    </a:lnTo>
                    <a:lnTo>
                      <a:pt x="336" y="131"/>
                    </a:lnTo>
                    <a:lnTo>
                      <a:pt x="356" y="111"/>
                    </a:lnTo>
                    <a:lnTo>
                      <a:pt x="376" y="89"/>
                    </a:lnTo>
                    <a:lnTo>
                      <a:pt x="395" y="63"/>
                    </a:lnTo>
                    <a:lnTo>
                      <a:pt x="411" y="33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4B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34"/>
              <p:cNvSpPr>
                <a:spLocks/>
              </p:cNvSpPr>
              <p:nvPr/>
            </p:nvSpPr>
            <p:spPr bwMode="auto">
              <a:xfrm>
                <a:off x="6854826" y="673101"/>
                <a:ext cx="622300" cy="973138"/>
              </a:xfrm>
              <a:custGeom>
                <a:avLst/>
                <a:gdLst/>
                <a:ahLst/>
                <a:cxnLst>
                  <a:cxn ang="0">
                    <a:pos x="379" y="0"/>
                  </a:cxn>
                  <a:cxn ang="0">
                    <a:pos x="387" y="51"/>
                  </a:cxn>
                  <a:cxn ang="0">
                    <a:pos x="391" y="99"/>
                  </a:cxn>
                  <a:cxn ang="0">
                    <a:pos x="392" y="145"/>
                  </a:cxn>
                  <a:cxn ang="0">
                    <a:pos x="389" y="187"/>
                  </a:cxn>
                  <a:cxn ang="0">
                    <a:pos x="383" y="228"/>
                  </a:cxn>
                  <a:cxn ang="0">
                    <a:pos x="374" y="267"/>
                  </a:cxn>
                  <a:cxn ang="0">
                    <a:pos x="362" y="304"/>
                  </a:cxn>
                  <a:cxn ang="0">
                    <a:pos x="349" y="339"/>
                  </a:cxn>
                  <a:cxn ang="0">
                    <a:pos x="333" y="372"/>
                  </a:cxn>
                  <a:cxn ang="0">
                    <a:pos x="315" y="404"/>
                  </a:cxn>
                  <a:cxn ang="0">
                    <a:pos x="296" y="434"/>
                  </a:cxn>
                  <a:cxn ang="0">
                    <a:pos x="275" y="463"/>
                  </a:cxn>
                  <a:cxn ang="0">
                    <a:pos x="256" y="488"/>
                  </a:cxn>
                  <a:cxn ang="0">
                    <a:pos x="235" y="510"/>
                  </a:cxn>
                  <a:cxn ang="0">
                    <a:pos x="213" y="532"/>
                  </a:cxn>
                  <a:cxn ang="0">
                    <a:pos x="191" y="551"/>
                  </a:cxn>
                  <a:cxn ang="0">
                    <a:pos x="168" y="569"/>
                  </a:cxn>
                  <a:cxn ang="0">
                    <a:pos x="146" y="583"/>
                  </a:cxn>
                  <a:cxn ang="0">
                    <a:pos x="125" y="596"/>
                  </a:cxn>
                  <a:cxn ang="0">
                    <a:pos x="104" y="605"/>
                  </a:cxn>
                  <a:cxn ang="0">
                    <a:pos x="84" y="611"/>
                  </a:cxn>
                  <a:cxn ang="0">
                    <a:pos x="66" y="613"/>
                  </a:cxn>
                  <a:cxn ang="0">
                    <a:pos x="49" y="612"/>
                  </a:cxn>
                  <a:cxn ang="0">
                    <a:pos x="35" y="606"/>
                  </a:cxn>
                  <a:cxn ang="0">
                    <a:pos x="23" y="597"/>
                  </a:cxn>
                  <a:cxn ang="0">
                    <a:pos x="13" y="582"/>
                  </a:cxn>
                  <a:cxn ang="0">
                    <a:pos x="6" y="566"/>
                  </a:cxn>
                  <a:cxn ang="0">
                    <a:pos x="2" y="546"/>
                  </a:cxn>
                  <a:cxn ang="0">
                    <a:pos x="0" y="523"/>
                  </a:cxn>
                  <a:cxn ang="0">
                    <a:pos x="2" y="499"/>
                  </a:cxn>
                  <a:cxn ang="0">
                    <a:pos x="7" y="472"/>
                  </a:cxn>
                  <a:cxn ang="0">
                    <a:pos x="14" y="444"/>
                  </a:cxn>
                  <a:cxn ang="0">
                    <a:pos x="24" y="415"/>
                  </a:cxn>
                  <a:cxn ang="0">
                    <a:pos x="36" y="386"/>
                  </a:cxn>
                  <a:cxn ang="0">
                    <a:pos x="51" y="356"/>
                  </a:cxn>
                  <a:cxn ang="0">
                    <a:pos x="72" y="320"/>
                  </a:cxn>
                  <a:cxn ang="0">
                    <a:pos x="95" y="289"/>
                  </a:cxn>
                  <a:cxn ang="0">
                    <a:pos x="117" y="263"/>
                  </a:cxn>
                  <a:cxn ang="0">
                    <a:pos x="140" y="240"/>
                  </a:cxn>
                  <a:cxn ang="0">
                    <a:pos x="162" y="219"/>
                  </a:cxn>
                  <a:cxn ang="0">
                    <a:pos x="185" y="202"/>
                  </a:cxn>
                  <a:cxn ang="0">
                    <a:pos x="230" y="169"/>
                  </a:cxn>
                  <a:cxn ang="0">
                    <a:pos x="252" y="154"/>
                  </a:cxn>
                  <a:cxn ang="0">
                    <a:pos x="273" y="139"/>
                  </a:cxn>
                  <a:cxn ang="0">
                    <a:pos x="294" y="122"/>
                  </a:cxn>
                  <a:cxn ang="0">
                    <a:pos x="313" y="104"/>
                  </a:cxn>
                  <a:cxn ang="0">
                    <a:pos x="331" y="83"/>
                  </a:cxn>
                  <a:cxn ang="0">
                    <a:pos x="349" y="59"/>
                  </a:cxn>
                  <a:cxn ang="0">
                    <a:pos x="365" y="32"/>
                  </a:cxn>
                  <a:cxn ang="0">
                    <a:pos x="379" y="0"/>
                  </a:cxn>
                </a:cxnLst>
                <a:rect l="0" t="0" r="r" b="b"/>
                <a:pathLst>
                  <a:path w="392" h="613">
                    <a:moveTo>
                      <a:pt x="379" y="0"/>
                    </a:moveTo>
                    <a:lnTo>
                      <a:pt x="387" y="51"/>
                    </a:lnTo>
                    <a:lnTo>
                      <a:pt x="391" y="99"/>
                    </a:lnTo>
                    <a:lnTo>
                      <a:pt x="392" y="145"/>
                    </a:lnTo>
                    <a:lnTo>
                      <a:pt x="389" y="187"/>
                    </a:lnTo>
                    <a:lnTo>
                      <a:pt x="383" y="228"/>
                    </a:lnTo>
                    <a:lnTo>
                      <a:pt x="374" y="267"/>
                    </a:lnTo>
                    <a:lnTo>
                      <a:pt x="362" y="304"/>
                    </a:lnTo>
                    <a:lnTo>
                      <a:pt x="349" y="339"/>
                    </a:lnTo>
                    <a:lnTo>
                      <a:pt x="333" y="372"/>
                    </a:lnTo>
                    <a:lnTo>
                      <a:pt x="315" y="404"/>
                    </a:lnTo>
                    <a:lnTo>
                      <a:pt x="296" y="434"/>
                    </a:lnTo>
                    <a:lnTo>
                      <a:pt x="275" y="463"/>
                    </a:lnTo>
                    <a:lnTo>
                      <a:pt x="256" y="488"/>
                    </a:lnTo>
                    <a:lnTo>
                      <a:pt x="235" y="510"/>
                    </a:lnTo>
                    <a:lnTo>
                      <a:pt x="213" y="532"/>
                    </a:lnTo>
                    <a:lnTo>
                      <a:pt x="191" y="551"/>
                    </a:lnTo>
                    <a:lnTo>
                      <a:pt x="168" y="569"/>
                    </a:lnTo>
                    <a:lnTo>
                      <a:pt x="146" y="583"/>
                    </a:lnTo>
                    <a:lnTo>
                      <a:pt x="125" y="596"/>
                    </a:lnTo>
                    <a:lnTo>
                      <a:pt x="104" y="605"/>
                    </a:lnTo>
                    <a:lnTo>
                      <a:pt x="84" y="611"/>
                    </a:lnTo>
                    <a:lnTo>
                      <a:pt x="66" y="613"/>
                    </a:lnTo>
                    <a:lnTo>
                      <a:pt x="49" y="612"/>
                    </a:lnTo>
                    <a:lnTo>
                      <a:pt x="35" y="606"/>
                    </a:lnTo>
                    <a:lnTo>
                      <a:pt x="23" y="597"/>
                    </a:lnTo>
                    <a:lnTo>
                      <a:pt x="13" y="582"/>
                    </a:lnTo>
                    <a:lnTo>
                      <a:pt x="6" y="566"/>
                    </a:lnTo>
                    <a:lnTo>
                      <a:pt x="2" y="546"/>
                    </a:lnTo>
                    <a:lnTo>
                      <a:pt x="0" y="523"/>
                    </a:lnTo>
                    <a:lnTo>
                      <a:pt x="2" y="499"/>
                    </a:lnTo>
                    <a:lnTo>
                      <a:pt x="7" y="472"/>
                    </a:lnTo>
                    <a:lnTo>
                      <a:pt x="14" y="444"/>
                    </a:lnTo>
                    <a:lnTo>
                      <a:pt x="24" y="415"/>
                    </a:lnTo>
                    <a:lnTo>
                      <a:pt x="36" y="386"/>
                    </a:lnTo>
                    <a:lnTo>
                      <a:pt x="51" y="356"/>
                    </a:lnTo>
                    <a:lnTo>
                      <a:pt x="72" y="320"/>
                    </a:lnTo>
                    <a:lnTo>
                      <a:pt x="95" y="289"/>
                    </a:lnTo>
                    <a:lnTo>
                      <a:pt x="117" y="263"/>
                    </a:lnTo>
                    <a:lnTo>
                      <a:pt x="140" y="240"/>
                    </a:lnTo>
                    <a:lnTo>
                      <a:pt x="162" y="219"/>
                    </a:lnTo>
                    <a:lnTo>
                      <a:pt x="185" y="202"/>
                    </a:lnTo>
                    <a:lnTo>
                      <a:pt x="230" y="169"/>
                    </a:lnTo>
                    <a:lnTo>
                      <a:pt x="252" y="154"/>
                    </a:lnTo>
                    <a:lnTo>
                      <a:pt x="273" y="139"/>
                    </a:lnTo>
                    <a:lnTo>
                      <a:pt x="294" y="122"/>
                    </a:lnTo>
                    <a:lnTo>
                      <a:pt x="313" y="104"/>
                    </a:lnTo>
                    <a:lnTo>
                      <a:pt x="331" y="83"/>
                    </a:lnTo>
                    <a:lnTo>
                      <a:pt x="349" y="59"/>
                    </a:lnTo>
                    <a:lnTo>
                      <a:pt x="365" y="32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981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35"/>
              <p:cNvSpPr>
                <a:spLocks/>
              </p:cNvSpPr>
              <p:nvPr/>
            </p:nvSpPr>
            <p:spPr bwMode="auto">
              <a:xfrm>
                <a:off x="7064376" y="773113"/>
                <a:ext cx="382588" cy="622300"/>
              </a:xfrm>
              <a:custGeom>
                <a:avLst/>
                <a:gdLst/>
                <a:ahLst/>
                <a:cxnLst>
                  <a:cxn ang="0">
                    <a:pos x="234" y="0"/>
                  </a:cxn>
                  <a:cxn ang="0">
                    <a:pos x="240" y="39"/>
                  </a:cxn>
                  <a:cxn ang="0">
                    <a:pos x="241" y="79"/>
                  </a:cxn>
                  <a:cxn ang="0">
                    <a:pos x="238" y="120"/>
                  </a:cxn>
                  <a:cxn ang="0">
                    <a:pos x="232" y="160"/>
                  </a:cxn>
                  <a:cxn ang="0">
                    <a:pos x="223" y="199"/>
                  </a:cxn>
                  <a:cxn ang="0">
                    <a:pos x="212" y="236"/>
                  </a:cxn>
                  <a:cxn ang="0">
                    <a:pos x="197" y="270"/>
                  </a:cxn>
                  <a:cxn ang="0">
                    <a:pos x="183" y="301"/>
                  </a:cxn>
                  <a:cxn ang="0">
                    <a:pos x="167" y="329"/>
                  </a:cxn>
                  <a:cxn ang="0">
                    <a:pos x="151" y="351"/>
                  </a:cxn>
                  <a:cxn ang="0">
                    <a:pos x="134" y="368"/>
                  </a:cxn>
                  <a:cxn ang="0">
                    <a:pos x="116" y="381"/>
                  </a:cxn>
                  <a:cxn ang="0">
                    <a:pos x="99" y="389"/>
                  </a:cxn>
                  <a:cxn ang="0">
                    <a:pos x="82" y="392"/>
                  </a:cxn>
                  <a:cxn ang="0">
                    <a:pos x="65" y="392"/>
                  </a:cxn>
                  <a:cxn ang="0">
                    <a:pos x="49" y="390"/>
                  </a:cxn>
                  <a:cxn ang="0">
                    <a:pos x="35" y="384"/>
                  </a:cxn>
                  <a:cxn ang="0">
                    <a:pos x="22" y="375"/>
                  </a:cxn>
                  <a:cxn ang="0">
                    <a:pos x="12" y="362"/>
                  </a:cxn>
                  <a:cxn ang="0">
                    <a:pos x="4" y="346"/>
                  </a:cxn>
                  <a:cxn ang="0">
                    <a:pos x="1" y="326"/>
                  </a:cxn>
                  <a:cxn ang="0">
                    <a:pos x="0" y="305"/>
                  </a:cxn>
                  <a:cxn ang="0">
                    <a:pos x="4" y="281"/>
                  </a:cxn>
                  <a:cxn ang="0">
                    <a:pos x="11" y="256"/>
                  </a:cxn>
                  <a:cxn ang="0">
                    <a:pos x="22" y="230"/>
                  </a:cxn>
                  <a:cxn ang="0">
                    <a:pos x="38" y="203"/>
                  </a:cxn>
                  <a:cxn ang="0">
                    <a:pos x="56" y="179"/>
                  </a:cxn>
                  <a:cxn ang="0">
                    <a:pos x="74" y="160"/>
                  </a:cxn>
                  <a:cxn ang="0">
                    <a:pos x="92" y="144"/>
                  </a:cxn>
                  <a:cxn ang="0">
                    <a:pos x="110" y="129"/>
                  </a:cxn>
                  <a:cxn ang="0">
                    <a:pos x="128" y="116"/>
                  </a:cxn>
                  <a:cxn ang="0">
                    <a:pos x="147" y="103"/>
                  </a:cxn>
                  <a:cxn ang="0">
                    <a:pos x="164" y="90"/>
                  </a:cxn>
                  <a:cxn ang="0">
                    <a:pos x="181" y="77"/>
                  </a:cxn>
                  <a:cxn ang="0">
                    <a:pos x="196" y="62"/>
                  </a:cxn>
                  <a:cxn ang="0">
                    <a:pos x="210" y="44"/>
                  </a:cxn>
                  <a:cxn ang="0">
                    <a:pos x="223" y="24"/>
                  </a:cxn>
                  <a:cxn ang="0">
                    <a:pos x="234" y="0"/>
                  </a:cxn>
                </a:cxnLst>
                <a:rect l="0" t="0" r="r" b="b"/>
                <a:pathLst>
                  <a:path w="241" h="392">
                    <a:moveTo>
                      <a:pt x="234" y="0"/>
                    </a:moveTo>
                    <a:lnTo>
                      <a:pt x="240" y="39"/>
                    </a:lnTo>
                    <a:lnTo>
                      <a:pt x="241" y="79"/>
                    </a:lnTo>
                    <a:lnTo>
                      <a:pt x="238" y="120"/>
                    </a:lnTo>
                    <a:lnTo>
                      <a:pt x="232" y="160"/>
                    </a:lnTo>
                    <a:lnTo>
                      <a:pt x="223" y="199"/>
                    </a:lnTo>
                    <a:lnTo>
                      <a:pt x="212" y="236"/>
                    </a:lnTo>
                    <a:lnTo>
                      <a:pt x="197" y="270"/>
                    </a:lnTo>
                    <a:lnTo>
                      <a:pt x="183" y="301"/>
                    </a:lnTo>
                    <a:lnTo>
                      <a:pt x="167" y="329"/>
                    </a:lnTo>
                    <a:lnTo>
                      <a:pt x="151" y="351"/>
                    </a:lnTo>
                    <a:lnTo>
                      <a:pt x="134" y="368"/>
                    </a:lnTo>
                    <a:lnTo>
                      <a:pt x="116" y="381"/>
                    </a:lnTo>
                    <a:lnTo>
                      <a:pt x="99" y="389"/>
                    </a:lnTo>
                    <a:lnTo>
                      <a:pt x="82" y="392"/>
                    </a:lnTo>
                    <a:lnTo>
                      <a:pt x="65" y="392"/>
                    </a:lnTo>
                    <a:lnTo>
                      <a:pt x="49" y="390"/>
                    </a:lnTo>
                    <a:lnTo>
                      <a:pt x="35" y="384"/>
                    </a:lnTo>
                    <a:lnTo>
                      <a:pt x="22" y="375"/>
                    </a:lnTo>
                    <a:lnTo>
                      <a:pt x="12" y="362"/>
                    </a:lnTo>
                    <a:lnTo>
                      <a:pt x="4" y="346"/>
                    </a:lnTo>
                    <a:lnTo>
                      <a:pt x="1" y="326"/>
                    </a:lnTo>
                    <a:lnTo>
                      <a:pt x="0" y="305"/>
                    </a:lnTo>
                    <a:lnTo>
                      <a:pt x="4" y="281"/>
                    </a:lnTo>
                    <a:lnTo>
                      <a:pt x="11" y="256"/>
                    </a:lnTo>
                    <a:lnTo>
                      <a:pt x="22" y="230"/>
                    </a:lnTo>
                    <a:lnTo>
                      <a:pt x="38" y="203"/>
                    </a:lnTo>
                    <a:lnTo>
                      <a:pt x="56" y="179"/>
                    </a:lnTo>
                    <a:lnTo>
                      <a:pt x="74" y="160"/>
                    </a:lnTo>
                    <a:lnTo>
                      <a:pt x="92" y="144"/>
                    </a:lnTo>
                    <a:lnTo>
                      <a:pt x="110" y="129"/>
                    </a:lnTo>
                    <a:lnTo>
                      <a:pt x="128" y="116"/>
                    </a:lnTo>
                    <a:lnTo>
                      <a:pt x="147" y="103"/>
                    </a:lnTo>
                    <a:lnTo>
                      <a:pt x="164" y="90"/>
                    </a:lnTo>
                    <a:lnTo>
                      <a:pt x="181" y="77"/>
                    </a:lnTo>
                    <a:lnTo>
                      <a:pt x="196" y="62"/>
                    </a:lnTo>
                    <a:lnTo>
                      <a:pt x="210" y="44"/>
                    </a:lnTo>
                    <a:lnTo>
                      <a:pt x="223" y="24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8703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36"/>
              <p:cNvSpPr>
                <a:spLocks/>
              </p:cNvSpPr>
              <p:nvPr/>
            </p:nvSpPr>
            <p:spPr bwMode="auto">
              <a:xfrm>
                <a:off x="4335463" y="2597150"/>
                <a:ext cx="1935163" cy="2640013"/>
              </a:xfrm>
              <a:custGeom>
                <a:avLst/>
                <a:gdLst/>
                <a:ahLst/>
                <a:cxnLst>
                  <a:cxn ang="0">
                    <a:pos x="1088" y="0"/>
                  </a:cxn>
                  <a:cxn ang="0">
                    <a:pos x="1219" y="94"/>
                  </a:cxn>
                  <a:cxn ang="0">
                    <a:pos x="1038" y="350"/>
                  </a:cxn>
                  <a:cxn ang="0">
                    <a:pos x="854" y="605"/>
                  </a:cxn>
                  <a:cxn ang="0">
                    <a:pos x="667" y="857"/>
                  </a:cxn>
                  <a:cxn ang="0">
                    <a:pos x="479" y="1108"/>
                  </a:cxn>
                  <a:cxn ang="0">
                    <a:pos x="289" y="1357"/>
                  </a:cxn>
                  <a:cxn ang="0">
                    <a:pos x="97" y="1605"/>
                  </a:cxn>
                  <a:cxn ang="0">
                    <a:pos x="84" y="1620"/>
                  </a:cxn>
                  <a:cxn ang="0">
                    <a:pos x="71" y="1633"/>
                  </a:cxn>
                  <a:cxn ang="0">
                    <a:pos x="58" y="1644"/>
                  </a:cxn>
                  <a:cxn ang="0">
                    <a:pos x="46" y="1653"/>
                  </a:cxn>
                  <a:cxn ang="0">
                    <a:pos x="34" y="1659"/>
                  </a:cxn>
                  <a:cxn ang="0">
                    <a:pos x="24" y="1662"/>
                  </a:cxn>
                  <a:cxn ang="0">
                    <a:pos x="15" y="1663"/>
                  </a:cxn>
                  <a:cxn ang="0">
                    <a:pos x="8" y="1660"/>
                  </a:cxn>
                  <a:cxn ang="0">
                    <a:pos x="3" y="1654"/>
                  </a:cxn>
                  <a:cxn ang="0">
                    <a:pos x="0" y="1646"/>
                  </a:cxn>
                  <a:cxn ang="0">
                    <a:pos x="0" y="1635"/>
                  </a:cxn>
                  <a:cxn ang="0">
                    <a:pos x="2" y="1622"/>
                  </a:cxn>
                  <a:cxn ang="0">
                    <a:pos x="7" y="1607"/>
                  </a:cxn>
                  <a:cxn ang="0">
                    <a:pos x="13" y="1591"/>
                  </a:cxn>
                  <a:cxn ang="0">
                    <a:pos x="21" y="1574"/>
                  </a:cxn>
                  <a:cxn ang="0">
                    <a:pos x="31" y="1557"/>
                  </a:cxn>
                  <a:cxn ang="0">
                    <a:pos x="201" y="1295"/>
                  </a:cxn>
                  <a:cxn ang="0">
                    <a:pos x="375" y="1033"/>
                  </a:cxn>
                  <a:cxn ang="0">
                    <a:pos x="549" y="772"/>
                  </a:cxn>
                  <a:cxn ang="0">
                    <a:pos x="726" y="512"/>
                  </a:cxn>
                  <a:cxn ang="0">
                    <a:pos x="906" y="255"/>
                  </a:cxn>
                  <a:cxn ang="0">
                    <a:pos x="1088" y="0"/>
                  </a:cxn>
                </a:cxnLst>
                <a:rect l="0" t="0" r="r" b="b"/>
                <a:pathLst>
                  <a:path w="1219" h="1663">
                    <a:moveTo>
                      <a:pt x="1088" y="0"/>
                    </a:moveTo>
                    <a:lnTo>
                      <a:pt x="1219" y="94"/>
                    </a:lnTo>
                    <a:lnTo>
                      <a:pt x="1038" y="350"/>
                    </a:lnTo>
                    <a:lnTo>
                      <a:pt x="854" y="605"/>
                    </a:lnTo>
                    <a:lnTo>
                      <a:pt x="667" y="857"/>
                    </a:lnTo>
                    <a:lnTo>
                      <a:pt x="479" y="1108"/>
                    </a:lnTo>
                    <a:lnTo>
                      <a:pt x="289" y="1357"/>
                    </a:lnTo>
                    <a:lnTo>
                      <a:pt x="97" y="1605"/>
                    </a:lnTo>
                    <a:lnTo>
                      <a:pt x="84" y="1620"/>
                    </a:lnTo>
                    <a:lnTo>
                      <a:pt x="71" y="1633"/>
                    </a:lnTo>
                    <a:lnTo>
                      <a:pt x="58" y="1644"/>
                    </a:lnTo>
                    <a:lnTo>
                      <a:pt x="46" y="1653"/>
                    </a:lnTo>
                    <a:lnTo>
                      <a:pt x="34" y="1659"/>
                    </a:lnTo>
                    <a:lnTo>
                      <a:pt x="24" y="1662"/>
                    </a:lnTo>
                    <a:lnTo>
                      <a:pt x="15" y="1663"/>
                    </a:lnTo>
                    <a:lnTo>
                      <a:pt x="8" y="1660"/>
                    </a:lnTo>
                    <a:lnTo>
                      <a:pt x="3" y="1654"/>
                    </a:lnTo>
                    <a:lnTo>
                      <a:pt x="0" y="1646"/>
                    </a:lnTo>
                    <a:lnTo>
                      <a:pt x="0" y="1635"/>
                    </a:lnTo>
                    <a:lnTo>
                      <a:pt x="2" y="1622"/>
                    </a:lnTo>
                    <a:lnTo>
                      <a:pt x="7" y="1607"/>
                    </a:lnTo>
                    <a:lnTo>
                      <a:pt x="13" y="1591"/>
                    </a:lnTo>
                    <a:lnTo>
                      <a:pt x="21" y="1574"/>
                    </a:lnTo>
                    <a:lnTo>
                      <a:pt x="31" y="1557"/>
                    </a:lnTo>
                    <a:lnTo>
                      <a:pt x="201" y="1295"/>
                    </a:lnTo>
                    <a:lnTo>
                      <a:pt x="375" y="1033"/>
                    </a:lnTo>
                    <a:lnTo>
                      <a:pt x="549" y="772"/>
                    </a:lnTo>
                    <a:lnTo>
                      <a:pt x="726" y="512"/>
                    </a:lnTo>
                    <a:lnTo>
                      <a:pt x="906" y="255"/>
                    </a:lnTo>
                    <a:lnTo>
                      <a:pt x="1088" y="0"/>
                    </a:lnTo>
                    <a:close/>
                  </a:path>
                </a:pathLst>
              </a:custGeom>
              <a:solidFill>
                <a:srgbClr val="E116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37"/>
              <p:cNvSpPr>
                <a:spLocks/>
              </p:cNvSpPr>
              <p:nvPr/>
            </p:nvSpPr>
            <p:spPr bwMode="auto">
              <a:xfrm>
                <a:off x="6049963" y="1589088"/>
                <a:ext cx="923925" cy="1165225"/>
              </a:xfrm>
              <a:custGeom>
                <a:avLst/>
                <a:gdLst/>
                <a:ahLst/>
                <a:cxnLst>
                  <a:cxn ang="0">
                    <a:pos x="484" y="0"/>
                  </a:cxn>
                  <a:cxn ang="0">
                    <a:pos x="582" y="70"/>
                  </a:cxn>
                  <a:cxn ang="0">
                    <a:pos x="568" y="92"/>
                  </a:cxn>
                  <a:cxn ang="0">
                    <a:pos x="565" y="92"/>
                  </a:cxn>
                  <a:cxn ang="0">
                    <a:pos x="563" y="93"/>
                  </a:cxn>
                  <a:cxn ang="0">
                    <a:pos x="562" y="94"/>
                  </a:cxn>
                  <a:cxn ang="0">
                    <a:pos x="561" y="97"/>
                  </a:cxn>
                  <a:cxn ang="0">
                    <a:pos x="560" y="99"/>
                  </a:cxn>
                  <a:cxn ang="0">
                    <a:pos x="560" y="101"/>
                  </a:cxn>
                  <a:cxn ang="0">
                    <a:pos x="561" y="102"/>
                  </a:cxn>
                  <a:cxn ang="0">
                    <a:pos x="562" y="102"/>
                  </a:cxn>
                  <a:cxn ang="0">
                    <a:pos x="221" y="623"/>
                  </a:cxn>
                  <a:cxn ang="0">
                    <a:pos x="219" y="623"/>
                  </a:cxn>
                  <a:cxn ang="0">
                    <a:pos x="218" y="624"/>
                  </a:cxn>
                  <a:cxn ang="0">
                    <a:pos x="216" y="626"/>
                  </a:cxn>
                  <a:cxn ang="0">
                    <a:pos x="214" y="629"/>
                  </a:cxn>
                  <a:cxn ang="0">
                    <a:pos x="214" y="632"/>
                  </a:cxn>
                  <a:cxn ang="0">
                    <a:pos x="215" y="633"/>
                  </a:cxn>
                  <a:cxn ang="0">
                    <a:pos x="199" y="656"/>
                  </a:cxn>
                  <a:cxn ang="0">
                    <a:pos x="196" y="656"/>
                  </a:cxn>
                  <a:cxn ang="0">
                    <a:pos x="194" y="659"/>
                  </a:cxn>
                  <a:cxn ang="0">
                    <a:pos x="193" y="661"/>
                  </a:cxn>
                  <a:cxn ang="0">
                    <a:pos x="192" y="663"/>
                  </a:cxn>
                  <a:cxn ang="0">
                    <a:pos x="192" y="665"/>
                  </a:cxn>
                  <a:cxn ang="0">
                    <a:pos x="193" y="666"/>
                  </a:cxn>
                  <a:cxn ang="0">
                    <a:pos x="148" y="734"/>
                  </a:cxn>
                  <a:cxn ang="0">
                    <a:pos x="0" y="628"/>
                  </a:cxn>
                  <a:cxn ang="0">
                    <a:pos x="50" y="563"/>
                  </a:cxn>
                  <a:cxn ang="0">
                    <a:pos x="53" y="563"/>
                  </a:cxn>
                  <a:cxn ang="0">
                    <a:pos x="56" y="560"/>
                  </a:cxn>
                  <a:cxn ang="0">
                    <a:pos x="58" y="556"/>
                  </a:cxn>
                  <a:cxn ang="0">
                    <a:pos x="58" y="555"/>
                  </a:cxn>
                  <a:cxn ang="0">
                    <a:pos x="57" y="554"/>
                  </a:cxn>
                  <a:cxn ang="0">
                    <a:pos x="74" y="531"/>
                  </a:cxn>
                  <a:cxn ang="0">
                    <a:pos x="75" y="531"/>
                  </a:cxn>
                  <a:cxn ang="0">
                    <a:pos x="77" y="531"/>
                  </a:cxn>
                  <a:cxn ang="0">
                    <a:pos x="80" y="528"/>
                  </a:cxn>
                  <a:cxn ang="0">
                    <a:pos x="82" y="524"/>
                  </a:cxn>
                  <a:cxn ang="0">
                    <a:pos x="81" y="523"/>
                  </a:cxn>
                  <a:cxn ang="0">
                    <a:pos x="460" y="29"/>
                  </a:cxn>
                  <a:cxn ang="0">
                    <a:pos x="461" y="29"/>
                  </a:cxn>
                  <a:cxn ang="0">
                    <a:pos x="462" y="30"/>
                  </a:cxn>
                  <a:cxn ang="0">
                    <a:pos x="463" y="30"/>
                  </a:cxn>
                  <a:cxn ang="0">
                    <a:pos x="464" y="29"/>
                  </a:cxn>
                  <a:cxn ang="0">
                    <a:pos x="466" y="29"/>
                  </a:cxn>
                  <a:cxn ang="0">
                    <a:pos x="468" y="23"/>
                  </a:cxn>
                  <a:cxn ang="0">
                    <a:pos x="468" y="21"/>
                  </a:cxn>
                  <a:cxn ang="0">
                    <a:pos x="484" y="0"/>
                  </a:cxn>
                </a:cxnLst>
                <a:rect l="0" t="0" r="r" b="b"/>
                <a:pathLst>
                  <a:path w="582" h="734">
                    <a:moveTo>
                      <a:pt x="484" y="0"/>
                    </a:moveTo>
                    <a:lnTo>
                      <a:pt x="582" y="70"/>
                    </a:lnTo>
                    <a:lnTo>
                      <a:pt x="568" y="92"/>
                    </a:lnTo>
                    <a:lnTo>
                      <a:pt x="565" y="92"/>
                    </a:lnTo>
                    <a:lnTo>
                      <a:pt x="563" y="93"/>
                    </a:lnTo>
                    <a:lnTo>
                      <a:pt x="562" y="94"/>
                    </a:lnTo>
                    <a:lnTo>
                      <a:pt x="561" y="97"/>
                    </a:lnTo>
                    <a:lnTo>
                      <a:pt x="560" y="99"/>
                    </a:lnTo>
                    <a:lnTo>
                      <a:pt x="560" y="101"/>
                    </a:lnTo>
                    <a:lnTo>
                      <a:pt x="561" y="102"/>
                    </a:lnTo>
                    <a:lnTo>
                      <a:pt x="562" y="102"/>
                    </a:lnTo>
                    <a:lnTo>
                      <a:pt x="221" y="623"/>
                    </a:lnTo>
                    <a:lnTo>
                      <a:pt x="219" y="623"/>
                    </a:lnTo>
                    <a:lnTo>
                      <a:pt x="218" y="624"/>
                    </a:lnTo>
                    <a:lnTo>
                      <a:pt x="216" y="626"/>
                    </a:lnTo>
                    <a:lnTo>
                      <a:pt x="214" y="629"/>
                    </a:lnTo>
                    <a:lnTo>
                      <a:pt x="214" y="632"/>
                    </a:lnTo>
                    <a:lnTo>
                      <a:pt x="215" y="633"/>
                    </a:lnTo>
                    <a:lnTo>
                      <a:pt x="199" y="656"/>
                    </a:lnTo>
                    <a:lnTo>
                      <a:pt x="196" y="656"/>
                    </a:lnTo>
                    <a:lnTo>
                      <a:pt x="194" y="659"/>
                    </a:lnTo>
                    <a:lnTo>
                      <a:pt x="193" y="661"/>
                    </a:lnTo>
                    <a:lnTo>
                      <a:pt x="192" y="663"/>
                    </a:lnTo>
                    <a:lnTo>
                      <a:pt x="192" y="665"/>
                    </a:lnTo>
                    <a:lnTo>
                      <a:pt x="193" y="666"/>
                    </a:lnTo>
                    <a:lnTo>
                      <a:pt x="148" y="734"/>
                    </a:lnTo>
                    <a:lnTo>
                      <a:pt x="0" y="628"/>
                    </a:lnTo>
                    <a:lnTo>
                      <a:pt x="50" y="563"/>
                    </a:lnTo>
                    <a:lnTo>
                      <a:pt x="53" y="563"/>
                    </a:lnTo>
                    <a:lnTo>
                      <a:pt x="56" y="560"/>
                    </a:lnTo>
                    <a:lnTo>
                      <a:pt x="58" y="556"/>
                    </a:lnTo>
                    <a:lnTo>
                      <a:pt x="58" y="555"/>
                    </a:lnTo>
                    <a:lnTo>
                      <a:pt x="57" y="554"/>
                    </a:lnTo>
                    <a:lnTo>
                      <a:pt x="74" y="531"/>
                    </a:lnTo>
                    <a:lnTo>
                      <a:pt x="75" y="531"/>
                    </a:lnTo>
                    <a:lnTo>
                      <a:pt x="77" y="531"/>
                    </a:lnTo>
                    <a:lnTo>
                      <a:pt x="80" y="528"/>
                    </a:lnTo>
                    <a:lnTo>
                      <a:pt x="82" y="524"/>
                    </a:lnTo>
                    <a:lnTo>
                      <a:pt x="81" y="523"/>
                    </a:lnTo>
                    <a:lnTo>
                      <a:pt x="460" y="29"/>
                    </a:lnTo>
                    <a:lnTo>
                      <a:pt x="461" y="29"/>
                    </a:lnTo>
                    <a:lnTo>
                      <a:pt x="462" y="30"/>
                    </a:lnTo>
                    <a:lnTo>
                      <a:pt x="463" y="30"/>
                    </a:lnTo>
                    <a:lnTo>
                      <a:pt x="464" y="29"/>
                    </a:lnTo>
                    <a:lnTo>
                      <a:pt x="466" y="29"/>
                    </a:lnTo>
                    <a:lnTo>
                      <a:pt x="468" y="23"/>
                    </a:lnTo>
                    <a:lnTo>
                      <a:pt x="468" y="21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86A0B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38"/>
              <p:cNvSpPr>
                <a:spLocks/>
              </p:cNvSpPr>
              <p:nvPr/>
            </p:nvSpPr>
            <p:spPr bwMode="auto">
              <a:xfrm>
                <a:off x="6049963" y="1589088"/>
                <a:ext cx="898525" cy="1036638"/>
              </a:xfrm>
              <a:custGeom>
                <a:avLst/>
                <a:gdLst/>
                <a:ahLst/>
                <a:cxnLst>
                  <a:cxn ang="0">
                    <a:pos x="484" y="0"/>
                  </a:cxn>
                  <a:cxn ang="0">
                    <a:pos x="566" y="59"/>
                  </a:cxn>
                  <a:cxn ang="0">
                    <a:pos x="555" y="69"/>
                  </a:cxn>
                  <a:cxn ang="0">
                    <a:pos x="542" y="80"/>
                  </a:cxn>
                  <a:cxn ang="0">
                    <a:pos x="526" y="94"/>
                  </a:cxn>
                  <a:cxn ang="0">
                    <a:pos x="509" y="110"/>
                  </a:cxn>
                  <a:cxn ang="0">
                    <a:pos x="490" y="129"/>
                  </a:cxn>
                  <a:cxn ang="0">
                    <a:pos x="467" y="151"/>
                  </a:cxn>
                  <a:cxn ang="0">
                    <a:pos x="444" y="175"/>
                  </a:cxn>
                  <a:cxn ang="0">
                    <a:pos x="418" y="201"/>
                  </a:cxn>
                  <a:cxn ang="0">
                    <a:pos x="390" y="231"/>
                  </a:cxn>
                  <a:cxn ang="0">
                    <a:pos x="360" y="264"/>
                  </a:cxn>
                  <a:cxn ang="0">
                    <a:pos x="327" y="300"/>
                  </a:cxn>
                  <a:cxn ang="0">
                    <a:pos x="292" y="339"/>
                  </a:cxn>
                  <a:cxn ang="0">
                    <a:pos x="255" y="382"/>
                  </a:cxn>
                  <a:cxn ang="0">
                    <a:pos x="216" y="429"/>
                  </a:cxn>
                  <a:cxn ang="0">
                    <a:pos x="174" y="479"/>
                  </a:cxn>
                  <a:cxn ang="0">
                    <a:pos x="130" y="533"/>
                  </a:cxn>
                  <a:cxn ang="0">
                    <a:pos x="84" y="591"/>
                  </a:cxn>
                  <a:cxn ang="0">
                    <a:pos x="36" y="653"/>
                  </a:cxn>
                  <a:cxn ang="0">
                    <a:pos x="0" y="628"/>
                  </a:cxn>
                  <a:cxn ang="0">
                    <a:pos x="50" y="563"/>
                  </a:cxn>
                  <a:cxn ang="0">
                    <a:pos x="53" y="563"/>
                  </a:cxn>
                  <a:cxn ang="0">
                    <a:pos x="54" y="561"/>
                  </a:cxn>
                  <a:cxn ang="0">
                    <a:pos x="56" y="560"/>
                  </a:cxn>
                  <a:cxn ang="0">
                    <a:pos x="58" y="556"/>
                  </a:cxn>
                  <a:cxn ang="0">
                    <a:pos x="58" y="555"/>
                  </a:cxn>
                  <a:cxn ang="0">
                    <a:pos x="57" y="554"/>
                  </a:cxn>
                  <a:cxn ang="0">
                    <a:pos x="74" y="531"/>
                  </a:cxn>
                  <a:cxn ang="0">
                    <a:pos x="75" y="531"/>
                  </a:cxn>
                  <a:cxn ang="0">
                    <a:pos x="77" y="531"/>
                  </a:cxn>
                  <a:cxn ang="0">
                    <a:pos x="78" y="530"/>
                  </a:cxn>
                  <a:cxn ang="0">
                    <a:pos x="80" y="529"/>
                  </a:cxn>
                  <a:cxn ang="0">
                    <a:pos x="82" y="525"/>
                  </a:cxn>
                  <a:cxn ang="0">
                    <a:pos x="82" y="524"/>
                  </a:cxn>
                  <a:cxn ang="0">
                    <a:pos x="81" y="523"/>
                  </a:cxn>
                  <a:cxn ang="0">
                    <a:pos x="460" y="29"/>
                  </a:cxn>
                  <a:cxn ang="0">
                    <a:pos x="461" y="29"/>
                  </a:cxn>
                  <a:cxn ang="0">
                    <a:pos x="461" y="30"/>
                  </a:cxn>
                  <a:cxn ang="0">
                    <a:pos x="463" y="30"/>
                  </a:cxn>
                  <a:cxn ang="0">
                    <a:pos x="467" y="27"/>
                  </a:cxn>
                  <a:cxn ang="0">
                    <a:pos x="468" y="23"/>
                  </a:cxn>
                  <a:cxn ang="0">
                    <a:pos x="468" y="21"/>
                  </a:cxn>
                  <a:cxn ang="0">
                    <a:pos x="484" y="0"/>
                  </a:cxn>
                </a:cxnLst>
                <a:rect l="0" t="0" r="r" b="b"/>
                <a:pathLst>
                  <a:path w="566" h="653">
                    <a:moveTo>
                      <a:pt x="484" y="0"/>
                    </a:moveTo>
                    <a:lnTo>
                      <a:pt x="566" y="59"/>
                    </a:lnTo>
                    <a:lnTo>
                      <a:pt x="555" y="69"/>
                    </a:lnTo>
                    <a:lnTo>
                      <a:pt x="542" y="80"/>
                    </a:lnTo>
                    <a:lnTo>
                      <a:pt x="526" y="94"/>
                    </a:lnTo>
                    <a:lnTo>
                      <a:pt x="509" y="110"/>
                    </a:lnTo>
                    <a:lnTo>
                      <a:pt x="490" y="129"/>
                    </a:lnTo>
                    <a:lnTo>
                      <a:pt x="467" y="151"/>
                    </a:lnTo>
                    <a:lnTo>
                      <a:pt x="444" y="175"/>
                    </a:lnTo>
                    <a:lnTo>
                      <a:pt x="418" y="201"/>
                    </a:lnTo>
                    <a:lnTo>
                      <a:pt x="390" y="231"/>
                    </a:lnTo>
                    <a:lnTo>
                      <a:pt x="360" y="264"/>
                    </a:lnTo>
                    <a:lnTo>
                      <a:pt x="327" y="300"/>
                    </a:lnTo>
                    <a:lnTo>
                      <a:pt x="292" y="339"/>
                    </a:lnTo>
                    <a:lnTo>
                      <a:pt x="255" y="382"/>
                    </a:lnTo>
                    <a:lnTo>
                      <a:pt x="216" y="429"/>
                    </a:lnTo>
                    <a:lnTo>
                      <a:pt x="174" y="479"/>
                    </a:lnTo>
                    <a:lnTo>
                      <a:pt x="130" y="533"/>
                    </a:lnTo>
                    <a:lnTo>
                      <a:pt x="84" y="591"/>
                    </a:lnTo>
                    <a:lnTo>
                      <a:pt x="36" y="653"/>
                    </a:lnTo>
                    <a:lnTo>
                      <a:pt x="0" y="628"/>
                    </a:lnTo>
                    <a:lnTo>
                      <a:pt x="50" y="563"/>
                    </a:lnTo>
                    <a:lnTo>
                      <a:pt x="53" y="563"/>
                    </a:lnTo>
                    <a:lnTo>
                      <a:pt x="54" y="561"/>
                    </a:lnTo>
                    <a:lnTo>
                      <a:pt x="56" y="560"/>
                    </a:lnTo>
                    <a:lnTo>
                      <a:pt x="58" y="556"/>
                    </a:lnTo>
                    <a:lnTo>
                      <a:pt x="58" y="555"/>
                    </a:lnTo>
                    <a:lnTo>
                      <a:pt x="57" y="554"/>
                    </a:lnTo>
                    <a:lnTo>
                      <a:pt x="74" y="531"/>
                    </a:lnTo>
                    <a:lnTo>
                      <a:pt x="75" y="531"/>
                    </a:lnTo>
                    <a:lnTo>
                      <a:pt x="77" y="531"/>
                    </a:lnTo>
                    <a:lnTo>
                      <a:pt x="78" y="530"/>
                    </a:lnTo>
                    <a:lnTo>
                      <a:pt x="80" y="529"/>
                    </a:lnTo>
                    <a:lnTo>
                      <a:pt x="82" y="525"/>
                    </a:lnTo>
                    <a:lnTo>
                      <a:pt x="82" y="524"/>
                    </a:lnTo>
                    <a:lnTo>
                      <a:pt x="81" y="523"/>
                    </a:lnTo>
                    <a:lnTo>
                      <a:pt x="460" y="29"/>
                    </a:lnTo>
                    <a:lnTo>
                      <a:pt x="461" y="29"/>
                    </a:lnTo>
                    <a:lnTo>
                      <a:pt x="461" y="30"/>
                    </a:lnTo>
                    <a:lnTo>
                      <a:pt x="463" y="30"/>
                    </a:lnTo>
                    <a:lnTo>
                      <a:pt x="467" y="27"/>
                    </a:lnTo>
                    <a:lnTo>
                      <a:pt x="468" y="23"/>
                    </a:lnTo>
                    <a:lnTo>
                      <a:pt x="468" y="21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C3D2E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39"/>
              <p:cNvSpPr>
                <a:spLocks/>
              </p:cNvSpPr>
              <p:nvPr/>
            </p:nvSpPr>
            <p:spPr bwMode="auto">
              <a:xfrm>
                <a:off x="6032501" y="2586038"/>
                <a:ext cx="252413" cy="20161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59" y="106"/>
                  </a:cxn>
                  <a:cxn ang="0">
                    <a:pos x="133" y="127"/>
                  </a:cxn>
                  <a:cxn ang="0">
                    <a:pos x="0" y="31"/>
                  </a:cxn>
                  <a:cxn ang="0">
                    <a:pos x="11" y="0"/>
                  </a:cxn>
                </a:cxnLst>
                <a:rect l="0" t="0" r="r" b="b"/>
                <a:pathLst>
                  <a:path w="159" h="127">
                    <a:moveTo>
                      <a:pt x="11" y="0"/>
                    </a:moveTo>
                    <a:lnTo>
                      <a:pt x="159" y="106"/>
                    </a:lnTo>
                    <a:lnTo>
                      <a:pt x="133" y="127"/>
                    </a:lnTo>
                    <a:lnTo>
                      <a:pt x="0" y="3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546D8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40"/>
              <p:cNvSpPr>
                <a:spLocks/>
              </p:cNvSpPr>
              <p:nvPr/>
            </p:nvSpPr>
            <p:spPr bwMode="auto">
              <a:xfrm>
                <a:off x="6780213" y="1622426"/>
                <a:ext cx="169863" cy="1285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07" y="71"/>
                  </a:cxn>
                  <a:cxn ang="0">
                    <a:pos x="104" y="72"/>
                  </a:cxn>
                  <a:cxn ang="0">
                    <a:pos x="102" y="73"/>
                  </a:cxn>
                  <a:cxn ang="0">
                    <a:pos x="101" y="76"/>
                  </a:cxn>
                  <a:cxn ang="0">
                    <a:pos x="100" y="78"/>
                  </a:cxn>
                  <a:cxn ang="0">
                    <a:pos x="100" y="80"/>
                  </a:cxn>
                  <a:cxn ang="0">
                    <a:pos x="101" y="81"/>
                  </a:cxn>
                  <a:cxn ang="0">
                    <a:pos x="102" y="81"/>
                  </a:cxn>
                  <a:cxn ang="0">
                    <a:pos x="101" y="81"/>
                  </a:cxn>
                  <a:cxn ang="0">
                    <a:pos x="0" y="9"/>
                  </a:cxn>
                  <a:cxn ang="0">
                    <a:pos x="0" y="8"/>
                  </a:cxn>
                  <a:cxn ang="0">
                    <a:pos x="1" y="8"/>
                  </a:cxn>
                  <a:cxn ang="0">
                    <a:pos x="2" y="9"/>
                  </a:cxn>
                  <a:cxn ang="0">
                    <a:pos x="3" y="9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107" h="81">
                    <a:moveTo>
                      <a:pt x="8" y="0"/>
                    </a:moveTo>
                    <a:lnTo>
                      <a:pt x="107" y="71"/>
                    </a:lnTo>
                    <a:lnTo>
                      <a:pt x="104" y="72"/>
                    </a:lnTo>
                    <a:lnTo>
                      <a:pt x="102" y="73"/>
                    </a:lnTo>
                    <a:lnTo>
                      <a:pt x="101" y="76"/>
                    </a:lnTo>
                    <a:lnTo>
                      <a:pt x="100" y="78"/>
                    </a:lnTo>
                    <a:lnTo>
                      <a:pt x="100" y="80"/>
                    </a:lnTo>
                    <a:lnTo>
                      <a:pt x="101" y="81"/>
                    </a:lnTo>
                    <a:lnTo>
                      <a:pt x="102" y="81"/>
                    </a:lnTo>
                    <a:lnTo>
                      <a:pt x="101" y="8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41"/>
              <p:cNvSpPr>
                <a:spLocks/>
              </p:cNvSpPr>
              <p:nvPr/>
            </p:nvSpPr>
            <p:spPr bwMode="auto">
              <a:xfrm>
                <a:off x="6167438" y="2417763"/>
                <a:ext cx="233363" cy="17462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47" y="100"/>
                  </a:cxn>
                  <a:cxn ang="0">
                    <a:pos x="147" y="101"/>
                  </a:cxn>
                  <a:cxn ang="0">
                    <a:pos x="145" y="101"/>
                  </a:cxn>
                  <a:cxn ang="0">
                    <a:pos x="144" y="102"/>
                  </a:cxn>
                  <a:cxn ang="0">
                    <a:pos x="142" y="104"/>
                  </a:cxn>
                  <a:cxn ang="0">
                    <a:pos x="140" y="107"/>
                  </a:cxn>
                  <a:cxn ang="0">
                    <a:pos x="140" y="110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3" y="9"/>
                  </a:cxn>
                  <a:cxn ang="0">
                    <a:pos x="6" y="6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8" y="0"/>
                  </a:cxn>
                </a:cxnLst>
                <a:rect l="0" t="0" r="r" b="b"/>
                <a:pathLst>
                  <a:path w="147" h="110">
                    <a:moveTo>
                      <a:pt x="8" y="0"/>
                    </a:moveTo>
                    <a:lnTo>
                      <a:pt x="147" y="100"/>
                    </a:lnTo>
                    <a:lnTo>
                      <a:pt x="147" y="101"/>
                    </a:lnTo>
                    <a:lnTo>
                      <a:pt x="145" y="101"/>
                    </a:lnTo>
                    <a:lnTo>
                      <a:pt x="144" y="102"/>
                    </a:lnTo>
                    <a:lnTo>
                      <a:pt x="142" y="104"/>
                    </a:lnTo>
                    <a:lnTo>
                      <a:pt x="140" y="107"/>
                    </a:lnTo>
                    <a:lnTo>
                      <a:pt x="140" y="110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6" y="6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42"/>
              <p:cNvSpPr>
                <a:spLocks/>
              </p:cNvSpPr>
              <p:nvPr/>
            </p:nvSpPr>
            <p:spPr bwMode="auto">
              <a:xfrm>
                <a:off x="6129338" y="2468563"/>
                <a:ext cx="238125" cy="17780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8" y="0"/>
                  </a:cxn>
                  <a:cxn ang="0">
                    <a:pos x="150" y="101"/>
                  </a:cxn>
                  <a:cxn ang="0">
                    <a:pos x="150" y="102"/>
                  </a:cxn>
                  <a:cxn ang="0">
                    <a:pos x="147" y="102"/>
                  </a:cxn>
                  <a:cxn ang="0">
                    <a:pos x="145" y="103"/>
                  </a:cxn>
                  <a:cxn ang="0">
                    <a:pos x="144" y="105"/>
                  </a:cxn>
                  <a:cxn ang="0">
                    <a:pos x="143" y="107"/>
                  </a:cxn>
                  <a:cxn ang="0">
                    <a:pos x="142" y="109"/>
                  </a:cxn>
                  <a:cxn ang="0">
                    <a:pos x="142" y="111"/>
                  </a:cxn>
                  <a:cxn ang="0">
                    <a:pos x="143" y="112"/>
                  </a:cxn>
                  <a:cxn ang="0">
                    <a:pos x="0" y="10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6" y="6"/>
                  </a:cxn>
                  <a:cxn ang="0">
                    <a:pos x="8" y="2"/>
                  </a:cxn>
                  <a:cxn ang="0">
                    <a:pos x="8" y="1"/>
                  </a:cxn>
                  <a:cxn ang="0">
                    <a:pos x="7" y="0"/>
                  </a:cxn>
                </a:cxnLst>
                <a:rect l="0" t="0" r="r" b="b"/>
                <a:pathLst>
                  <a:path w="150" h="112">
                    <a:moveTo>
                      <a:pt x="7" y="0"/>
                    </a:moveTo>
                    <a:lnTo>
                      <a:pt x="8" y="0"/>
                    </a:lnTo>
                    <a:lnTo>
                      <a:pt x="150" y="101"/>
                    </a:lnTo>
                    <a:lnTo>
                      <a:pt x="150" y="102"/>
                    </a:lnTo>
                    <a:lnTo>
                      <a:pt x="147" y="102"/>
                    </a:lnTo>
                    <a:lnTo>
                      <a:pt x="145" y="103"/>
                    </a:lnTo>
                    <a:lnTo>
                      <a:pt x="144" y="105"/>
                    </a:lnTo>
                    <a:lnTo>
                      <a:pt x="143" y="107"/>
                    </a:lnTo>
                    <a:lnTo>
                      <a:pt x="142" y="109"/>
                    </a:lnTo>
                    <a:lnTo>
                      <a:pt x="142" y="111"/>
                    </a:lnTo>
                    <a:lnTo>
                      <a:pt x="143" y="1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6" y="6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43"/>
              <p:cNvSpPr>
                <a:spLocks/>
              </p:cNvSpPr>
              <p:nvPr/>
            </p:nvSpPr>
            <p:spPr bwMode="auto">
              <a:xfrm>
                <a:off x="4335463" y="2597151"/>
                <a:ext cx="1770063" cy="2640013"/>
              </a:xfrm>
              <a:custGeom>
                <a:avLst/>
                <a:gdLst/>
                <a:ahLst/>
                <a:cxnLst>
                  <a:cxn ang="0">
                    <a:pos x="1088" y="0"/>
                  </a:cxn>
                  <a:cxn ang="0">
                    <a:pos x="1115" y="19"/>
                  </a:cxn>
                  <a:cxn ang="0">
                    <a:pos x="1070" y="78"/>
                  </a:cxn>
                  <a:cxn ang="0">
                    <a:pos x="1024" y="140"/>
                  </a:cxn>
                  <a:cxn ang="0">
                    <a:pos x="975" y="205"/>
                  </a:cxn>
                  <a:cxn ang="0">
                    <a:pos x="925" y="275"/>
                  </a:cxn>
                  <a:cxn ang="0">
                    <a:pos x="873" y="347"/>
                  </a:cxn>
                  <a:cxn ang="0">
                    <a:pos x="818" y="423"/>
                  </a:cxn>
                  <a:cxn ang="0">
                    <a:pos x="762" y="503"/>
                  </a:cxn>
                  <a:cxn ang="0">
                    <a:pos x="705" y="588"/>
                  </a:cxn>
                  <a:cxn ang="0">
                    <a:pos x="645" y="676"/>
                  </a:cxn>
                  <a:cxn ang="0">
                    <a:pos x="584" y="768"/>
                  </a:cxn>
                  <a:cxn ang="0">
                    <a:pos x="521" y="865"/>
                  </a:cxn>
                  <a:cxn ang="0">
                    <a:pos x="455" y="965"/>
                  </a:cxn>
                  <a:cxn ang="0">
                    <a:pos x="388" y="1070"/>
                  </a:cxn>
                  <a:cxn ang="0">
                    <a:pos x="319" y="1179"/>
                  </a:cxn>
                  <a:cxn ang="0">
                    <a:pos x="248" y="1293"/>
                  </a:cxn>
                  <a:cxn ang="0">
                    <a:pos x="175" y="1411"/>
                  </a:cxn>
                  <a:cxn ang="0">
                    <a:pos x="100" y="1534"/>
                  </a:cxn>
                  <a:cxn ang="0">
                    <a:pos x="23" y="1662"/>
                  </a:cxn>
                  <a:cxn ang="0">
                    <a:pos x="19" y="1663"/>
                  </a:cxn>
                  <a:cxn ang="0">
                    <a:pos x="16" y="1663"/>
                  </a:cxn>
                  <a:cxn ang="0">
                    <a:pos x="8" y="1660"/>
                  </a:cxn>
                  <a:cxn ang="0">
                    <a:pos x="3" y="1654"/>
                  </a:cxn>
                  <a:cxn ang="0">
                    <a:pos x="0" y="1646"/>
                  </a:cxn>
                  <a:cxn ang="0">
                    <a:pos x="0" y="1635"/>
                  </a:cxn>
                  <a:cxn ang="0">
                    <a:pos x="2" y="1622"/>
                  </a:cxn>
                  <a:cxn ang="0">
                    <a:pos x="7" y="1607"/>
                  </a:cxn>
                  <a:cxn ang="0">
                    <a:pos x="13" y="1591"/>
                  </a:cxn>
                  <a:cxn ang="0">
                    <a:pos x="21" y="1574"/>
                  </a:cxn>
                  <a:cxn ang="0">
                    <a:pos x="31" y="1557"/>
                  </a:cxn>
                  <a:cxn ang="0">
                    <a:pos x="201" y="1295"/>
                  </a:cxn>
                  <a:cxn ang="0">
                    <a:pos x="375" y="1033"/>
                  </a:cxn>
                  <a:cxn ang="0">
                    <a:pos x="549" y="772"/>
                  </a:cxn>
                  <a:cxn ang="0">
                    <a:pos x="726" y="512"/>
                  </a:cxn>
                  <a:cxn ang="0">
                    <a:pos x="906" y="255"/>
                  </a:cxn>
                  <a:cxn ang="0">
                    <a:pos x="1088" y="0"/>
                  </a:cxn>
                </a:cxnLst>
                <a:rect l="0" t="0" r="r" b="b"/>
                <a:pathLst>
                  <a:path w="1115" h="1663">
                    <a:moveTo>
                      <a:pt x="1088" y="0"/>
                    </a:moveTo>
                    <a:lnTo>
                      <a:pt x="1115" y="19"/>
                    </a:lnTo>
                    <a:lnTo>
                      <a:pt x="1070" y="78"/>
                    </a:lnTo>
                    <a:lnTo>
                      <a:pt x="1024" y="140"/>
                    </a:lnTo>
                    <a:lnTo>
                      <a:pt x="975" y="205"/>
                    </a:lnTo>
                    <a:lnTo>
                      <a:pt x="925" y="275"/>
                    </a:lnTo>
                    <a:lnTo>
                      <a:pt x="873" y="347"/>
                    </a:lnTo>
                    <a:lnTo>
                      <a:pt x="818" y="423"/>
                    </a:lnTo>
                    <a:lnTo>
                      <a:pt x="762" y="503"/>
                    </a:lnTo>
                    <a:lnTo>
                      <a:pt x="705" y="588"/>
                    </a:lnTo>
                    <a:lnTo>
                      <a:pt x="645" y="676"/>
                    </a:lnTo>
                    <a:lnTo>
                      <a:pt x="584" y="768"/>
                    </a:lnTo>
                    <a:lnTo>
                      <a:pt x="521" y="865"/>
                    </a:lnTo>
                    <a:lnTo>
                      <a:pt x="455" y="965"/>
                    </a:lnTo>
                    <a:lnTo>
                      <a:pt x="388" y="1070"/>
                    </a:lnTo>
                    <a:lnTo>
                      <a:pt x="319" y="1179"/>
                    </a:lnTo>
                    <a:lnTo>
                      <a:pt x="248" y="1293"/>
                    </a:lnTo>
                    <a:lnTo>
                      <a:pt x="175" y="1411"/>
                    </a:lnTo>
                    <a:lnTo>
                      <a:pt x="100" y="1534"/>
                    </a:lnTo>
                    <a:lnTo>
                      <a:pt x="23" y="1662"/>
                    </a:lnTo>
                    <a:lnTo>
                      <a:pt x="19" y="1663"/>
                    </a:lnTo>
                    <a:lnTo>
                      <a:pt x="16" y="1663"/>
                    </a:lnTo>
                    <a:lnTo>
                      <a:pt x="8" y="1660"/>
                    </a:lnTo>
                    <a:lnTo>
                      <a:pt x="3" y="1654"/>
                    </a:lnTo>
                    <a:lnTo>
                      <a:pt x="0" y="1646"/>
                    </a:lnTo>
                    <a:lnTo>
                      <a:pt x="0" y="1635"/>
                    </a:lnTo>
                    <a:lnTo>
                      <a:pt x="2" y="1622"/>
                    </a:lnTo>
                    <a:lnTo>
                      <a:pt x="7" y="1607"/>
                    </a:lnTo>
                    <a:lnTo>
                      <a:pt x="13" y="1591"/>
                    </a:lnTo>
                    <a:lnTo>
                      <a:pt x="21" y="1574"/>
                    </a:lnTo>
                    <a:lnTo>
                      <a:pt x="31" y="1557"/>
                    </a:lnTo>
                    <a:lnTo>
                      <a:pt x="201" y="1295"/>
                    </a:lnTo>
                    <a:lnTo>
                      <a:pt x="375" y="1033"/>
                    </a:lnTo>
                    <a:lnTo>
                      <a:pt x="549" y="772"/>
                    </a:lnTo>
                    <a:lnTo>
                      <a:pt x="726" y="512"/>
                    </a:lnTo>
                    <a:lnTo>
                      <a:pt x="906" y="255"/>
                    </a:lnTo>
                    <a:lnTo>
                      <a:pt x="1088" y="0"/>
                    </a:lnTo>
                    <a:close/>
                  </a:path>
                </a:pathLst>
              </a:custGeom>
              <a:solidFill>
                <a:srgbClr val="B136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44"/>
              <p:cNvSpPr>
                <a:spLocks/>
              </p:cNvSpPr>
              <p:nvPr/>
            </p:nvSpPr>
            <p:spPr bwMode="auto">
              <a:xfrm>
                <a:off x="6032501" y="2586038"/>
                <a:ext cx="74613" cy="8096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7" y="25"/>
                  </a:cxn>
                  <a:cxn ang="0">
                    <a:pos x="37" y="38"/>
                  </a:cxn>
                  <a:cxn ang="0">
                    <a:pos x="27" y="51"/>
                  </a:cxn>
                  <a:cxn ang="0">
                    <a:pos x="0" y="31"/>
                  </a:cxn>
                  <a:cxn ang="0">
                    <a:pos x="11" y="0"/>
                  </a:cxn>
                </a:cxnLst>
                <a:rect l="0" t="0" r="r" b="b"/>
                <a:pathLst>
                  <a:path w="47" h="51">
                    <a:moveTo>
                      <a:pt x="11" y="0"/>
                    </a:moveTo>
                    <a:lnTo>
                      <a:pt x="47" y="25"/>
                    </a:lnTo>
                    <a:lnTo>
                      <a:pt x="37" y="38"/>
                    </a:lnTo>
                    <a:lnTo>
                      <a:pt x="27" y="51"/>
                    </a:lnTo>
                    <a:lnTo>
                      <a:pt x="0" y="3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B94B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45"/>
              <p:cNvSpPr>
                <a:spLocks/>
              </p:cNvSpPr>
              <p:nvPr/>
            </p:nvSpPr>
            <p:spPr bwMode="auto">
              <a:xfrm>
                <a:off x="4621213" y="2257426"/>
                <a:ext cx="390525" cy="346075"/>
              </a:xfrm>
              <a:custGeom>
                <a:avLst/>
                <a:gdLst/>
                <a:ahLst/>
                <a:cxnLst>
                  <a:cxn ang="0">
                    <a:pos x="214" y="2"/>
                  </a:cxn>
                  <a:cxn ang="0">
                    <a:pos x="226" y="12"/>
                  </a:cxn>
                  <a:cxn ang="0">
                    <a:pos x="240" y="35"/>
                  </a:cxn>
                  <a:cxn ang="0">
                    <a:pos x="241" y="39"/>
                  </a:cxn>
                  <a:cxn ang="0">
                    <a:pos x="228" y="32"/>
                  </a:cxn>
                  <a:cxn ang="0">
                    <a:pos x="215" y="28"/>
                  </a:cxn>
                  <a:cxn ang="0">
                    <a:pos x="206" y="32"/>
                  </a:cxn>
                  <a:cxn ang="0">
                    <a:pos x="187" y="64"/>
                  </a:cxn>
                  <a:cxn ang="0">
                    <a:pos x="165" y="89"/>
                  </a:cxn>
                  <a:cxn ang="0">
                    <a:pos x="124" y="113"/>
                  </a:cxn>
                  <a:cxn ang="0">
                    <a:pos x="111" y="127"/>
                  </a:cxn>
                  <a:cxn ang="0">
                    <a:pos x="106" y="143"/>
                  </a:cxn>
                  <a:cxn ang="0">
                    <a:pos x="102" y="161"/>
                  </a:cxn>
                  <a:cxn ang="0">
                    <a:pos x="92" y="178"/>
                  </a:cxn>
                  <a:cxn ang="0">
                    <a:pos x="70" y="191"/>
                  </a:cxn>
                  <a:cxn ang="0">
                    <a:pos x="47" y="191"/>
                  </a:cxn>
                  <a:cxn ang="0">
                    <a:pos x="29" y="192"/>
                  </a:cxn>
                  <a:cxn ang="0">
                    <a:pos x="16" y="201"/>
                  </a:cxn>
                  <a:cxn ang="0">
                    <a:pos x="7" y="213"/>
                  </a:cxn>
                  <a:cxn ang="0">
                    <a:pos x="6" y="218"/>
                  </a:cxn>
                  <a:cxn ang="0">
                    <a:pos x="0" y="212"/>
                  </a:cxn>
                  <a:cxn ang="0">
                    <a:pos x="1" y="199"/>
                  </a:cxn>
                  <a:cxn ang="0">
                    <a:pos x="5" y="185"/>
                  </a:cxn>
                  <a:cxn ang="0">
                    <a:pos x="9" y="178"/>
                  </a:cxn>
                  <a:cxn ang="0">
                    <a:pos x="28" y="167"/>
                  </a:cxn>
                  <a:cxn ang="0">
                    <a:pos x="48" y="161"/>
                  </a:cxn>
                  <a:cxn ang="0">
                    <a:pos x="61" y="149"/>
                  </a:cxn>
                  <a:cxn ang="0">
                    <a:pos x="61" y="129"/>
                  </a:cxn>
                  <a:cxn ang="0">
                    <a:pos x="57" y="96"/>
                  </a:cxn>
                  <a:cxn ang="0">
                    <a:pos x="64" y="78"/>
                  </a:cxn>
                  <a:cxn ang="0">
                    <a:pos x="82" y="67"/>
                  </a:cxn>
                  <a:cxn ang="0">
                    <a:pos x="102" y="61"/>
                  </a:cxn>
                  <a:cxn ang="0">
                    <a:pos x="116" y="58"/>
                  </a:cxn>
                  <a:cxn ang="0">
                    <a:pos x="146" y="43"/>
                  </a:cxn>
                  <a:cxn ang="0">
                    <a:pos x="168" y="23"/>
                  </a:cxn>
                  <a:cxn ang="0">
                    <a:pos x="188" y="6"/>
                  </a:cxn>
                  <a:cxn ang="0">
                    <a:pos x="207" y="0"/>
                  </a:cxn>
                </a:cxnLst>
                <a:rect l="0" t="0" r="r" b="b"/>
                <a:pathLst>
                  <a:path w="246" h="218">
                    <a:moveTo>
                      <a:pt x="207" y="0"/>
                    </a:moveTo>
                    <a:lnTo>
                      <a:pt x="214" y="2"/>
                    </a:lnTo>
                    <a:lnTo>
                      <a:pt x="221" y="6"/>
                    </a:lnTo>
                    <a:lnTo>
                      <a:pt x="226" y="12"/>
                    </a:lnTo>
                    <a:lnTo>
                      <a:pt x="231" y="19"/>
                    </a:lnTo>
                    <a:lnTo>
                      <a:pt x="240" y="35"/>
                    </a:lnTo>
                    <a:lnTo>
                      <a:pt x="246" y="42"/>
                    </a:lnTo>
                    <a:lnTo>
                      <a:pt x="241" y="39"/>
                    </a:lnTo>
                    <a:lnTo>
                      <a:pt x="235" y="35"/>
                    </a:lnTo>
                    <a:lnTo>
                      <a:pt x="228" y="32"/>
                    </a:lnTo>
                    <a:lnTo>
                      <a:pt x="221" y="29"/>
                    </a:lnTo>
                    <a:lnTo>
                      <a:pt x="215" y="28"/>
                    </a:lnTo>
                    <a:lnTo>
                      <a:pt x="210" y="29"/>
                    </a:lnTo>
                    <a:lnTo>
                      <a:pt x="206" y="32"/>
                    </a:lnTo>
                    <a:lnTo>
                      <a:pt x="197" y="49"/>
                    </a:lnTo>
                    <a:lnTo>
                      <a:pt x="187" y="64"/>
                    </a:lnTo>
                    <a:lnTo>
                      <a:pt x="176" y="78"/>
                    </a:lnTo>
                    <a:lnTo>
                      <a:pt x="165" y="89"/>
                    </a:lnTo>
                    <a:lnTo>
                      <a:pt x="152" y="99"/>
                    </a:lnTo>
                    <a:lnTo>
                      <a:pt x="124" y="113"/>
                    </a:lnTo>
                    <a:lnTo>
                      <a:pt x="116" y="119"/>
                    </a:lnTo>
                    <a:lnTo>
                      <a:pt x="111" y="127"/>
                    </a:lnTo>
                    <a:lnTo>
                      <a:pt x="108" y="135"/>
                    </a:lnTo>
                    <a:lnTo>
                      <a:pt x="106" y="143"/>
                    </a:lnTo>
                    <a:lnTo>
                      <a:pt x="105" y="152"/>
                    </a:lnTo>
                    <a:lnTo>
                      <a:pt x="102" y="161"/>
                    </a:lnTo>
                    <a:lnTo>
                      <a:pt x="99" y="169"/>
                    </a:lnTo>
                    <a:lnTo>
                      <a:pt x="92" y="178"/>
                    </a:lnTo>
                    <a:lnTo>
                      <a:pt x="82" y="186"/>
                    </a:lnTo>
                    <a:lnTo>
                      <a:pt x="70" y="191"/>
                    </a:lnTo>
                    <a:lnTo>
                      <a:pt x="59" y="191"/>
                    </a:lnTo>
                    <a:lnTo>
                      <a:pt x="47" y="191"/>
                    </a:lnTo>
                    <a:lnTo>
                      <a:pt x="35" y="191"/>
                    </a:lnTo>
                    <a:lnTo>
                      <a:pt x="29" y="192"/>
                    </a:lnTo>
                    <a:lnTo>
                      <a:pt x="21" y="196"/>
                    </a:lnTo>
                    <a:lnTo>
                      <a:pt x="16" y="201"/>
                    </a:lnTo>
                    <a:lnTo>
                      <a:pt x="11" y="207"/>
                    </a:lnTo>
                    <a:lnTo>
                      <a:pt x="7" y="213"/>
                    </a:lnTo>
                    <a:lnTo>
                      <a:pt x="5" y="216"/>
                    </a:lnTo>
                    <a:lnTo>
                      <a:pt x="6" y="218"/>
                    </a:lnTo>
                    <a:lnTo>
                      <a:pt x="2" y="216"/>
                    </a:lnTo>
                    <a:lnTo>
                      <a:pt x="0" y="212"/>
                    </a:lnTo>
                    <a:lnTo>
                      <a:pt x="0" y="207"/>
                    </a:lnTo>
                    <a:lnTo>
                      <a:pt x="1" y="199"/>
                    </a:lnTo>
                    <a:lnTo>
                      <a:pt x="3" y="192"/>
                    </a:lnTo>
                    <a:lnTo>
                      <a:pt x="5" y="185"/>
                    </a:lnTo>
                    <a:lnTo>
                      <a:pt x="7" y="181"/>
                    </a:lnTo>
                    <a:lnTo>
                      <a:pt x="9" y="178"/>
                    </a:lnTo>
                    <a:lnTo>
                      <a:pt x="18" y="171"/>
                    </a:lnTo>
                    <a:lnTo>
                      <a:pt x="28" y="167"/>
                    </a:lnTo>
                    <a:lnTo>
                      <a:pt x="38" y="164"/>
                    </a:lnTo>
                    <a:lnTo>
                      <a:pt x="48" y="161"/>
                    </a:lnTo>
                    <a:lnTo>
                      <a:pt x="57" y="155"/>
                    </a:lnTo>
                    <a:lnTo>
                      <a:pt x="61" y="149"/>
                    </a:lnTo>
                    <a:lnTo>
                      <a:pt x="61" y="140"/>
                    </a:lnTo>
                    <a:lnTo>
                      <a:pt x="61" y="129"/>
                    </a:lnTo>
                    <a:lnTo>
                      <a:pt x="59" y="118"/>
                    </a:lnTo>
                    <a:lnTo>
                      <a:pt x="57" y="96"/>
                    </a:lnTo>
                    <a:lnTo>
                      <a:pt x="59" y="87"/>
                    </a:lnTo>
                    <a:lnTo>
                      <a:pt x="64" y="78"/>
                    </a:lnTo>
                    <a:lnTo>
                      <a:pt x="72" y="72"/>
                    </a:lnTo>
                    <a:lnTo>
                      <a:pt x="82" y="67"/>
                    </a:lnTo>
                    <a:lnTo>
                      <a:pt x="92" y="63"/>
                    </a:lnTo>
                    <a:lnTo>
                      <a:pt x="102" y="61"/>
                    </a:lnTo>
                    <a:lnTo>
                      <a:pt x="110" y="59"/>
                    </a:lnTo>
                    <a:lnTo>
                      <a:pt x="116" y="58"/>
                    </a:lnTo>
                    <a:lnTo>
                      <a:pt x="132" y="52"/>
                    </a:lnTo>
                    <a:lnTo>
                      <a:pt x="146" y="43"/>
                    </a:lnTo>
                    <a:lnTo>
                      <a:pt x="157" y="33"/>
                    </a:lnTo>
                    <a:lnTo>
                      <a:pt x="168" y="23"/>
                    </a:lnTo>
                    <a:lnTo>
                      <a:pt x="178" y="13"/>
                    </a:lnTo>
                    <a:lnTo>
                      <a:pt x="188" y="6"/>
                    </a:lnTo>
                    <a:lnTo>
                      <a:pt x="197" y="2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FAED1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46"/>
              <p:cNvSpPr>
                <a:spLocks/>
              </p:cNvSpPr>
              <p:nvPr/>
            </p:nvSpPr>
            <p:spPr bwMode="auto">
              <a:xfrm>
                <a:off x="5464176" y="1870076"/>
                <a:ext cx="325438" cy="292100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199" y="0"/>
                  </a:cxn>
                  <a:cxn ang="0">
                    <a:pos x="203" y="2"/>
                  </a:cxn>
                  <a:cxn ang="0">
                    <a:pos x="205" y="4"/>
                  </a:cxn>
                  <a:cxn ang="0">
                    <a:pos x="196" y="6"/>
                  </a:cxn>
                  <a:cxn ang="0">
                    <a:pos x="190" y="10"/>
                  </a:cxn>
                  <a:cxn ang="0">
                    <a:pos x="186" y="16"/>
                  </a:cxn>
                  <a:cxn ang="0">
                    <a:pos x="179" y="32"/>
                  </a:cxn>
                  <a:cxn ang="0">
                    <a:pos x="176" y="40"/>
                  </a:cxn>
                  <a:cxn ang="0">
                    <a:pos x="171" y="47"/>
                  </a:cxn>
                  <a:cxn ang="0">
                    <a:pos x="159" y="61"/>
                  </a:cxn>
                  <a:cxn ang="0">
                    <a:pos x="143" y="72"/>
                  </a:cxn>
                  <a:cxn ang="0">
                    <a:pos x="126" y="81"/>
                  </a:cxn>
                  <a:cxn ang="0">
                    <a:pos x="108" y="89"/>
                  </a:cxn>
                  <a:cxn ang="0">
                    <a:pos x="91" y="95"/>
                  </a:cxn>
                  <a:cxn ang="0">
                    <a:pos x="80" y="98"/>
                  </a:cxn>
                  <a:cxn ang="0">
                    <a:pos x="67" y="103"/>
                  </a:cxn>
                  <a:cxn ang="0">
                    <a:pos x="54" y="111"/>
                  </a:cxn>
                  <a:cxn ang="0">
                    <a:pos x="42" y="121"/>
                  </a:cxn>
                  <a:cxn ang="0">
                    <a:pos x="30" y="132"/>
                  </a:cxn>
                  <a:cxn ang="0">
                    <a:pos x="20" y="144"/>
                  </a:cxn>
                  <a:cxn ang="0">
                    <a:pos x="14" y="157"/>
                  </a:cxn>
                  <a:cxn ang="0">
                    <a:pos x="11" y="170"/>
                  </a:cxn>
                  <a:cxn ang="0">
                    <a:pos x="14" y="184"/>
                  </a:cxn>
                  <a:cxn ang="0">
                    <a:pos x="5" y="171"/>
                  </a:cxn>
                  <a:cxn ang="0">
                    <a:pos x="1" y="158"/>
                  </a:cxn>
                  <a:cxn ang="0">
                    <a:pos x="0" y="144"/>
                  </a:cxn>
                  <a:cxn ang="0">
                    <a:pos x="3" y="130"/>
                  </a:cxn>
                  <a:cxn ang="0">
                    <a:pos x="7" y="116"/>
                  </a:cxn>
                  <a:cxn ang="0">
                    <a:pos x="15" y="103"/>
                  </a:cxn>
                  <a:cxn ang="0">
                    <a:pos x="24" y="90"/>
                  </a:cxn>
                  <a:cxn ang="0">
                    <a:pos x="34" y="79"/>
                  </a:cxn>
                  <a:cxn ang="0">
                    <a:pos x="45" y="70"/>
                  </a:cxn>
                  <a:cxn ang="0">
                    <a:pos x="56" y="63"/>
                  </a:cxn>
                  <a:cxn ang="0">
                    <a:pos x="74" y="55"/>
                  </a:cxn>
                  <a:cxn ang="0">
                    <a:pos x="92" y="49"/>
                  </a:cxn>
                  <a:cxn ang="0">
                    <a:pos x="112" y="45"/>
                  </a:cxn>
                  <a:cxn ang="0">
                    <a:pos x="130" y="39"/>
                  </a:cxn>
                  <a:cxn ang="0">
                    <a:pos x="147" y="30"/>
                  </a:cxn>
                  <a:cxn ang="0">
                    <a:pos x="155" y="25"/>
                  </a:cxn>
                  <a:cxn ang="0">
                    <a:pos x="168" y="12"/>
                  </a:cxn>
                  <a:cxn ang="0">
                    <a:pos x="175" y="6"/>
                  </a:cxn>
                  <a:cxn ang="0">
                    <a:pos x="183" y="2"/>
                  </a:cxn>
                  <a:cxn ang="0">
                    <a:pos x="192" y="0"/>
                  </a:cxn>
                </a:cxnLst>
                <a:rect l="0" t="0" r="r" b="b"/>
                <a:pathLst>
                  <a:path w="205" h="184">
                    <a:moveTo>
                      <a:pt x="192" y="0"/>
                    </a:moveTo>
                    <a:lnTo>
                      <a:pt x="199" y="0"/>
                    </a:lnTo>
                    <a:lnTo>
                      <a:pt x="203" y="2"/>
                    </a:lnTo>
                    <a:lnTo>
                      <a:pt x="205" y="4"/>
                    </a:lnTo>
                    <a:lnTo>
                      <a:pt x="196" y="6"/>
                    </a:lnTo>
                    <a:lnTo>
                      <a:pt x="190" y="10"/>
                    </a:lnTo>
                    <a:lnTo>
                      <a:pt x="186" y="16"/>
                    </a:lnTo>
                    <a:lnTo>
                      <a:pt x="179" y="32"/>
                    </a:lnTo>
                    <a:lnTo>
                      <a:pt x="176" y="40"/>
                    </a:lnTo>
                    <a:lnTo>
                      <a:pt x="171" y="47"/>
                    </a:lnTo>
                    <a:lnTo>
                      <a:pt x="159" y="61"/>
                    </a:lnTo>
                    <a:lnTo>
                      <a:pt x="143" y="72"/>
                    </a:lnTo>
                    <a:lnTo>
                      <a:pt x="126" y="81"/>
                    </a:lnTo>
                    <a:lnTo>
                      <a:pt x="108" y="89"/>
                    </a:lnTo>
                    <a:lnTo>
                      <a:pt x="91" y="95"/>
                    </a:lnTo>
                    <a:lnTo>
                      <a:pt x="80" y="98"/>
                    </a:lnTo>
                    <a:lnTo>
                      <a:pt x="67" y="103"/>
                    </a:lnTo>
                    <a:lnTo>
                      <a:pt x="54" y="111"/>
                    </a:lnTo>
                    <a:lnTo>
                      <a:pt x="42" y="121"/>
                    </a:lnTo>
                    <a:lnTo>
                      <a:pt x="30" y="132"/>
                    </a:lnTo>
                    <a:lnTo>
                      <a:pt x="20" y="144"/>
                    </a:lnTo>
                    <a:lnTo>
                      <a:pt x="14" y="157"/>
                    </a:lnTo>
                    <a:lnTo>
                      <a:pt x="11" y="170"/>
                    </a:lnTo>
                    <a:lnTo>
                      <a:pt x="14" y="184"/>
                    </a:lnTo>
                    <a:lnTo>
                      <a:pt x="5" y="171"/>
                    </a:lnTo>
                    <a:lnTo>
                      <a:pt x="1" y="158"/>
                    </a:lnTo>
                    <a:lnTo>
                      <a:pt x="0" y="144"/>
                    </a:lnTo>
                    <a:lnTo>
                      <a:pt x="3" y="130"/>
                    </a:lnTo>
                    <a:lnTo>
                      <a:pt x="7" y="116"/>
                    </a:lnTo>
                    <a:lnTo>
                      <a:pt x="15" y="103"/>
                    </a:lnTo>
                    <a:lnTo>
                      <a:pt x="24" y="90"/>
                    </a:lnTo>
                    <a:lnTo>
                      <a:pt x="34" y="79"/>
                    </a:lnTo>
                    <a:lnTo>
                      <a:pt x="45" y="70"/>
                    </a:lnTo>
                    <a:lnTo>
                      <a:pt x="56" y="63"/>
                    </a:lnTo>
                    <a:lnTo>
                      <a:pt x="74" y="55"/>
                    </a:lnTo>
                    <a:lnTo>
                      <a:pt x="92" y="49"/>
                    </a:lnTo>
                    <a:lnTo>
                      <a:pt x="112" y="45"/>
                    </a:lnTo>
                    <a:lnTo>
                      <a:pt x="130" y="39"/>
                    </a:lnTo>
                    <a:lnTo>
                      <a:pt x="147" y="30"/>
                    </a:lnTo>
                    <a:lnTo>
                      <a:pt x="155" y="25"/>
                    </a:lnTo>
                    <a:lnTo>
                      <a:pt x="168" y="12"/>
                    </a:lnTo>
                    <a:lnTo>
                      <a:pt x="175" y="6"/>
                    </a:lnTo>
                    <a:lnTo>
                      <a:pt x="183" y="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F44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47"/>
              <p:cNvSpPr>
                <a:spLocks noEditPoints="1"/>
              </p:cNvSpPr>
              <p:nvPr/>
            </p:nvSpPr>
            <p:spPr bwMode="auto">
              <a:xfrm>
                <a:off x="6403976" y="3963988"/>
                <a:ext cx="328613" cy="188913"/>
              </a:xfrm>
              <a:custGeom>
                <a:avLst/>
                <a:gdLst/>
                <a:ahLst/>
                <a:cxnLst>
                  <a:cxn ang="0">
                    <a:pos x="32" y="116"/>
                  </a:cxn>
                  <a:cxn ang="0">
                    <a:pos x="36" y="119"/>
                  </a:cxn>
                  <a:cxn ang="0">
                    <a:pos x="33" y="117"/>
                  </a:cxn>
                  <a:cxn ang="0">
                    <a:pos x="32" y="116"/>
                  </a:cxn>
                  <a:cxn ang="0">
                    <a:pos x="72" y="0"/>
                  </a:cxn>
                  <a:cxn ang="0">
                    <a:pos x="82" y="0"/>
                  </a:cxn>
                  <a:cxn ang="0">
                    <a:pos x="92" y="2"/>
                  </a:cxn>
                  <a:cxn ang="0">
                    <a:pos x="102" y="5"/>
                  </a:cxn>
                  <a:cxn ang="0">
                    <a:pos x="124" y="12"/>
                  </a:cxn>
                  <a:cxn ang="0">
                    <a:pos x="133" y="14"/>
                  </a:cxn>
                  <a:cxn ang="0">
                    <a:pos x="141" y="15"/>
                  </a:cxn>
                  <a:cxn ang="0">
                    <a:pos x="154" y="14"/>
                  </a:cxn>
                  <a:cxn ang="0">
                    <a:pos x="166" y="10"/>
                  </a:cxn>
                  <a:cxn ang="0">
                    <a:pos x="193" y="3"/>
                  </a:cxn>
                  <a:cxn ang="0">
                    <a:pos x="207" y="3"/>
                  </a:cxn>
                  <a:cxn ang="0">
                    <a:pos x="195" y="12"/>
                  </a:cxn>
                  <a:cxn ang="0">
                    <a:pos x="181" y="22"/>
                  </a:cxn>
                  <a:cxn ang="0">
                    <a:pos x="168" y="32"/>
                  </a:cxn>
                  <a:cxn ang="0">
                    <a:pos x="155" y="41"/>
                  </a:cxn>
                  <a:cxn ang="0">
                    <a:pos x="140" y="47"/>
                  </a:cxn>
                  <a:cxn ang="0">
                    <a:pos x="125" y="48"/>
                  </a:cxn>
                  <a:cxn ang="0">
                    <a:pos x="118" y="47"/>
                  </a:cxn>
                  <a:cxn ang="0">
                    <a:pos x="102" y="41"/>
                  </a:cxn>
                  <a:cxn ang="0">
                    <a:pos x="94" y="39"/>
                  </a:cxn>
                  <a:cxn ang="0">
                    <a:pos x="87" y="39"/>
                  </a:cxn>
                  <a:cxn ang="0">
                    <a:pos x="81" y="43"/>
                  </a:cxn>
                  <a:cxn ang="0">
                    <a:pos x="76" y="47"/>
                  </a:cxn>
                  <a:cxn ang="0">
                    <a:pos x="62" y="60"/>
                  </a:cxn>
                  <a:cxn ang="0">
                    <a:pos x="53" y="64"/>
                  </a:cxn>
                  <a:cxn ang="0">
                    <a:pos x="45" y="68"/>
                  </a:cxn>
                  <a:cxn ang="0">
                    <a:pos x="31" y="68"/>
                  </a:cxn>
                  <a:cxn ang="0">
                    <a:pos x="27" y="71"/>
                  </a:cxn>
                  <a:cxn ang="0">
                    <a:pos x="24" y="77"/>
                  </a:cxn>
                  <a:cxn ang="0">
                    <a:pos x="23" y="83"/>
                  </a:cxn>
                  <a:cxn ang="0">
                    <a:pos x="23" y="91"/>
                  </a:cxn>
                  <a:cxn ang="0">
                    <a:pos x="27" y="107"/>
                  </a:cxn>
                  <a:cxn ang="0">
                    <a:pos x="29" y="112"/>
                  </a:cxn>
                  <a:cxn ang="0">
                    <a:pos x="32" y="116"/>
                  </a:cxn>
                  <a:cxn ang="0">
                    <a:pos x="20" y="106"/>
                  </a:cxn>
                  <a:cxn ang="0">
                    <a:pos x="10" y="95"/>
                  </a:cxn>
                  <a:cxn ang="0">
                    <a:pos x="4" y="85"/>
                  </a:cxn>
                  <a:cxn ang="0">
                    <a:pos x="0" y="76"/>
                  </a:cxn>
                  <a:cxn ang="0">
                    <a:pos x="0" y="67"/>
                  </a:cxn>
                  <a:cxn ang="0">
                    <a:pos x="4" y="60"/>
                  </a:cxn>
                  <a:cxn ang="0">
                    <a:pos x="8" y="53"/>
                  </a:cxn>
                  <a:cxn ang="0">
                    <a:pos x="14" y="46"/>
                  </a:cxn>
                  <a:cxn ang="0">
                    <a:pos x="30" y="33"/>
                  </a:cxn>
                  <a:cxn ang="0">
                    <a:pos x="38" y="28"/>
                  </a:cxn>
                  <a:cxn ang="0">
                    <a:pos x="52" y="15"/>
                  </a:cxn>
                  <a:cxn ang="0">
                    <a:pos x="58" y="9"/>
                  </a:cxn>
                  <a:cxn ang="0">
                    <a:pos x="64" y="3"/>
                  </a:cxn>
                  <a:cxn ang="0">
                    <a:pos x="72" y="0"/>
                  </a:cxn>
                </a:cxnLst>
                <a:rect l="0" t="0" r="r" b="b"/>
                <a:pathLst>
                  <a:path w="207" h="119">
                    <a:moveTo>
                      <a:pt x="32" y="116"/>
                    </a:moveTo>
                    <a:lnTo>
                      <a:pt x="36" y="119"/>
                    </a:lnTo>
                    <a:lnTo>
                      <a:pt x="33" y="117"/>
                    </a:lnTo>
                    <a:lnTo>
                      <a:pt x="32" y="116"/>
                    </a:lnTo>
                    <a:close/>
                    <a:moveTo>
                      <a:pt x="72" y="0"/>
                    </a:moveTo>
                    <a:lnTo>
                      <a:pt x="82" y="0"/>
                    </a:lnTo>
                    <a:lnTo>
                      <a:pt x="92" y="2"/>
                    </a:lnTo>
                    <a:lnTo>
                      <a:pt x="102" y="5"/>
                    </a:lnTo>
                    <a:lnTo>
                      <a:pt x="124" y="12"/>
                    </a:lnTo>
                    <a:lnTo>
                      <a:pt x="133" y="14"/>
                    </a:lnTo>
                    <a:lnTo>
                      <a:pt x="141" y="15"/>
                    </a:lnTo>
                    <a:lnTo>
                      <a:pt x="154" y="14"/>
                    </a:lnTo>
                    <a:lnTo>
                      <a:pt x="166" y="10"/>
                    </a:lnTo>
                    <a:lnTo>
                      <a:pt x="193" y="3"/>
                    </a:lnTo>
                    <a:lnTo>
                      <a:pt x="207" y="3"/>
                    </a:lnTo>
                    <a:lnTo>
                      <a:pt x="195" y="12"/>
                    </a:lnTo>
                    <a:lnTo>
                      <a:pt x="181" y="22"/>
                    </a:lnTo>
                    <a:lnTo>
                      <a:pt x="168" y="32"/>
                    </a:lnTo>
                    <a:lnTo>
                      <a:pt x="155" y="41"/>
                    </a:lnTo>
                    <a:lnTo>
                      <a:pt x="140" y="47"/>
                    </a:lnTo>
                    <a:lnTo>
                      <a:pt x="125" y="48"/>
                    </a:lnTo>
                    <a:lnTo>
                      <a:pt x="118" y="47"/>
                    </a:lnTo>
                    <a:lnTo>
                      <a:pt x="102" y="41"/>
                    </a:lnTo>
                    <a:lnTo>
                      <a:pt x="94" y="39"/>
                    </a:lnTo>
                    <a:lnTo>
                      <a:pt x="87" y="39"/>
                    </a:lnTo>
                    <a:lnTo>
                      <a:pt x="81" y="43"/>
                    </a:lnTo>
                    <a:lnTo>
                      <a:pt x="76" y="47"/>
                    </a:lnTo>
                    <a:lnTo>
                      <a:pt x="62" y="60"/>
                    </a:lnTo>
                    <a:lnTo>
                      <a:pt x="53" y="64"/>
                    </a:lnTo>
                    <a:lnTo>
                      <a:pt x="45" y="68"/>
                    </a:lnTo>
                    <a:lnTo>
                      <a:pt x="31" y="68"/>
                    </a:lnTo>
                    <a:lnTo>
                      <a:pt x="27" y="71"/>
                    </a:lnTo>
                    <a:lnTo>
                      <a:pt x="24" y="77"/>
                    </a:lnTo>
                    <a:lnTo>
                      <a:pt x="23" y="83"/>
                    </a:lnTo>
                    <a:lnTo>
                      <a:pt x="23" y="91"/>
                    </a:lnTo>
                    <a:lnTo>
                      <a:pt x="27" y="107"/>
                    </a:lnTo>
                    <a:lnTo>
                      <a:pt x="29" y="112"/>
                    </a:lnTo>
                    <a:lnTo>
                      <a:pt x="32" y="116"/>
                    </a:lnTo>
                    <a:lnTo>
                      <a:pt x="20" y="106"/>
                    </a:lnTo>
                    <a:lnTo>
                      <a:pt x="10" y="95"/>
                    </a:lnTo>
                    <a:lnTo>
                      <a:pt x="4" y="85"/>
                    </a:lnTo>
                    <a:lnTo>
                      <a:pt x="0" y="76"/>
                    </a:lnTo>
                    <a:lnTo>
                      <a:pt x="0" y="67"/>
                    </a:lnTo>
                    <a:lnTo>
                      <a:pt x="4" y="60"/>
                    </a:lnTo>
                    <a:lnTo>
                      <a:pt x="8" y="53"/>
                    </a:lnTo>
                    <a:lnTo>
                      <a:pt x="14" y="46"/>
                    </a:lnTo>
                    <a:lnTo>
                      <a:pt x="30" y="33"/>
                    </a:lnTo>
                    <a:lnTo>
                      <a:pt x="38" y="28"/>
                    </a:lnTo>
                    <a:lnTo>
                      <a:pt x="52" y="15"/>
                    </a:lnTo>
                    <a:lnTo>
                      <a:pt x="58" y="9"/>
                    </a:lnTo>
                    <a:lnTo>
                      <a:pt x="64" y="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B479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0" name="Oval 289"/>
            <p:cNvSpPr/>
            <p:nvPr/>
          </p:nvSpPr>
          <p:spPr>
            <a:xfrm>
              <a:off x="4951412" y="5817194"/>
              <a:ext cx="2629152" cy="1824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68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grpSp>
          <p:nvGrpSpPr>
            <p:cNvPr id="291" name="Group 290"/>
            <p:cNvGrpSpPr/>
            <p:nvPr/>
          </p:nvGrpSpPr>
          <p:grpSpPr>
            <a:xfrm>
              <a:off x="5158986" y="4876800"/>
              <a:ext cx="1983456" cy="1057692"/>
              <a:chOff x="2633663" y="1589088"/>
              <a:chExt cx="6921500" cy="369093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92" name="Freeform 119"/>
              <p:cNvSpPr>
                <a:spLocks/>
              </p:cNvSpPr>
              <p:nvPr/>
            </p:nvSpPr>
            <p:spPr bwMode="auto">
              <a:xfrm>
                <a:off x="8588376" y="4192588"/>
                <a:ext cx="300038" cy="987425"/>
              </a:xfrm>
              <a:custGeom>
                <a:avLst/>
                <a:gdLst/>
                <a:ahLst/>
                <a:cxnLst>
                  <a:cxn ang="0">
                    <a:pos x="189" y="0"/>
                  </a:cxn>
                  <a:cxn ang="0">
                    <a:pos x="180" y="9"/>
                  </a:cxn>
                  <a:cxn ang="0">
                    <a:pos x="169" y="21"/>
                  </a:cxn>
                  <a:cxn ang="0">
                    <a:pos x="156" y="37"/>
                  </a:cxn>
                  <a:cxn ang="0">
                    <a:pos x="140" y="57"/>
                  </a:cxn>
                  <a:cxn ang="0">
                    <a:pos x="123" y="82"/>
                  </a:cxn>
                  <a:cxn ang="0">
                    <a:pos x="106" y="110"/>
                  </a:cxn>
                  <a:cxn ang="0">
                    <a:pos x="88" y="142"/>
                  </a:cxn>
                  <a:cxn ang="0">
                    <a:pos x="72" y="177"/>
                  </a:cxn>
                  <a:cxn ang="0">
                    <a:pos x="58" y="215"/>
                  </a:cxn>
                  <a:cxn ang="0">
                    <a:pos x="46" y="258"/>
                  </a:cxn>
                  <a:cxn ang="0">
                    <a:pos x="38" y="301"/>
                  </a:cxn>
                  <a:cxn ang="0">
                    <a:pos x="34" y="349"/>
                  </a:cxn>
                  <a:cxn ang="0">
                    <a:pos x="35" y="393"/>
                  </a:cxn>
                  <a:cxn ang="0">
                    <a:pos x="39" y="434"/>
                  </a:cxn>
                  <a:cxn ang="0">
                    <a:pos x="49" y="471"/>
                  </a:cxn>
                  <a:cxn ang="0">
                    <a:pos x="59" y="505"/>
                  </a:cxn>
                  <a:cxn ang="0">
                    <a:pos x="71" y="535"/>
                  </a:cxn>
                  <a:cxn ang="0">
                    <a:pos x="83" y="560"/>
                  </a:cxn>
                  <a:cxn ang="0">
                    <a:pos x="96" y="582"/>
                  </a:cxn>
                  <a:cxn ang="0">
                    <a:pos x="107" y="599"/>
                  </a:cxn>
                  <a:cxn ang="0">
                    <a:pos x="116" y="611"/>
                  </a:cxn>
                  <a:cxn ang="0">
                    <a:pos x="121" y="619"/>
                  </a:cxn>
                  <a:cxn ang="0">
                    <a:pos x="124" y="622"/>
                  </a:cxn>
                  <a:cxn ang="0">
                    <a:pos x="121" y="620"/>
                  </a:cxn>
                  <a:cxn ang="0">
                    <a:pos x="115" y="615"/>
                  </a:cxn>
                  <a:cxn ang="0">
                    <a:pos x="106" y="608"/>
                  </a:cxn>
                  <a:cxn ang="0">
                    <a:pos x="92" y="596"/>
                  </a:cxn>
                  <a:cxn ang="0">
                    <a:pos x="78" y="582"/>
                  </a:cxn>
                  <a:cxn ang="0">
                    <a:pos x="63" y="563"/>
                  </a:cxn>
                  <a:cxn ang="0">
                    <a:pos x="47" y="540"/>
                  </a:cxn>
                  <a:cxn ang="0">
                    <a:pos x="33" y="514"/>
                  </a:cxn>
                  <a:cxn ang="0">
                    <a:pos x="21" y="482"/>
                  </a:cxn>
                  <a:cxn ang="0">
                    <a:pos x="10" y="448"/>
                  </a:cxn>
                  <a:cxn ang="0">
                    <a:pos x="2" y="408"/>
                  </a:cxn>
                  <a:cxn ang="0">
                    <a:pos x="0" y="363"/>
                  </a:cxn>
                  <a:cxn ang="0">
                    <a:pos x="2" y="311"/>
                  </a:cxn>
                  <a:cxn ang="0">
                    <a:pos x="9" y="263"/>
                  </a:cxn>
                  <a:cxn ang="0">
                    <a:pos x="21" y="219"/>
                  </a:cxn>
                  <a:cxn ang="0">
                    <a:pos x="35" y="181"/>
                  </a:cxn>
                  <a:cxn ang="0">
                    <a:pos x="53" y="145"/>
                  </a:cxn>
                  <a:cxn ang="0">
                    <a:pos x="72" y="114"/>
                  </a:cxn>
                  <a:cxn ang="0">
                    <a:pos x="92" y="86"/>
                  </a:cxn>
                  <a:cxn ang="0">
                    <a:pos x="113" y="64"/>
                  </a:cxn>
                  <a:cxn ang="0">
                    <a:pos x="133" y="44"/>
                  </a:cxn>
                  <a:cxn ang="0">
                    <a:pos x="150" y="28"/>
                  </a:cxn>
                  <a:cxn ang="0">
                    <a:pos x="166" y="16"/>
                  </a:cxn>
                  <a:cxn ang="0">
                    <a:pos x="178" y="7"/>
                  </a:cxn>
                  <a:cxn ang="0">
                    <a:pos x="186" y="1"/>
                  </a:cxn>
                  <a:cxn ang="0">
                    <a:pos x="189" y="0"/>
                  </a:cxn>
                </a:cxnLst>
                <a:rect l="0" t="0" r="r" b="b"/>
                <a:pathLst>
                  <a:path w="189" h="622">
                    <a:moveTo>
                      <a:pt x="189" y="0"/>
                    </a:moveTo>
                    <a:lnTo>
                      <a:pt x="180" y="9"/>
                    </a:lnTo>
                    <a:lnTo>
                      <a:pt x="169" y="21"/>
                    </a:lnTo>
                    <a:lnTo>
                      <a:pt x="156" y="37"/>
                    </a:lnTo>
                    <a:lnTo>
                      <a:pt x="140" y="57"/>
                    </a:lnTo>
                    <a:lnTo>
                      <a:pt x="123" y="82"/>
                    </a:lnTo>
                    <a:lnTo>
                      <a:pt x="106" y="110"/>
                    </a:lnTo>
                    <a:lnTo>
                      <a:pt x="88" y="142"/>
                    </a:lnTo>
                    <a:lnTo>
                      <a:pt x="72" y="177"/>
                    </a:lnTo>
                    <a:lnTo>
                      <a:pt x="58" y="215"/>
                    </a:lnTo>
                    <a:lnTo>
                      <a:pt x="46" y="258"/>
                    </a:lnTo>
                    <a:lnTo>
                      <a:pt x="38" y="301"/>
                    </a:lnTo>
                    <a:lnTo>
                      <a:pt x="34" y="349"/>
                    </a:lnTo>
                    <a:lnTo>
                      <a:pt x="35" y="393"/>
                    </a:lnTo>
                    <a:lnTo>
                      <a:pt x="39" y="434"/>
                    </a:lnTo>
                    <a:lnTo>
                      <a:pt x="49" y="471"/>
                    </a:lnTo>
                    <a:lnTo>
                      <a:pt x="59" y="505"/>
                    </a:lnTo>
                    <a:lnTo>
                      <a:pt x="71" y="535"/>
                    </a:lnTo>
                    <a:lnTo>
                      <a:pt x="83" y="560"/>
                    </a:lnTo>
                    <a:lnTo>
                      <a:pt x="96" y="582"/>
                    </a:lnTo>
                    <a:lnTo>
                      <a:pt x="107" y="599"/>
                    </a:lnTo>
                    <a:lnTo>
                      <a:pt x="116" y="611"/>
                    </a:lnTo>
                    <a:lnTo>
                      <a:pt x="121" y="619"/>
                    </a:lnTo>
                    <a:lnTo>
                      <a:pt x="124" y="622"/>
                    </a:lnTo>
                    <a:lnTo>
                      <a:pt x="121" y="620"/>
                    </a:lnTo>
                    <a:lnTo>
                      <a:pt x="115" y="615"/>
                    </a:lnTo>
                    <a:lnTo>
                      <a:pt x="106" y="608"/>
                    </a:lnTo>
                    <a:lnTo>
                      <a:pt x="92" y="596"/>
                    </a:lnTo>
                    <a:lnTo>
                      <a:pt x="78" y="582"/>
                    </a:lnTo>
                    <a:lnTo>
                      <a:pt x="63" y="563"/>
                    </a:lnTo>
                    <a:lnTo>
                      <a:pt x="47" y="540"/>
                    </a:lnTo>
                    <a:lnTo>
                      <a:pt x="33" y="514"/>
                    </a:lnTo>
                    <a:lnTo>
                      <a:pt x="21" y="482"/>
                    </a:lnTo>
                    <a:lnTo>
                      <a:pt x="10" y="448"/>
                    </a:lnTo>
                    <a:lnTo>
                      <a:pt x="2" y="408"/>
                    </a:lnTo>
                    <a:lnTo>
                      <a:pt x="0" y="363"/>
                    </a:lnTo>
                    <a:lnTo>
                      <a:pt x="2" y="311"/>
                    </a:lnTo>
                    <a:lnTo>
                      <a:pt x="9" y="263"/>
                    </a:lnTo>
                    <a:lnTo>
                      <a:pt x="21" y="219"/>
                    </a:lnTo>
                    <a:lnTo>
                      <a:pt x="35" y="181"/>
                    </a:lnTo>
                    <a:lnTo>
                      <a:pt x="53" y="145"/>
                    </a:lnTo>
                    <a:lnTo>
                      <a:pt x="72" y="114"/>
                    </a:lnTo>
                    <a:lnTo>
                      <a:pt x="92" y="86"/>
                    </a:lnTo>
                    <a:lnTo>
                      <a:pt x="113" y="64"/>
                    </a:lnTo>
                    <a:lnTo>
                      <a:pt x="133" y="44"/>
                    </a:lnTo>
                    <a:lnTo>
                      <a:pt x="150" y="28"/>
                    </a:lnTo>
                    <a:lnTo>
                      <a:pt x="166" y="16"/>
                    </a:lnTo>
                    <a:lnTo>
                      <a:pt x="178" y="7"/>
                    </a:lnTo>
                    <a:lnTo>
                      <a:pt x="186" y="1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B5B3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120"/>
              <p:cNvSpPr>
                <a:spLocks/>
              </p:cNvSpPr>
              <p:nvPr/>
            </p:nvSpPr>
            <p:spPr bwMode="auto">
              <a:xfrm>
                <a:off x="3005138" y="4006850"/>
                <a:ext cx="3332163" cy="1273175"/>
              </a:xfrm>
              <a:custGeom>
                <a:avLst/>
                <a:gdLst/>
                <a:ahLst/>
                <a:cxnLst>
                  <a:cxn ang="0">
                    <a:pos x="1985" y="62"/>
                  </a:cxn>
                  <a:cxn ang="0">
                    <a:pos x="1944" y="179"/>
                  </a:cxn>
                  <a:cxn ang="0">
                    <a:pos x="1926" y="287"/>
                  </a:cxn>
                  <a:cxn ang="0">
                    <a:pos x="1923" y="385"/>
                  </a:cxn>
                  <a:cxn ang="0">
                    <a:pos x="1935" y="473"/>
                  </a:cxn>
                  <a:cxn ang="0">
                    <a:pos x="1957" y="554"/>
                  </a:cxn>
                  <a:cxn ang="0">
                    <a:pos x="1986" y="626"/>
                  </a:cxn>
                  <a:cxn ang="0">
                    <a:pos x="2023" y="697"/>
                  </a:cxn>
                  <a:cxn ang="0">
                    <a:pos x="2066" y="761"/>
                  </a:cxn>
                  <a:cxn ang="0">
                    <a:pos x="2099" y="802"/>
                  </a:cxn>
                  <a:cxn ang="0">
                    <a:pos x="210" y="801"/>
                  </a:cxn>
                  <a:cxn ang="0">
                    <a:pos x="196" y="797"/>
                  </a:cxn>
                  <a:cxn ang="0">
                    <a:pos x="181" y="792"/>
                  </a:cxn>
                  <a:cxn ang="0">
                    <a:pos x="168" y="786"/>
                  </a:cxn>
                  <a:cxn ang="0">
                    <a:pos x="152" y="777"/>
                  </a:cxn>
                  <a:cxn ang="0">
                    <a:pos x="140" y="770"/>
                  </a:cxn>
                  <a:cxn ang="0">
                    <a:pos x="115" y="752"/>
                  </a:cxn>
                  <a:cxn ang="0">
                    <a:pos x="114" y="750"/>
                  </a:cxn>
                  <a:cxn ang="0">
                    <a:pos x="90" y="728"/>
                  </a:cxn>
                  <a:cxn ang="0">
                    <a:pos x="69" y="703"/>
                  </a:cxn>
                  <a:cxn ang="0">
                    <a:pos x="59" y="688"/>
                  </a:cxn>
                  <a:cxn ang="0">
                    <a:pos x="51" y="673"/>
                  </a:cxn>
                  <a:cxn ang="0">
                    <a:pos x="28" y="627"/>
                  </a:cxn>
                  <a:cxn ang="0">
                    <a:pos x="3" y="522"/>
                  </a:cxn>
                  <a:cxn ang="0">
                    <a:pos x="3" y="400"/>
                  </a:cxn>
                  <a:cxn ang="0">
                    <a:pos x="13" y="331"/>
                  </a:cxn>
                  <a:cxn ang="0">
                    <a:pos x="32" y="263"/>
                  </a:cxn>
                  <a:cxn ang="0">
                    <a:pos x="62" y="199"/>
                  </a:cxn>
                  <a:cxn ang="0">
                    <a:pos x="106" y="142"/>
                  </a:cxn>
                  <a:cxn ang="0">
                    <a:pos x="166" y="94"/>
                  </a:cxn>
                  <a:cxn ang="0">
                    <a:pos x="244" y="60"/>
                  </a:cxn>
                  <a:cxn ang="0">
                    <a:pos x="2014" y="0"/>
                  </a:cxn>
                </a:cxnLst>
                <a:rect l="0" t="0" r="r" b="b"/>
                <a:pathLst>
                  <a:path w="2099" h="802">
                    <a:moveTo>
                      <a:pt x="2014" y="0"/>
                    </a:moveTo>
                    <a:lnTo>
                      <a:pt x="1985" y="62"/>
                    </a:lnTo>
                    <a:lnTo>
                      <a:pt x="1963" y="122"/>
                    </a:lnTo>
                    <a:lnTo>
                      <a:pt x="1944" y="179"/>
                    </a:lnTo>
                    <a:lnTo>
                      <a:pt x="1932" y="235"/>
                    </a:lnTo>
                    <a:lnTo>
                      <a:pt x="1926" y="287"/>
                    </a:lnTo>
                    <a:lnTo>
                      <a:pt x="1922" y="337"/>
                    </a:lnTo>
                    <a:lnTo>
                      <a:pt x="1923" y="385"/>
                    </a:lnTo>
                    <a:lnTo>
                      <a:pt x="1927" y="430"/>
                    </a:lnTo>
                    <a:lnTo>
                      <a:pt x="1935" y="473"/>
                    </a:lnTo>
                    <a:lnTo>
                      <a:pt x="1944" y="514"/>
                    </a:lnTo>
                    <a:lnTo>
                      <a:pt x="1957" y="554"/>
                    </a:lnTo>
                    <a:lnTo>
                      <a:pt x="1970" y="591"/>
                    </a:lnTo>
                    <a:lnTo>
                      <a:pt x="1986" y="626"/>
                    </a:lnTo>
                    <a:lnTo>
                      <a:pt x="2002" y="659"/>
                    </a:lnTo>
                    <a:lnTo>
                      <a:pt x="2023" y="697"/>
                    </a:lnTo>
                    <a:lnTo>
                      <a:pt x="2046" y="732"/>
                    </a:lnTo>
                    <a:lnTo>
                      <a:pt x="2066" y="761"/>
                    </a:lnTo>
                    <a:lnTo>
                      <a:pt x="2084" y="784"/>
                    </a:lnTo>
                    <a:lnTo>
                      <a:pt x="2099" y="802"/>
                    </a:lnTo>
                    <a:lnTo>
                      <a:pt x="219" y="802"/>
                    </a:lnTo>
                    <a:lnTo>
                      <a:pt x="210" y="801"/>
                    </a:lnTo>
                    <a:lnTo>
                      <a:pt x="201" y="798"/>
                    </a:lnTo>
                    <a:lnTo>
                      <a:pt x="196" y="797"/>
                    </a:lnTo>
                    <a:lnTo>
                      <a:pt x="192" y="794"/>
                    </a:lnTo>
                    <a:lnTo>
                      <a:pt x="181" y="792"/>
                    </a:lnTo>
                    <a:lnTo>
                      <a:pt x="172" y="788"/>
                    </a:lnTo>
                    <a:lnTo>
                      <a:pt x="168" y="786"/>
                    </a:lnTo>
                    <a:lnTo>
                      <a:pt x="165" y="784"/>
                    </a:lnTo>
                    <a:lnTo>
                      <a:pt x="152" y="777"/>
                    </a:lnTo>
                    <a:lnTo>
                      <a:pt x="143" y="772"/>
                    </a:lnTo>
                    <a:lnTo>
                      <a:pt x="140" y="770"/>
                    </a:lnTo>
                    <a:lnTo>
                      <a:pt x="136" y="768"/>
                    </a:lnTo>
                    <a:lnTo>
                      <a:pt x="115" y="752"/>
                    </a:lnTo>
                    <a:lnTo>
                      <a:pt x="115" y="750"/>
                    </a:lnTo>
                    <a:lnTo>
                      <a:pt x="114" y="750"/>
                    </a:lnTo>
                    <a:lnTo>
                      <a:pt x="112" y="749"/>
                    </a:lnTo>
                    <a:lnTo>
                      <a:pt x="90" y="728"/>
                    </a:lnTo>
                    <a:lnTo>
                      <a:pt x="70" y="703"/>
                    </a:lnTo>
                    <a:lnTo>
                      <a:pt x="69" y="703"/>
                    </a:lnTo>
                    <a:lnTo>
                      <a:pt x="69" y="701"/>
                    </a:lnTo>
                    <a:lnTo>
                      <a:pt x="59" y="688"/>
                    </a:lnTo>
                    <a:lnTo>
                      <a:pt x="51" y="675"/>
                    </a:lnTo>
                    <a:lnTo>
                      <a:pt x="51" y="673"/>
                    </a:lnTo>
                    <a:lnTo>
                      <a:pt x="50" y="673"/>
                    </a:lnTo>
                    <a:lnTo>
                      <a:pt x="28" y="627"/>
                    </a:lnTo>
                    <a:lnTo>
                      <a:pt x="12" y="575"/>
                    </a:lnTo>
                    <a:lnTo>
                      <a:pt x="3" y="522"/>
                    </a:lnTo>
                    <a:lnTo>
                      <a:pt x="0" y="466"/>
                    </a:lnTo>
                    <a:lnTo>
                      <a:pt x="3" y="400"/>
                    </a:lnTo>
                    <a:lnTo>
                      <a:pt x="7" y="365"/>
                    </a:lnTo>
                    <a:lnTo>
                      <a:pt x="13" y="331"/>
                    </a:lnTo>
                    <a:lnTo>
                      <a:pt x="21" y="298"/>
                    </a:lnTo>
                    <a:lnTo>
                      <a:pt x="32" y="263"/>
                    </a:lnTo>
                    <a:lnTo>
                      <a:pt x="45" y="231"/>
                    </a:lnTo>
                    <a:lnTo>
                      <a:pt x="62" y="199"/>
                    </a:lnTo>
                    <a:lnTo>
                      <a:pt x="82" y="170"/>
                    </a:lnTo>
                    <a:lnTo>
                      <a:pt x="106" y="142"/>
                    </a:lnTo>
                    <a:lnTo>
                      <a:pt x="135" y="117"/>
                    </a:lnTo>
                    <a:lnTo>
                      <a:pt x="166" y="94"/>
                    </a:lnTo>
                    <a:lnTo>
                      <a:pt x="203" y="76"/>
                    </a:lnTo>
                    <a:lnTo>
                      <a:pt x="244" y="60"/>
                    </a:lnTo>
                    <a:lnTo>
                      <a:pt x="292" y="48"/>
                    </a:lnTo>
                    <a:lnTo>
                      <a:pt x="201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1ED00">
                      <a:shade val="30000"/>
                      <a:satMod val="115000"/>
                    </a:srgbClr>
                  </a:gs>
                  <a:gs pos="50000">
                    <a:srgbClr val="41ED00">
                      <a:shade val="67500"/>
                      <a:satMod val="115000"/>
                    </a:srgbClr>
                  </a:gs>
                  <a:gs pos="100000">
                    <a:srgbClr val="41ED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121"/>
              <p:cNvSpPr>
                <a:spLocks/>
              </p:cNvSpPr>
              <p:nvPr/>
            </p:nvSpPr>
            <p:spPr bwMode="auto">
              <a:xfrm>
                <a:off x="3062288" y="5029200"/>
                <a:ext cx="3275013" cy="2508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86" y="2"/>
                  </a:cxn>
                  <a:cxn ang="0">
                    <a:pos x="1964" y="8"/>
                  </a:cxn>
                  <a:cxn ang="0">
                    <a:pos x="1965" y="11"/>
                  </a:cxn>
                  <a:cxn ang="0">
                    <a:pos x="1966" y="12"/>
                  </a:cxn>
                  <a:cxn ang="0">
                    <a:pos x="1966" y="15"/>
                  </a:cxn>
                  <a:cxn ang="0">
                    <a:pos x="1987" y="53"/>
                  </a:cxn>
                  <a:cxn ang="0">
                    <a:pos x="2010" y="88"/>
                  </a:cxn>
                  <a:cxn ang="0">
                    <a:pos x="2030" y="117"/>
                  </a:cxn>
                  <a:cxn ang="0">
                    <a:pos x="2048" y="140"/>
                  </a:cxn>
                  <a:cxn ang="0">
                    <a:pos x="2063" y="158"/>
                  </a:cxn>
                  <a:cxn ang="0">
                    <a:pos x="183" y="158"/>
                  </a:cxn>
                  <a:cxn ang="0">
                    <a:pos x="174" y="157"/>
                  </a:cxn>
                  <a:cxn ang="0">
                    <a:pos x="165" y="154"/>
                  </a:cxn>
                  <a:cxn ang="0">
                    <a:pos x="160" y="153"/>
                  </a:cxn>
                  <a:cxn ang="0">
                    <a:pos x="156" y="150"/>
                  </a:cxn>
                  <a:cxn ang="0">
                    <a:pos x="145" y="148"/>
                  </a:cxn>
                  <a:cxn ang="0">
                    <a:pos x="136" y="144"/>
                  </a:cxn>
                  <a:cxn ang="0">
                    <a:pos x="132" y="142"/>
                  </a:cxn>
                  <a:cxn ang="0">
                    <a:pos x="129" y="140"/>
                  </a:cxn>
                  <a:cxn ang="0">
                    <a:pos x="116" y="133"/>
                  </a:cxn>
                  <a:cxn ang="0">
                    <a:pos x="107" y="128"/>
                  </a:cxn>
                  <a:cxn ang="0">
                    <a:pos x="104" y="126"/>
                  </a:cxn>
                  <a:cxn ang="0">
                    <a:pos x="100" y="124"/>
                  </a:cxn>
                  <a:cxn ang="0">
                    <a:pos x="79" y="108"/>
                  </a:cxn>
                  <a:cxn ang="0">
                    <a:pos x="79" y="106"/>
                  </a:cxn>
                  <a:cxn ang="0">
                    <a:pos x="78" y="106"/>
                  </a:cxn>
                  <a:cxn ang="0">
                    <a:pos x="76" y="105"/>
                  </a:cxn>
                  <a:cxn ang="0">
                    <a:pos x="54" y="84"/>
                  </a:cxn>
                  <a:cxn ang="0">
                    <a:pos x="34" y="59"/>
                  </a:cxn>
                  <a:cxn ang="0">
                    <a:pos x="33" y="59"/>
                  </a:cxn>
                  <a:cxn ang="0">
                    <a:pos x="33" y="57"/>
                  </a:cxn>
                  <a:cxn ang="0">
                    <a:pos x="23" y="44"/>
                  </a:cxn>
                  <a:cxn ang="0">
                    <a:pos x="15" y="31"/>
                  </a:cxn>
                  <a:cxn ang="0">
                    <a:pos x="15" y="29"/>
                  </a:cxn>
                  <a:cxn ang="0">
                    <a:pos x="14" y="29"/>
                  </a:cxn>
                  <a:cxn ang="0">
                    <a:pos x="6" y="15"/>
                  </a:cxn>
                  <a:cxn ang="0">
                    <a:pos x="0" y="0"/>
                  </a:cxn>
                </a:cxnLst>
                <a:rect l="0" t="0" r="r" b="b"/>
                <a:pathLst>
                  <a:path w="2063" h="158">
                    <a:moveTo>
                      <a:pt x="0" y="0"/>
                    </a:moveTo>
                    <a:lnTo>
                      <a:pt x="1886" y="2"/>
                    </a:lnTo>
                    <a:lnTo>
                      <a:pt x="1964" y="8"/>
                    </a:lnTo>
                    <a:lnTo>
                      <a:pt x="1965" y="11"/>
                    </a:lnTo>
                    <a:lnTo>
                      <a:pt x="1966" y="12"/>
                    </a:lnTo>
                    <a:lnTo>
                      <a:pt x="1966" y="15"/>
                    </a:lnTo>
                    <a:lnTo>
                      <a:pt x="1987" y="53"/>
                    </a:lnTo>
                    <a:lnTo>
                      <a:pt x="2010" y="88"/>
                    </a:lnTo>
                    <a:lnTo>
                      <a:pt x="2030" y="117"/>
                    </a:lnTo>
                    <a:lnTo>
                      <a:pt x="2048" y="140"/>
                    </a:lnTo>
                    <a:lnTo>
                      <a:pt x="2063" y="158"/>
                    </a:lnTo>
                    <a:lnTo>
                      <a:pt x="183" y="158"/>
                    </a:lnTo>
                    <a:lnTo>
                      <a:pt x="174" y="157"/>
                    </a:lnTo>
                    <a:lnTo>
                      <a:pt x="165" y="154"/>
                    </a:lnTo>
                    <a:lnTo>
                      <a:pt x="160" y="153"/>
                    </a:lnTo>
                    <a:lnTo>
                      <a:pt x="156" y="150"/>
                    </a:lnTo>
                    <a:lnTo>
                      <a:pt x="145" y="148"/>
                    </a:lnTo>
                    <a:lnTo>
                      <a:pt x="136" y="144"/>
                    </a:lnTo>
                    <a:lnTo>
                      <a:pt x="132" y="142"/>
                    </a:lnTo>
                    <a:lnTo>
                      <a:pt x="129" y="140"/>
                    </a:lnTo>
                    <a:lnTo>
                      <a:pt x="116" y="133"/>
                    </a:lnTo>
                    <a:lnTo>
                      <a:pt x="107" y="128"/>
                    </a:lnTo>
                    <a:lnTo>
                      <a:pt x="104" y="126"/>
                    </a:lnTo>
                    <a:lnTo>
                      <a:pt x="100" y="124"/>
                    </a:lnTo>
                    <a:lnTo>
                      <a:pt x="79" y="108"/>
                    </a:lnTo>
                    <a:lnTo>
                      <a:pt x="79" y="106"/>
                    </a:lnTo>
                    <a:lnTo>
                      <a:pt x="78" y="106"/>
                    </a:lnTo>
                    <a:lnTo>
                      <a:pt x="76" y="105"/>
                    </a:lnTo>
                    <a:lnTo>
                      <a:pt x="54" y="84"/>
                    </a:lnTo>
                    <a:lnTo>
                      <a:pt x="34" y="59"/>
                    </a:lnTo>
                    <a:lnTo>
                      <a:pt x="33" y="59"/>
                    </a:lnTo>
                    <a:lnTo>
                      <a:pt x="33" y="57"/>
                    </a:lnTo>
                    <a:lnTo>
                      <a:pt x="23" y="44"/>
                    </a:lnTo>
                    <a:lnTo>
                      <a:pt x="15" y="31"/>
                    </a:lnTo>
                    <a:lnTo>
                      <a:pt x="15" y="29"/>
                    </a:lnTo>
                    <a:lnTo>
                      <a:pt x="14" y="29"/>
                    </a:lnTo>
                    <a:lnTo>
                      <a:pt x="6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A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122"/>
              <p:cNvSpPr>
                <a:spLocks/>
              </p:cNvSpPr>
              <p:nvPr/>
            </p:nvSpPr>
            <p:spPr bwMode="auto">
              <a:xfrm>
                <a:off x="3143251" y="4008438"/>
                <a:ext cx="3033713" cy="288925"/>
              </a:xfrm>
              <a:custGeom>
                <a:avLst/>
                <a:gdLst/>
                <a:ahLst/>
                <a:cxnLst>
                  <a:cxn ang="0">
                    <a:pos x="1911" y="0"/>
                  </a:cxn>
                  <a:cxn ang="0">
                    <a:pos x="1895" y="38"/>
                  </a:cxn>
                  <a:cxn ang="0">
                    <a:pos x="1885" y="75"/>
                  </a:cxn>
                  <a:cxn ang="0">
                    <a:pos x="1877" y="111"/>
                  </a:cxn>
                  <a:cxn ang="0">
                    <a:pos x="1868" y="146"/>
                  </a:cxn>
                  <a:cxn ang="0">
                    <a:pos x="1310" y="156"/>
                  </a:cxn>
                  <a:cxn ang="0">
                    <a:pos x="0" y="182"/>
                  </a:cxn>
                  <a:cxn ang="0">
                    <a:pos x="21" y="148"/>
                  </a:cxn>
                  <a:cxn ang="0">
                    <a:pos x="46" y="116"/>
                  </a:cxn>
                  <a:cxn ang="0">
                    <a:pos x="75" y="89"/>
                  </a:cxn>
                  <a:cxn ang="0">
                    <a:pos x="109" y="65"/>
                  </a:cxn>
                  <a:cxn ang="0">
                    <a:pos x="147" y="46"/>
                  </a:cxn>
                  <a:cxn ang="0">
                    <a:pos x="189" y="30"/>
                  </a:cxn>
                  <a:cxn ang="0">
                    <a:pos x="237" y="18"/>
                  </a:cxn>
                  <a:cxn ang="0">
                    <a:pos x="1911" y="0"/>
                  </a:cxn>
                </a:cxnLst>
                <a:rect l="0" t="0" r="r" b="b"/>
                <a:pathLst>
                  <a:path w="1911" h="182">
                    <a:moveTo>
                      <a:pt x="1911" y="0"/>
                    </a:moveTo>
                    <a:lnTo>
                      <a:pt x="1895" y="38"/>
                    </a:lnTo>
                    <a:lnTo>
                      <a:pt x="1885" y="75"/>
                    </a:lnTo>
                    <a:lnTo>
                      <a:pt x="1877" y="111"/>
                    </a:lnTo>
                    <a:lnTo>
                      <a:pt x="1868" y="146"/>
                    </a:lnTo>
                    <a:lnTo>
                      <a:pt x="1310" y="156"/>
                    </a:lnTo>
                    <a:lnTo>
                      <a:pt x="0" y="182"/>
                    </a:lnTo>
                    <a:lnTo>
                      <a:pt x="21" y="148"/>
                    </a:lnTo>
                    <a:lnTo>
                      <a:pt x="46" y="116"/>
                    </a:lnTo>
                    <a:lnTo>
                      <a:pt x="75" y="89"/>
                    </a:lnTo>
                    <a:lnTo>
                      <a:pt x="109" y="65"/>
                    </a:lnTo>
                    <a:lnTo>
                      <a:pt x="147" y="46"/>
                    </a:lnTo>
                    <a:lnTo>
                      <a:pt x="189" y="30"/>
                    </a:lnTo>
                    <a:lnTo>
                      <a:pt x="237" y="18"/>
                    </a:lnTo>
                    <a:lnTo>
                      <a:pt x="1911" y="0"/>
                    </a:lnTo>
                    <a:close/>
                  </a:path>
                </a:pathLst>
              </a:custGeom>
              <a:solidFill>
                <a:srgbClr val="14A000">
                  <a:alpha val="34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23"/>
              <p:cNvSpPr>
                <a:spLocks/>
              </p:cNvSpPr>
              <p:nvPr/>
            </p:nvSpPr>
            <p:spPr bwMode="auto">
              <a:xfrm>
                <a:off x="5773738" y="4110038"/>
                <a:ext cx="3106738" cy="1168400"/>
              </a:xfrm>
              <a:custGeom>
                <a:avLst/>
                <a:gdLst/>
                <a:ahLst/>
                <a:cxnLst>
                  <a:cxn ang="0">
                    <a:pos x="352" y="1"/>
                  </a:cxn>
                  <a:cxn ang="0">
                    <a:pos x="483" y="11"/>
                  </a:cxn>
                  <a:cxn ang="0">
                    <a:pos x="645" y="24"/>
                  </a:cxn>
                  <a:cxn ang="0">
                    <a:pos x="842" y="40"/>
                  </a:cxn>
                  <a:cxn ang="0">
                    <a:pos x="1013" y="51"/>
                  </a:cxn>
                  <a:cxn ang="0">
                    <a:pos x="1182" y="57"/>
                  </a:cxn>
                  <a:cxn ang="0">
                    <a:pos x="1345" y="63"/>
                  </a:cxn>
                  <a:cxn ang="0">
                    <a:pos x="1696" y="64"/>
                  </a:cxn>
                  <a:cxn ang="0">
                    <a:pos x="1803" y="63"/>
                  </a:cxn>
                  <a:cxn ang="0">
                    <a:pos x="1885" y="61"/>
                  </a:cxn>
                  <a:cxn ang="0">
                    <a:pos x="1938" y="59"/>
                  </a:cxn>
                  <a:cxn ang="0">
                    <a:pos x="1954" y="61"/>
                  </a:cxn>
                  <a:cxn ang="0">
                    <a:pos x="1937" y="77"/>
                  </a:cxn>
                  <a:cxn ang="0">
                    <a:pos x="1908" y="109"/>
                  </a:cxn>
                  <a:cxn ang="0">
                    <a:pos x="1872" y="154"/>
                  </a:cxn>
                  <a:cxn ang="0">
                    <a:pos x="1838" y="211"/>
                  </a:cxn>
                  <a:cxn ang="0">
                    <a:pos x="1808" y="278"/>
                  </a:cxn>
                  <a:cxn ang="0">
                    <a:pos x="1790" y="353"/>
                  </a:cxn>
                  <a:cxn ang="0">
                    <a:pos x="1790" y="433"/>
                  </a:cxn>
                  <a:cxn ang="0">
                    <a:pos x="1806" y="510"/>
                  </a:cxn>
                  <a:cxn ang="0">
                    <a:pos x="1835" y="578"/>
                  </a:cxn>
                  <a:cxn ang="0">
                    <a:pos x="1869" y="636"/>
                  </a:cxn>
                  <a:cxn ang="0">
                    <a:pos x="1904" y="683"/>
                  </a:cxn>
                  <a:cxn ang="0">
                    <a:pos x="1931" y="716"/>
                  </a:cxn>
                  <a:cxn ang="0">
                    <a:pos x="1740" y="736"/>
                  </a:cxn>
                  <a:cxn ang="0">
                    <a:pos x="1551" y="735"/>
                  </a:cxn>
                  <a:cxn ang="0">
                    <a:pos x="1405" y="733"/>
                  </a:cxn>
                  <a:cxn ang="0">
                    <a:pos x="1088" y="728"/>
                  </a:cxn>
                  <a:cxn ang="0">
                    <a:pos x="848" y="721"/>
                  </a:cxn>
                  <a:cxn ang="0">
                    <a:pos x="696" y="717"/>
                  </a:cxn>
                  <a:cxn ang="0">
                    <a:pos x="557" y="711"/>
                  </a:cxn>
                  <a:cxn ang="0">
                    <a:pos x="435" y="703"/>
                  </a:cxn>
                  <a:cxn ang="0">
                    <a:pos x="337" y="695"/>
                  </a:cxn>
                  <a:cxn ang="0">
                    <a:pos x="266" y="684"/>
                  </a:cxn>
                  <a:cxn ang="0">
                    <a:pos x="186" y="656"/>
                  </a:cxn>
                  <a:cxn ang="0">
                    <a:pos x="121" y="611"/>
                  </a:cxn>
                  <a:cxn ang="0">
                    <a:pos x="71" y="551"/>
                  </a:cxn>
                  <a:cxn ang="0">
                    <a:pos x="34" y="482"/>
                  </a:cxn>
                  <a:cxn ang="0">
                    <a:pos x="11" y="408"/>
                  </a:cxn>
                  <a:cxn ang="0">
                    <a:pos x="2" y="330"/>
                  </a:cxn>
                  <a:cxn ang="0">
                    <a:pos x="3" y="254"/>
                  </a:cxn>
                  <a:cxn ang="0">
                    <a:pos x="16" y="182"/>
                  </a:cxn>
                  <a:cxn ang="0">
                    <a:pos x="39" y="120"/>
                  </a:cxn>
                  <a:cxn ang="0">
                    <a:pos x="78" y="63"/>
                  </a:cxn>
                  <a:cxn ang="0">
                    <a:pos x="133" y="27"/>
                  </a:cxn>
                  <a:cxn ang="0">
                    <a:pos x="201" y="7"/>
                  </a:cxn>
                  <a:cxn ang="0">
                    <a:pos x="297" y="0"/>
                  </a:cxn>
                </a:cxnLst>
                <a:rect l="0" t="0" r="r" b="b"/>
                <a:pathLst>
                  <a:path w="1957" h="736">
                    <a:moveTo>
                      <a:pt x="297" y="0"/>
                    </a:moveTo>
                    <a:lnTo>
                      <a:pt x="352" y="1"/>
                    </a:lnTo>
                    <a:lnTo>
                      <a:pt x="414" y="5"/>
                    </a:lnTo>
                    <a:lnTo>
                      <a:pt x="483" y="11"/>
                    </a:lnTo>
                    <a:lnTo>
                      <a:pt x="561" y="16"/>
                    </a:lnTo>
                    <a:lnTo>
                      <a:pt x="645" y="24"/>
                    </a:lnTo>
                    <a:lnTo>
                      <a:pt x="739" y="32"/>
                    </a:lnTo>
                    <a:lnTo>
                      <a:pt x="842" y="40"/>
                    </a:lnTo>
                    <a:lnTo>
                      <a:pt x="927" y="45"/>
                    </a:lnTo>
                    <a:lnTo>
                      <a:pt x="1013" y="51"/>
                    </a:lnTo>
                    <a:lnTo>
                      <a:pt x="1097" y="55"/>
                    </a:lnTo>
                    <a:lnTo>
                      <a:pt x="1182" y="57"/>
                    </a:lnTo>
                    <a:lnTo>
                      <a:pt x="1264" y="60"/>
                    </a:lnTo>
                    <a:lnTo>
                      <a:pt x="1345" y="63"/>
                    </a:lnTo>
                    <a:lnTo>
                      <a:pt x="1421" y="64"/>
                    </a:lnTo>
                    <a:lnTo>
                      <a:pt x="1696" y="64"/>
                    </a:lnTo>
                    <a:lnTo>
                      <a:pt x="1753" y="63"/>
                    </a:lnTo>
                    <a:lnTo>
                      <a:pt x="1803" y="63"/>
                    </a:lnTo>
                    <a:lnTo>
                      <a:pt x="1848" y="61"/>
                    </a:lnTo>
                    <a:lnTo>
                      <a:pt x="1885" y="61"/>
                    </a:lnTo>
                    <a:lnTo>
                      <a:pt x="1916" y="60"/>
                    </a:lnTo>
                    <a:lnTo>
                      <a:pt x="1938" y="59"/>
                    </a:lnTo>
                    <a:lnTo>
                      <a:pt x="1957" y="59"/>
                    </a:lnTo>
                    <a:lnTo>
                      <a:pt x="1954" y="61"/>
                    </a:lnTo>
                    <a:lnTo>
                      <a:pt x="1947" y="67"/>
                    </a:lnTo>
                    <a:lnTo>
                      <a:pt x="1937" y="77"/>
                    </a:lnTo>
                    <a:lnTo>
                      <a:pt x="1923" y="92"/>
                    </a:lnTo>
                    <a:lnTo>
                      <a:pt x="1908" y="109"/>
                    </a:lnTo>
                    <a:lnTo>
                      <a:pt x="1890" y="130"/>
                    </a:lnTo>
                    <a:lnTo>
                      <a:pt x="1872" y="154"/>
                    </a:lnTo>
                    <a:lnTo>
                      <a:pt x="1855" y="181"/>
                    </a:lnTo>
                    <a:lnTo>
                      <a:pt x="1838" y="211"/>
                    </a:lnTo>
                    <a:lnTo>
                      <a:pt x="1822" y="243"/>
                    </a:lnTo>
                    <a:lnTo>
                      <a:pt x="1808" y="278"/>
                    </a:lnTo>
                    <a:lnTo>
                      <a:pt x="1797" y="315"/>
                    </a:lnTo>
                    <a:lnTo>
                      <a:pt x="1790" y="353"/>
                    </a:lnTo>
                    <a:lnTo>
                      <a:pt x="1787" y="393"/>
                    </a:lnTo>
                    <a:lnTo>
                      <a:pt x="1790" y="433"/>
                    </a:lnTo>
                    <a:lnTo>
                      <a:pt x="1797" y="473"/>
                    </a:lnTo>
                    <a:lnTo>
                      <a:pt x="1806" y="510"/>
                    </a:lnTo>
                    <a:lnTo>
                      <a:pt x="1819" y="545"/>
                    </a:lnTo>
                    <a:lnTo>
                      <a:pt x="1835" y="578"/>
                    </a:lnTo>
                    <a:lnTo>
                      <a:pt x="1851" y="608"/>
                    </a:lnTo>
                    <a:lnTo>
                      <a:pt x="1869" y="636"/>
                    </a:lnTo>
                    <a:lnTo>
                      <a:pt x="1886" y="662"/>
                    </a:lnTo>
                    <a:lnTo>
                      <a:pt x="1904" y="683"/>
                    </a:lnTo>
                    <a:lnTo>
                      <a:pt x="1918" y="701"/>
                    </a:lnTo>
                    <a:lnTo>
                      <a:pt x="1931" y="716"/>
                    </a:lnTo>
                    <a:lnTo>
                      <a:pt x="1951" y="736"/>
                    </a:lnTo>
                    <a:lnTo>
                      <a:pt x="1740" y="736"/>
                    </a:lnTo>
                    <a:lnTo>
                      <a:pt x="1682" y="735"/>
                    </a:lnTo>
                    <a:lnTo>
                      <a:pt x="1551" y="735"/>
                    </a:lnTo>
                    <a:lnTo>
                      <a:pt x="1479" y="733"/>
                    </a:lnTo>
                    <a:lnTo>
                      <a:pt x="1405" y="733"/>
                    </a:lnTo>
                    <a:lnTo>
                      <a:pt x="1249" y="731"/>
                    </a:lnTo>
                    <a:lnTo>
                      <a:pt x="1088" y="728"/>
                    </a:lnTo>
                    <a:lnTo>
                      <a:pt x="1006" y="727"/>
                    </a:lnTo>
                    <a:lnTo>
                      <a:pt x="848" y="721"/>
                    </a:lnTo>
                    <a:lnTo>
                      <a:pt x="771" y="720"/>
                    </a:lnTo>
                    <a:lnTo>
                      <a:pt x="696" y="717"/>
                    </a:lnTo>
                    <a:lnTo>
                      <a:pt x="624" y="713"/>
                    </a:lnTo>
                    <a:lnTo>
                      <a:pt x="557" y="711"/>
                    </a:lnTo>
                    <a:lnTo>
                      <a:pt x="493" y="707"/>
                    </a:lnTo>
                    <a:lnTo>
                      <a:pt x="435" y="703"/>
                    </a:lnTo>
                    <a:lnTo>
                      <a:pt x="384" y="699"/>
                    </a:lnTo>
                    <a:lnTo>
                      <a:pt x="337" y="695"/>
                    </a:lnTo>
                    <a:lnTo>
                      <a:pt x="298" y="689"/>
                    </a:lnTo>
                    <a:lnTo>
                      <a:pt x="266" y="684"/>
                    </a:lnTo>
                    <a:lnTo>
                      <a:pt x="224" y="672"/>
                    </a:lnTo>
                    <a:lnTo>
                      <a:pt x="186" y="656"/>
                    </a:lnTo>
                    <a:lnTo>
                      <a:pt x="151" y="636"/>
                    </a:lnTo>
                    <a:lnTo>
                      <a:pt x="121" y="611"/>
                    </a:lnTo>
                    <a:lnTo>
                      <a:pt x="93" y="583"/>
                    </a:lnTo>
                    <a:lnTo>
                      <a:pt x="71" y="551"/>
                    </a:lnTo>
                    <a:lnTo>
                      <a:pt x="51" y="518"/>
                    </a:lnTo>
                    <a:lnTo>
                      <a:pt x="34" y="482"/>
                    </a:lnTo>
                    <a:lnTo>
                      <a:pt x="22" y="446"/>
                    </a:lnTo>
                    <a:lnTo>
                      <a:pt x="11" y="408"/>
                    </a:lnTo>
                    <a:lnTo>
                      <a:pt x="4" y="369"/>
                    </a:lnTo>
                    <a:lnTo>
                      <a:pt x="2" y="330"/>
                    </a:lnTo>
                    <a:lnTo>
                      <a:pt x="0" y="291"/>
                    </a:lnTo>
                    <a:lnTo>
                      <a:pt x="3" y="254"/>
                    </a:lnTo>
                    <a:lnTo>
                      <a:pt x="8" y="217"/>
                    </a:lnTo>
                    <a:lnTo>
                      <a:pt x="16" y="182"/>
                    </a:lnTo>
                    <a:lnTo>
                      <a:pt x="26" y="149"/>
                    </a:lnTo>
                    <a:lnTo>
                      <a:pt x="39" y="120"/>
                    </a:lnTo>
                    <a:lnTo>
                      <a:pt x="57" y="89"/>
                    </a:lnTo>
                    <a:lnTo>
                      <a:pt x="78" y="63"/>
                    </a:lnTo>
                    <a:lnTo>
                      <a:pt x="104" y="43"/>
                    </a:lnTo>
                    <a:lnTo>
                      <a:pt x="133" y="27"/>
                    </a:lnTo>
                    <a:lnTo>
                      <a:pt x="166" y="15"/>
                    </a:lnTo>
                    <a:lnTo>
                      <a:pt x="201" y="7"/>
                    </a:lnTo>
                    <a:lnTo>
                      <a:pt x="246" y="3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rgbClr val="FFE8A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124"/>
              <p:cNvSpPr>
                <a:spLocks/>
              </p:cNvSpPr>
              <p:nvPr/>
            </p:nvSpPr>
            <p:spPr bwMode="auto">
              <a:xfrm>
                <a:off x="6340476" y="5132388"/>
                <a:ext cx="2444750" cy="47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29" y="16"/>
                  </a:cxn>
                  <a:cxn ang="0">
                    <a:pos x="1532" y="20"/>
                  </a:cxn>
                  <a:cxn ang="0">
                    <a:pos x="1536" y="26"/>
                  </a:cxn>
                  <a:cxn ang="0">
                    <a:pos x="1540" y="30"/>
                  </a:cxn>
                  <a:cxn ang="0">
                    <a:pos x="24" y="18"/>
                  </a:cxn>
                  <a:cxn ang="0">
                    <a:pos x="0" y="0"/>
                  </a:cxn>
                </a:cxnLst>
                <a:rect l="0" t="0" r="r" b="b"/>
                <a:pathLst>
                  <a:path w="1540" h="30">
                    <a:moveTo>
                      <a:pt x="0" y="0"/>
                    </a:moveTo>
                    <a:lnTo>
                      <a:pt x="1529" y="16"/>
                    </a:lnTo>
                    <a:lnTo>
                      <a:pt x="1532" y="20"/>
                    </a:lnTo>
                    <a:lnTo>
                      <a:pt x="1536" y="26"/>
                    </a:lnTo>
                    <a:lnTo>
                      <a:pt x="1540" y="30"/>
                    </a:lnTo>
                    <a:lnTo>
                      <a:pt x="2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25"/>
              <p:cNvSpPr>
                <a:spLocks noEditPoints="1"/>
              </p:cNvSpPr>
              <p:nvPr/>
            </p:nvSpPr>
            <p:spPr bwMode="auto">
              <a:xfrm>
                <a:off x="5773738" y="4071938"/>
                <a:ext cx="3228975" cy="1160463"/>
              </a:xfrm>
              <a:custGeom>
                <a:avLst/>
                <a:gdLst/>
                <a:ahLst/>
                <a:cxnLst>
                  <a:cxn ang="0">
                    <a:pos x="484" y="731"/>
                  </a:cxn>
                  <a:cxn ang="0">
                    <a:pos x="361" y="0"/>
                  </a:cxn>
                  <a:cxn ang="0">
                    <a:pos x="496" y="2"/>
                  </a:cxn>
                  <a:cxn ang="0">
                    <a:pos x="660" y="10"/>
                  </a:cxn>
                  <a:cxn ang="0">
                    <a:pos x="858" y="24"/>
                  </a:cxn>
                  <a:cxn ang="0">
                    <a:pos x="1104" y="39"/>
                  </a:cxn>
                  <a:cxn ang="0">
                    <a:pos x="1269" y="47"/>
                  </a:cxn>
                  <a:cxn ang="0">
                    <a:pos x="1428" y="51"/>
                  </a:cxn>
                  <a:cxn ang="0">
                    <a:pos x="1579" y="55"/>
                  </a:cxn>
                  <a:cxn ang="0">
                    <a:pos x="1715" y="56"/>
                  </a:cxn>
                  <a:cxn ang="0">
                    <a:pos x="2034" y="57"/>
                  </a:cxn>
                  <a:cxn ang="0">
                    <a:pos x="2023" y="65"/>
                  </a:cxn>
                  <a:cxn ang="0">
                    <a:pos x="1994" y="87"/>
                  </a:cxn>
                  <a:cxn ang="0">
                    <a:pos x="1953" y="120"/>
                  </a:cxn>
                  <a:cxn ang="0">
                    <a:pos x="1905" y="162"/>
                  </a:cxn>
                  <a:cxn ang="0">
                    <a:pos x="1859" y="214"/>
                  </a:cxn>
                  <a:cxn ang="0">
                    <a:pos x="1819" y="271"/>
                  </a:cxn>
                  <a:cxn ang="0">
                    <a:pos x="1700" y="263"/>
                  </a:cxn>
                  <a:cxn ang="0">
                    <a:pos x="1561" y="255"/>
                  </a:cxn>
                  <a:cxn ang="0">
                    <a:pos x="1411" y="246"/>
                  </a:cxn>
                  <a:cxn ang="0">
                    <a:pos x="1259" y="238"/>
                  </a:cxn>
                  <a:cxn ang="0">
                    <a:pos x="1115" y="230"/>
                  </a:cxn>
                  <a:cxn ang="0">
                    <a:pos x="984" y="225"/>
                  </a:cxn>
                  <a:cxn ang="0">
                    <a:pos x="878" y="219"/>
                  </a:cxn>
                  <a:cxn ang="0">
                    <a:pos x="775" y="215"/>
                  </a:cxn>
                  <a:cxn ang="0">
                    <a:pos x="661" y="209"/>
                  </a:cxn>
                  <a:cxn ang="0">
                    <a:pos x="560" y="205"/>
                  </a:cxn>
                  <a:cxn ang="0">
                    <a:pos x="470" y="203"/>
                  </a:cxn>
                  <a:cxn ang="0">
                    <a:pos x="394" y="210"/>
                  </a:cxn>
                  <a:cxn ang="0">
                    <a:pos x="334" y="226"/>
                  </a:cxn>
                  <a:cxn ang="0">
                    <a:pos x="286" y="257"/>
                  </a:cxn>
                  <a:cxn ang="0">
                    <a:pos x="254" y="303"/>
                  </a:cxn>
                  <a:cxn ang="0">
                    <a:pos x="238" y="369"/>
                  </a:cxn>
                  <a:cxn ang="0">
                    <a:pos x="238" y="456"/>
                  </a:cxn>
                  <a:cxn ang="0">
                    <a:pos x="256" y="533"/>
                  </a:cxn>
                  <a:cxn ang="0">
                    <a:pos x="286" y="594"/>
                  </a:cxn>
                  <a:cxn ang="0">
                    <a:pos x="326" y="642"/>
                  </a:cxn>
                  <a:cxn ang="0">
                    <a:pos x="369" y="678"/>
                  </a:cxn>
                  <a:cxn ang="0">
                    <a:pos x="412" y="703"/>
                  </a:cxn>
                  <a:cxn ang="0">
                    <a:pos x="449" y="720"/>
                  </a:cxn>
                  <a:cxn ang="0">
                    <a:pos x="474" y="728"/>
                  </a:cxn>
                  <a:cxn ang="0">
                    <a:pos x="429" y="727"/>
                  </a:cxn>
                  <a:cxn ang="0">
                    <a:pos x="335" y="719"/>
                  </a:cxn>
                  <a:cxn ang="0">
                    <a:pos x="266" y="708"/>
                  </a:cxn>
                  <a:cxn ang="0">
                    <a:pos x="186" y="680"/>
                  </a:cxn>
                  <a:cxn ang="0">
                    <a:pos x="121" y="635"/>
                  </a:cxn>
                  <a:cxn ang="0">
                    <a:pos x="71" y="575"/>
                  </a:cxn>
                  <a:cxn ang="0">
                    <a:pos x="34" y="506"/>
                  </a:cxn>
                  <a:cxn ang="0">
                    <a:pos x="11" y="432"/>
                  </a:cxn>
                  <a:cxn ang="0">
                    <a:pos x="2" y="354"/>
                  </a:cxn>
                  <a:cxn ang="0">
                    <a:pos x="3" y="278"/>
                  </a:cxn>
                  <a:cxn ang="0">
                    <a:pos x="16" y="206"/>
                  </a:cxn>
                  <a:cxn ang="0">
                    <a:pos x="39" y="144"/>
                  </a:cxn>
                  <a:cxn ang="0">
                    <a:pos x="78" y="85"/>
                  </a:cxn>
                  <a:cxn ang="0">
                    <a:pos x="134" y="43"/>
                  </a:cxn>
                  <a:cxn ang="0">
                    <a:pos x="208" y="16"/>
                  </a:cxn>
                  <a:cxn ang="0">
                    <a:pos x="304" y="3"/>
                  </a:cxn>
                </a:cxnLst>
                <a:rect l="0" t="0" r="r" b="b"/>
                <a:pathLst>
                  <a:path w="2034" h="731">
                    <a:moveTo>
                      <a:pt x="480" y="731"/>
                    </a:moveTo>
                    <a:lnTo>
                      <a:pt x="484" y="731"/>
                    </a:lnTo>
                    <a:lnTo>
                      <a:pt x="480" y="731"/>
                    </a:lnTo>
                    <a:close/>
                    <a:moveTo>
                      <a:pt x="361" y="0"/>
                    </a:moveTo>
                    <a:lnTo>
                      <a:pt x="425" y="0"/>
                    </a:lnTo>
                    <a:lnTo>
                      <a:pt x="496" y="2"/>
                    </a:lnTo>
                    <a:lnTo>
                      <a:pt x="574" y="6"/>
                    </a:lnTo>
                    <a:lnTo>
                      <a:pt x="660" y="10"/>
                    </a:lnTo>
                    <a:lnTo>
                      <a:pt x="755" y="16"/>
                    </a:lnTo>
                    <a:lnTo>
                      <a:pt x="858" y="24"/>
                    </a:lnTo>
                    <a:lnTo>
                      <a:pt x="1022" y="35"/>
                    </a:lnTo>
                    <a:lnTo>
                      <a:pt x="1104" y="39"/>
                    </a:lnTo>
                    <a:lnTo>
                      <a:pt x="1187" y="43"/>
                    </a:lnTo>
                    <a:lnTo>
                      <a:pt x="1269" y="47"/>
                    </a:lnTo>
                    <a:lnTo>
                      <a:pt x="1350" y="49"/>
                    </a:lnTo>
                    <a:lnTo>
                      <a:pt x="1428" y="51"/>
                    </a:lnTo>
                    <a:lnTo>
                      <a:pt x="1505" y="53"/>
                    </a:lnTo>
                    <a:lnTo>
                      <a:pt x="1579" y="55"/>
                    </a:lnTo>
                    <a:lnTo>
                      <a:pt x="1649" y="56"/>
                    </a:lnTo>
                    <a:lnTo>
                      <a:pt x="1715" y="56"/>
                    </a:lnTo>
                    <a:lnTo>
                      <a:pt x="1775" y="57"/>
                    </a:lnTo>
                    <a:lnTo>
                      <a:pt x="2034" y="57"/>
                    </a:lnTo>
                    <a:lnTo>
                      <a:pt x="2032" y="59"/>
                    </a:lnTo>
                    <a:lnTo>
                      <a:pt x="2023" y="65"/>
                    </a:lnTo>
                    <a:lnTo>
                      <a:pt x="2011" y="75"/>
                    </a:lnTo>
                    <a:lnTo>
                      <a:pt x="1994" y="87"/>
                    </a:lnTo>
                    <a:lnTo>
                      <a:pt x="1974" y="101"/>
                    </a:lnTo>
                    <a:lnTo>
                      <a:pt x="1953" y="120"/>
                    </a:lnTo>
                    <a:lnTo>
                      <a:pt x="1929" y="140"/>
                    </a:lnTo>
                    <a:lnTo>
                      <a:pt x="1905" y="162"/>
                    </a:lnTo>
                    <a:lnTo>
                      <a:pt x="1881" y="187"/>
                    </a:lnTo>
                    <a:lnTo>
                      <a:pt x="1859" y="214"/>
                    </a:lnTo>
                    <a:lnTo>
                      <a:pt x="1838" y="242"/>
                    </a:lnTo>
                    <a:lnTo>
                      <a:pt x="1819" y="271"/>
                    </a:lnTo>
                    <a:lnTo>
                      <a:pt x="1762" y="267"/>
                    </a:lnTo>
                    <a:lnTo>
                      <a:pt x="1700" y="263"/>
                    </a:lnTo>
                    <a:lnTo>
                      <a:pt x="1633" y="259"/>
                    </a:lnTo>
                    <a:lnTo>
                      <a:pt x="1561" y="255"/>
                    </a:lnTo>
                    <a:lnTo>
                      <a:pt x="1486" y="251"/>
                    </a:lnTo>
                    <a:lnTo>
                      <a:pt x="1411" y="246"/>
                    </a:lnTo>
                    <a:lnTo>
                      <a:pt x="1335" y="242"/>
                    </a:lnTo>
                    <a:lnTo>
                      <a:pt x="1259" y="238"/>
                    </a:lnTo>
                    <a:lnTo>
                      <a:pt x="1185" y="234"/>
                    </a:lnTo>
                    <a:lnTo>
                      <a:pt x="1115" y="230"/>
                    </a:lnTo>
                    <a:lnTo>
                      <a:pt x="1047" y="227"/>
                    </a:lnTo>
                    <a:lnTo>
                      <a:pt x="984" y="225"/>
                    </a:lnTo>
                    <a:lnTo>
                      <a:pt x="928" y="222"/>
                    </a:lnTo>
                    <a:lnTo>
                      <a:pt x="878" y="219"/>
                    </a:lnTo>
                    <a:lnTo>
                      <a:pt x="837" y="218"/>
                    </a:lnTo>
                    <a:lnTo>
                      <a:pt x="775" y="215"/>
                    </a:lnTo>
                    <a:lnTo>
                      <a:pt x="717" y="213"/>
                    </a:lnTo>
                    <a:lnTo>
                      <a:pt x="661" y="209"/>
                    </a:lnTo>
                    <a:lnTo>
                      <a:pt x="608" y="206"/>
                    </a:lnTo>
                    <a:lnTo>
                      <a:pt x="560" y="205"/>
                    </a:lnTo>
                    <a:lnTo>
                      <a:pt x="513" y="203"/>
                    </a:lnTo>
                    <a:lnTo>
                      <a:pt x="470" y="203"/>
                    </a:lnTo>
                    <a:lnTo>
                      <a:pt x="430" y="206"/>
                    </a:lnTo>
                    <a:lnTo>
                      <a:pt x="394" y="210"/>
                    </a:lnTo>
                    <a:lnTo>
                      <a:pt x="363" y="217"/>
                    </a:lnTo>
                    <a:lnTo>
                      <a:pt x="334" y="226"/>
                    </a:lnTo>
                    <a:lnTo>
                      <a:pt x="308" y="239"/>
                    </a:lnTo>
                    <a:lnTo>
                      <a:pt x="286" y="257"/>
                    </a:lnTo>
                    <a:lnTo>
                      <a:pt x="269" y="278"/>
                    </a:lnTo>
                    <a:lnTo>
                      <a:pt x="254" y="303"/>
                    </a:lnTo>
                    <a:lnTo>
                      <a:pt x="244" y="334"/>
                    </a:lnTo>
                    <a:lnTo>
                      <a:pt x="238" y="369"/>
                    </a:lnTo>
                    <a:lnTo>
                      <a:pt x="236" y="411"/>
                    </a:lnTo>
                    <a:lnTo>
                      <a:pt x="238" y="456"/>
                    </a:lnTo>
                    <a:lnTo>
                      <a:pt x="245" y="496"/>
                    </a:lnTo>
                    <a:lnTo>
                      <a:pt x="256" y="533"/>
                    </a:lnTo>
                    <a:lnTo>
                      <a:pt x="269" y="565"/>
                    </a:lnTo>
                    <a:lnTo>
                      <a:pt x="286" y="594"/>
                    </a:lnTo>
                    <a:lnTo>
                      <a:pt x="306" y="620"/>
                    </a:lnTo>
                    <a:lnTo>
                      <a:pt x="326" y="642"/>
                    </a:lnTo>
                    <a:lnTo>
                      <a:pt x="348" y="662"/>
                    </a:lnTo>
                    <a:lnTo>
                      <a:pt x="369" y="678"/>
                    </a:lnTo>
                    <a:lnTo>
                      <a:pt x="392" y="692"/>
                    </a:lnTo>
                    <a:lnTo>
                      <a:pt x="412" y="703"/>
                    </a:lnTo>
                    <a:lnTo>
                      <a:pt x="431" y="712"/>
                    </a:lnTo>
                    <a:lnTo>
                      <a:pt x="449" y="720"/>
                    </a:lnTo>
                    <a:lnTo>
                      <a:pt x="463" y="725"/>
                    </a:lnTo>
                    <a:lnTo>
                      <a:pt x="474" y="728"/>
                    </a:lnTo>
                    <a:lnTo>
                      <a:pt x="480" y="731"/>
                    </a:lnTo>
                    <a:lnTo>
                      <a:pt x="429" y="727"/>
                    </a:lnTo>
                    <a:lnTo>
                      <a:pt x="378" y="723"/>
                    </a:lnTo>
                    <a:lnTo>
                      <a:pt x="335" y="719"/>
                    </a:lnTo>
                    <a:lnTo>
                      <a:pt x="297" y="713"/>
                    </a:lnTo>
                    <a:lnTo>
                      <a:pt x="266" y="708"/>
                    </a:lnTo>
                    <a:lnTo>
                      <a:pt x="224" y="696"/>
                    </a:lnTo>
                    <a:lnTo>
                      <a:pt x="186" y="680"/>
                    </a:lnTo>
                    <a:lnTo>
                      <a:pt x="151" y="660"/>
                    </a:lnTo>
                    <a:lnTo>
                      <a:pt x="121" y="635"/>
                    </a:lnTo>
                    <a:lnTo>
                      <a:pt x="93" y="607"/>
                    </a:lnTo>
                    <a:lnTo>
                      <a:pt x="71" y="575"/>
                    </a:lnTo>
                    <a:lnTo>
                      <a:pt x="51" y="542"/>
                    </a:lnTo>
                    <a:lnTo>
                      <a:pt x="34" y="506"/>
                    </a:lnTo>
                    <a:lnTo>
                      <a:pt x="22" y="470"/>
                    </a:lnTo>
                    <a:lnTo>
                      <a:pt x="11" y="432"/>
                    </a:lnTo>
                    <a:lnTo>
                      <a:pt x="4" y="393"/>
                    </a:lnTo>
                    <a:lnTo>
                      <a:pt x="2" y="354"/>
                    </a:lnTo>
                    <a:lnTo>
                      <a:pt x="0" y="315"/>
                    </a:lnTo>
                    <a:lnTo>
                      <a:pt x="3" y="278"/>
                    </a:lnTo>
                    <a:lnTo>
                      <a:pt x="8" y="241"/>
                    </a:lnTo>
                    <a:lnTo>
                      <a:pt x="16" y="206"/>
                    </a:lnTo>
                    <a:lnTo>
                      <a:pt x="26" y="173"/>
                    </a:lnTo>
                    <a:lnTo>
                      <a:pt x="39" y="144"/>
                    </a:lnTo>
                    <a:lnTo>
                      <a:pt x="57" y="112"/>
                    </a:lnTo>
                    <a:lnTo>
                      <a:pt x="78" y="85"/>
                    </a:lnTo>
                    <a:lnTo>
                      <a:pt x="105" y="63"/>
                    </a:lnTo>
                    <a:lnTo>
                      <a:pt x="134" y="43"/>
                    </a:lnTo>
                    <a:lnTo>
                      <a:pt x="170" y="28"/>
                    </a:lnTo>
                    <a:lnTo>
                      <a:pt x="208" y="16"/>
                    </a:lnTo>
                    <a:lnTo>
                      <a:pt x="253" y="8"/>
                    </a:lnTo>
                    <a:lnTo>
                      <a:pt x="304" y="3"/>
                    </a:ln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B5B3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26"/>
              <p:cNvSpPr>
                <a:spLocks/>
              </p:cNvSpPr>
              <p:nvPr/>
            </p:nvSpPr>
            <p:spPr bwMode="auto">
              <a:xfrm>
                <a:off x="5691188" y="4008438"/>
                <a:ext cx="3382963" cy="1271588"/>
              </a:xfrm>
              <a:custGeom>
                <a:avLst/>
                <a:gdLst/>
                <a:ahLst/>
                <a:cxnLst>
                  <a:cxn ang="0">
                    <a:pos x="408" y="0"/>
                  </a:cxn>
                  <a:cxn ang="0">
                    <a:pos x="491" y="3"/>
                  </a:cxn>
                  <a:cxn ang="0">
                    <a:pos x="600" y="6"/>
                  </a:cxn>
                  <a:cxn ang="0">
                    <a:pos x="729" y="7"/>
                  </a:cxn>
                  <a:cxn ang="0">
                    <a:pos x="875" y="10"/>
                  </a:cxn>
                  <a:cxn ang="0">
                    <a:pos x="1030" y="11"/>
                  </a:cxn>
                  <a:cxn ang="0">
                    <a:pos x="1192" y="12"/>
                  </a:cxn>
                  <a:cxn ang="0">
                    <a:pos x="1354" y="14"/>
                  </a:cxn>
                  <a:cxn ang="0">
                    <a:pos x="1591" y="15"/>
                  </a:cxn>
                  <a:cxn ang="0">
                    <a:pos x="1923" y="16"/>
                  </a:cxn>
                  <a:cxn ang="0">
                    <a:pos x="2110" y="97"/>
                  </a:cxn>
                  <a:cxn ang="0">
                    <a:pos x="1946" y="99"/>
                  </a:cxn>
                  <a:cxn ang="0">
                    <a:pos x="1703" y="100"/>
                  </a:cxn>
                  <a:cxn ang="0">
                    <a:pos x="1328" y="101"/>
                  </a:cxn>
                  <a:cxn ang="0">
                    <a:pos x="553" y="99"/>
                  </a:cxn>
                  <a:cxn ang="0">
                    <a:pos x="473" y="95"/>
                  </a:cxn>
                  <a:cxn ang="0">
                    <a:pos x="360" y="93"/>
                  </a:cxn>
                  <a:cxn ang="0">
                    <a:pos x="294" y="99"/>
                  </a:cxn>
                  <a:cxn ang="0">
                    <a:pos x="235" y="115"/>
                  </a:cxn>
                  <a:cxn ang="0">
                    <a:pos x="186" y="141"/>
                  </a:cxn>
                  <a:cxn ang="0">
                    <a:pos x="148" y="185"/>
                  </a:cxn>
                  <a:cxn ang="0">
                    <a:pos x="121" y="246"/>
                  </a:cxn>
                  <a:cxn ang="0">
                    <a:pos x="108" y="328"/>
                  </a:cxn>
                  <a:cxn ang="0">
                    <a:pos x="108" y="441"/>
                  </a:cxn>
                  <a:cxn ang="0">
                    <a:pos x="120" y="532"/>
                  </a:cxn>
                  <a:cxn ang="0">
                    <a:pos x="145" y="601"/>
                  </a:cxn>
                  <a:cxn ang="0">
                    <a:pos x="182" y="653"/>
                  </a:cxn>
                  <a:cxn ang="0">
                    <a:pos x="230" y="688"/>
                  </a:cxn>
                  <a:cxn ang="0">
                    <a:pos x="286" y="711"/>
                  </a:cxn>
                  <a:cxn ang="0">
                    <a:pos x="351" y="724"/>
                  </a:cxn>
                  <a:cxn ang="0">
                    <a:pos x="424" y="730"/>
                  </a:cxn>
                  <a:cxn ang="0">
                    <a:pos x="797" y="731"/>
                  </a:cxn>
                  <a:cxn ang="0">
                    <a:pos x="1087" y="730"/>
                  </a:cxn>
                  <a:cxn ang="0">
                    <a:pos x="1323" y="728"/>
                  </a:cxn>
                  <a:cxn ang="0">
                    <a:pos x="1554" y="727"/>
                  </a:cxn>
                  <a:cxn ang="0">
                    <a:pos x="1764" y="726"/>
                  </a:cxn>
                  <a:cxn ang="0">
                    <a:pos x="1979" y="724"/>
                  </a:cxn>
                  <a:cxn ang="0">
                    <a:pos x="2092" y="723"/>
                  </a:cxn>
                  <a:cxn ang="0">
                    <a:pos x="281" y="801"/>
                  </a:cxn>
                  <a:cxn ang="0">
                    <a:pos x="190" y="767"/>
                  </a:cxn>
                  <a:cxn ang="0">
                    <a:pos x="120" y="720"/>
                  </a:cxn>
                  <a:cxn ang="0">
                    <a:pos x="68" y="662"/>
                  </a:cxn>
                  <a:cxn ang="0">
                    <a:pos x="34" y="598"/>
                  </a:cxn>
                  <a:cxn ang="0">
                    <a:pos x="13" y="532"/>
                  </a:cxn>
                  <a:cxn ang="0">
                    <a:pos x="2" y="464"/>
                  </a:cxn>
                  <a:cxn ang="0">
                    <a:pos x="0" y="370"/>
                  </a:cxn>
                  <a:cxn ang="0">
                    <a:pos x="6" y="299"/>
                  </a:cxn>
                  <a:cxn ang="0">
                    <a:pos x="22" y="231"/>
                  </a:cxn>
                  <a:cxn ang="0">
                    <a:pos x="49" y="168"/>
                  </a:cxn>
                  <a:cxn ang="0">
                    <a:pos x="87" y="111"/>
                  </a:cxn>
                  <a:cxn ang="0">
                    <a:pos x="140" y="63"/>
                  </a:cxn>
                  <a:cxn ang="0">
                    <a:pos x="210" y="27"/>
                  </a:cxn>
                  <a:cxn ang="0">
                    <a:pos x="298" y="4"/>
                  </a:cxn>
                </a:cxnLst>
                <a:rect l="0" t="0" r="r" b="b"/>
                <a:pathLst>
                  <a:path w="2131" h="801">
                    <a:moveTo>
                      <a:pt x="351" y="0"/>
                    </a:moveTo>
                    <a:lnTo>
                      <a:pt x="408" y="0"/>
                    </a:lnTo>
                    <a:lnTo>
                      <a:pt x="446" y="2"/>
                    </a:lnTo>
                    <a:lnTo>
                      <a:pt x="491" y="3"/>
                    </a:lnTo>
                    <a:lnTo>
                      <a:pt x="543" y="4"/>
                    </a:lnTo>
                    <a:lnTo>
                      <a:pt x="600" y="6"/>
                    </a:lnTo>
                    <a:lnTo>
                      <a:pt x="663" y="6"/>
                    </a:lnTo>
                    <a:lnTo>
                      <a:pt x="729" y="7"/>
                    </a:lnTo>
                    <a:lnTo>
                      <a:pt x="801" y="8"/>
                    </a:lnTo>
                    <a:lnTo>
                      <a:pt x="875" y="10"/>
                    </a:lnTo>
                    <a:lnTo>
                      <a:pt x="951" y="10"/>
                    </a:lnTo>
                    <a:lnTo>
                      <a:pt x="1030" y="11"/>
                    </a:lnTo>
                    <a:lnTo>
                      <a:pt x="1110" y="11"/>
                    </a:lnTo>
                    <a:lnTo>
                      <a:pt x="1192" y="12"/>
                    </a:lnTo>
                    <a:lnTo>
                      <a:pt x="1274" y="12"/>
                    </a:lnTo>
                    <a:lnTo>
                      <a:pt x="1354" y="14"/>
                    </a:lnTo>
                    <a:lnTo>
                      <a:pt x="1514" y="14"/>
                    </a:lnTo>
                    <a:lnTo>
                      <a:pt x="1591" y="15"/>
                    </a:lnTo>
                    <a:lnTo>
                      <a:pt x="1866" y="15"/>
                    </a:lnTo>
                    <a:lnTo>
                      <a:pt x="1923" y="16"/>
                    </a:lnTo>
                    <a:lnTo>
                      <a:pt x="2131" y="16"/>
                    </a:lnTo>
                    <a:lnTo>
                      <a:pt x="2110" y="97"/>
                    </a:lnTo>
                    <a:lnTo>
                      <a:pt x="1994" y="97"/>
                    </a:lnTo>
                    <a:lnTo>
                      <a:pt x="1946" y="99"/>
                    </a:lnTo>
                    <a:lnTo>
                      <a:pt x="1771" y="99"/>
                    </a:lnTo>
                    <a:lnTo>
                      <a:pt x="1703" y="100"/>
                    </a:lnTo>
                    <a:lnTo>
                      <a:pt x="1406" y="100"/>
                    </a:lnTo>
                    <a:lnTo>
                      <a:pt x="1328" y="101"/>
                    </a:lnTo>
                    <a:lnTo>
                      <a:pt x="638" y="101"/>
                    </a:lnTo>
                    <a:lnTo>
                      <a:pt x="553" y="99"/>
                    </a:lnTo>
                    <a:lnTo>
                      <a:pt x="512" y="97"/>
                    </a:lnTo>
                    <a:lnTo>
                      <a:pt x="473" y="95"/>
                    </a:lnTo>
                    <a:lnTo>
                      <a:pt x="396" y="92"/>
                    </a:lnTo>
                    <a:lnTo>
                      <a:pt x="360" y="93"/>
                    </a:lnTo>
                    <a:lnTo>
                      <a:pt x="326" y="95"/>
                    </a:lnTo>
                    <a:lnTo>
                      <a:pt x="294" y="99"/>
                    </a:lnTo>
                    <a:lnTo>
                      <a:pt x="264" y="105"/>
                    </a:lnTo>
                    <a:lnTo>
                      <a:pt x="235" y="115"/>
                    </a:lnTo>
                    <a:lnTo>
                      <a:pt x="210" y="127"/>
                    </a:lnTo>
                    <a:lnTo>
                      <a:pt x="186" y="141"/>
                    </a:lnTo>
                    <a:lnTo>
                      <a:pt x="165" y="161"/>
                    </a:lnTo>
                    <a:lnTo>
                      <a:pt x="148" y="185"/>
                    </a:lnTo>
                    <a:lnTo>
                      <a:pt x="133" y="213"/>
                    </a:lnTo>
                    <a:lnTo>
                      <a:pt x="121" y="246"/>
                    </a:lnTo>
                    <a:lnTo>
                      <a:pt x="113" y="285"/>
                    </a:lnTo>
                    <a:lnTo>
                      <a:pt x="108" y="328"/>
                    </a:lnTo>
                    <a:lnTo>
                      <a:pt x="107" y="388"/>
                    </a:lnTo>
                    <a:lnTo>
                      <a:pt x="108" y="441"/>
                    </a:lnTo>
                    <a:lnTo>
                      <a:pt x="112" y="489"/>
                    </a:lnTo>
                    <a:lnTo>
                      <a:pt x="120" y="532"/>
                    </a:lnTo>
                    <a:lnTo>
                      <a:pt x="132" y="569"/>
                    </a:lnTo>
                    <a:lnTo>
                      <a:pt x="145" y="601"/>
                    </a:lnTo>
                    <a:lnTo>
                      <a:pt x="162" y="629"/>
                    </a:lnTo>
                    <a:lnTo>
                      <a:pt x="182" y="653"/>
                    </a:lnTo>
                    <a:lnTo>
                      <a:pt x="204" y="672"/>
                    </a:lnTo>
                    <a:lnTo>
                      <a:pt x="230" y="688"/>
                    </a:lnTo>
                    <a:lnTo>
                      <a:pt x="256" y="702"/>
                    </a:lnTo>
                    <a:lnTo>
                      <a:pt x="286" y="711"/>
                    </a:lnTo>
                    <a:lnTo>
                      <a:pt x="318" y="719"/>
                    </a:lnTo>
                    <a:lnTo>
                      <a:pt x="351" y="724"/>
                    </a:lnTo>
                    <a:lnTo>
                      <a:pt x="387" y="728"/>
                    </a:lnTo>
                    <a:lnTo>
                      <a:pt x="424" y="730"/>
                    </a:lnTo>
                    <a:lnTo>
                      <a:pt x="464" y="731"/>
                    </a:lnTo>
                    <a:lnTo>
                      <a:pt x="797" y="731"/>
                    </a:lnTo>
                    <a:lnTo>
                      <a:pt x="864" y="730"/>
                    </a:lnTo>
                    <a:lnTo>
                      <a:pt x="1087" y="730"/>
                    </a:lnTo>
                    <a:lnTo>
                      <a:pt x="1165" y="728"/>
                    </a:lnTo>
                    <a:lnTo>
                      <a:pt x="1323" y="728"/>
                    </a:lnTo>
                    <a:lnTo>
                      <a:pt x="1401" y="727"/>
                    </a:lnTo>
                    <a:lnTo>
                      <a:pt x="1554" y="727"/>
                    </a:lnTo>
                    <a:lnTo>
                      <a:pt x="1627" y="726"/>
                    </a:lnTo>
                    <a:lnTo>
                      <a:pt x="1764" y="726"/>
                    </a:lnTo>
                    <a:lnTo>
                      <a:pt x="1826" y="724"/>
                    </a:lnTo>
                    <a:lnTo>
                      <a:pt x="1979" y="724"/>
                    </a:lnTo>
                    <a:lnTo>
                      <a:pt x="2019" y="723"/>
                    </a:lnTo>
                    <a:lnTo>
                      <a:pt x="2092" y="723"/>
                    </a:lnTo>
                    <a:lnTo>
                      <a:pt x="2096" y="801"/>
                    </a:lnTo>
                    <a:lnTo>
                      <a:pt x="281" y="801"/>
                    </a:lnTo>
                    <a:lnTo>
                      <a:pt x="232" y="787"/>
                    </a:lnTo>
                    <a:lnTo>
                      <a:pt x="190" y="767"/>
                    </a:lnTo>
                    <a:lnTo>
                      <a:pt x="152" y="744"/>
                    </a:lnTo>
                    <a:lnTo>
                      <a:pt x="120" y="720"/>
                    </a:lnTo>
                    <a:lnTo>
                      <a:pt x="92" y="692"/>
                    </a:lnTo>
                    <a:lnTo>
                      <a:pt x="68" y="662"/>
                    </a:lnTo>
                    <a:lnTo>
                      <a:pt x="50" y="631"/>
                    </a:lnTo>
                    <a:lnTo>
                      <a:pt x="34" y="598"/>
                    </a:lnTo>
                    <a:lnTo>
                      <a:pt x="22" y="565"/>
                    </a:lnTo>
                    <a:lnTo>
                      <a:pt x="13" y="532"/>
                    </a:lnTo>
                    <a:lnTo>
                      <a:pt x="6" y="497"/>
                    </a:lnTo>
                    <a:lnTo>
                      <a:pt x="2" y="464"/>
                    </a:lnTo>
                    <a:lnTo>
                      <a:pt x="0" y="431"/>
                    </a:lnTo>
                    <a:lnTo>
                      <a:pt x="0" y="370"/>
                    </a:lnTo>
                    <a:lnTo>
                      <a:pt x="2" y="335"/>
                    </a:lnTo>
                    <a:lnTo>
                      <a:pt x="6" y="299"/>
                    </a:lnTo>
                    <a:lnTo>
                      <a:pt x="13" y="266"/>
                    </a:lnTo>
                    <a:lnTo>
                      <a:pt x="22" y="231"/>
                    </a:lnTo>
                    <a:lnTo>
                      <a:pt x="34" y="198"/>
                    </a:lnTo>
                    <a:lnTo>
                      <a:pt x="49" y="168"/>
                    </a:lnTo>
                    <a:lnTo>
                      <a:pt x="66" y="139"/>
                    </a:lnTo>
                    <a:lnTo>
                      <a:pt x="87" y="111"/>
                    </a:lnTo>
                    <a:lnTo>
                      <a:pt x="112" y="85"/>
                    </a:lnTo>
                    <a:lnTo>
                      <a:pt x="140" y="63"/>
                    </a:lnTo>
                    <a:lnTo>
                      <a:pt x="173" y="43"/>
                    </a:lnTo>
                    <a:lnTo>
                      <a:pt x="210" y="27"/>
                    </a:lnTo>
                    <a:lnTo>
                      <a:pt x="252" y="14"/>
                    </a:lnTo>
                    <a:lnTo>
                      <a:pt x="298" y="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007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27"/>
              <p:cNvSpPr>
                <a:spLocks/>
              </p:cNvSpPr>
              <p:nvPr/>
            </p:nvSpPr>
            <p:spPr bwMode="auto">
              <a:xfrm>
                <a:off x="6297613" y="4411663"/>
                <a:ext cx="2352675" cy="14287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1482" y="77"/>
                  </a:cxn>
                  <a:cxn ang="0">
                    <a:pos x="1480" y="88"/>
                  </a:cxn>
                  <a:cxn ang="0">
                    <a:pos x="1480" y="89"/>
                  </a:cxn>
                  <a:cxn ang="0">
                    <a:pos x="1478" y="89"/>
                  </a:cxn>
                  <a:cxn ang="0">
                    <a:pos x="1478" y="90"/>
                  </a:cxn>
                  <a:cxn ang="0">
                    <a:pos x="0" y="13"/>
                  </a:cxn>
                  <a:cxn ang="0">
                    <a:pos x="21" y="5"/>
                  </a:cxn>
                  <a:cxn ang="0">
                    <a:pos x="46" y="0"/>
                  </a:cxn>
                </a:cxnLst>
                <a:rect l="0" t="0" r="r" b="b"/>
                <a:pathLst>
                  <a:path w="1482" h="90">
                    <a:moveTo>
                      <a:pt x="46" y="0"/>
                    </a:moveTo>
                    <a:lnTo>
                      <a:pt x="1482" y="77"/>
                    </a:lnTo>
                    <a:lnTo>
                      <a:pt x="1480" y="88"/>
                    </a:lnTo>
                    <a:lnTo>
                      <a:pt x="1480" y="89"/>
                    </a:lnTo>
                    <a:lnTo>
                      <a:pt x="1478" y="89"/>
                    </a:lnTo>
                    <a:lnTo>
                      <a:pt x="1478" y="90"/>
                    </a:lnTo>
                    <a:lnTo>
                      <a:pt x="0" y="13"/>
                    </a:lnTo>
                    <a:lnTo>
                      <a:pt x="21" y="5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28"/>
              <p:cNvSpPr>
                <a:spLocks/>
              </p:cNvSpPr>
              <p:nvPr/>
            </p:nvSpPr>
            <p:spPr bwMode="auto">
              <a:xfrm>
                <a:off x="6215063" y="4464050"/>
                <a:ext cx="2420938" cy="141288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25" y="76"/>
                  </a:cxn>
                  <a:cxn ang="0">
                    <a:pos x="1524" y="83"/>
                  </a:cxn>
                  <a:cxn ang="0">
                    <a:pos x="1521" y="89"/>
                  </a:cxn>
                  <a:cxn ang="0">
                    <a:pos x="0" y="16"/>
                  </a:cxn>
                  <a:cxn ang="0">
                    <a:pos x="8" y="8"/>
                  </a:cxn>
                  <a:cxn ang="0">
                    <a:pos x="17" y="0"/>
                  </a:cxn>
                </a:cxnLst>
                <a:rect l="0" t="0" r="r" b="b"/>
                <a:pathLst>
                  <a:path w="1525" h="89">
                    <a:moveTo>
                      <a:pt x="17" y="0"/>
                    </a:moveTo>
                    <a:lnTo>
                      <a:pt x="1525" y="76"/>
                    </a:lnTo>
                    <a:lnTo>
                      <a:pt x="1524" y="83"/>
                    </a:lnTo>
                    <a:lnTo>
                      <a:pt x="1521" y="89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129"/>
              <p:cNvSpPr>
                <a:spLocks/>
              </p:cNvSpPr>
              <p:nvPr/>
            </p:nvSpPr>
            <p:spPr bwMode="auto">
              <a:xfrm>
                <a:off x="6176963" y="4522788"/>
                <a:ext cx="2444750" cy="13493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540" y="71"/>
                  </a:cxn>
                  <a:cxn ang="0">
                    <a:pos x="1539" y="75"/>
                  </a:cxn>
                  <a:cxn ang="0">
                    <a:pos x="1539" y="80"/>
                  </a:cxn>
                  <a:cxn ang="0">
                    <a:pos x="1537" y="85"/>
                  </a:cxn>
                  <a:cxn ang="0">
                    <a:pos x="0" y="16"/>
                  </a:cxn>
                  <a:cxn ang="0">
                    <a:pos x="3" y="10"/>
                  </a:cxn>
                  <a:cxn ang="0">
                    <a:pos x="6" y="4"/>
                  </a:cxn>
                  <a:cxn ang="0">
                    <a:pos x="9" y="0"/>
                  </a:cxn>
                </a:cxnLst>
                <a:rect l="0" t="0" r="r" b="b"/>
                <a:pathLst>
                  <a:path w="1540" h="85">
                    <a:moveTo>
                      <a:pt x="9" y="0"/>
                    </a:moveTo>
                    <a:lnTo>
                      <a:pt x="1540" y="71"/>
                    </a:lnTo>
                    <a:lnTo>
                      <a:pt x="1539" y="75"/>
                    </a:lnTo>
                    <a:lnTo>
                      <a:pt x="1539" y="80"/>
                    </a:lnTo>
                    <a:lnTo>
                      <a:pt x="1537" y="85"/>
                    </a:lnTo>
                    <a:lnTo>
                      <a:pt x="0" y="16"/>
                    </a:lnTo>
                    <a:lnTo>
                      <a:pt x="3" y="10"/>
                    </a:lnTo>
                    <a:lnTo>
                      <a:pt x="6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30"/>
              <p:cNvSpPr>
                <a:spLocks/>
              </p:cNvSpPr>
              <p:nvPr/>
            </p:nvSpPr>
            <p:spPr bwMode="auto">
              <a:xfrm>
                <a:off x="6157913" y="4583113"/>
                <a:ext cx="2455863" cy="12541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547" y="65"/>
                  </a:cxn>
                  <a:cxn ang="0">
                    <a:pos x="1547" y="79"/>
                  </a:cxn>
                  <a:cxn ang="0">
                    <a:pos x="0" y="16"/>
                  </a:cxn>
                  <a:cxn ang="0">
                    <a:pos x="4" y="0"/>
                  </a:cxn>
                </a:cxnLst>
                <a:rect l="0" t="0" r="r" b="b"/>
                <a:pathLst>
                  <a:path w="1547" h="79">
                    <a:moveTo>
                      <a:pt x="4" y="0"/>
                    </a:moveTo>
                    <a:lnTo>
                      <a:pt x="1547" y="65"/>
                    </a:lnTo>
                    <a:lnTo>
                      <a:pt x="1547" y="79"/>
                    </a:lnTo>
                    <a:lnTo>
                      <a:pt x="0" y="1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31"/>
              <p:cNvSpPr>
                <a:spLocks/>
              </p:cNvSpPr>
              <p:nvPr/>
            </p:nvSpPr>
            <p:spPr bwMode="auto">
              <a:xfrm>
                <a:off x="6149976" y="4643438"/>
                <a:ext cx="2463800" cy="11906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550" y="60"/>
                  </a:cxn>
                  <a:cxn ang="0">
                    <a:pos x="1550" y="65"/>
                  </a:cxn>
                  <a:cxn ang="0">
                    <a:pos x="1552" y="69"/>
                  </a:cxn>
                  <a:cxn ang="0">
                    <a:pos x="1552" y="75"/>
                  </a:cxn>
                  <a:cxn ang="0">
                    <a:pos x="0" y="16"/>
                  </a:cxn>
                  <a:cxn ang="0">
                    <a:pos x="1" y="8"/>
                  </a:cxn>
                  <a:cxn ang="0">
                    <a:pos x="1" y="0"/>
                  </a:cxn>
                </a:cxnLst>
                <a:rect l="0" t="0" r="r" b="b"/>
                <a:pathLst>
                  <a:path w="1552" h="75">
                    <a:moveTo>
                      <a:pt x="1" y="0"/>
                    </a:moveTo>
                    <a:lnTo>
                      <a:pt x="1550" y="60"/>
                    </a:lnTo>
                    <a:lnTo>
                      <a:pt x="1550" y="65"/>
                    </a:lnTo>
                    <a:lnTo>
                      <a:pt x="1552" y="69"/>
                    </a:lnTo>
                    <a:lnTo>
                      <a:pt x="1552" y="75"/>
                    </a:lnTo>
                    <a:lnTo>
                      <a:pt x="0" y="16"/>
                    </a:lnTo>
                    <a:lnTo>
                      <a:pt x="1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32"/>
              <p:cNvSpPr>
                <a:spLocks/>
              </p:cNvSpPr>
              <p:nvPr/>
            </p:nvSpPr>
            <p:spPr bwMode="auto">
              <a:xfrm>
                <a:off x="6148388" y="4702175"/>
                <a:ext cx="2468563" cy="1127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3" y="56"/>
                  </a:cxn>
                  <a:cxn ang="0">
                    <a:pos x="1554" y="61"/>
                  </a:cxn>
                  <a:cxn ang="0">
                    <a:pos x="1554" y="65"/>
                  </a:cxn>
                  <a:cxn ang="0">
                    <a:pos x="1555" y="71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555" h="71">
                    <a:moveTo>
                      <a:pt x="0" y="0"/>
                    </a:moveTo>
                    <a:lnTo>
                      <a:pt x="1553" y="56"/>
                    </a:lnTo>
                    <a:lnTo>
                      <a:pt x="1554" y="61"/>
                    </a:lnTo>
                    <a:lnTo>
                      <a:pt x="1554" y="65"/>
                    </a:lnTo>
                    <a:lnTo>
                      <a:pt x="1555" y="71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33"/>
              <p:cNvSpPr>
                <a:spLocks/>
              </p:cNvSpPr>
              <p:nvPr/>
            </p:nvSpPr>
            <p:spPr bwMode="auto">
              <a:xfrm>
                <a:off x="6149976" y="4764088"/>
                <a:ext cx="2478088" cy="1016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7" y="50"/>
                  </a:cxn>
                  <a:cxn ang="0">
                    <a:pos x="1560" y="57"/>
                  </a:cxn>
                  <a:cxn ang="0">
                    <a:pos x="1561" y="64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561" h="64">
                    <a:moveTo>
                      <a:pt x="0" y="0"/>
                    </a:moveTo>
                    <a:lnTo>
                      <a:pt x="1557" y="50"/>
                    </a:lnTo>
                    <a:lnTo>
                      <a:pt x="1560" y="57"/>
                    </a:lnTo>
                    <a:lnTo>
                      <a:pt x="1561" y="64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34"/>
              <p:cNvSpPr>
                <a:spLocks/>
              </p:cNvSpPr>
              <p:nvPr/>
            </p:nvSpPr>
            <p:spPr bwMode="auto">
              <a:xfrm>
                <a:off x="6156326" y="4827588"/>
                <a:ext cx="2486025" cy="904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61" y="44"/>
                  </a:cxn>
                  <a:cxn ang="0">
                    <a:pos x="1562" y="48"/>
                  </a:cxn>
                  <a:cxn ang="0">
                    <a:pos x="1564" y="53"/>
                  </a:cxn>
                  <a:cxn ang="0">
                    <a:pos x="1566" y="57"/>
                  </a:cxn>
                  <a:cxn ang="0">
                    <a:pos x="3" y="16"/>
                  </a:cxn>
                  <a:cxn ang="0">
                    <a:pos x="0" y="0"/>
                  </a:cxn>
                </a:cxnLst>
                <a:rect l="0" t="0" r="r" b="b"/>
                <a:pathLst>
                  <a:path w="1566" h="57">
                    <a:moveTo>
                      <a:pt x="0" y="0"/>
                    </a:moveTo>
                    <a:lnTo>
                      <a:pt x="1561" y="44"/>
                    </a:lnTo>
                    <a:lnTo>
                      <a:pt x="1562" y="48"/>
                    </a:lnTo>
                    <a:lnTo>
                      <a:pt x="1564" y="53"/>
                    </a:lnTo>
                    <a:lnTo>
                      <a:pt x="1566" y="57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35"/>
              <p:cNvSpPr>
                <a:spLocks/>
              </p:cNvSpPr>
              <p:nvPr/>
            </p:nvSpPr>
            <p:spPr bwMode="auto">
              <a:xfrm>
                <a:off x="6169026" y="4887913"/>
                <a:ext cx="2492375" cy="825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63" y="37"/>
                  </a:cxn>
                  <a:cxn ang="0">
                    <a:pos x="1566" y="43"/>
                  </a:cxn>
                  <a:cxn ang="0">
                    <a:pos x="1567" y="48"/>
                  </a:cxn>
                  <a:cxn ang="0">
                    <a:pos x="1570" y="52"/>
                  </a:cxn>
                  <a:cxn ang="0">
                    <a:pos x="5" y="16"/>
                  </a:cxn>
                  <a:cxn ang="0">
                    <a:pos x="0" y="0"/>
                  </a:cxn>
                </a:cxnLst>
                <a:rect l="0" t="0" r="r" b="b"/>
                <a:pathLst>
                  <a:path w="1570" h="52">
                    <a:moveTo>
                      <a:pt x="0" y="0"/>
                    </a:moveTo>
                    <a:lnTo>
                      <a:pt x="1563" y="37"/>
                    </a:lnTo>
                    <a:lnTo>
                      <a:pt x="1566" y="43"/>
                    </a:lnTo>
                    <a:lnTo>
                      <a:pt x="1567" y="48"/>
                    </a:lnTo>
                    <a:lnTo>
                      <a:pt x="1570" y="52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36"/>
              <p:cNvSpPr>
                <a:spLocks/>
              </p:cNvSpPr>
              <p:nvPr/>
            </p:nvSpPr>
            <p:spPr bwMode="auto">
              <a:xfrm>
                <a:off x="6191251" y="4949825"/>
                <a:ext cx="2493963" cy="730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64" y="32"/>
                  </a:cxn>
                  <a:cxn ang="0">
                    <a:pos x="1567" y="37"/>
                  </a:cxn>
                  <a:cxn ang="0">
                    <a:pos x="1568" y="41"/>
                  </a:cxn>
                  <a:cxn ang="0">
                    <a:pos x="1571" y="46"/>
                  </a:cxn>
                  <a:cxn ang="0">
                    <a:pos x="8" y="16"/>
                  </a:cxn>
                  <a:cxn ang="0">
                    <a:pos x="0" y="0"/>
                  </a:cxn>
                </a:cxnLst>
                <a:rect l="0" t="0" r="r" b="b"/>
                <a:pathLst>
                  <a:path w="1571" h="46">
                    <a:moveTo>
                      <a:pt x="0" y="0"/>
                    </a:moveTo>
                    <a:lnTo>
                      <a:pt x="1564" y="32"/>
                    </a:lnTo>
                    <a:lnTo>
                      <a:pt x="1567" y="37"/>
                    </a:lnTo>
                    <a:lnTo>
                      <a:pt x="1568" y="41"/>
                    </a:lnTo>
                    <a:lnTo>
                      <a:pt x="1571" y="4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37"/>
              <p:cNvSpPr>
                <a:spLocks/>
              </p:cNvSpPr>
              <p:nvPr/>
            </p:nvSpPr>
            <p:spPr bwMode="auto">
              <a:xfrm>
                <a:off x="6226176" y="5010150"/>
                <a:ext cx="2487613" cy="650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9" y="27"/>
                  </a:cxn>
                  <a:cxn ang="0">
                    <a:pos x="1563" y="35"/>
                  </a:cxn>
                  <a:cxn ang="0">
                    <a:pos x="1567" y="41"/>
                  </a:cxn>
                  <a:cxn ang="0">
                    <a:pos x="12" y="18"/>
                  </a:cxn>
                  <a:cxn ang="0">
                    <a:pos x="6" y="10"/>
                  </a:cxn>
                  <a:cxn ang="0">
                    <a:pos x="0" y="0"/>
                  </a:cxn>
                </a:cxnLst>
                <a:rect l="0" t="0" r="r" b="b"/>
                <a:pathLst>
                  <a:path w="1567" h="41">
                    <a:moveTo>
                      <a:pt x="0" y="0"/>
                    </a:moveTo>
                    <a:lnTo>
                      <a:pt x="1559" y="27"/>
                    </a:lnTo>
                    <a:lnTo>
                      <a:pt x="1563" y="35"/>
                    </a:lnTo>
                    <a:lnTo>
                      <a:pt x="1567" y="41"/>
                    </a:lnTo>
                    <a:lnTo>
                      <a:pt x="12" y="18"/>
                    </a:lnTo>
                    <a:lnTo>
                      <a:pt x="6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138"/>
              <p:cNvSpPr>
                <a:spLocks/>
              </p:cNvSpPr>
              <p:nvPr/>
            </p:nvSpPr>
            <p:spPr bwMode="auto">
              <a:xfrm>
                <a:off x="6272213" y="5072063"/>
                <a:ext cx="2474913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0" y="21"/>
                  </a:cxn>
                  <a:cxn ang="0">
                    <a:pos x="1553" y="26"/>
                  </a:cxn>
                  <a:cxn ang="0">
                    <a:pos x="1555" y="30"/>
                  </a:cxn>
                  <a:cxn ang="0">
                    <a:pos x="1559" y="36"/>
                  </a:cxn>
                  <a:cxn ang="0">
                    <a:pos x="17" y="17"/>
                  </a:cxn>
                  <a:cxn ang="0">
                    <a:pos x="0" y="0"/>
                  </a:cxn>
                </a:cxnLst>
                <a:rect l="0" t="0" r="r" b="b"/>
                <a:pathLst>
                  <a:path w="1559" h="36">
                    <a:moveTo>
                      <a:pt x="0" y="0"/>
                    </a:moveTo>
                    <a:lnTo>
                      <a:pt x="1550" y="21"/>
                    </a:lnTo>
                    <a:lnTo>
                      <a:pt x="1553" y="26"/>
                    </a:lnTo>
                    <a:lnTo>
                      <a:pt x="1555" y="30"/>
                    </a:lnTo>
                    <a:lnTo>
                      <a:pt x="1559" y="36"/>
                    </a:lnTo>
                    <a:lnTo>
                      <a:pt x="17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139"/>
              <p:cNvSpPr>
                <a:spLocks/>
              </p:cNvSpPr>
              <p:nvPr/>
            </p:nvSpPr>
            <p:spPr bwMode="auto">
              <a:xfrm>
                <a:off x="2635251" y="2781300"/>
                <a:ext cx="5521325" cy="298450"/>
              </a:xfrm>
              <a:custGeom>
                <a:avLst/>
                <a:gdLst/>
                <a:ahLst/>
                <a:cxnLst>
                  <a:cxn ang="0">
                    <a:pos x="1771" y="0"/>
                  </a:cxn>
                  <a:cxn ang="0">
                    <a:pos x="3478" y="112"/>
                  </a:cxn>
                  <a:cxn ang="0">
                    <a:pos x="1770" y="156"/>
                  </a:cxn>
                  <a:cxn ang="0">
                    <a:pos x="0" y="188"/>
                  </a:cxn>
                  <a:cxn ang="0">
                    <a:pos x="1771" y="0"/>
                  </a:cxn>
                </a:cxnLst>
                <a:rect l="0" t="0" r="r" b="b"/>
                <a:pathLst>
                  <a:path w="3478" h="188">
                    <a:moveTo>
                      <a:pt x="1771" y="0"/>
                    </a:moveTo>
                    <a:lnTo>
                      <a:pt x="3478" y="112"/>
                    </a:lnTo>
                    <a:lnTo>
                      <a:pt x="1770" y="156"/>
                    </a:lnTo>
                    <a:lnTo>
                      <a:pt x="0" y="188"/>
                    </a:lnTo>
                    <a:lnTo>
                      <a:pt x="177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40"/>
              <p:cNvSpPr>
                <a:spLocks/>
              </p:cNvSpPr>
              <p:nvPr/>
            </p:nvSpPr>
            <p:spPr bwMode="auto">
              <a:xfrm>
                <a:off x="5392738" y="1590675"/>
                <a:ext cx="3084513" cy="1368425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1774" y="351"/>
                  </a:cxn>
                  <a:cxn ang="0">
                    <a:pos x="1807" y="365"/>
                  </a:cxn>
                  <a:cxn ang="0">
                    <a:pos x="1836" y="385"/>
                  </a:cxn>
                  <a:cxn ang="0">
                    <a:pos x="1862" y="408"/>
                  </a:cxn>
                  <a:cxn ang="0">
                    <a:pos x="1885" y="434"/>
                  </a:cxn>
                  <a:cxn ang="0">
                    <a:pos x="1904" y="463"/>
                  </a:cxn>
                  <a:cxn ang="0">
                    <a:pos x="1919" y="494"/>
                  </a:cxn>
                  <a:cxn ang="0">
                    <a:pos x="1931" y="527"/>
                  </a:cxn>
                  <a:cxn ang="0">
                    <a:pos x="1939" y="560"/>
                  </a:cxn>
                  <a:cxn ang="0">
                    <a:pos x="1943" y="595"/>
                  </a:cxn>
                  <a:cxn ang="0">
                    <a:pos x="1943" y="630"/>
                  </a:cxn>
                  <a:cxn ang="0">
                    <a:pos x="1937" y="664"/>
                  </a:cxn>
                  <a:cxn ang="0">
                    <a:pos x="1930" y="697"/>
                  </a:cxn>
                  <a:cxn ang="0">
                    <a:pos x="1916" y="729"/>
                  </a:cxn>
                  <a:cxn ang="0">
                    <a:pos x="1898" y="758"/>
                  </a:cxn>
                  <a:cxn ang="0">
                    <a:pos x="1877" y="786"/>
                  </a:cxn>
                  <a:cxn ang="0">
                    <a:pos x="1849" y="811"/>
                  </a:cxn>
                  <a:cxn ang="0">
                    <a:pos x="1819" y="833"/>
                  </a:cxn>
                  <a:cxn ang="0">
                    <a:pos x="1782" y="849"/>
                  </a:cxn>
                  <a:cxn ang="0">
                    <a:pos x="1741" y="862"/>
                  </a:cxn>
                  <a:cxn ang="0">
                    <a:pos x="0" y="754"/>
                  </a:cxn>
                  <a:cxn ang="0">
                    <a:pos x="82" y="0"/>
                  </a:cxn>
                </a:cxnLst>
                <a:rect l="0" t="0" r="r" b="b"/>
                <a:pathLst>
                  <a:path w="1943" h="862">
                    <a:moveTo>
                      <a:pt x="82" y="0"/>
                    </a:moveTo>
                    <a:lnTo>
                      <a:pt x="1774" y="351"/>
                    </a:lnTo>
                    <a:lnTo>
                      <a:pt x="1807" y="365"/>
                    </a:lnTo>
                    <a:lnTo>
                      <a:pt x="1836" y="385"/>
                    </a:lnTo>
                    <a:lnTo>
                      <a:pt x="1862" y="408"/>
                    </a:lnTo>
                    <a:lnTo>
                      <a:pt x="1885" y="434"/>
                    </a:lnTo>
                    <a:lnTo>
                      <a:pt x="1904" y="463"/>
                    </a:lnTo>
                    <a:lnTo>
                      <a:pt x="1919" y="494"/>
                    </a:lnTo>
                    <a:lnTo>
                      <a:pt x="1931" y="527"/>
                    </a:lnTo>
                    <a:lnTo>
                      <a:pt x="1939" y="560"/>
                    </a:lnTo>
                    <a:lnTo>
                      <a:pt x="1943" y="595"/>
                    </a:lnTo>
                    <a:lnTo>
                      <a:pt x="1943" y="630"/>
                    </a:lnTo>
                    <a:lnTo>
                      <a:pt x="1937" y="664"/>
                    </a:lnTo>
                    <a:lnTo>
                      <a:pt x="1930" y="697"/>
                    </a:lnTo>
                    <a:lnTo>
                      <a:pt x="1916" y="729"/>
                    </a:lnTo>
                    <a:lnTo>
                      <a:pt x="1898" y="758"/>
                    </a:lnTo>
                    <a:lnTo>
                      <a:pt x="1877" y="786"/>
                    </a:lnTo>
                    <a:lnTo>
                      <a:pt x="1849" y="811"/>
                    </a:lnTo>
                    <a:lnTo>
                      <a:pt x="1819" y="833"/>
                    </a:lnTo>
                    <a:lnTo>
                      <a:pt x="1782" y="849"/>
                    </a:lnTo>
                    <a:lnTo>
                      <a:pt x="1741" y="862"/>
                    </a:lnTo>
                    <a:lnTo>
                      <a:pt x="0" y="754"/>
                    </a:lnTo>
                    <a:lnTo>
                      <a:pt x="8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CC1FF">
                      <a:shade val="30000"/>
                      <a:satMod val="115000"/>
                    </a:srgbClr>
                  </a:gs>
                  <a:gs pos="50000">
                    <a:srgbClr val="5CC1FF">
                      <a:shade val="67500"/>
                      <a:satMod val="115000"/>
                    </a:srgbClr>
                  </a:gs>
                  <a:gs pos="100000">
                    <a:srgbClr val="5CC1FF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141"/>
              <p:cNvSpPr>
                <a:spLocks/>
              </p:cNvSpPr>
              <p:nvPr/>
            </p:nvSpPr>
            <p:spPr bwMode="auto">
              <a:xfrm>
                <a:off x="5354638" y="2511425"/>
                <a:ext cx="3054350" cy="447675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1924" y="174"/>
                  </a:cxn>
                  <a:cxn ang="0">
                    <a:pos x="1902" y="204"/>
                  </a:cxn>
                  <a:cxn ang="0">
                    <a:pos x="1876" y="229"/>
                  </a:cxn>
                  <a:cxn ang="0">
                    <a:pos x="1844" y="251"/>
                  </a:cxn>
                  <a:cxn ang="0">
                    <a:pos x="1807" y="269"/>
                  </a:cxn>
                  <a:cxn ang="0">
                    <a:pos x="1765" y="282"/>
                  </a:cxn>
                  <a:cxn ang="0">
                    <a:pos x="0" y="178"/>
                  </a:cxn>
                  <a:cxn ang="0">
                    <a:pos x="44" y="0"/>
                  </a:cxn>
                </a:cxnLst>
                <a:rect l="0" t="0" r="r" b="b"/>
                <a:pathLst>
                  <a:path w="1924" h="282">
                    <a:moveTo>
                      <a:pt x="44" y="0"/>
                    </a:moveTo>
                    <a:lnTo>
                      <a:pt x="1924" y="174"/>
                    </a:lnTo>
                    <a:lnTo>
                      <a:pt x="1902" y="204"/>
                    </a:lnTo>
                    <a:lnTo>
                      <a:pt x="1876" y="229"/>
                    </a:lnTo>
                    <a:lnTo>
                      <a:pt x="1844" y="251"/>
                    </a:lnTo>
                    <a:lnTo>
                      <a:pt x="1807" y="269"/>
                    </a:lnTo>
                    <a:lnTo>
                      <a:pt x="1765" y="282"/>
                    </a:lnTo>
                    <a:lnTo>
                      <a:pt x="0" y="178"/>
                    </a:lnTo>
                    <a:lnTo>
                      <a:pt x="4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143"/>
              <p:cNvSpPr>
                <a:spLocks/>
              </p:cNvSpPr>
              <p:nvPr/>
            </p:nvSpPr>
            <p:spPr bwMode="auto">
              <a:xfrm>
                <a:off x="2732088" y="1695450"/>
                <a:ext cx="3170238" cy="1263650"/>
              </a:xfrm>
              <a:custGeom>
                <a:avLst/>
                <a:gdLst/>
                <a:ahLst/>
                <a:cxnLst>
                  <a:cxn ang="0">
                    <a:pos x="1597" y="0"/>
                  </a:cxn>
                  <a:cxn ang="0">
                    <a:pos x="1731" y="14"/>
                  </a:cxn>
                  <a:cxn ang="0">
                    <a:pos x="1849" y="46"/>
                  </a:cxn>
                  <a:cxn ang="0">
                    <a:pos x="1931" y="87"/>
                  </a:cxn>
                  <a:cxn ang="0">
                    <a:pos x="1971" y="132"/>
                  </a:cxn>
                  <a:cxn ang="0">
                    <a:pos x="1992" y="189"/>
                  </a:cxn>
                  <a:cxn ang="0">
                    <a:pos x="1997" y="251"/>
                  </a:cxn>
                  <a:cxn ang="0">
                    <a:pos x="1989" y="318"/>
                  </a:cxn>
                  <a:cxn ang="0">
                    <a:pos x="1969" y="386"/>
                  </a:cxn>
                  <a:cxn ang="0">
                    <a:pos x="1927" y="479"/>
                  </a:cxn>
                  <a:cxn ang="0">
                    <a:pos x="1893" y="530"/>
                  </a:cxn>
                  <a:cxn ang="0">
                    <a:pos x="1861" y="562"/>
                  </a:cxn>
                  <a:cxn ang="0">
                    <a:pos x="1808" y="582"/>
                  </a:cxn>
                  <a:cxn ang="0">
                    <a:pos x="1726" y="603"/>
                  </a:cxn>
                  <a:cxn ang="0">
                    <a:pos x="1619" y="625"/>
                  </a:cxn>
                  <a:cxn ang="0">
                    <a:pos x="1492" y="645"/>
                  </a:cxn>
                  <a:cxn ang="0">
                    <a:pos x="1348" y="664"/>
                  </a:cxn>
                  <a:cxn ang="0">
                    <a:pos x="1194" y="684"/>
                  </a:cxn>
                  <a:cxn ang="0">
                    <a:pos x="950" y="712"/>
                  </a:cxn>
                  <a:cxn ang="0">
                    <a:pos x="706" y="736"/>
                  </a:cxn>
                  <a:cxn ang="0">
                    <a:pos x="551" y="751"/>
                  </a:cxn>
                  <a:cxn ang="0">
                    <a:pos x="407" y="764"/>
                  </a:cxn>
                  <a:cxn ang="0">
                    <a:pos x="279" y="775"/>
                  </a:cxn>
                  <a:cxn ang="0">
                    <a:pos x="172" y="784"/>
                  </a:cxn>
                  <a:cxn ang="0">
                    <a:pos x="90" y="791"/>
                  </a:cxn>
                  <a:cxn ang="0">
                    <a:pos x="37" y="795"/>
                  </a:cxn>
                  <a:cxn ang="0">
                    <a:pos x="19" y="796"/>
                  </a:cxn>
                  <a:cxn ang="0">
                    <a:pos x="83" y="675"/>
                  </a:cxn>
                  <a:cxn ang="0">
                    <a:pos x="112" y="557"/>
                  </a:cxn>
                  <a:cxn ang="0">
                    <a:pos x="106" y="443"/>
                  </a:cxn>
                  <a:cxn ang="0">
                    <a:pos x="69" y="331"/>
                  </a:cxn>
                  <a:cxn ang="0">
                    <a:pos x="0" y="222"/>
                  </a:cxn>
                  <a:cxn ang="0">
                    <a:pos x="17" y="220"/>
                  </a:cxn>
                  <a:cxn ang="0">
                    <a:pos x="65" y="212"/>
                  </a:cxn>
                  <a:cxn ang="0">
                    <a:pos x="139" y="201"/>
                  </a:cxn>
                  <a:cxn ang="0">
                    <a:pos x="233" y="186"/>
                  </a:cxn>
                  <a:cxn ang="0">
                    <a:pos x="344" y="169"/>
                  </a:cxn>
                  <a:cxn ang="0">
                    <a:pos x="467" y="149"/>
                  </a:cxn>
                  <a:cxn ang="0">
                    <a:pos x="596" y="129"/>
                  </a:cxn>
                  <a:cxn ang="0">
                    <a:pos x="728" y="109"/>
                  </a:cxn>
                  <a:cxn ang="0">
                    <a:pos x="857" y="89"/>
                  </a:cxn>
                  <a:cxn ang="0">
                    <a:pos x="978" y="69"/>
                  </a:cxn>
                  <a:cxn ang="0">
                    <a:pos x="1086" y="52"/>
                  </a:cxn>
                  <a:cxn ang="0">
                    <a:pos x="1178" y="38"/>
                  </a:cxn>
                  <a:cxn ang="0">
                    <a:pos x="1361" y="12"/>
                  </a:cxn>
                  <a:cxn ang="0">
                    <a:pos x="1524" y="0"/>
                  </a:cxn>
                </a:cxnLst>
                <a:rect l="0" t="0" r="r" b="b"/>
                <a:pathLst>
                  <a:path w="1997" h="796">
                    <a:moveTo>
                      <a:pt x="1524" y="0"/>
                    </a:moveTo>
                    <a:lnTo>
                      <a:pt x="1597" y="0"/>
                    </a:lnTo>
                    <a:lnTo>
                      <a:pt x="1667" y="4"/>
                    </a:lnTo>
                    <a:lnTo>
                      <a:pt x="1731" y="14"/>
                    </a:lnTo>
                    <a:lnTo>
                      <a:pt x="1792" y="27"/>
                    </a:lnTo>
                    <a:lnTo>
                      <a:pt x="1849" y="46"/>
                    </a:lnTo>
                    <a:lnTo>
                      <a:pt x="1903" y="69"/>
                    </a:lnTo>
                    <a:lnTo>
                      <a:pt x="1931" y="87"/>
                    </a:lnTo>
                    <a:lnTo>
                      <a:pt x="1953" y="108"/>
                    </a:lnTo>
                    <a:lnTo>
                      <a:pt x="1971" y="132"/>
                    </a:lnTo>
                    <a:lnTo>
                      <a:pt x="1984" y="160"/>
                    </a:lnTo>
                    <a:lnTo>
                      <a:pt x="1992" y="189"/>
                    </a:lnTo>
                    <a:lnTo>
                      <a:pt x="1996" y="220"/>
                    </a:lnTo>
                    <a:lnTo>
                      <a:pt x="1997" y="251"/>
                    </a:lnTo>
                    <a:lnTo>
                      <a:pt x="1994" y="285"/>
                    </a:lnTo>
                    <a:lnTo>
                      <a:pt x="1989" y="318"/>
                    </a:lnTo>
                    <a:lnTo>
                      <a:pt x="1980" y="352"/>
                    </a:lnTo>
                    <a:lnTo>
                      <a:pt x="1969" y="386"/>
                    </a:lnTo>
                    <a:lnTo>
                      <a:pt x="1943" y="449"/>
                    </a:lnTo>
                    <a:lnTo>
                      <a:pt x="1927" y="479"/>
                    </a:lnTo>
                    <a:lnTo>
                      <a:pt x="1910" y="505"/>
                    </a:lnTo>
                    <a:lnTo>
                      <a:pt x="1893" y="530"/>
                    </a:lnTo>
                    <a:lnTo>
                      <a:pt x="1874" y="552"/>
                    </a:lnTo>
                    <a:lnTo>
                      <a:pt x="1861" y="562"/>
                    </a:lnTo>
                    <a:lnTo>
                      <a:pt x="1838" y="573"/>
                    </a:lnTo>
                    <a:lnTo>
                      <a:pt x="1808" y="582"/>
                    </a:lnTo>
                    <a:lnTo>
                      <a:pt x="1771" y="593"/>
                    </a:lnTo>
                    <a:lnTo>
                      <a:pt x="1726" y="603"/>
                    </a:lnTo>
                    <a:lnTo>
                      <a:pt x="1676" y="614"/>
                    </a:lnTo>
                    <a:lnTo>
                      <a:pt x="1619" y="625"/>
                    </a:lnTo>
                    <a:lnTo>
                      <a:pt x="1558" y="635"/>
                    </a:lnTo>
                    <a:lnTo>
                      <a:pt x="1492" y="645"/>
                    </a:lnTo>
                    <a:lnTo>
                      <a:pt x="1422" y="655"/>
                    </a:lnTo>
                    <a:lnTo>
                      <a:pt x="1348" y="664"/>
                    </a:lnTo>
                    <a:lnTo>
                      <a:pt x="1272" y="675"/>
                    </a:lnTo>
                    <a:lnTo>
                      <a:pt x="1194" y="684"/>
                    </a:lnTo>
                    <a:lnTo>
                      <a:pt x="1032" y="703"/>
                    </a:lnTo>
                    <a:lnTo>
                      <a:pt x="950" y="712"/>
                    </a:lnTo>
                    <a:lnTo>
                      <a:pt x="867" y="720"/>
                    </a:lnTo>
                    <a:lnTo>
                      <a:pt x="706" y="736"/>
                    </a:lnTo>
                    <a:lnTo>
                      <a:pt x="628" y="744"/>
                    </a:lnTo>
                    <a:lnTo>
                      <a:pt x="551" y="751"/>
                    </a:lnTo>
                    <a:lnTo>
                      <a:pt x="477" y="757"/>
                    </a:lnTo>
                    <a:lnTo>
                      <a:pt x="407" y="764"/>
                    </a:lnTo>
                    <a:lnTo>
                      <a:pt x="341" y="769"/>
                    </a:lnTo>
                    <a:lnTo>
                      <a:pt x="279" y="775"/>
                    </a:lnTo>
                    <a:lnTo>
                      <a:pt x="223" y="780"/>
                    </a:lnTo>
                    <a:lnTo>
                      <a:pt x="172" y="784"/>
                    </a:lnTo>
                    <a:lnTo>
                      <a:pt x="127" y="788"/>
                    </a:lnTo>
                    <a:lnTo>
                      <a:pt x="90" y="791"/>
                    </a:lnTo>
                    <a:lnTo>
                      <a:pt x="60" y="793"/>
                    </a:lnTo>
                    <a:lnTo>
                      <a:pt x="37" y="795"/>
                    </a:lnTo>
                    <a:lnTo>
                      <a:pt x="24" y="796"/>
                    </a:lnTo>
                    <a:lnTo>
                      <a:pt x="19" y="796"/>
                    </a:lnTo>
                    <a:lnTo>
                      <a:pt x="56" y="735"/>
                    </a:lnTo>
                    <a:lnTo>
                      <a:pt x="83" y="675"/>
                    </a:lnTo>
                    <a:lnTo>
                      <a:pt x="102" y="615"/>
                    </a:lnTo>
                    <a:lnTo>
                      <a:pt x="112" y="557"/>
                    </a:lnTo>
                    <a:lnTo>
                      <a:pt x="114" y="498"/>
                    </a:lnTo>
                    <a:lnTo>
                      <a:pt x="106" y="443"/>
                    </a:lnTo>
                    <a:lnTo>
                      <a:pt x="91" y="386"/>
                    </a:lnTo>
                    <a:lnTo>
                      <a:pt x="69" y="331"/>
                    </a:lnTo>
                    <a:lnTo>
                      <a:pt x="38" y="275"/>
                    </a:lnTo>
                    <a:lnTo>
                      <a:pt x="0" y="222"/>
                    </a:lnTo>
                    <a:lnTo>
                      <a:pt x="4" y="221"/>
                    </a:lnTo>
                    <a:lnTo>
                      <a:pt x="17" y="220"/>
                    </a:lnTo>
                    <a:lnTo>
                      <a:pt x="37" y="217"/>
                    </a:lnTo>
                    <a:lnTo>
                      <a:pt x="65" y="212"/>
                    </a:lnTo>
                    <a:lnTo>
                      <a:pt x="99" y="208"/>
                    </a:lnTo>
                    <a:lnTo>
                      <a:pt x="139" y="201"/>
                    </a:lnTo>
                    <a:lnTo>
                      <a:pt x="184" y="194"/>
                    </a:lnTo>
                    <a:lnTo>
                      <a:pt x="233" y="186"/>
                    </a:lnTo>
                    <a:lnTo>
                      <a:pt x="287" y="178"/>
                    </a:lnTo>
                    <a:lnTo>
                      <a:pt x="344" y="169"/>
                    </a:lnTo>
                    <a:lnTo>
                      <a:pt x="405" y="160"/>
                    </a:lnTo>
                    <a:lnTo>
                      <a:pt x="467" y="149"/>
                    </a:lnTo>
                    <a:lnTo>
                      <a:pt x="531" y="140"/>
                    </a:lnTo>
                    <a:lnTo>
                      <a:pt x="596" y="129"/>
                    </a:lnTo>
                    <a:lnTo>
                      <a:pt x="662" y="120"/>
                    </a:lnTo>
                    <a:lnTo>
                      <a:pt x="728" y="109"/>
                    </a:lnTo>
                    <a:lnTo>
                      <a:pt x="793" y="99"/>
                    </a:lnTo>
                    <a:lnTo>
                      <a:pt x="857" y="89"/>
                    </a:lnTo>
                    <a:lnTo>
                      <a:pt x="919" y="79"/>
                    </a:lnTo>
                    <a:lnTo>
                      <a:pt x="978" y="69"/>
                    </a:lnTo>
                    <a:lnTo>
                      <a:pt x="1034" y="60"/>
                    </a:lnTo>
                    <a:lnTo>
                      <a:pt x="1086" y="52"/>
                    </a:lnTo>
                    <a:lnTo>
                      <a:pt x="1134" y="44"/>
                    </a:lnTo>
                    <a:lnTo>
                      <a:pt x="1178" y="38"/>
                    </a:lnTo>
                    <a:lnTo>
                      <a:pt x="1273" y="23"/>
                    </a:lnTo>
                    <a:lnTo>
                      <a:pt x="1361" y="12"/>
                    </a:lnTo>
                    <a:lnTo>
                      <a:pt x="1445" y="4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FFE8A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44"/>
              <p:cNvSpPr>
                <a:spLocks/>
              </p:cNvSpPr>
              <p:nvPr/>
            </p:nvSpPr>
            <p:spPr bwMode="auto">
              <a:xfrm>
                <a:off x="2732088" y="1695450"/>
                <a:ext cx="3170238" cy="839788"/>
              </a:xfrm>
              <a:custGeom>
                <a:avLst/>
                <a:gdLst/>
                <a:ahLst/>
                <a:cxnLst>
                  <a:cxn ang="0">
                    <a:pos x="1597" y="0"/>
                  </a:cxn>
                  <a:cxn ang="0">
                    <a:pos x="1731" y="14"/>
                  </a:cxn>
                  <a:cxn ang="0">
                    <a:pos x="1849" y="46"/>
                  </a:cxn>
                  <a:cxn ang="0">
                    <a:pos x="1931" y="87"/>
                  </a:cxn>
                  <a:cxn ang="0">
                    <a:pos x="1971" y="132"/>
                  </a:cxn>
                  <a:cxn ang="0">
                    <a:pos x="1992" y="188"/>
                  </a:cxn>
                  <a:cxn ang="0">
                    <a:pos x="1997" y="251"/>
                  </a:cxn>
                  <a:cxn ang="0">
                    <a:pos x="1989" y="318"/>
                  </a:cxn>
                  <a:cxn ang="0">
                    <a:pos x="1971" y="384"/>
                  </a:cxn>
                  <a:cxn ang="0">
                    <a:pos x="1928" y="477"/>
                  </a:cxn>
                  <a:cxn ang="0">
                    <a:pos x="1894" y="529"/>
                  </a:cxn>
                  <a:cxn ang="0">
                    <a:pos x="1882" y="440"/>
                  </a:cxn>
                  <a:cxn ang="0">
                    <a:pos x="1903" y="352"/>
                  </a:cxn>
                  <a:cxn ang="0">
                    <a:pos x="1901" y="279"/>
                  </a:cxn>
                  <a:cxn ang="0">
                    <a:pos x="1877" y="221"/>
                  </a:cxn>
                  <a:cxn ang="0">
                    <a:pos x="1835" y="176"/>
                  </a:cxn>
                  <a:cxn ang="0">
                    <a:pos x="1776" y="145"/>
                  </a:cxn>
                  <a:cxn ang="0">
                    <a:pos x="1704" y="128"/>
                  </a:cxn>
                  <a:cxn ang="0">
                    <a:pos x="1620" y="123"/>
                  </a:cxn>
                  <a:cxn ang="0">
                    <a:pos x="1528" y="132"/>
                  </a:cxn>
                  <a:cxn ang="0">
                    <a:pos x="1470" y="140"/>
                  </a:cxn>
                  <a:cxn ang="0">
                    <a:pos x="1383" y="152"/>
                  </a:cxn>
                  <a:cxn ang="0">
                    <a:pos x="1272" y="166"/>
                  </a:cxn>
                  <a:cxn ang="0">
                    <a:pos x="1141" y="184"/>
                  </a:cxn>
                  <a:cxn ang="0">
                    <a:pos x="997" y="202"/>
                  </a:cxn>
                  <a:cxn ang="0">
                    <a:pos x="843" y="221"/>
                  </a:cxn>
                  <a:cxn ang="0">
                    <a:pos x="689" y="241"/>
                  </a:cxn>
                  <a:cxn ang="0">
                    <a:pos x="537" y="259"/>
                  </a:cxn>
                  <a:cxn ang="0">
                    <a:pos x="391" y="277"/>
                  </a:cxn>
                  <a:cxn ang="0">
                    <a:pos x="260" y="293"/>
                  </a:cxn>
                  <a:cxn ang="0">
                    <a:pos x="149" y="306"/>
                  </a:cxn>
                  <a:cxn ang="0">
                    <a:pos x="61" y="316"/>
                  </a:cxn>
                  <a:cxn ang="0">
                    <a:pos x="0" y="222"/>
                  </a:cxn>
                  <a:cxn ang="0">
                    <a:pos x="17" y="220"/>
                  </a:cxn>
                  <a:cxn ang="0">
                    <a:pos x="65" y="212"/>
                  </a:cxn>
                  <a:cxn ang="0">
                    <a:pos x="139" y="201"/>
                  </a:cxn>
                  <a:cxn ang="0">
                    <a:pos x="233" y="186"/>
                  </a:cxn>
                  <a:cxn ang="0">
                    <a:pos x="344" y="169"/>
                  </a:cxn>
                  <a:cxn ang="0">
                    <a:pos x="467" y="149"/>
                  </a:cxn>
                  <a:cxn ang="0">
                    <a:pos x="596" y="129"/>
                  </a:cxn>
                  <a:cxn ang="0">
                    <a:pos x="728" y="109"/>
                  </a:cxn>
                  <a:cxn ang="0">
                    <a:pos x="857" y="89"/>
                  </a:cxn>
                  <a:cxn ang="0">
                    <a:pos x="978" y="69"/>
                  </a:cxn>
                  <a:cxn ang="0">
                    <a:pos x="1086" y="52"/>
                  </a:cxn>
                  <a:cxn ang="0">
                    <a:pos x="1178" y="38"/>
                  </a:cxn>
                  <a:cxn ang="0">
                    <a:pos x="1361" y="12"/>
                  </a:cxn>
                  <a:cxn ang="0">
                    <a:pos x="1524" y="0"/>
                  </a:cxn>
                </a:cxnLst>
                <a:rect l="0" t="0" r="r" b="b"/>
                <a:pathLst>
                  <a:path w="1997" h="529">
                    <a:moveTo>
                      <a:pt x="1524" y="0"/>
                    </a:moveTo>
                    <a:lnTo>
                      <a:pt x="1597" y="0"/>
                    </a:lnTo>
                    <a:lnTo>
                      <a:pt x="1667" y="4"/>
                    </a:lnTo>
                    <a:lnTo>
                      <a:pt x="1731" y="14"/>
                    </a:lnTo>
                    <a:lnTo>
                      <a:pt x="1792" y="27"/>
                    </a:lnTo>
                    <a:lnTo>
                      <a:pt x="1849" y="46"/>
                    </a:lnTo>
                    <a:lnTo>
                      <a:pt x="1903" y="69"/>
                    </a:lnTo>
                    <a:lnTo>
                      <a:pt x="1931" y="87"/>
                    </a:lnTo>
                    <a:lnTo>
                      <a:pt x="1953" y="108"/>
                    </a:lnTo>
                    <a:lnTo>
                      <a:pt x="1971" y="132"/>
                    </a:lnTo>
                    <a:lnTo>
                      <a:pt x="1984" y="158"/>
                    </a:lnTo>
                    <a:lnTo>
                      <a:pt x="1992" y="188"/>
                    </a:lnTo>
                    <a:lnTo>
                      <a:pt x="1997" y="218"/>
                    </a:lnTo>
                    <a:lnTo>
                      <a:pt x="1997" y="251"/>
                    </a:lnTo>
                    <a:lnTo>
                      <a:pt x="1994" y="283"/>
                    </a:lnTo>
                    <a:lnTo>
                      <a:pt x="1989" y="318"/>
                    </a:lnTo>
                    <a:lnTo>
                      <a:pt x="1981" y="351"/>
                    </a:lnTo>
                    <a:lnTo>
                      <a:pt x="1971" y="384"/>
                    </a:lnTo>
                    <a:lnTo>
                      <a:pt x="1944" y="448"/>
                    </a:lnTo>
                    <a:lnTo>
                      <a:pt x="1928" y="477"/>
                    </a:lnTo>
                    <a:lnTo>
                      <a:pt x="1911" y="504"/>
                    </a:lnTo>
                    <a:lnTo>
                      <a:pt x="1894" y="529"/>
                    </a:lnTo>
                    <a:lnTo>
                      <a:pt x="1862" y="489"/>
                    </a:lnTo>
                    <a:lnTo>
                      <a:pt x="1882" y="440"/>
                    </a:lnTo>
                    <a:lnTo>
                      <a:pt x="1895" y="394"/>
                    </a:lnTo>
                    <a:lnTo>
                      <a:pt x="1903" y="352"/>
                    </a:lnTo>
                    <a:lnTo>
                      <a:pt x="1905" y="314"/>
                    </a:lnTo>
                    <a:lnTo>
                      <a:pt x="1901" y="279"/>
                    </a:lnTo>
                    <a:lnTo>
                      <a:pt x="1891" y="247"/>
                    </a:lnTo>
                    <a:lnTo>
                      <a:pt x="1877" y="221"/>
                    </a:lnTo>
                    <a:lnTo>
                      <a:pt x="1858" y="196"/>
                    </a:lnTo>
                    <a:lnTo>
                      <a:pt x="1835" y="176"/>
                    </a:lnTo>
                    <a:lnTo>
                      <a:pt x="1807" y="158"/>
                    </a:lnTo>
                    <a:lnTo>
                      <a:pt x="1776" y="145"/>
                    </a:lnTo>
                    <a:lnTo>
                      <a:pt x="1742" y="135"/>
                    </a:lnTo>
                    <a:lnTo>
                      <a:pt x="1704" y="128"/>
                    </a:lnTo>
                    <a:lnTo>
                      <a:pt x="1664" y="124"/>
                    </a:lnTo>
                    <a:lnTo>
                      <a:pt x="1620" y="123"/>
                    </a:lnTo>
                    <a:lnTo>
                      <a:pt x="1575" y="127"/>
                    </a:lnTo>
                    <a:lnTo>
                      <a:pt x="1528" y="132"/>
                    </a:lnTo>
                    <a:lnTo>
                      <a:pt x="1503" y="136"/>
                    </a:lnTo>
                    <a:lnTo>
                      <a:pt x="1470" y="140"/>
                    </a:lnTo>
                    <a:lnTo>
                      <a:pt x="1430" y="146"/>
                    </a:lnTo>
                    <a:lnTo>
                      <a:pt x="1383" y="152"/>
                    </a:lnTo>
                    <a:lnTo>
                      <a:pt x="1330" y="160"/>
                    </a:lnTo>
                    <a:lnTo>
                      <a:pt x="1272" y="166"/>
                    </a:lnTo>
                    <a:lnTo>
                      <a:pt x="1208" y="176"/>
                    </a:lnTo>
                    <a:lnTo>
                      <a:pt x="1141" y="184"/>
                    </a:lnTo>
                    <a:lnTo>
                      <a:pt x="1069" y="193"/>
                    </a:lnTo>
                    <a:lnTo>
                      <a:pt x="997" y="202"/>
                    </a:lnTo>
                    <a:lnTo>
                      <a:pt x="921" y="212"/>
                    </a:lnTo>
                    <a:lnTo>
                      <a:pt x="843" y="221"/>
                    </a:lnTo>
                    <a:lnTo>
                      <a:pt x="767" y="231"/>
                    </a:lnTo>
                    <a:lnTo>
                      <a:pt x="689" y="241"/>
                    </a:lnTo>
                    <a:lnTo>
                      <a:pt x="612" y="250"/>
                    </a:lnTo>
                    <a:lnTo>
                      <a:pt x="537" y="259"/>
                    </a:lnTo>
                    <a:lnTo>
                      <a:pt x="463" y="269"/>
                    </a:lnTo>
                    <a:lnTo>
                      <a:pt x="391" y="277"/>
                    </a:lnTo>
                    <a:lnTo>
                      <a:pt x="324" y="285"/>
                    </a:lnTo>
                    <a:lnTo>
                      <a:pt x="260" y="293"/>
                    </a:lnTo>
                    <a:lnTo>
                      <a:pt x="202" y="299"/>
                    </a:lnTo>
                    <a:lnTo>
                      <a:pt x="149" y="306"/>
                    </a:lnTo>
                    <a:lnTo>
                      <a:pt x="102" y="311"/>
                    </a:lnTo>
                    <a:lnTo>
                      <a:pt x="61" y="316"/>
                    </a:lnTo>
                    <a:lnTo>
                      <a:pt x="33" y="269"/>
                    </a:lnTo>
                    <a:lnTo>
                      <a:pt x="0" y="222"/>
                    </a:lnTo>
                    <a:lnTo>
                      <a:pt x="4" y="221"/>
                    </a:lnTo>
                    <a:lnTo>
                      <a:pt x="17" y="220"/>
                    </a:lnTo>
                    <a:lnTo>
                      <a:pt x="37" y="217"/>
                    </a:lnTo>
                    <a:lnTo>
                      <a:pt x="65" y="212"/>
                    </a:lnTo>
                    <a:lnTo>
                      <a:pt x="99" y="208"/>
                    </a:lnTo>
                    <a:lnTo>
                      <a:pt x="139" y="201"/>
                    </a:lnTo>
                    <a:lnTo>
                      <a:pt x="184" y="194"/>
                    </a:lnTo>
                    <a:lnTo>
                      <a:pt x="233" y="186"/>
                    </a:lnTo>
                    <a:lnTo>
                      <a:pt x="287" y="178"/>
                    </a:lnTo>
                    <a:lnTo>
                      <a:pt x="344" y="169"/>
                    </a:lnTo>
                    <a:lnTo>
                      <a:pt x="405" y="160"/>
                    </a:lnTo>
                    <a:lnTo>
                      <a:pt x="467" y="149"/>
                    </a:lnTo>
                    <a:lnTo>
                      <a:pt x="531" y="140"/>
                    </a:lnTo>
                    <a:lnTo>
                      <a:pt x="596" y="129"/>
                    </a:lnTo>
                    <a:lnTo>
                      <a:pt x="662" y="120"/>
                    </a:lnTo>
                    <a:lnTo>
                      <a:pt x="728" y="109"/>
                    </a:lnTo>
                    <a:lnTo>
                      <a:pt x="793" y="99"/>
                    </a:lnTo>
                    <a:lnTo>
                      <a:pt x="857" y="89"/>
                    </a:lnTo>
                    <a:lnTo>
                      <a:pt x="919" y="79"/>
                    </a:lnTo>
                    <a:lnTo>
                      <a:pt x="978" y="69"/>
                    </a:lnTo>
                    <a:lnTo>
                      <a:pt x="1034" y="60"/>
                    </a:lnTo>
                    <a:lnTo>
                      <a:pt x="1086" y="52"/>
                    </a:lnTo>
                    <a:lnTo>
                      <a:pt x="1134" y="44"/>
                    </a:lnTo>
                    <a:lnTo>
                      <a:pt x="1178" y="38"/>
                    </a:lnTo>
                    <a:lnTo>
                      <a:pt x="1273" y="23"/>
                    </a:lnTo>
                    <a:lnTo>
                      <a:pt x="1361" y="12"/>
                    </a:lnTo>
                    <a:lnTo>
                      <a:pt x="1445" y="4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BFBC6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145"/>
              <p:cNvSpPr>
                <a:spLocks/>
              </p:cNvSpPr>
              <p:nvPr/>
            </p:nvSpPr>
            <p:spPr bwMode="auto">
              <a:xfrm>
                <a:off x="2730501" y="1701800"/>
                <a:ext cx="3121025" cy="542925"/>
              </a:xfrm>
              <a:custGeom>
                <a:avLst/>
                <a:gdLst/>
                <a:ahLst/>
                <a:cxnLst>
                  <a:cxn ang="0">
                    <a:pos x="1703" y="0"/>
                  </a:cxn>
                  <a:cxn ang="0">
                    <a:pos x="1771" y="6"/>
                  </a:cxn>
                  <a:cxn ang="0">
                    <a:pos x="1832" y="24"/>
                  </a:cxn>
                  <a:cxn ang="0">
                    <a:pos x="1888" y="61"/>
                  </a:cxn>
                  <a:cxn ang="0">
                    <a:pos x="1927" y="109"/>
                  </a:cxn>
                  <a:cxn ang="0">
                    <a:pos x="1951" y="161"/>
                  </a:cxn>
                  <a:cxn ang="0">
                    <a:pos x="1962" y="214"/>
                  </a:cxn>
                  <a:cxn ang="0">
                    <a:pos x="1966" y="263"/>
                  </a:cxn>
                  <a:cxn ang="0">
                    <a:pos x="1965" y="303"/>
                  </a:cxn>
                  <a:cxn ang="0">
                    <a:pos x="1961" y="331"/>
                  </a:cxn>
                  <a:cxn ang="0">
                    <a:pos x="1960" y="342"/>
                  </a:cxn>
                  <a:cxn ang="0">
                    <a:pos x="1945" y="258"/>
                  </a:cxn>
                  <a:cxn ang="0">
                    <a:pos x="1915" y="194"/>
                  </a:cxn>
                  <a:cxn ang="0">
                    <a:pos x="1870" y="146"/>
                  </a:cxn>
                  <a:cxn ang="0">
                    <a:pos x="1816" y="113"/>
                  </a:cxn>
                  <a:cxn ang="0">
                    <a:pos x="1755" y="93"/>
                  </a:cxn>
                  <a:cxn ang="0">
                    <a:pos x="1690" y="84"/>
                  </a:cxn>
                  <a:cxn ang="0">
                    <a:pos x="1623" y="83"/>
                  </a:cxn>
                  <a:cxn ang="0">
                    <a:pos x="1559" y="87"/>
                  </a:cxn>
                  <a:cxn ang="0">
                    <a:pos x="1512" y="92"/>
                  </a:cxn>
                  <a:cxn ang="0">
                    <a:pos x="1436" y="103"/>
                  </a:cxn>
                  <a:cxn ang="0">
                    <a:pos x="1339" y="115"/>
                  </a:cxn>
                  <a:cxn ang="0">
                    <a:pos x="1222" y="131"/>
                  </a:cxn>
                  <a:cxn ang="0">
                    <a:pos x="1093" y="148"/>
                  </a:cxn>
                  <a:cxn ang="0">
                    <a:pos x="954" y="166"/>
                  </a:cxn>
                  <a:cxn ang="0">
                    <a:pos x="739" y="196"/>
                  </a:cxn>
                  <a:cxn ang="0">
                    <a:pos x="597" y="214"/>
                  </a:cxn>
                  <a:cxn ang="0">
                    <a:pos x="462" y="233"/>
                  </a:cxn>
                  <a:cxn ang="0">
                    <a:pos x="338" y="250"/>
                  </a:cxn>
                  <a:cxn ang="0">
                    <a:pos x="231" y="265"/>
                  </a:cxn>
                  <a:cxn ang="0">
                    <a:pos x="143" y="277"/>
                  </a:cxn>
                  <a:cxn ang="0">
                    <a:pos x="80" y="285"/>
                  </a:cxn>
                  <a:cxn ang="0">
                    <a:pos x="46" y="290"/>
                  </a:cxn>
                  <a:cxn ang="0">
                    <a:pos x="0" y="238"/>
                  </a:cxn>
                  <a:cxn ang="0">
                    <a:pos x="5" y="217"/>
                  </a:cxn>
                  <a:cxn ang="0">
                    <a:pos x="38" y="212"/>
                  </a:cxn>
                  <a:cxn ang="0">
                    <a:pos x="99" y="201"/>
                  </a:cxn>
                  <a:cxn ang="0">
                    <a:pos x="186" y="188"/>
                  </a:cxn>
                  <a:cxn ang="0">
                    <a:pos x="293" y="169"/>
                  </a:cxn>
                  <a:cxn ang="0">
                    <a:pos x="417" y="149"/>
                  </a:cxn>
                  <a:cxn ang="0">
                    <a:pos x="555" y="128"/>
                  </a:cxn>
                  <a:cxn ang="0">
                    <a:pos x="702" y="107"/>
                  </a:cxn>
                  <a:cxn ang="0">
                    <a:pos x="1007" y="63"/>
                  </a:cxn>
                  <a:cxn ang="0">
                    <a:pos x="1232" y="35"/>
                  </a:cxn>
                  <a:cxn ang="0">
                    <a:pos x="1372" y="20"/>
                  </a:cxn>
                  <a:cxn ang="0">
                    <a:pos x="1500" y="8"/>
                  </a:cxn>
                  <a:cxn ang="0">
                    <a:pos x="1611" y="2"/>
                  </a:cxn>
                </a:cxnLst>
                <a:rect l="0" t="0" r="r" b="b"/>
                <a:pathLst>
                  <a:path w="1966" h="342">
                    <a:moveTo>
                      <a:pt x="1660" y="0"/>
                    </a:moveTo>
                    <a:lnTo>
                      <a:pt x="1703" y="0"/>
                    </a:lnTo>
                    <a:lnTo>
                      <a:pt x="1740" y="3"/>
                    </a:lnTo>
                    <a:lnTo>
                      <a:pt x="1771" y="6"/>
                    </a:lnTo>
                    <a:lnTo>
                      <a:pt x="1795" y="11"/>
                    </a:lnTo>
                    <a:lnTo>
                      <a:pt x="1832" y="24"/>
                    </a:lnTo>
                    <a:lnTo>
                      <a:pt x="1862" y="42"/>
                    </a:lnTo>
                    <a:lnTo>
                      <a:pt x="1888" y="61"/>
                    </a:lnTo>
                    <a:lnTo>
                      <a:pt x="1910" y="85"/>
                    </a:lnTo>
                    <a:lnTo>
                      <a:pt x="1927" y="109"/>
                    </a:lnTo>
                    <a:lnTo>
                      <a:pt x="1940" y="134"/>
                    </a:lnTo>
                    <a:lnTo>
                      <a:pt x="1951" y="161"/>
                    </a:lnTo>
                    <a:lnTo>
                      <a:pt x="1957" y="188"/>
                    </a:lnTo>
                    <a:lnTo>
                      <a:pt x="1962" y="214"/>
                    </a:lnTo>
                    <a:lnTo>
                      <a:pt x="1965" y="239"/>
                    </a:lnTo>
                    <a:lnTo>
                      <a:pt x="1966" y="263"/>
                    </a:lnTo>
                    <a:lnTo>
                      <a:pt x="1966" y="285"/>
                    </a:lnTo>
                    <a:lnTo>
                      <a:pt x="1965" y="303"/>
                    </a:lnTo>
                    <a:lnTo>
                      <a:pt x="1964" y="319"/>
                    </a:lnTo>
                    <a:lnTo>
                      <a:pt x="1961" y="331"/>
                    </a:lnTo>
                    <a:lnTo>
                      <a:pt x="1960" y="339"/>
                    </a:lnTo>
                    <a:lnTo>
                      <a:pt x="1960" y="342"/>
                    </a:lnTo>
                    <a:lnTo>
                      <a:pt x="1954" y="298"/>
                    </a:lnTo>
                    <a:lnTo>
                      <a:pt x="1945" y="258"/>
                    </a:lnTo>
                    <a:lnTo>
                      <a:pt x="1932" y="223"/>
                    </a:lnTo>
                    <a:lnTo>
                      <a:pt x="1915" y="194"/>
                    </a:lnTo>
                    <a:lnTo>
                      <a:pt x="1894" y="168"/>
                    </a:lnTo>
                    <a:lnTo>
                      <a:pt x="1870" y="146"/>
                    </a:lnTo>
                    <a:lnTo>
                      <a:pt x="1845" y="128"/>
                    </a:lnTo>
                    <a:lnTo>
                      <a:pt x="1816" y="113"/>
                    </a:lnTo>
                    <a:lnTo>
                      <a:pt x="1787" y="103"/>
                    </a:lnTo>
                    <a:lnTo>
                      <a:pt x="1755" y="93"/>
                    </a:lnTo>
                    <a:lnTo>
                      <a:pt x="1722" y="87"/>
                    </a:lnTo>
                    <a:lnTo>
                      <a:pt x="1690" y="84"/>
                    </a:lnTo>
                    <a:lnTo>
                      <a:pt x="1656" y="81"/>
                    </a:lnTo>
                    <a:lnTo>
                      <a:pt x="1623" y="83"/>
                    </a:lnTo>
                    <a:lnTo>
                      <a:pt x="1591" y="84"/>
                    </a:lnTo>
                    <a:lnTo>
                      <a:pt x="1559" y="87"/>
                    </a:lnTo>
                    <a:lnTo>
                      <a:pt x="1539" y="89"/>
                    </a:lnTo>
                    <a:lnTo>
                      <a:pt x="1512" y="92"/>
                    </a:lnTo>
                    <a:lnTo>
                      <a:pt x="1476" y="97"/>
                    </a:lnTo>
                    <a:lnTo>
                      <a:pt x="1436" y="103"/>
                    </a:lnTo>
                    <a:lnTo>
                      <a:pt x="1390" y="108"/>
                    </a:lnTo>
                    <a:lnTo>
                      <a:pt x="1339" y="115"/>
                    </a:lnTo>
                    <a:lnTo>
                      <a:pt x="1282" y="123"/>
                    </a:lnTo>
                    <a:lnTo>
                      <a:pt x="1222" y="131"/>
                    </a:lnTo>
                    <a:lnTo>
                      <a:pt x="1159" y="138"/>
                    </a:lnTo>
                    <a:lnTo>
                      <a:pt x="1093" y="148"/>
                    </a:lnTo>
                    <a:lnTo>
                      <a:pt x="1024" y="157"/>
                    </a:lnTo>
                    <a:lnTo>
                      <a:pt x="954" y="166"/>
                    </a:lnTo>
                    <a:lnTo>
                      <a:pt x="811" y="185"/>
                    </a:lnTo>
                    <a:lnTo>
                      <a:pt x="739" y="196"/>
                    </a:lnTo>
                    <a:lnTo>
                      <a:pt x="667" y="205"/>
                    </a:lnTo>
                    <a:lnTo>
                      <a:pt x="597" y="214"/>
                    </a:lnTo>
                    <a:lnTo>
                      <a:pt x="528" y="223"/>
                    </a:lnTo>
                    <a:lnTo>
                      <a:pt x="462" y="233"/>
                    </a:lnTo>
                    <a:lnTo>
                      <a:pt x="399" y="241"/>
                    </a:lnTo>
                    <a:lnTo>
                      <a:pt x="338" y="250"/>
                    </a:lnTo>
                    <a:lnTo>
                      <a:pt x="283" y="257"/>
                    </a:lnTo>
                    <a:lnTo>
                      <a:pt x="231" y="265"/>
                    </a:lnTo>
                    <a:lnTo>
                      <a:pt x="183" y="270"/>
                    </a:lnTo>
                    <a:lnTo>
                      <a:pt x="143" y="277"/>
                    </a:lnTo>
                    <a:lnTo>
                      <a:pt x="108" y="281"/>
                    </a:lnTo>
                    <a:lnTo>
                      <a:pt x="80" y="285"/>
                    </a:lnTo>
                    <a:lnTo>
                      <a:pt x="59" y="287"/>
                    </a:lnTo>
                    <a:lnTo>
                      <a:pt x="46" y="290"/>
                    </a:lnTo>
                    <a:lnTo>
                      <a:pt x="42" y="290"/>
                    </a:lnTo>
                    <a:lnTo>
                      <a:pt x="0" y="238"/>
                    </a:lnTo>
                    <a:lnTo>
                      <a:pt x="1" y="218"/>
                    </a:lnTo>
                    <a:lnTo>
                      <a:pt x="5" y="217"/>
                    </a:lnTo>
                    <a:lnTo>
                      <a:pt x="18" y="216"/>
                    </a:lnTo>
                    <a:lnTo>
                      <a:pt x="38" y="212"/>
                    </a:lnTo>
                    <a:lnTo>
                      <a:pt x="66" y="208"/>
                    </a:lnTo>
                    <a:lnTo>
                      <a:pt x="99" y="201"/>
                    </a:lnTo>
                    <a:lnTo>
                      <a:pt x="140" y="194"/>
                    </a:lnTo>
                    <a:lnTo>
                      <a:pt x="186" y="188"/>
                    </a:lnTo>
                    <a:lnTo>
                      <a:pt x="236" y="178"/>
                    </a:lnTo>
                    <a:lnTo>
                      <a:pt x="293" y="169"/>
                    </a:lnTo>
                    <a:lnTo>
                      <a:pt x="353" y="160"/>
                    </a:lnTo>
                    <a:lnTo>
                      <a:pt x="417" y="149"/>
                    </a:lnTo>
                    <a:lnTo>
                      <a:pt x="485" y="138"/>
                    </a:lnTo>
                    <a:lnTo>
                      <a:pt x="555" y="128"/>
                    </a:lnTo>
                    <a:lnTo>
                      <a:pt x="628" y="117"/>
                    </a:lnTo>
                    <a:lnTo>
                      <a:pt x="702" y="107"/>
                    </a:lnTo>
                    <a:lnTo>
                      <a:pt x="777" y="95"/>
                    </a:lnTo>
                    <a:lnTo>
                      <a:pt x="1007" y="63"/>
                    </a:lnTo>
                    <a:lnTo>
                      <a:pt x="1084" y="53"/>
                    </a:lnTo>
                    <a:lnTo>
                      <a:pt x="1232" y="35"/>
                    </a:lnTo>
                    <a:lnTo>
                      <a:pt x="1303" y="27"/>
                    </a:lnTo>
                    <a:lnTo>
                      <a:pt x="1372" y="20"/>
                    </a:lnTo>
                    <a:lnTo>
                      <a:pt x="1438" y="14"/>
                    </a:lnTo>
                    <a:lnTo>
                      <a:pt x="1500" y="8"/>
                    </a:lnTo>
                    <a:lnTo>
                      <a:pt x="1558" y="4"/>
                    </a:lnTo>
                    <a:lnTo>
                      <a:pt x="1611" y="2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70772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46"/>
              <p:cNvSpPr>
                <a:spLocks/>
              </p:cNvSpPr>
              <p:nvPr/>
            </p:nvSpPr>
            <p:spPr bwMode="auto">
              <a:xfrm>
                <a:off x="2838451" y="1893888"/>
                <a:ext cx="2686050" cy="346075"/>
              </a:xfrm>
              <a:custGeom>
                <a:avLst/>
                <a:gdLst/>
                <a:ahLst/>
                <a:cxnLst>
                  <a:cxn ang="0">
                    <a:pos x="1650" y="0"/>
                  </a:cxn>
                  <a:cxn ang="0">
                    <a:pos x="1671" y="4"/>
                  </a:cxn>
                  <a:cxn ang="0">
                    <a:pos x="1692" y="10"/>
                  </a:cxn>
                  <a:cxn ang="0">
                    <a:pos x="7" y="218"/>
                  </a:cxn>
                  <a:cxn ang="0">
                    <a:pos x="3" y="211"/>
                  </a:cxn>
                  <a:cxn ang="0">
                    <a:pos x="0" y="206"/>
                  </a:cxn>
                  <a:cxn ang="0">
                    <a:pos x="1650" y="0"/>
                  </a:cxn>
                </a:cxnLst>
                <a:rect l="0" t="0" r="r" b="b"/>
                <a:pathLst>
                  <a:path w="1692" h="218">
                    <a:moveTo>
                      <a:pt x="1650" y="0"/>
                    </a:moveTo>
                    <a:lnTo>
                      <a:pt x="1671" y="4"/>
                    </a:lnTo>
                    <a:lnTo>
                      <a:pt x="1692" y="10"/>
                    </a:lnTo>
                    <a:lnTo>
                      <a:pt x="7" y="218"/>
                    </a:lnTo>
                    <a:lnTo>
                      <a:pt x="3" y="211"/>
                    </a:lnTo>
                    <a:lnTo>
                      <a:pt x="0" y="206"/>
                    </a:lnTo>
                    <a:lnTo>
                      <a:pt x="165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47"/>
              <p:cNvSpPr>
                <a:spLocks/>
              </p:cNvSpPr>
              <p:nvPr/>
            </p:nvSpPr>
            <p:spPr bwMode="auto">
              <a:xfrm>
                <a:off x="2862263" y="1936750"/>
                <a:ext cx="2763838" cy="354013"/>
              </a:xfrm>
              <a:custGeom>
                <a:avLst/>
                <a:gdLst/>
                <a:ahLst/>
                <a:cxnLst>
                  <a:cxn ang="0">
                    <a:pos x="1719" y="0"/>
                  </a:cxn>
                  <a:cxn ang="0">
                    <a:pos x="1730" y="5"/>
                  </a:cxn>
                  <a:cxn ang="0">
                    <a:pos x="1741" y="12"/>
                  </a:cxn>
                  <a:cxn ang="0">
                    <a:pos x="5" y="223"/>
                  </a:cxn>
                  <a:cxn ang="0">
                    <a:pos x="3" y="219"/>
                  </a:cxn>
                  <a:cxn ang="0">
                    <a:pos x="1" y="214"/>
                  </a:cxn>
                  <a:cxn ang="0">
                    <a:pos x="0" y="210"/>
                  </a:cxn>
                  <a:cxn ang="0">
                    <a:pos x="1719" y="0"/>
                  </a:cxn>
                </a:cxnLst>
                <a:rect l="0" t="0" r="r" b="b"/>
                <a:pathLst>
                  <a:path w="1741" h="223">
                    <a:moveTo>
                      <a:pt x="1719" y="0"/>
                    </a:moveTo>
                    <a:lnTo>
                      <a:pt x="1730" y="5"/>
                    </a:lnTo>
                    <a:lnTo>
                      <a:pt x="1741" y="12"/>
                    </a:lnTo>
                    <a:lnTo>
                      <a:pt x="5" y="223"/>
                    </a:lnTo>
                    <a:lnTo>
                      <a:pt x="3" y="219"/>
                    </a:lnTo>
                    <a:lnTo>
                      <a:pt x="1" y="214"/>
                    </a:lnTo>
                    <a:lnTo>
                      <a:pt x="0" y="210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48"/>
              <p:cNvSpPr>
                <a:spLocks/>
              </p:cNvSpPr>
              <p:nvPr/>
            </p:nvSpPr>
            <p:spPr bwMode="auto">
              <a:xfrm>
                <a:off x="2879726" y="1984375"/>
                <a:ext cx="2806700" cy="357188"/>
              </a:xfrm>
              <a:custGeom>
                <a:avLst/>
                <a:gdLst/>
                <a:ahLst/>
                <a:cxnLst>
                  <a:cxn ang="0">
                    <a:pos x="1755" y="0"/>
                  </a:cxn>
                  <a:cxn ang="0">
                    <a:pos x="1760" y="4"/>
                  </a:cxn>
                  <a:cxn ang="0">
                    <a:pos x="1764" y="10"/>
                  </a:cxn>
                  <a:cxn ang="0">
                    <a:pos x="1768" y="14"/>
                  </a:cxn>
                  <a:cxn ang="0">
                    <a:pos x="4" y="225"/>
                  </a:cxn>
                  <a:cxn ang="0">
                    <a:pos x="1" y="218"/>
                  </a:cxn>
                  <a:cxn ang="0">
                    <a:pos x="0" y="212"/>
                  </a:cxn>
                  <a:cxn ang="0">
                    <a:pos x="1755" y="0"/>
                  </a:cxn>
                </a:cxnLst>
                <a:rect l="0" t="0" r="r" b="b"/>
                <a:pathLst>
                  <a:path w="1768" h="225">
                    <a:moveTo>
                      <a:pt x="1755" y="0"/>
                    </a:moveTo>
                    <a:lnTo>
                      <a:pt x="1760" y="4"/>
                    </a:lnTo>
                    <a:lnTo>
                      <a:pt x="1764" y="10"/>
                    </a:lnTo>
                    <a:lnTo>
                      <a:pt x="1768" y="14"/>
                    </a:lnTo>
                    <a:lnTo>
                      <a:pt x="4" y="225"/>
                    </a:lnTo>
                    <a:lnTo>
                      <a:pt x="1" y="218"/>
                    </a:lnTo>
                    <a:lnTo>
                      <a:pt x="0" y="212"/>
                    </a:lnTo>
                    <a:lnTo>
                      <a:pt x="1755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49"/>
              <p:cNvSpPr>
                <a:spLocks/>
              </p:cNvSpPr>
              <p:nvPr/>
            </p:nvSpPr>
            <p:spPr bwMode="auto">
              <a:xfrm>
                <a:off x="2894013" y="2038350"/>
                <a:ext cx="2827338" cy="354013"/>
              </a:xfrm>
              <a:custGeom>
                <a:avLst/>
                <a:gdLst/>
                <a:ahLst/>
                <a:cxnLst>
                  <a:cxn ang="0">
                    <a:pos x="1774" y="0"/>
                  </a:cxn>
                  <a:cxn ang="0">
                    <a:pos x="1777" y="5"/>
                  </a:cxn>
                  <a:cxn ang="0">
                    <a:pos x="1780" y="9"/>
                  </a:cxn>
                  <a:cxn ang="0">
                    <a:pos x="1781" y="14"/>
                  </a:cxn>
                  <a:cxn ang="0">
                    <a:pos x="3" y="223"/>
                  </a:cxn>
                  <a:cxn ang="0">
                    <a:pos x="3" y="219"/>
                  </a:cxn>
                  <a:cxn ang="0">
                    <a:pos x="1" y="213"/>
                  </a:cxn>
                  <a:cxn ang="0">
                    <a:pos x="0" y="209"/>
                  </a:cxn>
                  <a:cxn ang="0">
                    <a:pos x="1774" y="0"/>
                  </a:cxn>
                </a:cxnLst>
                <a:rect l="0" t="0" r="r" b="b"/>
                <a:pathLst>
                  <a:path w="1781" h="223">
                    <a:moveTo>
                      <a:pt x="1774" y="0"/>
                    </a:moveTo>
                    <a:lnTo>
                      <a:pt x="1777" y="5"/>
                    </a:lnTo>
                    <a:lnTo>
                      <a:pt x="1780" y="9"/>
                    </a:lnTo>
                    <a:lnTo>
                      <a:pt x="1781" y="14"/>
                    </a:lnTo>
                    <a:lnTo>
                      <a:pt x="3" y="223"/>
                    </a:lnTo>
                    <a:lnTo>
                      <a:pt x="3" y="219"/>
                    </a:lnTo>
                    <a:lnTo>
                      <a:pt x="1" y="213"/>
                    </a:lnTo>
                    <a:lnTo>
                      <a:pt x="0" y="209"/>
                    </a:lnTo>
                    <a:lnTo>
                      <a:pt x="1774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150"/>
              <p:cNvSpPr>
                <a:spLocks/>
              </p:cNvSpPr>
              <p:nvPr/>
            </p:nvSpPr>
            <p:spPr bwMode="auto">
              <a:xfrm>
                <a:off x="2903538" y="2093913"/>
                <a:ext cx="2841625" cy="349250"/>
              </a:xfrm>
              <a:custGeom>
                <a:avLst/>
                <a:gdLst/>
                <a:ahLst/>
                <a:cxnLst>
                  <a:cxn ang="0">
                    <a:pos x="1785" y="0"/>
                  </a:cxn>
                  <a:cxn ang="0">
                    <a:pos x="1787" y="4"/>
                  </a:cxn>
                  <a:cxn ang="0">
                    <a:pos x="1789" y="10"/>
                  </a:cxn>
                  <a:cxn ang="0">
                    <a:pos x="1790" y="14"/>
                  </a:cxn>
                  <a:cxn ang="0">
                    <a:pos x="2" y="220"/>
                  </a:cxn>
                  <a:cxn ang="0">
                    <a:pos x="2" y="212"/>
                  </a:cxn>
                  <a:cxn ang="0">
                    <a:pos x="0" y="206"/>
                  </a:cxn>
                  <a:cxn ang="0">
                    <a:pos x="1785" y="0"/>
                  </a:cxn>
                </a:cxnLst>
                <a:rect l="0" t="0" r="r" b="b"/>
                <a:pathLst>
                  <a:path w="1790" h="220">
                    <a:moveTo>
                      <a:pt x="1785" y="0"/>
                    </a:moveTo>
                    <a:lnTo>
                      <a:pt x="1787" y="4"/>
                    </a:lnTo>
                    <a:lnTo>
                      <a:pt x="1789" y="10"/>
                    </a:lnTo>
                    <a:lnTo>
                      <a:pt x="1790" y="14"/>
                    </a:lnTo>
                    <a:lnTo>
                      <a:pt x="2" y="220"/>
                    </a:lnTo>
                    <a:lnTo>
                      <a:pt x="2" y="212"/>
                    </a:lnTo>
                    <a:lnTo>
                      <a:pt x="0" y="206"/>
                    </a:lnTo>
                    <a:lnTo>
                      <a:pt x="1785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51"/>
              <p:cNvSpPr>
                <a:spLocks/>
              </p:cNvSpPr>
              <p:nvPr/>
            </p:nvSpPr>
            <p:spPr bwMode="auto">
              <a:xfrm>
                <a:off x="2909888" y="2151063"/>
                <a:ext cx="2843213" cy="344488"/>
              </a:xfrm>
              <a:custGeom>
                <a:avLst/>
                <a:gdLst/>
                <a:ahLst/>
                <a:cxnLst>
                  <a:cxn ang="0">
                    <a:pos x="1790" y="0"/>
                  </a:cxn>
                  <a:cxn ang="0">
                    <a:pos x="1791" y="4"/>
                  </a:cxn>
                  <a:cxn ang="0">
                    <a:pos x="1791" y="15"/>
                  </a:cxn>
                  <a:cxn ang="0">
                    <a:pos x="0" y="217"/>
                  </a:cxn>
                  <a:cxn ang="0">
                    <a:pos x="0" y="203"/>
                  </a:cxn>
                  <a:cxn ang="0">
                    <a:pos x="1790" y="0"/>
                  </a:cxn>
                </a:cxnLst>
                <a:rect l="0" t="0" r="r" b="b"/>
                <a:pathLst>
                  <a:path w="1791" h="217">
                    <a:moveTo>
                      <a:pt x="1790" y="0"/>
                    </a:moveTo>
                    <a:lnTo>
                      <a:pt x="1791" y="4"/>
                    </a:lnTo>
                    <a:lnTo>
                      <a:pt x="1791" y="15"/>
                    </a:lnTo>
                    <a:lnTo>
                      <a:pt x="0" y="217"/>
                    </a:lnTo>
                    <a:lnTo>
                      <a:pt x="0" y="203"/>
                    </a:lnTo>
                    <a:lnTo>
                      <a:pt x="179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52"/>
              <p:cNvSpPr>
                <a:spLocks/>
              </p:cNvSpPr>
              <p:nvPr/>
            </p:nvSpPr>
            <p:spPr bwMode="auto">
              <a:xfrm>
                <a:off x="2909888" y="2208213"/>
                <a:ext cx="2846388" cy="339725"/>
              </a:xfrm>
              <a:custGeom>
                <a:avLst/>
                <a:gdLst/>
                <a:ahLst/>
                <a:cxnLst>
                  <a:cxn ang="0">
                    <a:pos x="1793" y="0"/>
                  </a:cxn>
                  <a:cxn ang="0">
                    <a:pos x="1793" y="11"/>
                  </a:cxn>
                  <a:cxn ang="0">
                    <a:pos x="1791" y="15"/>
                  </a:cxn>
                  <a:cxn ang="0">
                    <a:pos x="0" y="214"/>
                  </a:cxn>
                  <a:cxn ang="0">
                    <a:pos x="2" y="209"/>
                  </a:cxn>
                  <a:cxn ang="0">
                    <a:pos x="2" y="201"/>
                  </a:cxn>
                  <a:cxn ang="0">
                    <a:pos x="1793" y="0"/>
                  </a:cxn>
                </a:cxnLst>
                <a:rect l="0" t="0" r="r" b="b"/>
                <a:pathLst>
                  <a:path w="1793" h="214">
                    <a:moveTo>
                      <a:pt x="1793" y="0"/>
                    </a:moveTo>
                    <a:lnTo>
                      <a:pt x="1793" y="11"/>
                    </a:lnTo>
                    <a:lnTo>
                      <a:pt x="1791" y="15"/>
                    </a:lnTo>
                    <a:lnTo>
                      <a:pt x="0" y="214"/>
                    </a:lnTo>
                    <a:lnTo>
                      <a:pt x="2" y="209"/>
                    </a:lnTo>
                    <a:lnTo>
                      <a:pt x="2" y="201"/>
                    </a:lnTo>
                    <a:lnTo>
                      <a:pt x="1793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53"/>
              <p:cNvSpPr>
                <a:spLocks/>
              </p:cNvSpPr>
              <p:nvPr/>
            </p:nvSpPr>
            <p:spPr bwMode="auto">
              <a:xfrm>
                <a:off x="2906713" y="2266950"/>
                <a:ext cx="2844800" cy="333375"/>
              </a:xfrm>
              <a:custGeom>
                <a:avLst/>
                <a:gdLst/>
                <a:ahLst/>
                <a:cxnLst>
                  <a:cxn ang="0">
                    <a:pos x="1792" y="0"/>
                  </a:cxn>
                  <a:cxn ang="0">
                    <a:pos x="1789" y="16"/>
                  </a:cxn>
                  <a:cxn ang="0">
                    <a:pos x="0" y="210"/>
                  </a:cxn>
                  <a:cxn ang="0">
                    <a:pos x="1" y="205"/>
                  </a:cxn>
                  <a:cxn ang="0">
                    <a:pos x="1" y="197"/>
                  </a:cxn>
                  <a:cxn ang="0">
                    <a:pos x="1792" y="0"/>
                  </a:cxn>
                </a:cxnLst>
                <a:rect l="0" t="0" r="r" b="b"/>
                <a:pathLst>
                  <a:path w="1792" h="210">
                    <a:moveTo>
                      <a:pt x="1792" y="0"/>
                    </a:moveTo>
                    <a:lnTo>
                      <a:pt x="1789" y="16"/>
                    </a:lnTo>
                    <a:lnTo>
                      <a:pt x="0" y="210"/>
                    </a:lnTo>
                    <a:lnTo>
                      <a:pt x="1" y="205"/>
                    </a:lnTo>
                    <a:lnTo>
                      <a:pt x="1" y="197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54"/>
              <p:cNvSpPr>
                <a:spLocks/>
              </p:cNvSpPr>
              <p:nvPr/>
            </p:nvSpPr>
            <p:spPr bwMode="auto">
              <a:xfrm>
                <a:off x="2898776" y="2328863"/>
                <a:ext cx="2840038" cy="323850"/>
              </a:xfrm>
              <a:custGeom>
                <a:avLst/>
                <a:gdLst/>
                <a:ahLst/>
                <a:cxnLst>
                  <a:cxn ang="0">
                    <a:pos x="1789" y="0"/>
                  </a:cxn>
                  <a:cxn ang="0">
                    <a:pos x="1786" y="6"/>
                  </a:cxn>
                  <a:cxn ang="0">
                    <a:pos x="1785" y="14"/>
                  </a:cxn>
                  <a:cxn ang="0">
                    <a:pos x="0" y="204"/>
                  </a:cxn>
                  <a:cxn ang="0">
                    <a:pos x="1" y="200"/>
                  </a:cxn>
                  <a:cxn ang="0">
                    <a:pos x="1" y="195"/>
                  </a:cxn>
                  <a:cxn ang="0">
                    <a:pos x="2" y="191"/>
                  </a:cxn>
                  <a:cxn ang="0">
                    <a:pos x="1789" y="0"/>
                  </a:cxn>
                </a:cxnLst>
                <a:rect l="0" t="0" r="r" b="b"/>
                <a:pathLst>
                  <a:path w="1789" h="204">
                    <a:moveTo>
                      <a:pt x="1789" y="0"/>
                    </a:moveTo>
                    <a:lnTo>
                      <a:pt x="1786" y="6"/>
                    </a:lnTo>
                    <a:lnTo>
                      <a:pt x="1785" y="14"/>
                    </a:lnTo>
                    <a:lnTo>
                      <a:pt x="0" y="204"/>
                    </a:lnTo>
                    <a:lnTo>
                      <a:pt x="1" y="200"/>
                    </a:lnTo>
                    <a:lnTo>
                      <a:pt x="1" y="195"/>
                    </a:lnTo>
                    <a:lnTo>
                      <a:pt x="2" y="191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155"/>
              <p:cNvSpPr>
                <a:spLocks/>
              </p:cNvSpPr>
              <p:nvPr/>
            </p:nvSpPr>
            <p:spPr bwMode="auto">
              <a:xfrm>
                <a:off x="2886076" y="2387600"/>
                <a:ext cx="2835275" cy="319088"/>
              </a:xfrm>
              <a:custGeom>
                <a:avLst/>
                <a:gdLst/>
                <a:ahLst/>
                <a:cxnLst>
                  <a:cxn ang="0">
                    <a:pos x="1786" y="0"/>
                  </a:cxn>
                  <a:cxn ang="0">
                    <a:pos x="1781" y="16"/>
                  </a:cxn>
                  <a:cxn ang="0">
                    <a:pos x="0" y="201"/>
                  </a:cxn>
                  <a:cxn ang="0">
                    <a:pos x="2" y="193"/>
                  </a:cxn>
                  <a:cxn ang="0">
                    <a:pos x="2" y="187"/>
                  </a:cxn>
                  <a:cxn ang="0">
                    <a:pos x="1786" y="0"/>
                  </a:cxn>
                </a:cxnLst>
                <a:rect l="0" t="0" r="r" b="b"/>
                <a:pathLst>
                  <a:path w="1786" h="201">
                    <a:moveTo>
                      <a:pt x="1786" y="0"/>
                    </a:moveTo>
                    <a:lnTo>
                      <a:pt x="1781" y="16"/>
                    </a:lnTo>
                    <a:lnTo>
                      <a:pt x="0" y="201"/>
                    </a:lnTo>
                    <a:lnTo>
                      <a:pt x="2" y="193"/>
                    </a:lnTo>
                    <a:lnTo>
                      <a:pt x="2" y="187"/>
                    </a:lnTo>
                    <a:lnTo>
                      <a:pt x="1786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56"/>
              <p:cNvSpPr>
                <a:spLocks/>
              </p:cNvSpPr>
              <p:nvPr/>
            </p:nvSpPr>
            <p:spPr bwMode="auto">
              <a:xfrm>
                <a:off x="2867026" y="2449513"/>
                <a:ext cx="2832100" cy="311150"/>
              </a:xfrm>
              <a:custGeom>
                <a:avLst/>
                <a:gdLst/>
                <a:ahLst/>
                <a:cxnLst>
                  <a:cxn ang="0">
                    <a:pos x="1784" y="0"/>
                  </a:cxn>
                  <a:cxn ang="0">
                    <a:pos x="1781" y="5"/>
                  </a:cxn>
                  <a:cxn ang="0">
                    <a:pos x="1780" y="9"/>
                  </a:cxn>
                  <a:cxn ang="0">
                    <a:pos x="1777" y="14"/>
                  </a:cxn>
                  <a:cxn ang="0">
                    <a:pos x="0" y="196"/>
                  </a:cxn>
                  <a:cxn ang="0">
                    <a:pos x="2" y="191"/>
                  </a:cxn>
                  <a:cxn ang="0">
                    <a:pos x="5" y="183"/>
                  </a:cxn>
                  <a:cxn ang="0">
                    <a:pos x="1784" y="0"/>
                  </a:cxn>
                </a:cxnLst>
                <a:rect l="0" t="0" r="r" b="b"/>
                <a:pathLst>
                  <a:path w="1784" h="196">
                    <a:moveTo>
                      <a:pt x="1784" y="0"/>
                    </a:moveTo>
                    <a:lnTo>
                      <a:pt x="1781" y="5"/>
                    </a:lnTo>
                    <a:lnTo>
                      <a:pt x="1780" y="9"/>
                    </a:lnTo>
                    <a:lnTo>
                      <a:pt x="1777" y="14"/>
                    </a:lnTo>
                    <a:lnTo>
                      <a:pt x="0" y="196"/>
                    </a:lnTo>
                    <a:lnTo>
                      <a:pt x="2" y="191"/>
                    </a:lnTo>
                    <a:lnTo>
                      <a:pt x="5" y="183"/>
                    </a:lnTo>
                    <a:lnTo>
                      <a:pt x="1784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57"/>
              <p:cNvSpPr>
                <a:spLocks/>
              </p:cNvSpPr>
              <p:nvPr/>
            </p:nvSpPr>
            <p:spPr bwMode="auto">
              <a:xfrm>
                <a:off x="2843213" y="2505075"/>
                <a:ext cx="2889250" cy="311150"/>
              </a:xfrm>
              <a:custGeom>
                <a:avLst/>
                <a:gdLst/>
                <a:ahLst/>
                <a:cxnLst>
                  <a:cxn ang="0">
                    <a:pos x="1808" y="0"/>
                  </a:cxn>
                  <a:cxn ang="0">
                    <a:pos x="1820" y="14"/>
                  </a:cxn>
                  <a:cxn ang="0">
                    <a:pos x="0" y="196"/>
                  </a:cxn>
                  <a:cxn ang="0">
                    <a:pos x="3" y="190"/>
                  </a:cxn>
                  <a:cxn ang="0">
                    <a:pos x="4" y="186"/>
                  </a:cxn>
                  <a:cxn ang="0">
                    <a:pos x="7" y="181"/>
                  </a:cxn>
                  <a:cxn ang="0">
                    <a:pos x="1808" y="0"/>
                  </a:cxn>
                </a:cxnLst>
                <a:rect l="0" t="0" r="r" b="b"/>
                <a:pathLst>
                  <a:path w="1820" h="196">
                    <a:moveTo>
                      <a:pt x="1808" y="0"/>
                    </a:moveTo>
                    <a:lnTo>
                      <a:pt x="1820" y="14"/>
                    </a:lnTo>
                    <a:lnTo>
                      <a:pt x="0" y="196"/>
                    </a:lnTo>
                    <a:lnTo>
                      <a:pt x="3" y="190"/>
                    </a:lnTo>
                    <a:lnTo>
                      <a:pt x="4" y="186"/>
                    </a:lnTo>
                    <a:lnTo>
                      <a:pt x="7" y="181"/>
                    </a:lnTo>
                    <a:lnTo>
                      <a:pt x="1808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158"/>
              <p:cNvSpPr>
                <a:spLocks/>
              </p:cNvSpPr>
              <p:nvPr/>
            </p:nvSpPr>
            <p:spPr bwMode="auto">
              <a:xfrm>
                <a:off x="2816226" y="2562225"/>
                <a:ext cx="2897188" cy="307975"/>
              </a:xfrm>
              <a:custGeom>
                <a:avLst/>
                <a:gdLst/>
                <a:ahLst/>
                <a:cxnLst>
                  <a:cxn ang="0">
                    <a:pos x="1825" y="0"/>
                  </a:cxn>
                  <a:cxn ang="0">
                    <a:pos x="1823" y="3"/>
                  </a:cxn>
                  <a:cxn ang="0">
                    <a:pos x="1821" y="6"/>
                  </a:cxn>
                  <a:cxn ang="0">
                    <a:pos x="1817" y="10"/>
                  </a:cxn>
                  <a:cxn ang="0">
                    <a:pos x="1812" y="14"/>
                  </a:cxn>
                  <a:cxn ang="0">
                    <a:pos x="1805" y="18"/>
                  </a:cxn>
                  <a:cxn ang="0">
                    <a:pos x="0" y="194"/>
                  </a:cxn>
                  <a:cxn ang="0">
                    <a:pos x="4" y="186"/>
                  </a:cxn>
                  <a:cxn ang="0">
                    <a:pos x="8" y="180"/>
                  </a:cxn>
                  <a:cxn ang="0">
                    <a:pos x="1825" y="0"/>
                  </a:cxn>
                </a:cxnLst>
                <a:rect l="0" t="0" r="r" b="b"/>
                <a:pathLst>
                  <a:path w="1825" h="194">
                    <a:moveTo>
                      <a:pt x="1825" y="0"/>
                    </a:moveTo>
                    <a:lnTo>
                      <a:pt x="1823" y="3"/>
                    </a:lnTo>
                    <a:lnTo>
                      <a:pt x="1821" y="6"/>
                    </a:lnTo>
                    <a:lnTo>
                      <a:pt x="1817" y="10"/>
                    </a:lnTo>
                    <a:lnTo>
                      <a:pt x="1812" y="14"/>
                    </a:lnTo>
                    <a:lnTo>
                      <a:pt x="1805" y="18"/>
                    </a:lnTo>
                    <a:lnTo>
                      <a:pt x="0" y="194"/>
                    </a:lnTo>
                    <a:lnTo>
                      <a:pt x="4" y="186"/>
                    </a:lnTo>
                    <a:lnTo>
                      <a:pt x="8" y="180"/>
                    </a:lnTo>
                    <a:lnTo>
                      <a:pt x="1825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159"/>
              <p:cNvSpPr>
                <a:spLocks/>
              </p:cNvSpPr>
              <p:nvPr/>
            </p:nvSpPr>
            <p:spPr bwMode="auto">
              <a:xfrm>
                <a:off x="5211763" y="2430463"/>
                <a:ext cx="298450" cy="233363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168" y="122"/>
                  </a:cxn>
                  <a:cxn ang="0">
                    <a:pos x="0" y="147"/>
                  </a:cxn>
                  <a:cxn ang="0">
                    <a:pos x="2" y="144"/>
                  </a:cxn>
                  <a:cxn ang="0">
                    <a:pos x="8" y="124"/>
                  </a:cxn>
                  <a:cxn ang="0">
                    <a:pos x="15" y="110"/>
                  </a:cxn>
                  <a:cxn ang="0">
                    <a:pos x="25" y="93"/>
                  </a:cxn>
                  <a:cxn ang="0">
                    <a:pos x="37" y="75"/>
                  </a:cxn>
                  <a:cxn ang="0">
                    <a:pos x="53" y="57"/>
                  </a:cxn>
                  <a:cxn ang="0">
                    <a:pos x="73" y="41"/>
                  </a:cxn>
                  <a:cxn ang="0">
                    <a:pos x="95" y="25"/>
                  </a:cxn>
                  <a:cxn ang="0">
                    <a:pos x="122" y="13"/>
                  </a:cxn>
                  <a:cxn ang="0">
                    <a:pos x="152" y="4"/>
                  </a:cxn>
                  <a:cxn ang="0">
                    <a:pos x="188" y="0"/>
                  </a:cxn>
                </a:cxnLst>
                <a:rect l="0" t="0" r="r" b="b"/>
                <a:pathLst>
                  <a:path w="188" h="147">
                    <a:moveTo>
                      <a:pt x="188" y="0"/>
                    </a:moveTo>
                    <a:lnTo>
                      <a:pt x="168" y="122"/>
                    </a:lnTo>
                    <a:lnTo>
                      <a:pt x="0" y="147"/>
                    </a:lnTo>
                    <a:lnTo>
                      <a:pt x="2" y="144"/>
                    </a:lnTo>
                    <a:lnTo>
                      <a:pt x="8" y="124"/>
                    </a:lnTo>
                    <a:lnTo>
                      <a:pt x="15" y="110"/>
                    </a:lnTo>
                    <a:lnTo>
                      <a:pt x="25" y="93"/>
                    </a:lnTo>
                    <a:lnTo>
                      <a:pt x="37" y="75"/>
                    </a:lnTo>
                    <a:lnTo>
                      <a:pt x="53" y="57"/>
                    </a:lnTo>
                    <a:lnTo>
                      <a:pt x="73" y="41"/>
                    </a:lnTo>
                    <a:lnTo>
                      <a:pt x="95" y="25"/>
                    </a:lnTo>
                    <a:lnTo>
                      <a:pt x="122" y="13"/>
                    </a:lnTo>
                    <a:lnTo>
                      <a:pt x="152" y="4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70772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160"/>
              <p:cNvSpPr>
                <a:spLocks/>
              </p:cNvSpPr>
              <p:nvPr/>
            </p:nvSpPr>
            <p:spPr bwMode="auto">
              <a:xfrm>
                <a:off x="2635251" y="1589088"/>
                <a:ext cx="3332163" cy="1490663"/>
              </a:xfrm>
              <a:custGeom>
                <a:avLst/>
                <a:gdLst/>
                <a:ahLst/>
                <a:cxnLst>
                  <a:cxn ang="0">
                    <a:pos x="1791" y="0"/>
                  </a:cxn>
                  <a:cxn ang="0">
                    <a:pos x="1841" y="5"/>
                  </a:cxn>
                  <a:cxn ang="0">
                    <a:pos x="1888" y="16"/>
                  </a:cxn>
                  <a:cxn ang="0">
                    <a:pos x="1930" y="33"/>
                  </a:cxn>
                  <a:cxn ang="0">
                    <a:pos x="1968" y="57"/>
                  </a:cxn>
                  <a:cxn ang="0">
                    <a:pos x="2001" y="85"/>
                  </a:cxn>
                  <a:cxn ang="0">
                    <a:pos x="2030" y="119"/>
                  </a:cxn>
                  <a:cxn ang="0">
                    <a:pos x="2054" y="159"/>
                  </a:cxn>
                  <a:cxn ang="0">
                    <a:pos x="2074" y="203"/>
                  </a:cxn>
                  <a:cxn ang="0">
                    <a:pos x="2087" y="251"/>
                  </a:cxn>
                  <a:cxn ang="0">
                    <a:pos x="2096" y="304"/>
                  </a:cxn>
                  <a:cxn ang="0">
                    <a:pos x="2099" y="361"/>
                  </a:cxn>
                  <a:cxn ang="0">
                    <a:pos x="2098" y="402"/>
                  </a:cxn>
                  <a:cxn ang="0">
                    <a:pos x="2092" y="443"/>
                  </a:cxn>
                  <a:cxn ang="0">
                    <a:pos x="2085" y="483"/>
                  </a:cxn>
                  <a:cxn ang="0">
                    <a:pos x="2073" y="520"/>
                  </a:cxn>
                  <a:cxn ang="0">
                    <a:pos x="2058" y="557"/>
                  </a:cxn>
                  <a:cxn ang="0">
                    <a:pos x="2038" y="591"/>
                  </a:cxn>
                  <a:cxn ang="0">
                    <a:pos x="2016" y="623"/>
                  </a:cxn>
                  <a:cxn ang="0">
                    <a:pos x="1989" y="652"/>
                  </a:cxn>
                  <a:cxn ang="0">
                    <a:pos x="1958" y="678"/>
                  </a:cxn>
                  <a:cxn ang="0">
                    <a:pos x="1922" y="701"/>
                  </a:cxn>
                  <a:cxn ang="0">
                    <a:pos x="1884" y="721"/>
                  </a:cxn>
                  <a:cxn ang="0">
                    <a:pos x="1839" y="737"/>
                  </a:cxn>
                  <a:cxn ang="0">
                    <a:pos x="1790" y="747"/>
                  </a:cxn>
                  <a:cxn ang="0">
                    <a:pos x="1737" y="755"/>
                  </a:cxn>
                  <a:cxn ang="0">
                    <a:pos x="0" y="939"/>
                  </a:cxn>
                  <a:cxn ang="0">
                    <a:pos x="0" y="828"/>
                  </a:cxn>
                  <a:cxn ang="0">
                    <a:pos x="1700" y="661"/>
                  </a:cxn>
                  <a:cxn ang="0">
                    <a:pos x="1746" y="656"/>
                  </a:cxn>
                  <a:cxn ang="0">
                    <a:pos x="1788" y="645"/>
                  </a:cxn>
                  <a:cxn ang="0">
                    <a:pos x="1827" y="631"/>
                  </a:cxn>
                  <a:cxn ang="0">
                    <a:pos x="1861" y="612"/>
                  </a:cxn>
                  <a:cxn ang="0">
                    <a:pos x="1892" y="588"/>
                  </a:cxn>
                  <a:cxn ang="0">
                    <a:pos x="1918" y="563"/>
                  </a:cxn>
                  <a:cxn ang="0">
                    <a:pos x="1940" y="534"/>
                  </a:cxn>
                  <a:cxn ang="0">
                    <a:pos x="1959" y="503"/>
                  </a:cxn>
                  <a:cxn ang="0">
                    <a:pos x="1975" y="471"/>
                  </a:cxn>
                  <a:cxn ang="0">
                    <a:pos x="1985" y="437"/>
                  </a:cxn>
                  <a:cxn ang="0">
                    <a:pos x="1992" y="402"/>
                  </a:cxn>
                  <a:cxn ang="0">
                    <a:pos x="1996" y="368"/>
                  </a:cxn>
                  <a:cxn ang="0">
                    <a:pos x="1995" y="333"/>
                  </a:cxn>
                  <a:cxn ang="0">
                    <a:pos x="1991" y="298"/>
                  </a:cxn>
                  <a:cxn ang="0">
                    <a:pos x="1981" y="267"/>
                  </a:cxn>
                  <a:cxn ang="0">
                    <a:pos x="1968" y="235"/>
                  </a:cxn>
                  <a:cxn ang="0">
                    <a:pos x="1952" y="207"/>
                  </a:cxn>
                  <a:cxn ang="0">
                    <a:pos x="1931" y="180"/>
                  </a:cxn>
                  <a:cxn ang="0">
                    <a:pos x="1906" y="156"/>
                  </a:cxn>
                  <a:cxn ang="0">
                    <a:pos x="1877" y="138"/>
                  </a:cxn>
                  <a:cxn ang="0">
                    <a:pos x="1844" y="122"/>
                  </a:cxn>
                  <a:cxn ang="0">
                    <a:pos x="1807" y="111"/>
                  </a:cxn>
                  <a:cxn ang="0">
                    <a:pos x="1766" y="105"/>
                  </a:cxn>
                  <a:cxn ang="0">
                    <a:pos x="1721" y="105"/>
                  </a:cxn>
                  <a:cxn ang="0">
                    <a:pos x="1672" y="110"/>
                  </a:cxn>
                  <a:cxn ang="0">
                    <a:pos x="0" y="341"/>
                  </a:cxn>
                  <a:cxn ang="0">
                    <a:pos x="0" y="236"/>
                  </a:cxn>
                  <a:cxn ang="0">
                    <a:pos x="1737" y="1"/>
                  </a:cxn>
                  <a:cxn ang="0">
                    <a:pos x="1791" y="0"/>
                  </a:cxn>
                </a:cxnLst>
                <a:rect l="0" t="0" r="r" b="b"/>
                <a:pathLst>
                  <a:path w="2099" h="939">
                    <a:moveTo>
                      <a:pt x="1791" y="0"/>
                    </a:moveTo>
                    <a:lnTo>
                      <a:pt x="1841" y="5"/>
                    </a:lnTo>
                    <a:lnTo>
                      <a:pt x="1888" y="16"/>
                    </a:lnTo>
                    <a:lnTo>
                      <a:pt x="1930" y="33"/>
                    </a:lnTo>
                    <a:lnTo>
                      <a:pt x="1968" y="57"/>
                    </a:lnTo>
                    <a:lnTo>
                      <a:pt x="2001" y="85"/>
                    </a:lnTo>
                    <a:lnTo>
                      <a:pt x="2030" y="119"/>
                    </a:lnTo>
                    <a:lnTo>
                      <a:pt x="2054" y="159"/>
                    </a:lnTo>
                    <a:lnTo>
                      <a:pt x="2074" y="203"/>
                    </a:lnTo>
                    <a:lnTo>
                      <a:pt x="2087" y="251"/>
                    </a:lnTo>
                    <a:lnTo>
                      <a:pt x="2096" y="304"/>
                    </a:lnTo>
                    <a:lnTo>
                      <a:pt x="2099" y="361"/>
                    </a:lnTo>
                    <a:lnTo>
                      <a:pt x="2098" y="402"/>
                    </a:lnTo>
                    <a:lnTo>
                      <a:pt x="2092" y="443"/>
                    </a:lnTo>
                    <a:lnTo>
                      <a:pt x="2085" y="483"/>
                    </a:lnTo>
                    <a:lnTo>
                      <a:pt x="2073" y="520"/>
                    </a:lnTo>
                    <a:lnTo>
                      <a:pt x="2058" y="557"/>
                    </a:lnTo>
                    <a:lnTo>
                      <a:pt x="2038" y="591"/>
                    </a:lnTo>
                    <a:lnTo>
                      <a:pt x="2016" y="623"/>
                    </a:lnTo>
                    <a:lnTo>
                      <a:pt x="1989" y="652"/>
                    </a:lnTo>
                    <a:lnTo>
                      <a:pt x="1958" y="678"/>
                    </a:lnTo>
                    <a:lnTo>
                      <a:pt x="1922" y="701"/>
                    </a:lnTo>
                    <a:lnTo>
                      <a:pt x="1884" y="721"/>
                    </a:lnTo>
                    <a:lnTo>
                      <a:pt x="1839" y="737"/>
                    </a:lnTo>
                    <a:lnTo>
                      <a:pt x="1790" y="747"/>
                    </a:lnTo>
                    <a:lnTo>
                      <a:pt x="1737" y="755"/>
                    </a:lnTo>
                    <a:lnTo>
                      <a:pt x="0" y="939"/>
                    </a:lnTo>
                    <a:lnTo>
                      <a:pt x="0" y="828"/>
                    </a:lnTo>
                    <a:lnTo>
                      <a:pt x="1700" y="661"/>
                    </a:lnTo>
                    <a:lnTo>
                      <a:pt x="1746" y="656"/>
                    </a:lnTo>
                    <a:lnTo>
                      <a:pt x="1788" y="645"/>
                    </a:lnTo>
                    <a:lnTo>
                      <a:pt x="1827" y="631"/>
                    </a:lnTo>
                    <a:lnTo>
                      <a:pt x="1861" y="612"/>
                    </a:lnTo>
                    <a:lnTo>
                      <a:pt x="1892" y="588"/>
                    </a:lnTo>
                    <a:lnTo>
                      <a:pt x="1918" y="563"/>
                    </a:lnTo>
                    <a:lnTo>
                      <a:pt x="1940" y="534"/>
                    </a:lnTo>
                    <a:lnTo>
                      <a:pt x="1959" y="503"/>
                    </a:lnTo>
                    <a:lnTo>
                      <a:pt x="1975" y="471"/>
                    </a:lnTo>
                    <a:lnTo>
                      <a:pt x="1985" y="437"/>
                    </a:lnTo>
                    <a:lnTo>
                      <a:pt x="1992" y="402"/>
                    </a:lnTo>
                    <a:lnTo>
                      <a:pt x="1996" y="368"/>
                    </a:lnTo>
                    <a:lnTo>
                      <a:pt x="1995" y="333"/>
                    </a:lnTo>
                    <a:lnTo>
                      <a:pt x="1991" y="298"/>
                    </a:lnTo>
                    <a:lnTo>
                      <a:pt x="1981" y="267"/>
                    </a:lnTo>
                    <a:lnTo>
                      <a:pt x="1968" y="235"/>
                    </a:lnTo>
                    <a:lnTo>
                      <a:pt x="1952" y="207"/>
                    </a:lnTo>
                    <a:lnTo>
                      <a:pt x="1931" y="180"/>
                    </a:lnTo>
                    <a:lnTo>
                      <a:pt x="1906" y="156"/>
                    </a:lnTo>
                    <a:lnTo>
                      <a:pt x="1877" y="138"/>
                    </a:lnTo>
                    <a:lnTo>
                      <a:pt x="1844" y="122"/>
                    </a:lnTo>
                    <a:lnTo>
                      <a:pt x="1807" y="111"/>
                    </a:lnTo>
                    <a:lnTo>
                      <a:pt x="1766" y="105"/>
                    </a:lnTo>
                    <a:lnTo>
                      <a:pt x="1721" y="105"/>
                    </a:lnTo>
                    <a:lnTo>
                      <a:pt x="1672" y="110"/>
                    </a:lnTo>
                    <a:lnTo>
                      <a:pt x="0" y="341"/>
                    </a:lnTo>
                    <a:lnTo>
                      <a:pt x="0" y="236"/>
                    </a:lnTo>
                    <a:lnTo>
                      <a:pt x="1737" y="1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7BDE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161"/>
              <p:cNvSpPr>
                <a:spLocks/>
              </p:cNvSpPr>
              <p:nvPr/>
            </p:nvSpPr>
            <p:spPr bwMode="auto">
              <a:xfrm>
                <a:off x="2759076" y="2112963"/>
                <a:ext cx="192088" cy="771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" y="46"/>
                  </a:cxn>
                  <a:cxn ang="0">
                    <a:pos x="72" y="89"/>
                  </a:cxn>
                  <a:cxn ang="0">
                    <a:pos x="94" y="132"/>
                  </a:cxn>
                  <a:cxn ang="0">
                    <a:pos x="109" y="174"/>
                  </a:cxn>
                  <a:cxn ang="0">
                    <a:pos x="118" y="214"/>
                  </a:cxn>
                  <a:cxn ang="0">
                    <a:pos x="121" y="253"/>
                  </a:cxn>
                  <a:cxn ang="0">
                    <a:pos x="119" y="289"/>
                  </a:cxn>
                  <a:cxn ang="0">
                    <a:pos x="114" y="323"/>
                  </a:cxn>
                  <a:cxn ang="0">
                    <a:pos x="105" y="355"/>
                  </a:cxn>
                  <a:cxn ang="0">
                    <a:pos x="94" y="383"/>
                  </a:cxn>
                  <a:cxn ang="0">
                    <a:pos x="82" y="409"/>
                  </a:cxn>
                  <a:cxn ang="0">
                    <a:pos x="70" y="432"/>
                  </a:cxn>
                  <a:cxn ang="0">
                    <a:pos x="57" y="451"/>
                  </a:cxn>
                  <a:cxn ang="0">
                    <a:pos x="47" y="467"/>
                  </a:cxn>
                  <a:cxn ang="0">
                    <a:pos x="37" y="477"/>
                  </a:cxn>
                  <a:cxn ang="0">
                    <a:pos x="32" y="484"/>
                  </a:cxn>
                  <a:cxn ang="0">
                    <a:pos x="29" y="486"/>
                  </a:cxn>
                  <a:cxn ang="0">
                    <a:pos x="53" y="443"/>
                  </a:cxn>
                  <a:cxn ang="0">
                    <a:pos x="69" y="400"/>
                  </a:cxn>
                  <a:cxn ang="0">
                    <a:pos x="80" y="356"/>
                  </a:cxn>
                  <a:cxn ang="0">
                    <a:pos x="86" y="314"/>
                  </a:cxn>
                  <a:cxn ang="0">
                    <a:pos x="86" y="271"/>
                  </a:cxn>
                  <a:cxn ang="0">
                    <a:pos x="84" y="231"/>
                  </a:cxn>
                  <a:cxn ang="0">
                    <a:pos x="77" y="193"/>
                  </a:cxn>
                  <a:cxn ang="0">
                    <a:pos x="69" y="157"/>
                  </a:cxn>
                  <a:cxn ang="0">
                    <a:pos x="58" y="124"/>
                  </a:cxn>
                  <a:cxn ang="0">
                    <a:pos x="48" y="93"/>
                  </a:cxn>
                  <a:cxn ang="0">
                    <a:pos x="36" y="67"/>
                  </a:cxn>
                  <a:cxn ang="0">
                    <a:pos x="25" y="44"/>
                  </a:cxn>
                  <a:cxn ang="0">
                    <a:pos x="15" y="26"/>
                  </a:cxn>
                  <a:cxn ang="0">
                    <a:pos x="7" y="12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r" b="b"/>
                <a:pathLst>
                  <a:path w="121" h="486">
                    <a:moveTo>
                      <a:pt x="0" y="0"/>
                    </a:moveTo>
                    <a:lnTo>
                      <a:pt x="40" y="46"/>
                    </a:lnTo>
                    <a:lnTo>
                      <a:pt x="72" y="89"/>
                    </a:lnTo>
                    <a:lnTo>
                      <a:pt x="94" y="132"/>
                    </a:lnTo>
                    <a:lnTo>
                      <a:pt x="109" y="174"/>
                    </a:lnTo>
                    <a:lnTo>
                      <a:pt x="118" y="214"/>
                    </a:lnTo>
                    <a:lnTo>
                      <a:pt x="121" y="253"/>
                    </a:lnTo>
                    <a:lnTo>
                      <a:pt x="119" y="289"/>
                    </a:lnTo>
                    <a:lnTo>
                      <a:pt x="114" y="323"/>
                    </a:lnTo>
                    <a:lnTo>
                      <a:pt x="105" y="355"/>
                    </a:lnTo>
                    <a:lnTo>
                      <a:pt x="94" y="383"/>
                    </a:lnTo>
                    <a:lnTo>
                      <a:pt x="82" y="409"/>
                    </a:lnTo>
                    <a:lnTo>
                      <a:pt x="70" y="432"/>
                    </a:lnTo>
                    <a:lnTo>
                      <a:pt x="57" y="451"/>
                    </a:lnTo>
                    <a:lnTo>
                      <a:pt x="47" y="467"/>
                    </a:lnTo>
                    <a:lnTo>
                      <a:pt x="37" y="477"/>
                    </a:lnTo>
                    <a:lnTo>
                      <a:pt x="32" y="484"/>
                    </a:lnTo>
                    <a:lnTo>
                      <a:pt x="29" y="486"/>
                    </a:lnTo>
                    <a:lnTo>
                      <a:pt x="53" y="443"/>
                    </a:lnTo>
                    <a:lnTo>
                      <a:pt x="69" y="400"/>
                    </a:lnTo>
                    <a:lnTo>
                      <a:pt x="80" y="356"/>
                    </a:lnTo>
                    <a:lnTo>
                      <a:pt x="86" y="314"/>
                    </a:lnTo>
                    <a:lnTo>
                      <a:pt x="86" y="271"/>
                    </a:lnTo>
                    <a:lnTo>
                      <a:pt x="84" y="231"/>
                    </a:lnTo>
                    <a:lnTo>
                      <a:pt x="77" y="193"/>
                    </a:lnTo>
                    <a:lnTo>
                      <a:pt x="69" y="157"/>
                    </a:lnTo>
                    <a:lnTo>
                      <a:pt x="58" y="124"/>
                    </a:lnTo>
                    <a:lnTo>
                      <a:pt x="48" y="93"/>
                    </a:lnTo>
                    <a:lnTo>
                      <a:pt x="36" y="67"/>
                    </a:lnTo>
                    <a:lnTo>
                      <a:pt x="25" y="44"/>
                    </a:lnTo>
                    <a:lnTo>
                      <a:pt x="15" y="26"/>
                    </a:lnTo>
                    <a:lnTo>
                      <a:pt x="7" y="12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8D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62"/>
              <p:cNvSpPr>
                <a:spLocks/>
              </p:cNvSpPr>
              <p:nvPr/>
            </p:nvSpPr>
            <p:spPr bwMode="auto">
              <a:xfrm>
                <a:off x="2633663" y="2894013"/>
                <a:ext cx="28575" cy="185738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8" y="13"/>
                  </a:cxn>
                  <a:cxn ang="0">
                    <a:pos x="16" y="13"/>
                  </a:cxn>
                  <a:cxn ang="0">
                    <a:pos x="1" y="117"/>
                  </a:cxn>
                  <a:cxn ang="0">
                    <a:pos x="0" y="1"/>
                  </a:cxn>
                  <a:cxn ang="0">
                    <a:pos x="18" y="0"/>
                  </a:cxn>
                </a:cxnLst>
                <a:rect l="0" t="0" r="r" b="b"/>
                <a:pathLst>
                  <a:path w="18" h="117">
                    <a:moveTo>
                      <a:pt x="18" y="0"/>
                    </a:moveTo>
                    <a:lnTo>
                      <a:pt x="18" y="13"/>
                    </a:lnTo>
                    <a:lnTo>
                      <a:pt x="16" y="13"/>
                    </a:lnTo>
                    <a:lnTo>
                      <a:pt x="1" y="117"/>
                    </a:lnTo>
                    <a:lnTo>
                      <a:pt x="0" y="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B3F7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237"/>
              <p:cNvSpPr>
                <a:spLocks/>
              </p:cNvSpPr>
              <p:nvPr/>
            </p:nvSpPr>
            <p:spPr bwMode="auto">
              <a:xfrm>
                <a:off x="3228976" y="2800350"/>
                <a:ext cx="3521075" cy="1236663"/>
              </a:xfrm>
              <a:custGeom>
                <a:avLst/>
                <a:gdLst/>
                <a:ahLst/>
                <a:cxnLst>
                  <a:cxn ang="0">
                    <a:pos x="2106" y="0"/>
                  </a:cxn>
                  <a:cxn ang="0">
                    <a:pos x="2074" y="63"/>
                  </a:cxn>
                  <a:cxn ang="0">
                    <a:pos x="2049" y="123"/>
                  </a:cxn>
                  <a:cxn ang="0">
                    <a:pos x="2030" y="181"/>
                  </a:cxn>
                  <a:cxn ang="0">
                    <a:pos x="2018" y="237"/>
                  </a:cxn>
                  <a:cxn ang="0">
                    <a:pos x="2013" y="290"/>
                  </a:cxn>
                  <a:cxn ang="0">
                    <a:pos x="2012" y="342"/>
                  </a:cxn>
                  <a:cxn ang="0">
                    <a:pos x="2016" y="391"/>
                  </a:cxn>
                  <a:cxn ang="0">
                    <a:pos x="2022" y="437"/>
                  </a:cxn>
                  <a:cxn ang="0">
                    <a:pos x="2033" y="482"/>
                  </a:cxn>
                  <a:cxn ang="0">
                    <a:pos x="2046" y="524"/>
                  </a:cxn>
                  <a:cxn ang="0">
                    <a:pos x="2062" y="562"/>
                  </a:cxn>
                  <a:cxn ang="0">
                    <a:pos x="2079" y="598"/>
                  </a:cxn>
                  <a:cxn ang="0">
                    <a:pos x="2098" y="631"/>
                  </a:cxn>
                  <a:cxn ang="0">
                    <a:pos x="2099" y="631"/>
                  </a:cxn>
                  <a:cxn ang="0">
                    <a:pos x="2120" y="664"/>
                  </a:cxn>
                  <a:cxn ang="0">
                    <a:pos x="2141" y="694"/>
                  </a:cxn>
                  <a:cxn ang="0">
                    <a:pos x="2161" y="719"/>
                  </a:cxn>
                  <a:cxn ang="0">
                    <a:pos x="2180" y="740"/>
                  </a:cxn>
                  <a:cxn ang="0">
                    <a:pos x="2218" y="779"/>
                  </a:cxn>
                  <a:cxn ang="0">
                    <a:pos x="245" y="779"/>
                  </a:cxn>
                  <a:cxn ang="0">
                    <a:pos x="213" y="772"/>
                  </a:cxn>
                  <a:cxn ang="0">
                    <a:pos x="209" y="772"/>
                  </a:cxn>
                  <a:cxn ang="0">
                    <a:pos x="204" y="769"/>
                  </a:cxn>
                  <a:cxn ang="0">
                    <a:pos x="193" y="767"/>
                  </a:cxn>
                  <a:cxn ang="0">
                    <a:pos x="183" y="763"/>
                  </a:cxn>
                  <a:cxn ang="0">
                    <a:pos x="177" y="761"/>
                  </a:cxn>
                  <a:cxn ang="0">
                    <a:pos x="172" y="759"/>
                  </a:cxn>
                  <a:cxn ang="0">
                    <a:pos x="162" y="755"/>
                  </a:cxn>
                  <a:cxn ang="0">
                    <a:pos x="152" y="749"/>
                  </a:cxn>
                  <a:cxn ang="0">
                    <a:pos x="148" y="748"/>
                  </a:cxn>
                  <a:cxn ang="0">
                    <a:pos x="146" y="745"/>
                  </a:cxn>
                  <a:cxn ang="0">
                    <a:pos x="134" y="739"/>
                  </a:cxn>
                  <a:cxn ang="0">
                    <a:pos x="123" y="731"/>
                  </a:cxn>
                  <a:cxn ang="0">
                    <a:pos x="122" y="729"/>
                  </a:cxn>
                  <a:cxn ang="0">
                    <a:pos x="121" y="729"/>
                  </a:cxn>
                  <a:cxn ang="0">
                    <a:pos x="121" y="728"/>
                  </a:cxn>
                  <a:cxn ang="0">
                    <a:pos x="97" y="708"/>
                  </a:cxn>
                  <a:cxn ang="0">
                    <a:pos x="76" y="686"/>
                  </a:cxn>
                  <a:cxn ang="0">
                    <a:pos x="74" y="686"/>
                  </a:cxn>
                  <a:cxn ang="0">
                    <a:pos x="74" y="684"/>
                  </a:cxn>
                  <a:cxn ang="0">
                    <a:pos x="65" y="674"/>
                  </a:cxn>
                  <a:cxn ang="0">
                    <a:pos x="56" y="660"/>
                  </a:cxn>
                  <a:cxn ang="0">
                    <a:pos x="56" y="659"/>
                  </a:cxn>
                  <a:cxn ang="0">
                    <a:pos x="36" y="625"/>
                  </a:cxn>
                  <a:cxn ang="0">
                    <a:pos x="20" y="589"/>
                  </a:cxn>
                  <a:cxn ang="0">
                    <a:pos x="10" y="550"/>
                  </a:cxn>
                  <a:cxn ang="0">
                    <a:pos x="3" y="510"/>
                  </a:cxn>
                  <a:cxn ang="0">
                    <a:pos x="0" y="471"/>
                  </a:cxn>
                  <a:cxn ang="0">
                    <a:pos x="2" y="437"/>
                  </a:cxn>
                  <a:cxn ang="0">
                    <a:pos x="6" y="404"/>
                  </a:cxn>
                  <a:cxn ang="0">
                    <a:pos x="12" y="371"/>
                  </a:cxn>
                  <a:cxn ang="0">
                    <a:pos x="21" y="340"/>
                  </a:cxn>
                  <a:cxn ang="0">
                    <a:pos x="36" y="311"/>
                  </a:cxn>
                  <a:cxn ang="0">
                    <a:pos x="53" y="282"/>
                  </a:cxn>
                  <a:cxn ang="0">
                    <a:pos x="74" y="257"/>
                  </a:cxn>
                  <a:cxn ang="0">
                    <a:pos x="99" y="231"/>
                  </a:cxn>
                  <a:cxn ang="0">
                    <a:pos x="130" y="209"/>
                  </a:cxn>
                  <a:cxn ang="0">
                    <a:pos x="164" y="189"/>
                  </a:cxn>
                  <a:cxn ang="0">
                    <a:pos x="205" y="172"/>
                  </a:cxn>
                  <a:cxn ang="0">
                    <a:pos x="250" y="158"/>
                  </a:cxn>
                  <a:cxn ang="0">
                    <a:pos x="302" y="146"/>
                  </a:cxn>
                  <a:cxn ang="0">
                    <a:pos x="2106" y="0"/>
                  </a:cxn>
                </a:cxnLst>
                <a:rect l="0" t="0" r="r" b="b"/>
                <a:pathLst>
                  <a:path w="2218" h="779">
                    <a:moveTo>
                      <a:pt x="2106" y="0"/>
                    </a:moveTo>
                    <a:lnTo>
                      <a:pt x="2074" y="63"/>
                    </a:lnTo>
                    <a:lnTo>
                      <a:pt x="2049" y="123"/>
                    </a:lnTo>
                    <a:lnTo>
                      <a:pt x="2030" y="181"/>
                    </a:lnTo>
                    <a:lnTo>
                      <a:pt x="2018" y="237"/>
                    </a:lnTo>
                    <a:lnTo>
                      <a:pt x="2013" y="290"/>
                    </a:lnTo>
                    <a:lnTo>
                      <a:pt x="2012" y="342"/>
                    </a:lnTo>
                    <a:lnTo>
                      <a:pt x="2016" y="391"/>
                    </a:lnTo>
                    <a:lnTo>
                      <a:pt x="2022" y="437"/>
                    </a:lnTo>
                    <a:lnTo>
                      <a:pt x="2033" y="482"/>
                    </a:lnTo>
                    <a:lnTo>
                      <a:pt x="2046" y="524"/>
                    </a:lnTo>
                    <a:lnTo>
                      <a:pt x="2062" y="562"/>
                    </a:lnTo>
                    <a:lnTo>
                      <a:pt x="2079" y="598"/>
                    </a:lnTo>
                    <a:lnTo>
                      <a:pt x="2098" y="631"/>
                    </a:lnTo>
                    <a:lnTo>
                      <a:pt x="2099" y="631"/>
                    </a:lnTo>
                    <a:lnTo>
                      <a:pt x="2120" y="664"/>
                    </a:lnTo>
                    <a:lnTo>
                      <a:pt x="2141" y="694"/>
                    </a:lnTo>
                    <a:lnTo>
                      <a:pt x="2161" y="719"/>
                    </a:lnTo>
                    <a:lnTo>
                      <a:pt x="2180" y="740"/>
                    </a:lnTo>
                    <a:lnTo>
                      <a:pt x="2218" y="779"/>
                    </a:lnTo>
                    <a:lnTo>
                      <a:pt x="245" y="779"/>
                    </a:lnTo>
                    <a:lnTo>
                      <a:pt x="213" y="772"/>
                    </a:lnTo>
                    <a:lnTo>
                      <a:pt x="209" y="772"/>
                    </a:lnTo>
                    <a:lnTo>
                      <a:pt x="204" y="769"/>
                    </a:lnTo>
                    <a:lnTo>
                      <a:pt x="193" y="767"/>
                    </a:lnTo>
                    <a:lnTo>
                      <a:pt x="183" y="763"/>
                    </a:lnTo>
                    <a:lnTo>
                      <a:pt x="177" y="761"/>
                    </a:lnTo>
                    <a:lnTo>
                      <a:pt x="172" y="759"/>
                    </a:lnTo>
                    <a:lnTo>
                      <a:pt x="162" y="755"/>
                    </a:lnTo>
                    <a:lnTo>
                      <a:pt x="152" y="749"/>
                    </a:lnTo>
                    <a:lnTo>
                      <a:pt x="148" y="748"/>
                    </a:lnTo>
                    <a:lnTo>
                      <a:pt x="146" y="745"/>
                    </a:lnTo>
                    <a:lnTo>
                      <a:pt x="134" y="739"/>
                    </a:lnTo>
                    <a:lnTo>
                      <a:pt x="123" y="731"/>
                    </a:lnTo>
                    <a:lnTo>
                      <a:pt x="122" y="729"/>
                    </a:lnTo>
                    <a:lnTo>
                      <a:pt x="121" y="729"/>
                    </a:lnTo>
                    <a:lnTo>
                      <a:pt x="121" y="728"/>
                    </a:lnTo>
                    <a:lnTo>
                      <a:pt x="97" y="708"/>
                    </a:lnTo>
                    <a:lnTo>
                      <a:pt x="76" y="686"/>
                    </a:lnTo>
                    <a:lnTo>
                      <a:pt x="74" y="686"/>
                    </a:lnTo>
                    <a:lnTo>
                      <a:pt x="74" y="684"/>
                    </a:lnTo>
                    <a:lnTo>
                      <a:pt x="65" y="674"/>
                    </a:lnTo>
                    <a:lnTo>
                      <a:pt x="56" y="660"/>
                    </a:lnTo>
                    <a:lnTo>
                      <a:pt x="56" y="659"/>
                    </a:lnTo>
                    <a:lnTo>
                      <a:pt x="36" y="625"/>
                    </a:lnTo>
                    <a:lnTo>
                      <a:pt x="20" y="589"/>
                    </a:lnTo>
                    <a:lnTo>
                      <a:pt x="10" y="550"/>
                    </a:lnTo>
                    <a:lnTo>
                      <a:pt x="3" y="510"/>
                    </a:lnTo>
                    <a:lnTo>
                      <a:pt x="0" y="471"/>
                    </a:lnTo>
                    <a:lnTo>
                      <a:pt x="2" y="437"/>
                    </a:lnTo>
                    <a:lnTo>
                      <a:pt x="6" y="404"/>
                    </a:lnTo>
                    <a:lnTo>
                      <a:pt x="12" y="371"/>
                    </a:lnTo>
                    <a:lnTo>
                      <a:pt x="21" y="340"/>
                    </a:lnTo>
                    <a:lnTo>
                      <a:pt x="36" y="311"/>
                    </a:lnTo>
                    <a:lnTo>
                      <a:pt x="53" y="282"/>
                    </a:lnTo>
                    <a:lnTo>
                      <a:pt x="74" y="257"/>
                    </a:lnTo>
                    <a:lnTo>
                      <a:pt x="99" y="231"/>
                    </a:lnTo>
                    <a:lnTo>
                      <a:pt x="130" y="209"/>
                    </a:lnTo>
                    <a:lnTo>
                      <a:pt x="164" y="189"/>
                    </a:lnTo>
                    <a:lnTo>
                      <a:pt x="205" y="172"/>
                    </a:lnTo>
                    <a:lnTo>
                      <a:pt x="250" y="158"/>
                    </a:lnTo>
                    <a:lnTo>
                      <a:pt x="302" y="146"/>
                    </a:lnTo>
                    <a:lnTo>
                      <a:pt x="210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43600">
                      <a:shade val="30000"/>
                      <a:satMod val="115000"/>
                    </a:srgbClr>
                  </a:gs>
                  <a:gs pos="50000">
                    <a:srgbClr val="C43600">
                      <a:shade val="67500"/>
                      <a:satMod val="115000"/>
                    </a:srgbClr>
                  </a:gs>
                  <a:gs pos="100000">
                    <a:srgbClr val="C436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238"/>
              <p:cNvSpPr>
                <a:spLocks/>
              </p:cNvSpPr>
              <p:nvPr/>
            </p:nvSpPr>
            <p:spPr bwMode="auto">
              <a:xfrm>
                <a:off x="3292476" y="3783013"/>
                <a:ext cx="3457575" cy="254000"/>
              </a:xfrm>
              <a:custGeom>
                <a:avLst/>
                <a:gdLst/>
                <a:ahLst/>
                <a:cxnLst>
                  <a:cxn ang="0">
                    <a:pos x="1973" y="0"/>
                  </a:cxn>
                  <a:cxn ang="0">
                    <a:pos x="2055" y="6"/>
                  </a:cxn>
                  <a:cxn ang="0">
                    <a:pos x="2056" y="8"/>
                  </a:cxn>
                  <a:cxn ang="0">
                    <a:pos x="2058" y="10"/>
                  </a:cxn>
                  <a:cxn ang="0">
                    <a:pos x="2058" y="12"/>
                  </a:cxn>
                  <a:cxn ang="0">
                    <a:pos x="2059" y="12"/>
                  </a:cxn>
                  <a:cxn ang="0">
                    <a:pos x="2080" y="45"/>
                  </a:cxn>
                  <a:cxn ang="0">
                    <a:pos x="2101" y="75"/>
                  </a:cxn>
                  <a:cxn ang="0">
                    <a:pos x="2121" y="100"/>
                  </a:cxn>
                  <a:cxn ang="0">
                    <a:pos x="2140" y="121"/>
                  </a:cxn>
                  <a:cxn ang="0">
                    <a:pos x="2178" y="160"/>
                  </a:cxn>
                  <a:cxn ang="0">
                    <a:pos x="205" y="160"/>
                  </a:cxn>
                  <a:cxn ang="0">
                    <a:pos x="173" y="153"/>
                  </a:cxn>
                  <a:cxn ang="0">
                    <a:pos x="169" y="153"/>
                  </a:cxn>
                  <a:cxn ang="0">
                    <a:pos x="164" y="150"/>
                  </a:cxn>
                  <a:cxn ang="0">
                    <a:pos x="153" y="148"/>
                  </a:cxn>
                  <a:cxn ang="0">
                    <a:pos x="143" y="144"/>
                  </a:cxn>
                  <a:cxn ang="0">
                    <a:pos x="137" y="142"/>
                  </a:cxn>
                  <a:cxn ang="0">
                    <a:pos x="132" y="140"/>
                  </a:cxn>
                  <a:cxn ang="0">
                    <a:pos x="122" y="136"/>
                  </a:cxn>
                  <a:cxn ang="0">
                    <a:pos x="112" y="130"/>
                  </a:cxn>
                  <a:cxn ang="0">
                    <a:pos x="108" y="129"/>
                  </a:cxn>
                  <a:cxn ang="0">
                    <a:pos x="106" y="126"/>
                  </a:cxn>
                  <a:cxn ang="0">
                    <a:pos x="94" y="120"/>
                  </a:cxn>
                  <a:cxn ang="0">
                    <a:pos x="83" y="112"/>
                  </a:cxn>
                  <a:cxn ang="0">
                    <a:pos x="82" y="110"/>
                  </a:cxn>
                  <a:cxn ang="0">
                    <a:pos x="81" y="110"/>
                  </a:cxn>
                  <a:cxn ang="0">
                    <a:pos x="81" y="109"/>
                  </a:cxn>
                  <a:cxn ang="0">
                    <a:pos x="57" y="89"/>
                  </a:cxn>
                  <a:cxn ang="0">
                    <a:pos x="36" y="67"/>
                  </a:cxn>
                  <a:cxn ang="0">
                    <a:pos x="34" y="67"/>
                  </a:cxn>
                  <a:cxn ang="0">
                    <a:pos x="34" y="65"/>
                  </a:cxn>
                  <a:cxn ang="0">
                    <a:pos x="25" y="55"/>
                  </a:cxn>
                  <a:cxn ang="0">
                    <a:pos x="16" y="41"/>
                  </a:cxn>
                  <a:cxn ang="0">
                    <a:pos x="16" y="40"/>
                  </a:cxn>
                  <a:cxn ang="0">
                    <a:pos x="7" y="27"/>
                  </a:cxn>
                  <a:cxn ang="0">
                    <a:pos x="0" y="14"/>
                  </a:cxn>
                  <a:cxn ang="0">
                    <a:pos x="1973" y="0"/>
                  </a:cxn>
                </a:cxnLst>
                <a:rect l="0" t="0" r="r" b="b"/>
                <a:pathLst>
                  <a:path w="2178" h="160">
                    <a:moveTo>
                      <a:pt x="1973" y="0"/>
                    </a:moveTo>
                    <a:lnTo>
                      <a:pt x="2055" y="6"/>
                    </a:lnTo>
                    <a:lnTo>
                      <a:pt x="2056" y="8"/>
                    </a:lnTo>
                    <a:lnTo>
                      <a:pt x="2058" y="10"/>
                    </a:lnTo>
                    <a:lnTo>
                      <a:pt x="2058" y="12"/>
                    </a:lnTo>
                    <a:lnTo>
                      <a:pt x="2059" y="12"/>
                    </a:lnTo>
                    <a:lnTo>
                      <a:pt x="2080" y="45"/>
                    </a:lnTo>
                    <a:lnTo>
                      <a:pt x="2101" y="75"/>
                    </a:lnTo>
                    <a:lnTo>
                      <a:pt x="2121" y="100"/>
                    </a:lnTo>
                    <a:lnTo>
                      <a:pt x="2140" y="121"/>
                    </a:lnTo>
                    <a:lnTo>
                      <a:pt x="2178" y="160"/>
                    </a:lnTo>
                    <a:lnTo>
                      <a:pt x="205" y="160"/>
                    </a:lnTo>
                    <a:lnTo>
                      <a:pt x="173" y="153"/>
                    </a:lnTo>
                    <a:lnTo>
                      <a:pt x="169" y="153"/>
                    </a:lnTo>
                    <a:lnTo>
                      <a:pt x="164" y="150"/>
                    </a:lnTo>
                    <a:lnTo>
                      <a:pt x="153" y="148"/>
                    </a:lnTo>
                    <a:lnTo>
                      <a:pt x="143" y="144"/>
                    </a:lnTo>
                    <a:lnTo>
                      <a:pt x="137" y="142"/>
                    </a:lnTo>
                    <a:lnTo>
                      <a:pt x="132" y="140"/>
                    </a:lnTo>
                    <a:lnTo>
                      <a:pt x="122" y="136"/>
                    </a:lnTo>
                    <a:lnTo>
                      <a:pt x="112" y="130"/>
                    </a:lnTo>
                    <a:lnTo>
                      <a:pt x="108" y="129"/>
                    </a:lnTo>
                    <a:lnTo>
                      <a:pt x="106" y="126"/>
                    </a:lnTo>
                    <a:lnTo>
                      <a:pt x="94" y="120"/>
                    </a:lnTo>
                    <a:lnTo>
                      <a:pt x="83" y="112"/>
                    </a:lnTo>
                    <a:lnTo>
                      <a:pt x="82" y="110"/>
                    </a:lnTo>
                    <a:lnTo>
                      <a:pt x="81" y="110"/>
                    </a:lnTo>
                    <a:lnTo>
                      <a:pt x="81" y="109"/>
                    </a:lnTo>
                    <a:lnTo>
                      <a:pt x="57" y="89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4" y="65"/>
                    </a:lnTo>
                    <a:lnTo>
                      <a:pt x="25" y="55"/>
                    </a:lnTo>
                    <a:lnTo>
                      <a:pt x="16" y="41"/>
                    </a:lnTo>
                    <a:lnTo>
                      <a:pt x="16" y="40"/>
                    </a:lnTo>
                    <a:lnTo>
                      <a:pt x="7" y="27"/>
                    </a:lnTo>
                    <a:lnTo>
                      <a:pt x="0" y="14"/>
                    </a:lnTo>
                    <a:lnTo>
                      <a:pt x="1973" y="0"/>
                    </a:lnTo>
                    <a:close/>
                  </a:path>
                </a:pathLst>
              </a:custGeom>
              <a:solidFill>
                <a:srgbClr val="55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239"/>
              <p:cNvSpPr>
                <a:spLocks/>
              </p:cNvSpPr>
              <p:nvPr/>
            </p:nvSpPr>
            <p:spPr bwMode="auto">
              <a:xfrm>
                <a:off x="3324226" y="2798763"/>
                <a:ext cx="3178175" cy="727075"/>
              </a:xfrm>
              <a:custGeom>
                <a:avLst/>
                <a:gdLst/>
                <a:ahLst/>
                <a:cxnLst>
                  <a:cxn ang="0">
                    <a:pos x="2002" y="0"/>
                  </a:cxn>
                  <a:cxn ang="0">
                    <a:pos x="1993" y="23"/>
                  </a:cxn>
                  <a:cxn ang="0">
                    <a:pos x="1989" y="46"/>
                  </a:cxn>
                  <a:cxn ang="0">
                    <a:pos x="1989" y="69"/>
                  </a:cxn>
                  <a:cxn ang="0">
                    <a:pos x="1990" y="92"/>
                  </a:cxn>
                  <a:cxn ang="0">
                    <a:pos x="1989" y="114"/>
                  </a:cxn>
                  <a:cxn ang="0">
                    <a:pos x="1985" y="137"/>
                  </a:cxn>
                  <a:cxn ang="0">
                    <a:pos x="1399" y="177"/>
                  </a:cxn>
                  <a:cxn ang="0">
                    <a:pos x="1397" y="178"/>
                  </a:cxn>
                  <a:cxn ang="0">
                    <a:pos x="1391" y="185"/>
                  </a:cxn>
                  <a:cxn ang="0">
                    <a:pos x="1384" y="194"/>
                  </a:cxn>
                  <a:cxn ang="0">
                    <a:pos x="1373" y="209"/>
                  </a:cxn>
                  <a:cxn ang="0">
                    <a:pos x="1362" y="226"/>
                  </a:cxn>
                  <a:cxn ang="0">
                    <a:pos x="1352" y="247"/>
                  </a:cxn>
                  <a:cxn ang="0">
                    <a:pos x="1341" y="274"/>
                  </a:cxn>
                  <a:cxn ang="0">
                    <a:pos x="1333" y="303"/>
                  </a:cxn>
                  <a:cxn ang="0">
                    <a:pos x="1328" y="336"/>
                  </a:cxn>
                  <a:cxn ang="0">
                    <a:pos x="1327" y="373"/>
                  </a:cxn>
                  <a:cxn ang="0">
                    <a:pos x="1331" y="413"/>
                  </a:cxn>
                  <a:cxn ang="0">
                    <a:pos x="1339" y="458"/>
                  </a:cxn>
                  <a:cxn ang="0">
                    <a:pos x="1212" y="341"/>
                  </a:cxn>
                  <a:cxn ang="0">
                    <a:pos x="1099" y="458"/>
                  </a:cxn>
                  <a:cxn ang="0">
                    <a:pos x="1099" y="454"/>
                  </a:cxn>
                  <a:cxn ang="0">
                    <a:pos x="1098" y="444"/>
                  </a:cxn>
                  <a:cxn ang="0">
                    <a:pos x="1097" y="426"/>
                  </a:cxn>
                  <a:cxn ang="0">
                    <a:pos x="1095" y="405"/>
                  </a:cxn>
                  <a:cxn ang="0">
                    <a:pos x="1095" y="349"/>
                  </a:cxn>
                  <a:cxn ang="0">
                    <a:pos x="1098" y="319"/>
                  </a:cxn>
                  <a:cxn ang="0">
                    <a:pos x="1101" y="287"/>
                  </a:cxn>
                  <a:cxn ang="0">
                    <a:pos x="1106" y="255"/>
                  </a:cxn>
                  <a:cxn ang="0">
                    <a:pos x="1114" y="224"/>
                  </a:cxn>
                  <a:cxn ang="0">
                    <a:pos x="1125" y="195"/>
                  </a:cxn>
                  <a:cxn ang="0">
                    <a:pos x="0" y="274"/>
                  </a:cxn>
                  <a:cxn ang="0">
                    <a:pos x="21" y="250"/>
                  </a:cxn>
                  <a:cxn ang="0">
                    <a:pos x="47" y="227"/>
                  </a:cxn>
                  <a:cxn ang="0">
                    <a:pos x="76" y="206"/>
                  </a:cxn>
                  <a:cxn ang="0">
                    <a:pos x="111" y="187"/>
                  </a:cxn>
                  <a:cxn ang="0">
                    <a:pos x="149" y="171"/>
                  </a:cxn>
                  <a:cxn ang="0">
                    <a:pos x="193" y="158"/>
                  </a:cxn>
                  <a:cxn ang="0">
                    <a:pos x="242" y="147"/>
                  </a:cxn>
                  <a:cxn ang="0">
                    <a:pos x="2002" y="0"/>
                  </a:cxn>
                </a:cxnLst>
                <a:rect l="0" t="0" r="r" b="b"/>
                <a:pathLst>
                  <a:path w="2002" h="458">
                    <a:moveTo>
                      <a:pt x="2002" y="0"/>
                    </a:moveTo>
                    <a:lnTo>
                      <a:pt x="1993" y="23"/>
                    </a:lnTo>
                    <a:lnTo>
                      <a:pt x="1989" y="46"/>
                    </a:lnTo>
                    <a:lnTo>
                      <a:pt x="1989" y="69"/>
                    </a:lnTo>
                    <a:lnTo>
                      <a:pt x="1990" y="92"/>
                    </a:lnTo>
                    <a:lnTo>
                      <a:pt x="1989" y="114"/>
                    </a:lnTo>
                    <a:lnTo>
                      <a:pt x="1985" y="137"/>
                    </a:lnTo>
                    <a:lnTo>
                      <a:pt x="1399" y="177"/>
                    </a:lnTo>
                    <a:lnTo>
                      <a:pt x="1397" y="178"/>
                    </a:lnTo>
                    <a:lnTo>
                      <a:pt x="1391" y="185"/>
                    </a:lnTo>
                    <a:lnTo>
                      <a:pt x="1384" y="194"/>
                    </a:lnTo>
                    <a:lnTo>
                      <a:pt x="1373" y="209"/>
                    </a:lnTo>
                    <a:lnTo>
                      <a:pt x="1362" y="226"/>
                    </a:lnTo>
                    <a:lnTo>
                      <a:pt x="1352" y="247"/>
                    </a:lnTo>
                    <a:lnTo>
                      <a:pt x="1341" y="274"/>
                    </a:lnTo>
                    <a:lnTo>
                      <a:pt x="1333" y="303"/>
                    </a:lnTo>
                    <a:lnTo>
                      <a:pt x="1328" y="336"/>
                    </a:lnTo>
                    <a:lnTo>
                      <a:pt x="1327" y="373"/>
                    </a:lnTo>
                    <a:lnTo>
                      <a:pt x="1331" y="413"/>
                    </a:lnTo>
                    <a:lnTo>
                      <a:pt x="1339" y="458"/>
                    </a:lnTo>
                    <a:lnTo>
                      <a:pt x="1212" y="341"/>
                    </a:lnTo>
                    <a:lnTo>
                      <a:pt x="1099" y="458"/>
                    </a:lnTo>
                    <a:lnTo>
                      <a:pt x="1099" y="454"/>
                    </a:lnTo>
                    <a:lnTo>
                      <a:pt x="1098" y="444"/>
                    </a:lnTo>
                    <a:lnTo>
                      <a:pt x="1097" y="426"/>
                    </a:lnTo>
                    <a:lnTo>
                      <a:pt x="1095" y="405"/>
                    </a:lnTo>
                    <a:lnTo>
                      <a:pt x="1095" y="349"/>
                    </a:lnTo>
                    <a:lnTo>
                      <a:pt x="1098" y="319"/>
                    </a:lnTo>
                    <a:lnTo>
                      <a:pt x="1101" y="287"/>
                    </a:lnTo>
                    <a:lnTo>
                      <a:pt x="1106" y="255"/>
                    </a:lnTo>
                    <a:lnTo>
                      <a:pt x="1114" y="224"/>
                    </a:lnTo>
                    <a:lnTo>
                      <a:pt x="1125" y="195"/>
                    </a:lnTo>
                    <a:lnTo>
                      <a:pt x="0" y="274"/>
                    </a:lnTo>
                    <a:lnTo>
                      <a:pt x="21" y="250"/>
                    </a:lnTo>
                    <a:lnTo>
                      <a:pt x="47" y="227"/>
                    </a:lnTo>
                    <a:lnTo>
                      <a:pt x="76" y="206"/>
                    </a:lnTo>
                    <a:lnTo>
                      <a:pt x="111" y="187"/>
                    </a:lnTo>
                    <a:lnTo>
                      <a:pt x="149" y="171"/>
                    </a:lnTo>
                    <a:lnTo>
                      <a:pt x="193" y="158"/>
                    </a:lnTo>
                    <a:lnTo>
                      <a:pt x="242" y="147"/>
                    </a:lnTo>
                    <a:lnTo>
                      <a:pt x="2002" y="0"/>
                    </a:lnTo>
                    <a:close/>
                  </a:path>
                </a:pathLst>
              </a:custGeom>
              <a:solidFill>
                <a:srgbClr val="250000">
                  <a:alpha val="71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240"/>
              <p:cNvSpPr>
                <a:spLocks/>
              </p:cNvSpPr>
              <p:nvPr/>
            </p:nvSpPr>
            <p:spPr bwMode="auto">
              <a:xfrm>
                <a:off x="6129338" y="2909888"/>
                <a:ext cx="3244850" cy="1079500"/>
              </a:xfrm>
              <a:custGeom>
                <a:avLst/>
                <a:gdLst/>
                <a:ahLst/>
                <a:cxnLst>
                  <a:cxn ang="0">
                    <a:pos x="429" y="0"/>
                  </a:cxn>
                  <a:cxn ang="0">
                    <a:pos x="583" y="6"/>
                  </a:cxn>
                  <a:cxn ang="0">
                    <a:pos x="770" y="15"/>
                  </a:cxn>
                  <a:cxn ang="0">
                    <a:pos x="967" y="27"/>
                  </a:cxn>
                  <a:cxn ang="0">
                    <a:pos x="1146" y="36"/>
                  </a:cxn>
                  <a:cxn ang="0">
                    <a:pos x="1320" y="47"/>
                  </a:cxn>
                  <a:cxn ang="0">
                    <a:pos x="1485" y="56"/>
                  </a:cxn>
                  <a:cxn ang="0">
                    <a:pos x="1637" y="64"/>
                  </a:cxn>
                  <a:cxn ang="0">
                    <a:pos x="1772" y="72"/>
                  </a:cxn>
                  <a:cxn ang="0">
                    <a:pos x="1884" y="77"/>
                  </a:cxn>
                  <a:cxn ang="0">
                    <a:pos x="1970" y="83"/>
                  </a:cxn>
                  <a:cxn ang="0">
                    <a:pos x="2025" y="85"/>
                  </a:cxn>
                  <a:cxn ang="0">
                    <a:pos x="2044" y="87"/>
                  </a:cxn>
                  <a:cxn ang="0">
                    <a:pos x="2034" y="95"/>
                  </a:cxn>
                  <a:cxn ang="0">
                    <a:pos x="2005" y="116"/>
                  </a:cxn>
                  <a:cxn ang="0">
                    <a:pos x="1968" y="150"/>
                  </a:cxn>
                  <a:cxn ang="0">
                    <a:pos x="1928" y="197"/>
                  </a:cxn>
                  <a:cxn ang="0">
                    <a:pos x="1894" y="257"/>
                  </a:cxn>
                  <a:cxn ang="0">
                    <a:pos x="1873" y="326"/>
                  </a:cxn>
                  <a:cxn ang="0">
                    <a:pos x="1873" y="403"/>
                  </a:cxn>
                  <a:cxn ang="0">
                    <a:pos x="1891" y="472"/>
                  </a:cxn>
                  <a:cxn ang="0">
                    <a:pos x="1920" y="534"/>
                  </a:cxn>
                  <a:cxn ang="0">
                    <a:pos x="1957" y="589"/>
                  </a:cxn>
                  <a:cxn ang="0">
                    <a:pos x="1994" y="631"/>
                  </a:cxn>
                  <a:cxn ang="0">
                    <a:pos x="2035" y="671"/>
                  </a:cxn>
                  <a:cxn ang="0">
                    <a:pos x="2044" y="679"/>
                  </a:cxn>
                  <a:cxn ang="0">
                    <a:pos x="1933" y="680"/>
                  </a:cxn>
                  <a:cxn ang="0">
                    <a:pos x="1348" y="679"/>
                  </a:cxn>
                  <a:cxn ang="0">
                    <a:pos x="1103" y="678"/>
                  </a:cxn>
                  <a:cxn ang="0">
                    <a:pos x="941" y="675"/>
                  </a:cxn>
                  <a:cxn ang="0">
                    <a:pos x="785" y="672"/>
                  </a:cxn>
                  <a:cxn ang="0">
                    <a:pos x="638" y="668"/>
                  </a:cxn>
                  <a:cxn ang="0">
                    <a:pos x="509" y="663"/>
                  </a:cxn>
                  <a:cxn ang="0">
                    <a:pos x="398" y="657"/>
                  </a:cxn>
                  <a:cxn ang="0">
                    <a:pos x="312" y="649"/>
                  </a:cxn>
                  <a:cxn ang="0">
                    <a:pos x="234" y="634"/>
                  </a:cxn>
                  <a:cxn ang="0">
                    <a:pos x="153" y="598"/>
                  </a:cxn>
                  <a:cxn ang="0">
                    <a:pos x="91" y="545"/>
                  </a:cxn>
                  <a:cxn ang="0">
                    <a:pos x="46" y="481"/>
                  </a:cxn>
                  <a:cxn ang="0">
                    <a:pos x="16" y="409"/>
                  </a:cxn>
                  <a:cxn ang="0">
                    <a:pos x="1" y="335"/>
                  </a:cxn>
                  <a:cxn ang="0">
                    <a:pos x="1" y="261"/>
                  </a:cxn>
                  <a:cxn ang="0">
                    <a:pos x="13" y="190"/>
                  </a:cxn>
                  <a:cxn ang="0">
                    <a:pos x="38" y="129"/>
                  </a:cxn>
                  <a:cxn ang="0">
                    <a:pos x="79" y="76"/>
                  </a:cxn>
                  <a:cxn ang="0">
                    <a:pos x="135" y="39"/>
                  </a:cxn>
                  <a:cxn ang="0">
                    <a:pos x="209" y="15"/>
                  </a:cxn>
                  <a:cxn ang="0">
                    <a:pos x="306" y="3"/>
                  </a:cxn>
                </a:cxnLst>
                <a:rect l="0" t="0" r="r" b="b"/>
                <a:pathLst>
                  <a:path w="2044" h="680">
                    <a:moveTo>
                      <a:pt x="365" y="0"/>
                    </a:moveTo>
                    <a:lnTo>
                      <a:pt x="429" y="0"/>
                    </a:lnTo>
                    <a:lnTo>
                      <a:pt x="502" y="3"/>
                    </a:lnTo>
                    <a:lnTo>
                      <a:pt x="583" y="6"/>
                    </a:lnTo>
                    <a:lnTo>
                      <a:pt x="673" y="10"/>
                    </a:lnTo>
                    <a:lnTo>
                      <a:pt x="770" y="15"/>
                    </a:lnTo>
                    <a:lnTo>
                      <a:pt x="879" y="22"/>
                    </a:lnTo>
                    <a:lnTo>
                      <a:pt x="967" y="27"/>
                    </a:lnTo>
                    <a:lnTo>
                      <a:pt x="1057" y="32"/>
                    </a:lnTo>
                    <a:lnTo>
                      <a:pt x="1146" y="36"/>
                    </a:lnTo>
                    <a:lnTo>
                      <a:pt x="1234" y="42"/>
                    </a:lnTo>
                    <a:lnTo>
                      <a:pt x="1320" y="47"/>
                    </a:lnTo>
                    <a:lnTo>
                      <a:pt x="1403" y="51"/>
                    </a:lnTo>
                    <a:lnTo>
                      <a:pt x="1485" y="56"/>
                    </a:lnTo>
                    <a:lnTo>
                      <a:pt x="1563" y="60"/>
                    </a:lnTo>
                    <a:lnTo>
                      <a:pt x="1637" y="64"/>
                    </a:lnTo>
                    <a:lnTo>
                      <a:pt x="1707" y="68"/>
                    </a:lnTo>
                    <a:lnTo>
                      <a:pt x="1772" y="72"/>
                    </a:lnTo>
                    <a:lnTo>
                      <a:pt x="1832" y="75"/>
                    </a:lnTo>
                    <a:lnTo>
                      <a:pt x="1884" y="77"/>
                    </a:lnTo>
                    <a:lnTo>
                      <a:pt x="1931" y="80"/>
                    </a:lnTo>
                    <a:lnTo>
                      <a:pt x="1970" y="83"/>
                    </a:lnTo>
                    <a:lnTo>
                      <a:pt x="2002" y="84"/>
                    </a:lnTo>
                    <a:lnTo>
                      <a:pt x="2025" y="85"/>
                    </a:lnTo>
                    <a:lnTo>
                      <a:pt x="2039" y="87"/>
                    </a:lnTo>
                    <a:lnTo>
                      <a:pt x="2044" y="87"/>
                    </a:lnTo>
                    <a:lnTo>
                      <a:pt x="2042" y="88"/>
                    </a:lnTo>
                    <a:lnTo>
                      <a:pt x="2034" y="95"/>
                    </a:lnTo>
                    <a:lnTo>
                      <a:pt x="2021" y="103"/>
                    </a:lnTo>
                    <a:lnTo>
                      <a:pt x="2005" y="116"/>
                    </a:lnTo>
                    <a:lnTo>
                      <a:pt x="1986" y="132"/>
                    </a:lnTo>
                    <a:lnTo>
                      <a:pt x="1968" y="150"/>
                    </a:lnTo>
                    <a:lnTo>
                      <a:pt x="1947" y="173"/>
                    </a:lnTo>
                    <a:lnTo>
                      <a:pt x="1928" y="197"/>
                    </a:lnTo>
                    <a:lnTo>
                      <a:pt x="1910" y="226"/>
                    </a:lnTo>
                    <a:lnTo>
                      <a:pt x="1894" y="257"/>
                    </a:lnTo>
                    <a:lnTo>
                      <a:pt x="1881" y="290"/>
                    </a:lnTo>
                    <a:lnTo>
                      <a:pt x="1873" y="326"/>
                    </a:lnTo>
                    <a:lnTo>
                      <a:pt x="1870" y="366"/>
                    </a:lnTo>
                    <a:lnTo>
                      <a:pt x="1873" y="403"/>
                    </a:lnTo>
                    <a:lnTo>
                      <a:pt x="1879" y="439"/>
                    </a:lnTo>
                    <a:lnTo>
                      <a:pt x="1891" y="472"/>
                    </a:lnTo>
                    <a:lnTo>
                      <a:pt x="1904" y="505"/>
                    </a:lnTo>
                    <a:lnTo>
                      <a:pt x="1920" y="534"/>
                    </a:lnTo>
                    <a:lnTo>
                      <a:pt x="1939" y="562"/>
                    </a:lnTo>
                    <a:lnTo>
                      <a:pt x="1957" y="589"/>
                    </a:lnTo>
                    <a:lnTo>
                      <a:pt x="1976" y="611"/>
                    </a:lnTo>
                    <a:lnTo>
                      <a:pt x="1994" y="631"/>
                    </a:lnTo>
                    <a:lnTo>
                      <a:pt x="2023" y="660"/>
                    </a:lnTo>
                    <a:lnTo>
                      <a:pt x="2035" y="671"/>
                    </a:lnTo>
                    <a:lnTo>
                      <a:pt x="2042" y="676"/>
                    </a:lnTo>
                    <a:lnTo>
                      <a:pt x="2044" y="679"/>
                    </a:lnTo>
                    <a:lnTo>
                      <a:pt x="1972" y="679"/>
                    </a:lnTo>
                    <a:lnTo>
                      <a:pt x="1933" y="680"/>
                    </a:lnTo>
                    <a:lnTo>
                      <a:pt x="1427" y="680"/>
                    </a:lnTo>
                    <a:lnTo>
                      <a:pt x="1348" y="679"/>
                    </a:lnTo>
                    <a:lnTo>
                      <a:pt x="1185" y="679"/>
                    </a:lnTo>
                    <a:lnTo>
                      <a:pt x="1103" y="678"/>
                    </a:lnTo>
                    <a:lnTo>
                      <a:pt x="1023" y="676"/>
                    </a:lnTo>
                    <a:lnTo>
                      <a:pt x="941" y="675"/>
                    </a:lnTo>
                    <a:lnTo>
                      <a:pt x="862" y="674"/>
                    </a:lnTo>
                    <a:lnTo>
                      <a:pt x="785" y="672"/>
                    </a:lnTo>
                    <a:lnTo>
                      <a:pt x="710" y="671"/>
                    </a:lnTo>
                    <a:lnTo>
                      <a:pt x="638" y="668"/>
                    </a:lnTo>
                    <a:lnTo>
                      <a:pt x="571" y="666"/>
                    </a:lnTo>
                    <a:lnTo>
                      <a:pt x="509" y="663"/>
                    </a:lnTo>
                    <a:lnTo>
                      <a:pt x="451" y="660"/>
                    </a:lnTo>
                    <a:lnTo>
                      <a:pt x="398" y="657"/>
                    </a:lnTo>
                    <a:lnTo>
                      <a:pt x="351" y="653"/>
                    </a:lnTo>
                    <a:lnTo>
                      <a:pt x="312" y="649"/>
                    </a:lnTo>
                    <a:lnTo>
                      <a:pt x="280" y="645"/>
                    </a:lnTo>
                    <a:lnTo>
                      <a:pt x="234" y="634"/>
                    </a:lnTo>
                    <a:lnTo>
                      <a:pt x="191" y="618"/>
                    </a:lnTo>
                    <a:lnTo>
                      <a:pt x="153" y="598"/>
                    </a:lnTo>
                    <a:lnTo>
                      <a:pt x="120" y="573"/>
                    </a:lnTo>
                    <a:lnTo>
                      <a:pt x="91" y="545"/>
                    </a:lnTo>
                    <a:lnTo>
                      <a:pt x="66" y="514"/>
                    </a:lnTo>
                    <a:lnTo>
                      <a:pt x="46" y="481"/>
                    </a:lnTo>
                    <a:lnTo>
                      <a:pt x="29" y="447"/>
                    </a:lnTo>
                    <a:lnTo>
                      <a:pt x="16" y="409"/>
                    </a:lnTo>
                    <a:lnTo>
                      <a:pt x="6" y="372"/>
                    </a:lnTo>
                    <a:lnTo>
                      <a:pt x="1" y="335"/>
                    </a:lnTo>
                    <a:lnTo>
                      <a:pt x="0" y="297"/>
                    </a:lnTo>
                    <a:lnTo>
                      <a:pt x="1" y="261"/>
                    </a:lnTo>
                    <a:lnTo>
                      <a:pt x="5" y="225"/>
                    </a:lnTo>
                    <a:lnTo>
                      <a:pt x="13" y="190"/>
                    </a:lnTo>
                    <a:lnTo>
                      <a:pt x="24" y="158"/>
                    </a:lnTo>
                    <a:lnTo>
                      <a:pt x="38" y="129"/>
                    </a:lnTo>
                    <a:lnTo>
                      <a:pt x="57" y="100"/>
                    </a:lnTo>
                    <a:lnTo>
                      <a:pt x="79" y="76"/>
                    </a:lnTo>
                    <a:lnTo>
                      <a:pt x="104" y="55"/>
                    </a:lnTo>
                    <a:lnTo>
                      <a:pt x="135" y="39"/>
                    </a:lnTo>
                    <a:lnTo>
                      <a:pt x="169" y="26"/>
                    </a:lnTo>
                    <a:lnTo>
                      <a:pt x="209" y="15"/>
                    </a:lnTo>
                    <a:lnTo>
                      <a:pt x="255" y="8"/>
                    </a:lnTo>
                    <a:lnTo>
                      <a:pt x="306" y="3"/>
                    </a:lnTo>
                    <a:lnTo>
                      <a:pt x="365" y="0"/>
                    </a:lnTo>
                    <a:close/>
                  </a:path>
                </a:pathLst>
              </a:custGeom>
              <a:solidFill>
                <a:srgbClr val="FFE8A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241"/>
              <p:cNvSpPr>
                <a:spLocks noEditPoints="1"/>
              </p:cNvSpPr>
              <p:nvPr/>
            </p:nvSpPr>
            <p:spPr bwMode="auto">
              <a:xfrm>
                <a:off x="6129338" y="2909888"/>
                <a:ext cx="3244850" cy="1052513"/>
              </a:xfrm>
              <a:custGeom>
                <a:avLst/>
                <a:gdLst/>
                <a:ahLst/>
                <a:cxnLst>
                  <a:cxn ang="0">
                    <a:pos x="507" y="663"/>
                  </a:cxn>
                  <a:cxn ang="0">
                    <a:pos x="365" y="0"/>
                  </a:cxn>
                  <a:cxn ang="0">
                    <a:pos x="502" y="3"/>
                  </a:cxn>
                  <a:cxn ang="0">
                    <a:pos x="673" y="10"/>
                  </a:cxn>
                  <a:cxn ang="0">
                    <a:pos x="879" y="22"/>
                  </a:cxn>
                  <a:cxn ang="0">
                    <a:pos x="1057" y="32"/>
                  </a:cxn>
                  <a:cxn ang="0">
                    <a:pos x="1234" y="42"/>
                  </a:cxn>
                  <a:cxn ang="0">
                    <a:pos x="1403" y="51"/>
                  </a:cxn>
                  <a:cxn ang="0">
                    <a:pos x="1563" y="60"/>
                  </a:cxn>
                  <a:cxn ang="0">
                    <a:pos x="1707" y="68"/>
                  </a:cxn>
                  <a:cxn ang="0">
                    <a:pos x="1832" y="75"/>
                  </a:cxn>
                  <a:cxn ang="0">
                    <a:pos x="1931" y="80"/>
                  </a:cxn>
                  <a:cxn ang="0">
                    <a:pos x="2002" y="84"/>
                  </a:cxn>
                  <a:cxn ang="0">
                    <a:pos x="2039" y="87"/>
                  </a:cxn>
                  <a:cxn ang="0">
                    <a:pos x="2042" y="88"/>
                  </a:cxn>
                  <a:cxn ang="0">
                    <a:pos x="2018" y="105"/>
                  </a:cxn>
                  <a:cxn ang="0">
                    <a:pos x="1978" y="141"/>
                  </a:cxn>
                  <a:cxn ang="0">
                    <a:pos x="1929" y="198"/>
                  </a:cxn>
                  <a:cxn ang="0">
                    <a:pos x="1845" y="234"/>
                  </a:cxn>
                  <a:cxn ang="0">
                    <a:pos x="1709" y="228"/>
                  </a:cxn>
                  <a:cxn ang="0">
                    <a:pos x="1555" y="220"/>
                  </a:cxn>
                  <a:cxn ang="0">
                    <a:pos x="1397" y="213"/>
                  </a:cxn>
                  <a:cxn ang="0">
                    <a:pos x="1240" y="206"/>
                  </a:cxn>
                  <a:cxn ang="0">
                    <a:pos x="1094" y="200"/>
                  </a:cxn>
                  <a:cxn ang="0">
                    <a:pos x="969" y="194"/>
                  </a:cxn>
                  <a:cxn ang="0">
                    <a:pos x="873" y="192"/>
                  </a:cxn>
                  <a:cxn ang="0">
                    <a:pos x="748" y="188"/>
                  </a:cxn>
                  <a:cxn ang="0">
                    <a:pos x="634" y="182"/>
                  </a:cxn>
                  <a:cxn ang="0">
                    <a:pos x="535" y="180"/>
                  </a:cxn>
                  <a:cxn ang="0">
                    <a:pos x="448" y="184"/>
                  </a:cxn>
                  <a:cxn ang="0">
                    <a:pos x="377" y="194"/>
                  </a:cxn>
                  <a:cxn ang="0">
                    <a:pos x="320" y="216"/>
                  </a:cxn>
                  <a:cxn ang="0">
                    <a:pos x="279" y="250"/>
                  </a:cxn>
                  <a:cxn ang="0">
                    <a:pos x="254" y="302"/>
                  </a:cxn>
                  <a:cxn ang="0">
                    <a:pos x="246" y="372"/>
                  </a:cxn>
                  <a:cxn ang="0">
                    <a:pos x="256" y="451"/>
                  </a:cxn>
                  <a:cxn ang="0">
                    <a:pos x="283" y="513"/>
                  </a:cxn>
                  <a:cxn ang="0">
                    <a:pos x="320" y="564"/>
                  </a:cxn>
                  <a:cxn ang="0">
                    <a:pos x="365" y="601"/>
                  </a:cxn>
                  <a:cxn ang="0">
                    <a:pos x="432" y="639"/>
                  </a:cxn>
                  <a:cxn ang="0">
                    <a:pos x="470" y="654"/>
                  </a:cxn>
                  <a:cxn ang="0">
                    <a:pos x="497" y="660"/>
                  </a:cxn>
                  <a:cxn ang="0">
                    <a:pos x="449" y="660"/>
                  </a:cxn>
                  <a:cxn ang="0">
                    <a:pos x="351" y="653"/>
                  </a:cxn>
                  <a:cxn ang="0">
                    <a:pos x="280" y="645"/>
                  </a:cxn>
                  <a:cxn ang="0">
                    <a:pos x="191" y="618"/>
                  </a:cxn>
                  <a:cxn ang="0">
                    <a:pos x="120" y="573"/>
                  </a:cxn>
                  <a:cxn ang="0">
                    <a:pos x="66" y="514"/>
                  </a:cxn>
                  <a:cxn ang="0">
                    <a:pos x="29" y="447"/>
                  </a:cxn>
                  <a:cxn ang="0">
                    <a:pos x="6" y="372"/>
                  </a:cxn>
                  <a:cxn ang="0">
                    <a:pos x="0" y="297"/>
                  </a:cxn>
                  <a:cxn ang="0">
                    <a:pos x="5" y="225"/>
                  </a:cxn>
                  <a:cxn ang="0">
                    <a:pos x="24" y="158"/>
                  </a:cxn>
                  <a:cxn ang="0">
                    <a:pos x="57" y="100"/>
                  </a:cxn>
                  <a:cxn ang="0">
                    <a:pos x="104" y="55"/>
                  </a:cxn>
                  <a:cxn ang="0">
                    <a:pos x="169" y="26"/>
                  </a:cxn>
                  <a:cxn ang="0">
                    <a:pos x="255" y="8"/>
                  </a:cxn>
                  <a:cxn ang="0">
                    <a:pos x="365" y="0"/>
                  </a:cxn>
                </a:cxnLst>
                <a:rect l="0" t="0" r="r" b="b"/>
                <a:pathLst>
                  <a:path w="2044" h="663">
                    <a:moveTo>
                      <a:pt x="505" y="663"/>
                    </a:moveTo>
                    <a:lnTo>
                      <a:pt x="507" y="663"/>
                    </a:lnTo>
                    <a:lnTo>
                      <a:pt x="505" y="663"/>
                    </a:lnTo>
                    <a:close/>
                    <a:moveTo>
                      <a:pt x="365" y="0"/>
                    </a:moveTo>
                    <a:lnTo>
                      <a:pt x="429" y="0"/>
                    </a:lnTo>
                    <a:lnTo>
                      <a:pt x="502" y="3"/>
                    </a:lnTo>
                    <a:lnTo>
                      <a:pt x="583" y="6"/>
                    </a:lnTo>
                    <a:lnTo>
                      <a:pt x="673" y="10"/>
                    </a:lnTo>
                    <a:lnTo>
                      <a:pt x="770" y="15"/>
                    </a:lnTo>
                    <a:lnTo>
                      <a:pt x="879" y="22"/>
                    </a:lnTo>
                    <a:lnTo>
                      <a:pt x="967" y="27"/>
                    </a:lnTo>
                    <a:lnTo>
                      <a:pt x="1057" y="32"/>
                    </a:lnTo>
                    <a:lnTo>
                      <a:pt x="1146" y="36"/>
                    </a:lnTo>
                    <a:lnTo>
                      <a:pt x="1234" y="42"/>
                    </a:lnTo>
                    <a:lnTo>
                      <a:pt x="1320" y="47"/>
                    </a:lnTo>
                    <a:lnTo>
                      <a:pt x="1403" y="51"/>
                    </a:lnTo>
                    <a:lnTo>
                      <a:pt x="1485" y="56"/>
                    </a:lnTo>
                    <a:lnTo>
                      <a:pt x="1563" y="60"/>
                    </a:lnTo>
                    <a:lnTo>
                      <a:pt x="1637" y="64"/>
                    </a:lnTo>
                    <a:lnTo>
                      <a:pt x="1707" y="68"/>
                    </a:lnTo>
                    <a:lnTo>
                      <a:pt x="1772" y="72"/>
                    </a:lnTo>
                    <a:lnTo>
                      <a:pt x="1832" y="75"/>
                    </a:lnTo>
                    <a:lnTo>
                      <a:pt x="1884" y="77"/>
                    </a:lnTo>
                    <a:lnTo>
                      <a:pt x="1931" y="80"/>
                    </a:lnTo>
                    <a:lnTo>
                      <a:pt x="1970" y="83"/>
                    </a:lnTo>
                    <a:lnTo>
                      <a:pt x="2002" y="84"/>
                    </a:lnTo>
                    <a:lnTo>
                      <a:pt x="2025" y="85"/>
                    </a:lnTo>
                    <a:lnTo>
                      <a:pt x="2039" y="87"/>
                    </a:lnTo>
                    <a:lnTo>
                      <a:pt x="2044" y="87"/>
                    </a:lnTo>
                    <a:lnTo>
                      <a:pt x="2042" y="88"/>
                    </a:lnTo>
                    <a:lnTo>
                      <a:pt x="2033" y="95"/>
                    </a:lnTo>
                    <a:lnTo>
                      <a:pt x="2018" y="105"/>
                    </a:lnTo>
                    <a:lnTo>
                      <a:pt x="2001" y="120"/>
                    </a:lnTo>
                    <a:lnTo>
                      <a:pt x="1978" y="141"/>
                    </a:lnTo>
                    <a:lnTo>
                      <a:pt x="1956" y="166"/>
                    </a:lnTo>
                    <a:lnTo>
                      <a:pt x="1929" y="198"/>
                    </a:lnTo>
                    <a:lnTo>
                      <a:pt x="1904" y="237"/>
                    </a:lnTo>
                    <a:lnTo>
                      <a:pt x="1845" y="234"/>
                    </a:lnTo>
                    <a:lnTo>
                      <a:pt x="1779" y="230"/>
                    </a:lnTo>
                    <a:lnTo>
                      <a:pt x="1709" y="228"/>
                    </a:lnTo>
                    <a:lnTo>
                      <a:pt x="1633" y="224"/>
                    </a:lnTo>
                    <a:lnTo>
                      <a:pt x="1555" y="220"/>
                    </a:lnTo>
                    <a:lnTo>
                      <a:pt x="1476" y="216"/>
                    </a:lnTo>
                    <a:lnTo>
                      <a:pt x="1397" y="213"/>
                    </a:lnTo>
                    <a:lnTo>
                      <a:pt x="1318" y="209"/>
                    </a:lnTo>
                    <a:lnTo>
                      <a:pt x="1240" y="206"/>
                    </a:lnTo>
                    <a:lnTo>
                      <a:pt x="1164" y="202"/>
                    </a:lnTo>
                    <a:lnTo>
                      <a:pt x="1094" y="200"/>
                    </a:lnTo>
                    <a:lnTo>
                      <a:pt x="1028" y="197"/>
                    </a:lnTo>
                    <a:lnTo>
                      <a:pt x="969" y="194"/>
                    </a:lnTo>
                    <a:lnTo>
                      <a:pt x="917" y="193"/>
                    </a:lnTo>
                    <a:lnTo>
                      <a:pt x="873" y="192"/>
                    </a:lnTo>
                    <a:lnTo>
                      <a:pt x="809" y="190"/>
                    </a:lnTo>
                    <a:lnTo>
                      <a:pt x="748" y="188"/>
                    </a:lnTo>
                    <a:lnTo>
                      <a:pt x="690" y="185"/>
                    </a:lnTo>
                    <a:lnTo>
                      <a:pt x="634" y="182"/>
                    </a:lnTo>
                    <a:lnTo>
                      <a:pt x="583" y="181"/>
                    </a:lnTo>
                    <a:lnTo>
                      <a:pt x="535" y="180"/>
                    </a:lnTo>
                    <a:lnTo>
                      <a:pt x="490" y="181"/>
                    </a:lnTo>
                    <a:lnTo>
                      <a:pt x="448" y="184"/>
                    </a:lnTo>
                    <a:lnTo>
                      <a:pt x="411" y="188"/>
                    </a:lnTo>
                    <a:lnTo>
                      <a:pt x="377" y="194"/>
                    </a:lnTo>
                    <a:lnTo>
                      <a:pt x="346" y="204"/>
                    </a:lnTo>
                    <a:lnTo>
                      <a:pt x="320" y="216"/>
                    </a:lnTo>
                    <a:lnTo>
                      <a:pt x="297" y="231"/>
                    </a:lnTo>
                    <a:lnTo>
                      <a:pt x="279" y="250"/>
                    </a:lnTo>
                    <a:lnTo>
                      <a:pt x="264" y="274"/>
                    </a:lnTo>
                    <a:lnTo>
                      <a:pt x="254" y="302"/>
                    </a:lnTo>
                    <a:lnTo>
                      <a:pt x="248" y="335"/>
                    </a:lnTo>
                    <a:lnTo>
                      <a:pt x="246" y="372"/>
                    </a:lnTo>
                    <a:lnTo>
                      <a:pt x="248" y="413"/>
                    </a:lnTo>
                    <a:lnTo>
                      <a:pt x="256" y="451"/>
                    </a:lnTo>
                    <a:lnTo>
                      <a:pt x="267" y="484"/>
                    </a:lnTo>
                    <a:lnTo>
                      <a:pt x="283" y="513"/>
                    </a:lnTo>
                    <a:lnTo>
                      <a:pt x="300" y="540"/>
                    </a:lnTo>
                    <a:lnTo>
                      <a:pt x="320" y="564"/>
                    </a:lnTo>
                    <a:lnTo>
                      <a:pt x="342" y="583"/>
                    </a:lnTo>
                    <a:lnTo>
                      <a:pt x="365" y="601"/>
                    </a:lnTo>
                    <a:lnTo>
                      <a:pt x="387" y="617"/>
                    </a:lnTo>
                    <a:lnTo>
                      <a:pt x="432" y="639"/>
                    </a:lnTo>
                    <a:lnTo>
                      <a:pt x="452" y="647"/>
                    </a:lnTo>
                    <a:lnTo>
                      <a:pt x="470" y="654"/>
                    </a:lnTo>
                    <a:lnTo>
                      <a:pt x="485" y="658"/>
                    </a:lnTo>
                    <a:lnTo>
                      <a:pt x="497" y="660"/>
                    </a:lnTo>
                    <a:lnTo>
                      <a:pt x="505" y="663"/>
                    </a:lnTo>
                    <a:lnTo>
                      <a:pt x="449" y="660"/>
                    </a:lnTo>
                    <a:lnTo>
                      <a:pt x="398" y="657"/>
                    </a:lnTo>
                    <a:lnTo>
                      <a:pt x="351" y="653"/>
                    </a:lnTo>
                    <a:lnTo>
                      <a:pt x="312" y="649"/>
                    </a:lnTo>
                    <a:lnTo>
                      <a:pt x="280" y="645"/>
                    </a:lnTo>
                    <a:lnTo>
                      <a:pt x="234" y="634"/>
                    </a:lnTo>
                    <a:lnTo>
                      <a:pt x="191" y="618"/>
                    </a:lnTo>
                    <a:lnTo>
                      <a:pt x="153" y="598"/>
                    </a:lnTo>
                    <a:lnTo>
                      <a:pt x="120" y="573"/>
                    </a:lnTo>
                    <a:lnTo>
                      <a:pt x="91" y="545"/>
                    </a:lnTo>
                    <a:lnTo>
                      <a:pt x="66" y="514"/>
                    </a:lnTo>
                    <a:lnTo>
                      <a:pt x="46" y="481"/>
                    </a:lnTo>
                    <a:lnTo>
                      <a:pt x="29" y="447"/>
                    </a:lnTo>
                    <a:lnTo>
                      <a:pt x="16" y="409"/>
                    </a:lnTo>
                    <a:lnTo>
                      <a:pt x="6" y="372"/>
                    </a:lnTo>
                    <a:lnTo>
                      <a:pt x="1" y="335"/>
                    </a:lnTo>
                    <a:lnTo>
                      <a:pt x="0" y="297"/>
                    </a:lnTo>
                    <a:lnTo>
                      <a:pt x="1" y="261"/>
                    </a:lnTo>
                    <a:lnTo>
                      <a:pt x="5" y="225"/>
                    </a:lnTo>
                    <a:lnTo>
                      <a:pt x="13" y="190"/>
                    </a:lnTo>
                    <a:lnTo>
                      <a:pt x="24" y="158"/>
                    </a:lnTo>
                    <a:lnTo>
                      <a:pt x="38" y="129"/>
                    </a:lnTo>
                    <a:lnTo>
                      <a:pt x="57" y="100"/>
                    </a:lnTo>
                    <a:lnTo>
                      <a:pt x="79" y="76"/>
                    </a:lnTo>
                    <a:lnTo>
                      <a:pt x="104" y="55"/>
                    </a:lnTo>
                    <a:lnTo>
                      <a:pt x="135" y="39"/>
                    </a:lnTo>
                    <a:lnTo>
                      <a:pt x="169" y="26"/>
                    </a:lnTo>
                    <a:lnTo>
                      <a:pt x="209" y="15"/>
                    </a:lnTo>
                    <a:lnTo>
                      <a:pt x="255" y="8"/>
                    </a:lnTo>
                    <a:lnTo>
                      <a:pt x="306" y="3"/>
                    </a:lnTo>
                    <a:lnTo>
                      <a:pt x="365" y="0"/>
                    </a:lnTo>
                    <a:close/>
                  </a:path>
                </a:pathLst>
              </a:custGeom>
              <a:solidFill>
                <a:srgbClr val="B5B3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242"/>
              <p:cNvSpPr>
                <a:spLocks/>
              </p:cNvSpPr>
              <p:nvPr/>
            </p:nvSpPr>
            <p:spPr bwMode="auto">
              <a:xfrm>
                <a:off x="6040438" y="2798763"/>
                <a:ext cx="3514725" cy="1247775"/>
              </a:xfrm>
              <a:custGeom>
                <a:avLst/>
                <a:gdLst/>
                <a:ahLst/>
                <a:cxnLst>
                  <a:cxn ang="0">
                    <a:pos x="425" y="1"/>
                  </a:cxn>
                  <a:cxn ang="0">
                    <a:pos x="505" y="7"/>
                  </a:cxn>
                  <a:cxn ang="0">
                    <a:pos x="612" y="13"/>
                  </a:cxn>
                  <a:cxn ang="0">
                    <a:pos x="739" y="23"/>
                  </a:cxn>
                  <a:cxn ang="0">
                    <a:pos x="882" y="32"/>
                  </a:cxn>
                  <a:cxn ang="0">
                    <a:pos x="1036" y="43"/>
                  </a:cxn>
                  <a:cxn ang="0">
                    <a:pos x="1445" y="69"/>
                  </a:cxn>
                  <a:cxn ang="0">
                    <a:pos x="1603" y="80"/>
                  </a:cxn>
                  <a:cxn ang="0">
                    <a:pos x="1754" y="89"/>
                  </a:cxn>
                  <a:cxn ang="0">
                    <a:pos x="1890" y="98"/>
                  </a:cxn>
                  <a:cxn ang="0">
                    <a:pos x="2009" y="106"/>
                  </a:cxn>
                  <a:cxn ang="0">
                    <a:pos x="2104" y="113"/>
                  </a:cxn>
                  <a:cxn ang="0">
                    <a:pos x="2173" y="117"/>
                  </a:cxn>
                  <a:cxn ang="0">
                    <a:pos x="2209" y="120"/>
                  </a:cxn>
                  <a:cxn ang="0">
                    <a:pos x="2214" y="195"/>
                  </a:cxn>
                  <a:cxn ang="0">
                    <a:pos x="2196" y="194"/>
                  </a:cxn>
                  <a:cxn ang="0">
                    <a:pos x="2143" y="191"/>
                  </a:cxn>
                  <a:cxn ang="0">
                    <a:pos x="2062" y="186"/>
                  </a:cxn>
                  <a:cxn ang="0">
                    <a:pos x="1956" y="181"/>
                  </a:cxn>
                  <a:cxn ang="0">
                    <a:pos x="1832" y="174"/>
                  </a:cxn>
                  <a:cxn ang="0">
                    <a:pos x="1693" y="166"/>
                  </a:cxn>
                  <a:cxn ang="0">
                    <a:pos x="1545" y="157"/>
                  </a:cxn>
                  <a:cxn ang="0">
                    <a:pos x="1393" y="149"/>
                  </a:cxn>
                  <a:cxn ang="0">
                    <a:pos x="1241" y="139"/>
                  </a:cxn>
                  <a:cxn ang="0">
                    <a:pos x="1095" y="131"/>
                  </a:cxn>
                  <a:cxn ang="0">
                    <a:pos x="959" y="124"/>
                  </a:cxn>
                  <a:cxn ang="0">
                    <a:pos x="838" y="116"/>
                  </a:cxn>
                  <a:cxn ang="0">
                    <a:pos x="739" y="110"/>
                  </a:cxn>
                  <a:cxn ang="0">
                    <a:pos x="664" y="105"/>
                  </a:cxn>
                  <a:cxn ang="0">
                    <a:pos x="571" y="98"/>
                  </a:cxn>
                  <a:cxn ang="0">
                    <a:pos x="483" y="94"/>
                  </a:cxn>
                  <a:cxn ang="0">
                    <a:pos x="360" y="97"/>
                  </a:cxn>
                  <a:cxn ang="0">
                    <a:pos x="288" y="109"/>
                  </a:cxn>
                  <a:cxn ang="0">
                    <a:pos x="226" y="130"/>
                  </a:cxn>
                  <a:cxn ang="0">
                    <a:pos x="177" y="166"/>
                  </a:cxn>
                  <a:cxn ang="0">
                    <a:pos x="140" y="218"/>
                  </a:cxn>
                  <a:cxn ang="0">
                    <a:pos x="118" y="290"/>
                  </a:cxn>
                  <a:cxn ang="0">
                    <a:pos x="111" y="386"/>
                  </a:cxn>
                  <a:cxn ang="0">
                    <a:pos x="122" y="481"/>
                  </a:cxn>
                  <a:cxn ang="0">
                    <a:pos x="148" y="554"/>
                  </a:cxn>
                  <a:cxn ang="0">
                    <a:pos x="189" y="611"/>
                  </a:cxn>
                  <a:cxn ang="0">
                    <a:pos x="241" y="651"/>
                  </a:cxn>
                  <a:cxn ang="0">
                    <a:pos x="303" y="679"/>
                  </a:cxn>
                  <a:cxn ang="0">
                    <a:pos x="374" y="696"/>
                  </a:cxn>
                  <a:cxn ang="0">
                    <a:pos x="451" y="704"/>
                  </a:cxn>
                  <a:cxn ang="0">
                    <a:pos x="2194" y="707"/>
                  </a:cxn>
                  <a:cxn ang="0">
                    <a:pos x="476" y="786"/>
                  </a:cxn>
                  <a:cxn ang="0">
                    <a:pos x="353" y="778"/>
                  </a:cxn>
                  <a:cxn ang="0">
                    <a:pos x="253" y="756"/>
                  </a:cxn>
                  <a:cxn ang="0">
                    <a:pos x="172" y="720"/>
                  </a:cxn>
                  <a:cxn ang="0">
                    <a:pos x="111" y="675"/>
                  </a:cxn>
                  <a:cxn ang="0">
                    <a:pos x="65" y="623"/>
                  </a:cxn>
                  <a:cxn ang="0">
                    <a:pos x="33" y="567"/>
                  </a:cxn>
                  <a:cxn ang="0">
                    <a:pos x="14" y="509"/>
                  </a:cxn>
                  <a:cxn ang="0">
                    <a:pos x="3" y="450"/>
                  </a:cxn>
                  <a:cxn ang="0">
                    <a:pos x="0" y="371"/>
                  </a:cxn>
                  <a:cxn ang="0">
                    <a:pos x="12" y="278"/>
                  </a:cxn>
                  <a:cxn ang="0">
                    <a:pos x="31" y="214"/>
                  </a:cxn>
                  <a:cxn ang="0">
                    <a:pos x="60" y="154"/>
                  </a:cxn>
                  <a:cxn ang="0">
                    <a:pos x="101" y="101"/>
                  </a:cxn>
                  <a:cxn ang="0">
                    <a:pos x="156" y="56"/>
                  </a:cxn>
                  <a:cxn ang="0">
                    <a:pos x="228" y="21"/>
                  </a:cxn>
                  <a:cxn ang="0">
                    <a:pos x="316" y="3"/>
                  </a:cxn>
                </a:cxnLst>
                <a:rect l="0" t="0" r="r" b="b"/>
                <a:pathLst>
                  <a:path w="2214" h="786">
                    <a:moveTo>
                      <a:pt x="368" y="0"/>
                    </a:moveTo>
                    <a:lnTo>
                      <a:pt x="425" y="1"/>
                    </a:lnTo>
                    <a:lnTo>
                      <a:pt x="462" y="4"/>
                    </a:lnTo>
                    <a:lnTo>
                      <a:pt x="505" y="7"/>
                    </a:lnTo>
                    <a:lnTo>
                      <a:pt x="555" y="11"/>
                    </a:lnTo>
                    <a:lnTo>
                      <a:pt x="612" y="13"/>
                    </a:lnTo>
                    <a:lnTo>
                      <a:pt x="673" y="17"/>
                    </a:lnTo>
                    <a:lnTo>
                      <a:pt x="739" y="23"/>
                    </a:lnTo>
                    <a:lnTo>
                      <a:pt x="809" y="27"/>
                    </a:lnTo>
                    <a:lnTo>
                      <a:pt x="882" y="32"/>
                    </a:lnTo>
                    <a:lnTo>
                      <a:pt x="959" y="37"/>
                    </a:lnTo>
                    <a:lnTo>
                      <a:pt x="1036" y="43"/>
                    </a:lnTo>
                    <a:lnTo>
                      <a:pt x="1117" y="48"/>
                    </a:lnTo>
                    <a:lnTo>
                      <a:pt x="1445" y="69"/>
                    </a:lnTo>
                    <a:lnTo>
                      <a:pt x="1526" y="74"/>
                    </a:lnTo>
                    <a:lnTo>
                      <a:pt x="1603" y="80"/>
                    </a:lnTo>
                    <a:lnTo>
                      <a:pt x="1680" y="85"/>
                    </a:lnTo>
                    <a:lnTo>
                      <a:pt x="1754" y="89"/>
                    </a:lnTo>
                    <a:lnTo>
                      <a:pt x="1824" y="94"/>
                    </a:lnTo>
                    <a:lnTo>
                      <a:pt x="1890" y="98"/>
                    </a:lnTo>
                    <a:lnTo>
                      <a:pt x="1952" y="102"/>
                    </a:lnTo>
                    <a:lnTo>
                      <a:pt x="2009" y="106"/>
                    </a:lnTo>
                    <a:lnTo>
                      <a:pt x="2059" y="109"/>
                    </a:lnTo>
                    <a:lnTo>
                      <a:pt x="2104" y="113"/>
                    </a:lnTo>
                    <a:lnTo>
                      <a:pt x="2143" y="114"/>
                    </a:lnTo>
                    <a:lnTo>
                      <a:pt x="2173" y="117"/>
                    </a:lnTo>
                    <a:lnTo>
                      <a:pt x="2196" y="118"/>
                    </a:lnTo>
                    <a:lnTo>
                      <a:pt x="2209" y="120"/>
                    </a:lnTo>
                    <a:lnTo>
                      <a:pt x="2214" y="120"/>
                    </a:lnTo>
                    <a:lnTo>
                      <a:pt x="2214" y="195"/>
                    </a:lnTo>
                    <a:lnTo>
                      <a:pt x="2209" y="195"/>
                    </a:lnTo>
                    <a:lnTo>
                      <a:pt x="2196" y="194"/>
                    </a:lnTo>
                    <a:lnTo>
                      <a:pt x="2173" y="193"/>
                    </a:lnTo>
                    <a:lnTo>
                      <a:pt x="2143" y="191"/>
                    </a:lnTo>
                    <a:lnTo>
                      <a:pt x="2106" y="189"/>
                    </a:lnTo>
                    <a:lnTo>
                      <a:pt x="2062" y="186"/>
                    </a:lnTo>
                    <a:lnTo>
                      <a:pt x="2012" y="183"/>
                    </a:lnTo>
                    <a:lnTo>
                      <a:pt x="1956" y="181"/>
                    </a:lnTo>
                    <a:lnTo>
                      <a:pt x="1896" y="177"/>
                    </a:lnTo>
                    <a:lnTo>
                      <a:pt x="1832" y="174"/>
                    </a:lnTo>
                    <a:lnTo>
                      <a:pt x="1763" y="170"/>
                    </a:lnTo>
                    <a:lnTo>
                      <a:pt x="1693" y="166"/>
                    </a:lnTo>
                    <a:lnTo>
                      <a:pt x="1619" y="161"/>
                    </a:lnTo>
                    <a:lnTo>
                      <a:pt x="1545" y="157"/>
                    </a:lnTo>
                    <a:lnTo>
                      <a:pt x="1469" y="153"/>
                    </a:lnTo>
                    <a:lnTo>
                      <a:pt x="1393" y="149"/>
                    </a:lnTo>
                    <a:lnTo>
                      <a:pt x="1317" y="143"/>
                    </a:lnTo>
                    <a:lnTo>
                      <a:pt x="1241" y="139"/>
                    </a:lnTo>
                    <a:lnTo>
                      <a:pt x="1167" y="135"/>
                    </a:lnTo>
                    <a:lnTo>
                      <a:pt x="1095" y="131"/>
                    </a:lnTo>
                    <a:lnTo>
                      <a:pt x="1026" y="128"/>
                    </a:lnTo>
                    <a:lnTo>
                      <a:pt x="959" y="124"/>
                    </a:lnTo>
                    <a:lnTo>
                      <a:pt x="896" y="120"/>
                    </a:lnTo>
                    <a:lnTo>
                      <a:pt x="838" y="116"/>
                    </a:lnTo>
                    <a:lnTo>
                      <a:pt x="785" y="113"/>
                    </a:lnTo>
                    <a:lnTo>
                      <a:pt x="739" y="110"/>
                    </a:lnTo>
                    <a:lnTo>
                      <a:pt x="698" y="108"/>
                    </a:lnTo>
                    <a:lnTo>
                      <a:pt x="664" y="105"/>
                    </a:lnTo>
                    <a:lnTo>
                      <a:pt x="618" y="102"/>
                    </a:lnTo>
                    <a:lnTo>
                      <a:pt x="571" y="98"/>
                    </a:lnTo>
                    <a:lnTo>
                      <a:pt x="526" y="96"/>
                    </a:lnTo>
                    <a:lnTo>
                      <a:pt x="483" y="94"/>
                    </a:lnTo>
                    <a:lnTo>
                      <a:pt x="399" y="94"/>
                    </a:lnTo>
                    <a:lnTo>
                      <a:pt x="360" y="97"/>
                    </a:lnTo>
                    <a:lnTo>
                      <a:pt x="323" y="101"/>
                    </a:lnTo>
                    <a:lnTo>
                      <a:pt x="288" y="109"/>
                    </a:lnTo>
                    <a:lnTo>
                      <a:pt x="257" y="118"/>
                    </a:lnTo>
                    <a:lnTo>
                      <a:pt x="226" y="130"/>
                    </a:lnTo>
                    <a:lnTo>
                      <a:pt x="200" y="147"/>
                    </a:lnTo>
                    <a:lnTo>
                      <a:pt x="177" y="166"/>
                    </a:lnTo>
                    <a:lnTo>
                      <a:pt x="156" y="190"/>
                    </a:lnTo>
                    <a:lnTo>
                      <a:pt x="140" y="218"/>
                    </a:lnTo>
                    <a:lnTo>
                      <a:pt x="127" y="251"/>
                    </a:lnTo>
                    <a:lnTo>
                      <a:pt x="118" y="290"/>
                    </a:lnTo>
                    <a:lnTo>
                      <a:pt x="113" y="332"/>
                    </a:lnTo>
                    <a:lnTo>
                      <a:pt x="111" y="386"/>
                    </a:lnTo>
                    <a:lnTo>
                      <a:pt x="115" y="437"/>
                    </a:lnTo>
                    <a:lnTo>
                      <a:pt x="122" y="481"/>
                    </a:lnTo>
                    <a:lnTo>
                      <a:pt x="134" y="519"/>
                    </a:lnTo>
                    <a:lnTo>
                      <a:pt x="148" y="554"/>
                    </a:lnTo>
                    <a:lnTo>
                      <a:pt x="167" y="584"/>
                    </a:lnTo>
                    <a:lnTo>
                      <a:pt x="189" y="611"/>
                    </a:lnTo>
                    <a:lnTo>
                      <a:pt x="213" y="632"/>
                    </a:lnTo>
                    <a:lnTo>
                      <a:pt x="241" y="651"/>
                    </a:lnTo>
                    <a:lnTo>
                      <a:pt x="271" y="667"/>
                    </a:lnTo>
                    <a:lnTo>
                      <a:pt x="303" y="679"/>
                    </a:lnTo>
                    <a:lnTo>
                      <a:pt x="337" y="688"/>
                    </a:lnTo>
                    <a:lnTo>
                      <a:pt x="374" y="696"/>
                    </a:lnTo>
                    <a:lnTo>
                      <a:pt x="411" y="701"/>
                    </a:lnTo>
                    <a:lnTo>
                      <a:pt x="451" y="704"/>
                    </a:lnTo>
                    <a:lnTo>
                      <a:pt x="492" y="707"/>
                    </a:lnTo>
                    <a:lnTo>
                      <a:pt x="2194" y="707"/>
                    </a:lnTo>
                    <a:lnTo>
                      <a:pt x="2194" y="786"/>
                    </a:lnTo>
                    <a:lnTo>
                      <a:pt x="476" y="786"/>
                    </a:lnTo>
                    <a:lnTo>
                      <a:pt x="411" y="784"/>
                    </a:lnTo>
                    <a:lnTo>
                      <a:pt x="353" y="778"/>
                    </a:lnTo>
                    <a:lnTo>
                      <a:pt x="300" y="768"/>
                    </a:lnTo>
                    <a:lnTo>
                      <a:pt x="253" y="756"/>
                    </a:lnTo>
                    <a:lnTo>
                      <a:pt x="210" y="738"/>
                    </a:lnTo>
                    <a:lnTo>
                      <a:pt x="172" y="720"/>
                    </a:lnTo>
                    <a:lnTo>
                      <a:pt x="139" y="699"/>
                    </a:lnTo>
                    <a:lnTo>
                      <a:pt x="111" y="675"/>
                    </a:lnTo>
                    <a:lnTo>
                      <a:pt x="86" y="649"/>
                    </a:lnTo>
                    <a:lnTo>
                      <a:pt x="65" y="623"/>
                    </a:lnTo>
                    <a:lnTo>
                      <a:pt x="48" y="595"/>
                    </a:lnTo>
                    <a:lnTo>
                      <a:pt x="33" y="567"/>
                    </a:lnTo>
                    <a:lnTo>
                      <a:pt x="21" y="538"/>
                    </a:lnTo>
                    <a:lnTo>
                      <a:pt x="14" y="509"/>
                    </a:lnTo>
                    <a:lnTo>
                      <a:pt x="7" y="479"/>
                    </a:lnTo>
                    <a:lnTo>
                      <a:pt x="3" y="450"/>
                    </a:lnTo>
                    <a:lnTo>
                      <a:pt x="0" y="422"/>
                    </a:lnTo>
                    <a:lnTo>
                      <a:pt x="0" y="371"/>
                    </a:lnTo>
                    <a:lnTo>
                      <a:pt x="6" y="309"/>
                    </a:lnTo>
                    <a:lnTo>
                      <a:pt x="12" y="278"/>
                    </a:lnTo>
                    <a:lnTo>
                      <a:pt x="20" y="246"/>
                    </a:lnTo>
                    <a:lnTo>
                      <a:pt x="31" y="214"/>
                    </a:lnTo>
                    <a:lnTo>
                      <a:pt x="44" y="183"/>
                    </a:lnTo>
                    <a:lnTo>
                      <a:pt x="60" y="154"/>
                    </a:lnTo>
                    <a:lnTo>
                      <a:pt x="78" y="126"/>
                    </a:lnTo>
                    <a:lnTo>
                      <a:pt x="101" y="101"/>
                    </a:lnTo>
                    <a:lnTo>
                      <a:pt x="127" y="77"/>
                    </a:lnTo>
                    <a:lnTo>
                      <a:pt x="156" y="56"/>
                    </a:lnTo>
                    <a:lnTo>
                      <a:pt x="191" y="37"/>
                    </a:lnTo>
                    <a:lnTo>
                      <a:pt x="228" y="21"/>
                    </a:lnTo>
                    <a:lnTo>
                      <a:pt x="270" y="11"/>
                    </a:lnTo>
                    <a:lnTo>
                      <a:pt x="316" y="3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6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243"/>
              <p:cNvSpPr>
                <a:spLocks/>
              </p:cNvSpPr>
              <p:nvPr/>
            </p:nvSpPr>
            <p:spPr bwMode="auto">
              <a:xfrm>
                <a:off x="6672263" y="3211513"/>
                <a:ext cx="2465388" cy="115888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1553" y="61"/>
                  </a:cxn>
                  <a:cxn ang="0">
                    <a:pos x="1550" y="71"/>
                  </a:cxn>
                  <a:cxn ang="0">
                    <a:pos x="1550" y="73"/>
                  </a:cxn>
                  <a:cxn ang="0">
                    <a:pos x="0" y="14"/>
                  </a:cxn>
                  <a:cxn ang="0">
                    <a:pos x="24" y="7"/>
                  </a:cxn>
                  <a:cxn ang="0">
                    <a:pos x="49" y="0"/>
                  </a:cxn>
                </a:cxnLst>
                <a:rect l="0" t="0" r="r" b="b"/>
                <a:pathLst>
                  <a:path w="1553" h="73">
                    <a:moveTo>
                      <a:pt x="49" y="0"/>
                    </a:moveTo>
                    <a:lnTo>
                      <a:pt x="1553" y="61"/>
                    </a:lnTo>
                    <a:lnTo>
                      <a:pt x="1550" y="71"/>
                    </a:lnTo>
                    <a:lnTo>
                      <a:pt x="1550" y="73"/>
                    </a:lnTo>
                    <a:lnTo>
                      <a:pt x="0" y="14"/>
                    </a:lnTo>
                    <a:lnTo>
                      <a:pt x="24" y="7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244"/>
              <p:cNvSpPr>
                <a:spLocks/>
              </p:cNvSpPr>
              <p:nvPr/>
            </p:nvSpPr>
            <p:spPr bwMode="auto">
              <a:xfrm>
                <a:off x="6588126" y="3262313"/>
                <a:ext cx="2535238" cy="112713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97" y="57"/>
                  </a:cxn>
                  <a:cxn ang="0">
                    <a:pos x="1595" y="64"/>
                  </a:cxn>
                  <a:cxn ang="0">
                    <a:pos x="1593" y="71"/>
                  </a:cxn>
                  <a:cxn ang="0">
                    <a:pos x="0" y="15"/>
                  </a:cxn>
                  <a:cxn ang="0">
                    <a:pos x="11" y="4"/>
                  </a:cxn>
                  <a:cxn ang="0">
                    <a:pos x="17" y="0"/>
                  </a:cxn>
                </a:cxnLst>
                <a:rect l="0" t="0" r="r" b="b"/>
                <a:pathLst>
                  <a:path w="1597" h="71">
                    <a:moveTo>
                      <a:pt x="17" y="0"/>
                    </a:moveTo>
                    <a:lnTo>
                      <a:pt x="1597" y="57"/>
                    </a:lnTo>
                    <a:lnTo>
                      <a:pt x="1595" y="64"/>
                    </a:lnTo>
                    <a:lnTo>
                      <a:pt x="1593" y="71"/>
                    </a:lnTo>
                    <a:lnTo>
                      <a:pt x="0" y="15"/>
                    </a:lnTo>
                    <a:lnTo>
                      <a:pt x="11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245"/>
              <p:cNvSpPr>
                <a:spLocks/>
              </p:cNvSpPr>
              <p:nvPr/>
            </p:nvSpPr>
            <p:spPr bwMode="auto">
              <a:xfrm>
                <a:off x="6550026" y="3317875"/>
                <a:ext cx="2559050" cy="1031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612" y="53"/>
                  </a:cxn>
                  <a:cxn ang="0">
                    <a:pos x="1612" y="58"/>
                  </a:cxn>
                  <a:cxn ang="0">
                    <a:pos x="1610" y="65"/>
                  </a:cxn>
                  <a:cxn ang="0">
                    <a:pos x="0" y="14"/>
                  </a:cxn>
                  <a:cxn ang="0">
                    <a:pos x="4" y="6"/>
                  </a:cxn>
                  <a:cxn ang="0">
                    <a:pos x="8" y="0"/>
                  </a:cxn>
                </a:cxnLst>
                <a:rect l="0" t="0" r="r" b="b"/>
                <a:pathLst>
                  <a:path w="1612" h="65">
                    <a:moveTo>
                      <a:pt x="8" y="0"/>
                    </a:moveTo>
                    <a:lnTo>
                      <a:pt x="1612" y="53"/>
                    </a:lnTo>
                    <a:lnTo>
                      <a:pt x="1612" y="58"/>
                    </a:lnTo>
                    <a:lnTo>
                      <a:pt x="1610" y="65"/>
                    </a:lnTo>
                    <a:lnTo>
                      <a:pt x="0" y="14"/>
                    </a:lnTo>
                    <a:lnTo>
                      <a:pt x="4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246"/>
              <p:cNvSpPr>
                <a:spLocks/>
              </p:cNvSpPr>
              <p:nvPr/>
            </p:nvSpPr>
            <p:spPr bwMode="auto">
              <a:xfrm>
                <a:off x="6529388" y="3371850"/>
                <a:ext cx="2573338" cy="9683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621" y="48"/>
                  </a:cxn>
                  <a:cxn ang="0">
                    <a:pos x="1619" y="52"/>
                  </a:cxn>
                  <a:cxn ang="0">
                    <a:pos x="1619" y="61"/>
                  </a:cxn>
                  <a:cxn ang="0">
                    <a:pos x="0" y="15"/>
                  </a:cxn>
                  <a:cxn ang="0">
                    <a:pos x="3" y="4"/>
                  </a:cxn>
                  <a:cxn ang="0">
                    <a:pos x="6" y="0"/>
                  </a:cxn>
                </a:cxnLst>
                <a:rect l="0" t="0" r="r" b="b"/>
                <a:pathLst>
                  <a:path w="1621" h="61">
                    <a:moveTo>
                      <a:pt x="6" y="0"/>
                    </a:moveTo>
                    <a:lnTo>
                      <a:pt x="1621" y="48"/>
                    </a:lnTo>
                    <a:lnTo>
                      <a:pt x="1619" y="52"/>
                    </a:lnTo>
                    <a:lnTo>
                      <a:pt x="1619" y="61"/>
                    </a:lnTo>
                    <a:lnTo>
                      <a:pt x="0" y="15"/>
                    </a:lnTo>
                    <a:lnTo>
                      <a:pt x="3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247"/>
              <p:cNvSpPr>
                <a:spLocks/>
              </p:cNvSpPr>
              <p:nvPr/>
            </p:nvSpPr>
            <p:spPr bwMode="auto">
              <a:xfrm>
                <a:off x="6521451" y="3427413"/>
                <a:ext cx="2578100" cy="8890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624" y="44"/>
                  </a:cxn>
                  <a:cxn ang="0">
                    <a:pos x="1624" y="56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1" y="5"/>
                  </a:cxn>
                  <a:cxn ang="0">
                    <a:pos x="1" y="0"/>
                  </a:cxn>
                </a:cxnLst>
                <a:rect l="0" t="0" r="r" b="b"/>
                <a:pathLst>
                  <a:path w="1624" h="56">
                    <a:moveTo>
                      <a:pt x="1" y="0"/>
                    </a:moveTo>
                    <a:lnTo>
                      <a:pt x="1624" y="44"/>
                    </a:lnTo>
                    <a:lnTo>
                      <a:pt x="1624" y="56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1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248"/>
              <p:cNvSpPr>
                <a:spLocks/>
              </p:cNvSpPr>
              <p:nvPr/>
            </p:nvSpPr>
            <p:spPr bwMode="auto">
              <a:xfrm>
                <a:off x="6519863" y="3481388"/>
                <a:ext cx="2586038" cy="825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27" y="39"/>
                  </a:cxn>
                  <a:cxn ang="0">
                    <a:pos x="1627" y="44"/>
                  </a:cxn>
                  <a:cxn ang="0">
                    <a:pos x="1629" y="52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1629" h="52">
                    <a:moveTo>
                      <a:pt x="0" y="0"/>
                    </a:moveTo>
                    <a:lnTo>
                      <a:pt x="1627" y="39"/>
                    </a:lnTo>
                    <a:lnTo>
                      <a:pt x="1627" y="44"/>
                    </a:lnTo>
                    <a:lnTo>
                      <a:pt x="1629" y="52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249"/>
              <p:cNvSpPr>
                <a:spLocks/>
              </p:cNvSpPr>
              <p:nvPr/>
            </p:nvSpPr>
            <p:spPr bwMode="auto">
              <a:xfrm>
                <a:off x="6521451" y="3538538"/>
                <a:ext cx="2595563" cy="746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31" y="33"/>
                  </a:cxn>
                  <a:cxn ang="0">
                    <a:pos x="1634" y="40"/>
                  </a:cxn>
                  <a:cxn ang="0">
                    <a:pos x="1635" y="47"/>
                  </a:cxn>
                  <a:cxn ang="0">
                    <a:pos x="1" y="15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1635" h="47">
                    <a:moveTo>
                      <a:pt x="0" y="0"/>
                    </a:moveTo>
                    <a:lnTo>
                      <a:pt x="1631" y="33"/>
                    </a:lnTo>
                    <a:lnTo>
                      <a:pt x="1634" y="40"/>
                    </a:lnTo>
                    <a:lnTo>
                      <a:pt x="1635" y="47"/>
                    </a:lnTo>
                    <a:lnTo>
                      <a:pt x="1" y="15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250"/>
              <p:cNvSpPr>
                <a:spLocks/>
              </p:cNvSpPr>
              <p:nvPr/>
            </p:nvSpPr>
            <p:spPr bwMode="auto">
              <a:xfrm>
                <a:off x="6529388" y="3594100"/>
                <a:ext cx="2601913" cy="650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34" y="29"/>
                  </a:cxn>
                  <a:cxn ang="0">
                    <a:pos x="1636" y="36"/>
                  </a:cxn>
                  <a:cxn ang="0">
                    <a:pos x="1639" y="41"/>
                  </a:cxn>
                  <a:cxn ang="0">
                    <a:pos x="3" y="16"/>
                  </a:cxn>
                  <a:cxn ang="0">
                    <a:pos x="0" y="0"/>
                  </a:cxn>
                </a:cxnLst>
                <a:rect l="0" t="0" r="r" b="b"/>
                <a:pathLst>
                  <a:path w="1639" h="41">
                    <a:moveTo>
                      <a:pt x="0" y="0"/>
                    </a:moveTo>
                    <a:lnTo>
                      <a:pt x="1634" y="29"/>
                    </a:lnTo>
                    <a:lnTo>
                      <a:pt x="1636" y="36"/>
                    </a:lnTo>
                    <a:lnTo>
                      <a:pt x="1639" y="41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251"/>
              <p:cNvSpPr>
                <a:spLocks/>
              </p:cNvSpPr>
              <p:nvPr/>
            </p:nvSpPr>
            <p:spPr bwMode="auto">
              <a:xfrm>
                <a:off x="6545263" y="3651250"/>
                <a:ext cx="2606675" cy="555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36" y="22"/>
                  </a:cxn>
                  <a:cxn ang="0">
                    <a:pos x="1638" y="27"/>
                  </a:cxn>
                  <a:cxn ang="0">
                    <a:pos x="1640" y="31"/>
                  </a:cxn>
                  <a:cxn ang="0">
                    <a:pos x="1642" y="35"/>
                  </a:cxn>
                  <a:cxn ang="0">
                    <a:pos x="5" y="16"/>
                  </a:cxn>
                  <a:cxn ang="0">
                    <a:pos x="0" y="0"/>
                  </a:cxn>
                </a:cxnLst>
                <a:rect l="0" t="0" r="r" b="b"/>
                <a:pathLst>
                  <a:path w="1642" h="35">
                    <a:moveTo>
                      <a:pt x="0" y="0"/>
                    </a:moveTo>
                    <a:lnTo>
                      <a:pt x="1636" y="22"/>
                    </a:lnTo>
                    <a:lnTo>
                      <a:pt x="1638" y="27"/>
                    </a:lnTo>
                    <a:lnTo>
                      <a:pt x="1640" y="31"/>
                    </a:lnTo>
                    <a:lnTo>
                      <a:pt x="1642" y="35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252"/>
              <p:cNvSpPr>
                <a:spLocks/>
              </p:cNvSpPr>
              <p:nvPr/>
            </p:nvSpPr>
            <p:spPr bwMode="auto">
              <a:xfrm>
                <a:off x="6567488" y="3706813"/>
                <a:ext cx="2609850" cy="492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38" y="18"/>
                  </a:cxn>
                  <a:cxn ang="0">
                    <a:pos x="1639" y="22"/>
                  </a:cxn>
                  <a:cxn ang="0">
                    <a:pos x="1642" y="27"/>
                  </a:cxn>
                  <a:cxn ang="0">
                    <a:pos x="1644" y="3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0" y="0"/>
                  </a:cxn>
                </a:cxnLst>
                <a:rect l="0" t="0" r="r" b="b"/>
                <a:pathLst>
                  <a:path w="1644" h="31">
                    <a:moveTo>
                      <a:pt x="0" y="0"/>
                    </a:moveTo>
                    <a:lnTo>
                      <a:pt x="1638" y="18"/>
                    </a:lnTo>
                    <a:lnTo>
                      <a:pt x="1639" y="22"/>
                    </a:lnTo>
                    <a:lnTo>
                      <a:pt x="1642" y="27"/>
                    </a:lnTo>
                    <a:lnTo>
                      <a:pt x="1644" y="3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253"/>
              <p:cNvSpPr>
                <a:spLocks/>
              </p:cNvSpPr>
              <p:nvPr/>
            </p:nvSpPr>
            <p:spPr bwMode="auto">
              <a:xfrm>
                <a:off x="6604001" y="3762375"/>
                <a:ext cx="260350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32" y="13"/>
                  </a:cxn>
                  <a:cxn ang="0">
                    <a:pos x="1640" y="25"/>
                  </a:cxn>
                  <a:cxn ang="0">
                    <a:pos x="11" y="16"/>
                  </a:cxn>
                  <a:cxn ang="0">
                    <a:pos x="0" y="0"/>
                  </a:cxn>
                </a:cxnLst>
                <a:rect l="0" t="0" r="r" b="b"/>
                <a:pathLst>
                  <a:path w="1640" h="25">
                    <a:moveTo>
                      <a:pt x="0" y="0"/>
                    </a:moveTo>
                    <a:lnTo>
                      <a:pt x="1632" y="13"/>
                    </a:lnTo>
                    <a:lnTo>
                      <a:pt x="1640" y="25"/>
                    </a:lnTo>
                    <a:lnTo>
                      <a:pt x="11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254"/>
              <p:cNvSpPr>
                <a:spLocks/>
              </p:cNvSpPr>
              <p:nvPr/>
            </p:nvSpPr>
            <p:spPr bwMode="auto">
              <a:xfrm>
                <a:off x="6653213" y="3819525"/>
                <a:ext cx="2589213" cy="31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22" y="6"/>
                  </a:cxn>
                  <a:cxn ang="0">
                    <a:pos x="1625" y="12"/>
                  </a:cxn>
                  <a:cxn ang="0">
                    <a:pos x="1629" y="16"/>
                  </a:cxn>
                  <a:cxn ang="0">
                    <a:pos x="1631" y="20"/>
                  </a:cxn>
                  <a:cxn ang="0">
                    <a:pos x="17" y="14"/>
                  </a:cxn>
                  <a:cxn ang="0">
                    <a:pos x="11" y="10"/>
                  </a:cxn>
                  <a:cxn ang="0">
                    <a:pos x="0" y="0"/>
                  </a:cxn>
                </a:cxnLst>
                <a:rect l="0" t="0" r="r" b="b"/>
                <a:pathLst>
                  <a:path w="1631" h="20">
                    <a:moveTo>
                      <a:pt x="0" y="0"/>
                    </a:moveTo>
                    <a:lnTo>
                      <a:pt x="1622" y="6"/>
                    </a:lnTo>
                    <a:lnTo>
                      <a:pt x="1625" y="12"/>
                    </a:lnTo>
                    <a:lnTo>
                      <a:pt x="1629" y="16"/>
                    </a:lnTo>
                    <a:lnTo>
                      <a:pt x="1631" y="20"/>
                    </a:lnTo>
                    <a:lnTo>
                      <a:pt x="17" y="14"/>
                    </a:lnTo>
                    <a:lnTo>
                      <a:pt x="11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255"/>
              <p:cNvSpPr>
                <a:spLocks/>
              </p:cNvSpPr>
              <p:nvPr/>
            </p:nvSpPr>
            <p:spPr bwMode="auto">
              <a:xfrm>
                <a:off x="6724651" y="3873500"/>
                <a:ext cx="2557463" cy="25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01" y="3"/>
                  </a:cxn>
                  <a:cxn ang="0">
                    <a:pos x="1609" y="11"/>
                  </a:cxn>
                  <a:cxn ang="0">
                    <a:pos x="1611" y="16"/>
                  </a:cxn>
                  <a:cxn ang="0">
                    <a:pos x="24" y="16"/>
                  </a:cxn>
                  <a:cxn ang="0">
                    <a:pos x="0" y="0"/>
                  </a:cxn>
                </a:cxnLst>
                <a:rect l="0" t="0" r="r" b="b"/>
                <a:pathLst>
                  <a:path w="1611" h="16">
                    <a:moveTo>
                      <a:pt x="0" y="0"/>
                    </a:moveTo>
                    <a:lnTo>
                      <a:pt x="1601" y="3"/>
                    </a:lnTo>
                    <a:lnTo>
                      <a:pt x="1609" y="11"/>
                    </a:lnTo>
                    <a:lnTo>
                      <a:pt x="1611" y="16"/>
                    </a:lnTo>
                    <a:lnTo>
                      <a:pt x="24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256"/>
              <p:cNvSpPr>
                <a:spLocks/>
              </p:cNvSpPr>
              <p:nvPr/>
            </p:nvSpPr>
            <p:spPr bwMode="auto">
              <a:xfrm>
                <a:off x="9074151" y="3098800"/>
                <a:ext cx="233363" cy="817563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39" y="6"/>
                  </a:cxn>
                  <a:cxn ang="0">
                    <a:pos x="129" y="20"/>
                  </a:cxn>
                  <a:cxn ang="0">
                    <a:pos x="117" y="35"/>
                  </a:cxn>
                  <a:cxn ang="0">
                    <a:pos x="102" y="57"/>
                  </a:cxn>
                  <a:cxn ang="0">
                    <a:pos x="88" y="81"/>
                  </a:cxn>
                  <a:cxn ang="0">
                    <a:pos x="73" y="109"/>
                  </a:cxn>
                  <a:cxn ang="0">
                    <a:pos x="60" y="140"/>
                  </a:cxn>
                  <a:cxn ang="0">
                    <a:pos x="49" y="176"/>
                  </a:cxn>
                  <a:cxn ang="0">
                    <a:pos x="40" y="213"/>
                  </a:cxn>
                  <a:cxn ang="0">
                    <a:pos x="36" y="255"/>
                  </a:cxn>
                  <a:cxn ang="0">
                    <a:pos x="37" y="292"/>
                  </a:cxn>
                  <a:cxn ang="0">
                    <a:pos x="41" y="328"/>
                  </a:cxn>
                  <a:cxn ang="0">
                    <a:pos x="51" y="361"/>
                  </a:cxn>
                  <a:cxn ang="0">
                    <a:pos x="63" y="390"/>
                  </a:cxn>
                  <a:cxn ang="0">
                    <a:pos x="74" y="418"/>
                  </a:cxn>
                  <a:cxn ang="0">
                    <a:pos x="89" y="443"/>
                  </a:cxn>
                  <a:cxn ang="0">
                    <a:pos x="104" y="464"/>
                  </a:cxn>
                  <a:cxn ang="0">
                    <a:pos x="117" y="482"/>
                  </a:cxn>
                  <a:cxn ang="0">
                    <a:pos x="129" y="496"/>
                  </a:cxn>
                  <a:cxn ang="0">
                    <a:pos x="138" y="507"/>
                  </a:cxn>
                  <a:cxn ang="0">
                    <a:pos x="144" y="512"/>
                  </a:cxn>
                  <a:cxn ang="0">
                    <a:pos x="147" y="515"/>
                  </a:cxn>
                  <a:cxn ang="0">
                    <a:pos x="144" y="514"/>
                  </a:cxn>
                  <a:cxn ang="0">
                    <a:pos x="125" y="500"/>
                  </a:cxn>
                  <a:cxn ang="0">
                    <a:pos x="110" y="488"/>
                  </a:cxn>
                  <a:cxn ang="0">
                    <a:pos x="93" y="474"/>
                  </a:cxn>
                  <a:cxn ang="0">
                    <a:pos x="74" y="455"/>
                  </a:cxn>
                  <a:cxn ang="0">
                    <a:pos x="57" y="434"/>
                  </a:cxn>
                  <a:cxn ang="0">
                    <a:pos x="40" y="407"/>
                  </a:cxn>
                  <a:cxn ang="0">
                    <a:pos x="24" y="378"/>
                  </a:cxn>
                  <a:cxn ang="0">
                    <a:pos x="12" y="345"/>
                  </a:cxn>
                  <a:cxn ang="0">
                    <a:pos x="4" y="308"/>
                  </a:cxn>
                  <a:cxn ang="0">
                    <a:pos x="0" y="267"/>
                  </a:cxn>
                  <a:cxn ang="0">
                    <a:pos x="3" y="225"/>
                  </a:cxn>
                  <a:cxn ang="0">
                    <a:pos x="11" y="187"/>
                  </a:cxn>
                  <a:cxn ang="0">
                    <a:pos x="23" y="151"/>
                  </a:cxn>
                  <a:cxn ang="0">
                    <a:pos x="37" y="120"/>
                  </a:cxn>
                  <a:cxn ang="0">
                    <a:pos x="55" y="91"/>
                  </a:cxn>
                  <a:cxn ang="0">
                    <a:pos x="73" y="67"/>
                  </a:cxn>
                  <a:cxn ang="0">
                    <a:pos x="92" y="46"/>
                  </a:cxn>
                  <a:cxn ang="0">
                    <a:pos x="110" y="29"/>
                  </a:cxn>
                  <a:cxn ang="0">
                    <a:pos x="125" y="14"/>
                  </a:cxn>
                  <a:cxn ang="0">
                    <a:pos x="138" y="5"/>
                  </a:cxn>
                  <a:cxn ang="0">
                    <a:pos x="146" y="0"/>
                  </a:cxn>
                </a:cxnLst>
                <a:rect l="0" t="0" r="r" b="b"/>
                <a:pathLst>
                  <a:path w="147" h="515">
                    <a:moveTo>
                      <a:pt x="146" y="0"/>
                    </a:moveTo>
                    <a:lnTo>
                      <a:pt x="139" y="6"/>
                    </a:lnTo>
                    <a:lnTo>
                      <a:pt x="129" y="20"/>
                    </a:lnTo>
                    <a:lnTo>
                      <a:pt x="117" y="35"/>
                    </a:lnTo>
                    <a:lnTo>
                      <a:pt x="102" y="57"/>
                    </a:lnTo>
                    <a:lnTo>
                      <a:pt x="88" y="81"/>
                    </a:lnTo>
                    <a:lnTo>
                      <a:pt x="73" y="109"/>
                    </a:lnTo>
                    <a:lnTo>
                      <a:pt x="60" y="140"/>
                    </a:lnTo>
                    <a:lnTo>
                      <a:pt x="49" y="176"/>
                    </a:lnTo>
                    <a:lnTo>
                      <a:pt x="40" y="213"/>
                    </a:lnTo>
                    <a:lnTo>
                      <a:pt x="36" y="255"/>
                    </a:lnTo>
                    <a:lnTo>
                      <a:pt x="37" y="292"/>
                    </a:lnTo>
                    <a:lnTo>
                      <a:pt x="41" y="328"/>
                    </a:lnTo>
                    <a:lnTo>
                      <a:pt x="51" y="361"/>
                    </a:lnTo>
                    <a:lnTo>
                      <a:pt x="63" y="390"/>
                    </a:lnTo>
                    <a:lnTo>
                      <a:pt x="74" y="418"/>
                    </a:lnTo>
                    <a:lnTo>
                      <a:pt x="89" y="443"/>
                    </a:lnTo>
                    <a:lnTo>
                      <a:pt x="104" y="464"/>
                    </a:lnTo>
                    <a:lnTo>
                      <a:pt x="117" y="482"/>
                    </a:lnTo>
                    <a:lnTo>
                      <a:pt x="129" y="496"/>
                    </a:lnTo>
                    <a:lnTo>
                      <a:pt x="138" y="507"/>
                    </a:lnTo>
                    <a:lnTo>
                      <a:pt x="144" y="512"/>
                    </a:lnTo>
                    <a:lnTo>
                      <a:pt x="147" y="515"/>
                    </a:lnTo>
                    <a:lnTo>
                      <a:pt x="144" y="514"/>
                    </a:lnTo>
                    <a:lnTo>
                      <a:pt x="125" y="500"/>
                    </a:lnTo>
                    <a:lnTo>
                      <a:pt x="110" y="488"/>
                    </a:lnTo>
                    <a:lnTo>
                      <a:pt x="93" y="474"/>
                    </a:lnTo>
                    <a:lnTo>
                      <a:pt x="74" y="455"/>
                    </a:lnTo>
                    <a:lnTo>
                      <a:pt x="57" y="434"/>
                    </a:lnTo>
                    <a:lnTo>
                      <a:pt x="40" y="407"/>
                    </a:lnTo>
                    <a:lnTo>
                      <a:pt x="24" y="378"/>
                    </a:lnTo>
                    <a:lnTo>
                      <a:pt x="12" y="345"/>
                    </a:lnTo>
                    <a:lnTo>
                      <a:pt x="4" y="308"/>
                    </a:lnTo>
                    <a:lnTo>
                      <a:pt x="0" y="267"/>
                    </a:lnTo>
                    <a:lnTo>
                      <a:pt x="3" y="225"/>
                    </a:lnTo>
                    <a:lnTo>
                      <a:pt x="11" y="187"/>
                    </a:lnTo>
                    <a:lnTo>
                      <a:pt x="23" y="151"/>
                    </a:lnTo>
                    <a:lnTo>
                      <a:pt x="37" y="120"/>
                    </a:lnTo>
                    <a:lnTo>
                      <a:pt x="55" y="91"/>
                    </a:lnTo>
                    <a:lnTo>
                      <a:pt x="73" y="67"/>
                    </a:lnTo>
                    <a:lnTo>
                      <a:pt x="92" y="46"/>
                    </a:lnTo>
                    <a:lnTo>
                      <a:pt x="110" y="29"/>
                    </a:lnTo>
                    <a:lnTo>
                      <a:pt x="125" y="14"/>
                    </a:lnTo>
                    <a:lnTo>
                      <a:pt x="138" y="5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B5B3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257"/>
              <p:cNvSpPr>
                <a:spLocks/>
              </p:cNvSpPr>
              <p:nvPr/>
            </p:nvSpPr>
            <p:spPr bwMode="auto">
              <a:xfrm>
                <a:off x="4832351" y="2433638"/>
                <a:ext cx="669925" cy="954088"/>
              </a:xfrm>
              <a:custGeom>
                <a:avLst/>
                <a:gdLst/>
                <a:ahLst/>
                <a:cxnLst>
                  <a:cxn ang="0">
                    <a:pos x="410" y="0"/>
                  </a:cxn>
                  <a:cxn ang="0">
                    <a:pos x="422" y="7"/>
                  </a:cxn>
                  <a:cxn ang="0">
                    <a:pos x="411" y="12"/>
                  </a:cxn>
                  <a:cxn ang="0">
                    <a:pos x="399" y="19"/>
                  </a:cxn>
                  <a:cxn ang="0">
                    <a:pos x="385" y="29"/>
                  </a:cxn>
                  <a:cxn ang="0">
                    <a:pos x="367" y="41"/>
                  </a:cxn>
                  <a:cxn ang="0">
                    <a:pos x="350" y="56"/>
                  </a:cxn>
                  <a:cxn ang="0">
                    <a:pos x="332" y="73"/>
                  </a:cxn>
                  <a:cxn ang="0">
                    <a:pos x="315" y="95"/>
                  </a:cxn>
                  <a:cxn ang="0">
                    <a:pos x="300" y="117"/>
                  </a:cxn>
                  <a:cxn ang="0">
                    <a:pos x="288" y="141"/>
                  </a:cxn>
                  <a:cxn ang="0">
                    <a:pos x="280" y="169"/>
                  </a:cxn>
                  <a:cxn ang="0">
                    <a:pos x="276" y="194"/>
                  </a:cxn>
                  <a:cxn ang="0">
                    <a:pos x="274" y="226"/>
                  </a:cxn>
                  <a:cxn ang="0">
                    <a:pos x="271" y="261"/>
                  </a:cxn>
                  <a:cxn ang="0">
                    <a:pos x="270" y="299"/>
                  </a:cxn>
                  <a:cxn ang="0">
                    <a:pos x="270" y="420"/>
                  </a:cxn>
                  <a:cxn ang="0">
                    <a:pos x="271" y="458"/>
                  </a:cxn>
                  <a:cxn ang="0">
                    <a:pos x="271" y="494"/>
                  </a:cxn>
                  <a:cxn ang="0">
                    <a:pos x="272" y="528"/>
                  </a:cxn>
                  <a:cxn ang="0">
                    <a:pos x="274" y="554"/>
                  </a:cxn>
                  <a:cxn ang="0">
                    <a:pos x="274" y="574"/>
                  </a:cxn>
                  <a:cxn ang="0">
                    <a:pos x="275" y="587"/>
                  </a:cxn>
                  <a:cxn ang="0">
                    <a:pos x="275" y="593"/>
                  </a:cxn>
                  <a:cxn ang="0">
                    <a:pos x="128" y="486"/>
                  </a:cxn>
                  <a:cxn ang="0">
                    <a:pos x="15" y="601"/>
                  </a:cxn>
                  <a:cxn ang="0">
                    <a:pos x="0" y="598"/>
                  </a:cxn>
                  <a:cxn ang="0">
                    <a:pos x="1" y="594"/>
                  </a:cxn>
                  <a:cxn ang="0">
                    <a:pos x="3" y="583"/>
                  </a:cxn>
                  <a:cxn ang="0">
                    <a:pos x="8" y="566"/>
                  </a:cxn>
                  <a:cxn ang="0">
                    <a:pos x="13" y="543"/>
                  </a:cxn>
                  <a:cxn ang="0">
                    <a:pos x="20" y="516"/>
                  </a:cxn>
                  <a:cxn ang="0">
                    <a:pos x="28" y="485"/>
                  </a:cxn>
                  <a:cxn ang="0">
                    <a:pos x="38" y="450"/>
                  </a:cxn>
                  <a:cxn ang="0">
                    <a:pos x="49" y="413"/>
                  </a:cxn>
                  <a:cxn ang="0">
                    <a:pos x="61" y="375"/>
                  </a:cxn>
                  <a:cxn ang="0">
                    <a:pos x="74" y="335"/>
                  </a:cxn>
                  <a:cxn ang="0">
                    <a:pos x="89" y="296"/>
                  </a:cxn>
                  <a:cxn ang="0">
                    <a:pos x="104" y="258"/>
                  </a:cxn>
                  <a:cxn ang="0">
                    <a:pos x="120" y="221"/>
                  </a:cxn>
                  <a:cxn ang="0">
                    <a:pos x="138" y="186"/>
                  </a:cxn>
                  <a:cxn ang="0">
                    <a:pos x="156" y="156"/>
                  </a:cxn>
                  <a:cxn ang="0">
                    <a:pos x="175" y="128"/>
                  </a:cxn>
                  <a:cxn ang="0">
                    <a:pos x="194" y="105"/>
                  </a:cxn>
                  <a:cxn ang="0">
                    <a:pos x="214" y="88"/>
                  </a:cxn>
                  <a:cxn ang="0">
                    <a:pos x="250" y="64"/>
                  </a:cxn>
                  <a:cxn ang="0">
                    <a:pos x="280" y="45"/>
                  </a:cxn>
                  <a:cxn ang="0">
                    <a:pos x="307" y="31"/>
                  </a:cxn>
                  <a:cxn ang="0">
                    <a:pos x="329" y="20"/>
                  </a:cxn>
                  <a:cxn ang="0">
                    <a:pos x="349" y="12"/>
                  </a:cxn>
                  <a:cxn ang="0">
                    <a:pos x="364" y="7"/>
                  </a:cxn>
                  <a:cxn ang="0">
                    <a:pos x="375" y="4"/>
                  </a:cxn>
                  <a:cxn ang="0">
                    <a:pos x="383" y="3"/>
                  </a:cxn>
                  <a:cxn ang="0">
                    <a:pos x="389" y="2"/>
                  </a:cxn>
                  <a:cxn ang="0">
                    <a:pos x="390" y="2"/>
                  </a:cxn>
                  <a:cxn ang="0">
                    <a:pos x="410" y="0"/>
                  </a:cxn>
                </a:cxnLst>
                <a:rect l="0" t="0" r="r" b="b"/>
                <a:pathLst>
                  <a:path w="422" h="601">
                    <a:moveTo>
                      <a:pt x="410" y="0"/>
                    </a:moveTo>
                    <a:lnTo>
                      <a:pt x="422" y="7"/>
                    </a:lnTo>
                    <a:lnTo>
                      <a:pt x="411" y="12"/>
                    </a:lnTo>
                    <a:lnTo>
                      <a:pt x="399" y="19"/>
                    </a:lnTo>
                    <a:lnTo>
                      <a:pt x="385" y="29"/>
                    </a:lnTo>
                    <a:lnTo>
                      <a:pt x="367" y="41"/>
                    </a:lnTo>
                    <a:lnTo>
                      <a:pt x="350" y="56"/>
                    </a:lnTo>
                    <a:lnTo>
                      <a:pt x="332" y="73"/>
                    </a:lnTo>
                    <a:lnTo>
                      <a:pt x="315" y="95"/>
                    </a:lnTo>
                    <a:lnTo>
                      <a:pt x="300" y="117"/>
                    </a:lnTo>
                    <a:lnTo>
                      <a:pt x="288" y="141"/>
                    </a:lnTo>
                    <a:lnTo>
                      <a:pt x="280" y="169"/>
                    </a:lnTo>
                    <a:lnTo>
                      <a:pt x="276" y="194"/>
                    </a:lnTo>
                    <a:lnTo>
                      <a:pt x="274" y="226"/>
                    </a:lnTo>
                    <a:lnTo>
                      <a:pt x="271" y="261"/>
                    </a:lnTo>
                    <a:lnTo>
                      <a:pt x="270" y="299"/>
                    </a:lnTo>
                    <a:lnTo>
                      <a:pt x="270" y="420"/>
                    </a:lnTo>
                    <a:lnTo>
                      <a:pt x="271" y="458"/>
                    </a:lnTo>
                    <a:lnTo>
                      <a:pt x="271" y="494"/>
                    </a:lnTo>
                    <a:lnTo>
                      <a:pt x="272" y="528"/>
                    </a:lnTo>
                    <a:lnTo>
                      <a:pt x="274" y="554"/>
                    </a:lnTo>
                    <a:lnTo>
                      <a:pt x="274" y="574"/>
                    </a:lnTo>
                    <a:lnTo>
                      <a:pt x="275" y="587"/>
                    </a:lnTo>
                    <a:lnTo>
                      <a:pt x="275" y="593"/>
                    </a:lnTo>
                    <a:lnTo>
                      <a:pt x="128" y="486"/>
                    </a:lnTo>
                    <a:lnTo>
                      <a:pt x="15" y="601"/>
                    </a:lnTo>
                    <a:lnTo>
                      <a:pt x="0" y="598"/>
                    </a:lnTo>
                    <a:lnTo>
                      <a:pt x="1" y="594"/>
                    </a:lnTo>
                    <a:lnTo>
                      <a:pt x="3" y="583"/>
                    </a:lnTo>
                    <a:lnTo>
                      <a:pt x="8" y="566"/>
                    </a:lnTo>
                    <a:lnTo>
                      <a:pt x="13" y="543"/>
                    </a:lnTo>
                    <a:lnTo>
                      <a:pt x="20" y="516"/>
                    </a:lnTo>
                    <a:lnTo>
                      <a:pt x="28" y="485"/>
                    </a:lnTo>
                    <a:lnTo>
                      <a:pt x="38" y="450"/>
                    </a:lnTo>
                    <a:lnTo>
                      <a:pt x="49" y="413"/>
                    </a:lnTo>
                    <a:lnTo>
                      <a:pt x="61" y="375"/>
                    </a:lnTo>
                    <a:lnTo>
                      <a:pt x="74" y="335"/>
                    </a:lnTo>
                    <a:lnTo>
                      <a:pt x="89" y="296"/>
                    </a:lnTo>
                    <a:lnTo>
                      <a:pt x="104" y="258"/>
                    </a:lnTo>
                    <a:lnTo>
                      <a:pt x="120" y="221"/>
                    </a:lnTo>
                    <a:lnTo>
                      <a:pt x="138" y="186"/>
                    </a:lnTo>
                    <a:lnTo>
                      <a:pt x="156" y="156"/>
                    </a:lnTo>
                    <a:lnTo>
                      <a:pt x="175" y="128"/>
                    </a:lnTo>
                    <a:lnTo>
                      <a:pt x="194" y="105"/>
                    </a:lnTo>
                    <a:lnTo>
                      <a:pt x="214" y="88"/>
                    </a:lnTo>
                    <a:lnTo>
                      <a:pt x="250" y="64"/>
                    </a:lnTo>
                    <a:lnTo>
                      <a:pt x="280" y="45"/>
                    </a:lnTo>
                    <a:lnTo>
                      <a:pt x="307" y="31"/>
                    </a:lnTo>
                    <a:lnTo>
                      <a:pt x="329" y="20"/>
                    </a:lnTo>
                    <a:lnTo>
                      <a:pt x="349" y="12"/>
                    </a:lnTo>
                    <a:lnTo>
                      <a:pt x="364" y="7"/>
                    </a:lnTo>
                    <a:lnTo>
                      <a:pt x="375" y="4"/>
                    </a:lnTo>
                    <a:lnTo>
                      <a:pt x="383" y="3"/>
                    </a:lnTo>
                    <a:lnTo>
                      <a:pt x="389" y="2"/>
                    </a:lnTo>
                    <a:lnTo>
                      <a:pt x="390" y="2"/>
                    </a:lnTo>
                    <a:lnTo>
                      <a:pt x="410" y="0"/>
                    </a:lnTo>
                    <a:close/>
                  </a:path>
                </a:pathLst>
              </a:custGeom>
              <a:solidFill>
                <a:srgbClr val="00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258"/>
              <p:cNvSpPr>
                <a:spLocks/>
              </p:cNvSpPr>
              <p:nvPr/>
            </p:nvSpPr>
            <p:spPr bwMode="auto">
              <a:xfrm>
                <a:off x="4832351" y="2433638"/>
                <a:ext cx="650875" cy="949325"/>
              </a:xfrm>
              <a:custGeom>
                <a:avLst/>
                <a:gdLst/>
                <a:ahLst/>
                <a:cxnLst>
                  <a:cxn ang="0">
                    <a:pos x="406" y="0"/>
                  </a:cxn>
                  <a:cxn ang="0">
                    <a:pos x="410" y="0"/>
                  </a:cxn>
                  <a:cxn ang="0">
                    <a:pos x="407" y="2"/>
                  </a:cxn>
                  <a:cxn ang="0">
                    <a:pos x="401" y="4"/>
                  </a:cxn>
                  <a:cxn ang="0">
                    <a:pos x="389" y="10"/>
                  </a:cxn>
                  <a:cxn ang="0">
                    <a:pos x="375" y="19"/>
                  </a:cxn>
                  <a:cxn ang="0">
                    <a:pos x="358" y="29"/>
                  </a:cxn>
                  <a:cxn ang="0">
                    <a:pos x="341" y="43"/>
                  </a:cxn>
                  <a:cxn ang="0">
                    <a:pos x="324" y="59"/>
                  </a:cxn>
                  <a:cxn ang="0">
                    <a:pos x="307" y="79"/>
                  </a:cxn>
                  <a:cxn ang="0">
                    <a:pos x="289" y="101"/>
                  </a:cxn>
                  <a:cxn ang="0">
                    <a:pos x="276" y="126"/>
                  </a:cxn>
                  <a:cxn ang="0">
                    <a:pos x="264" y="156"/>
                  </a:cxn>
                  <a:cxn ang="0">
                    <a:pos x="258" y="189"/>
                  </a:cxn>
                  <a:cxn ang="0">
                    <a:pos x="255" y="225"/>
                  </a:cxn>
                  <a:cxn ang="0">
                    <a:pos x="255" y="570"/>
                  </a:cxn>
                  <a:cxn ang="0">
                    <a:pos x="123" y="476"/>
                  </a:cxn>
                  <a:cxn ang="0">
                    <a:pos x="0" y="598"/>
                  </a:cxn>
                  <a:cxn ang="0">
                    <a:pos x="0" y="255"/>
                  </a:cxn>
                  <a:cxn ang="0">
                    <a:pos x="3" y="225"/>
                  </a:cxn>
                  <a:cxn ang="0">
                    <a:pos x="5" y="195"/>
                  </a:cxn>
                  <a:cxn ang="0">
                    <a:pos x="11" y="168"/>
                  </a:cxn>
                  <a:cxn ang="0">
                    <a:pos x="19" y="141"/>
                  </a:cxn>
                  <a:cxn ang="0">
                    <a:pos x="29" y="116"/>
                  </a:cxn>
                  <a:cxn ang="0">
                    <a:pos x="42" y="95"/>
                  </a:cxn>
                  <a:cxn ang="0">
                    <a:pos x="61" y="75"/>
                  </a:cxn>
                  <a:cxn ang="0">
                    <a:pos x="83" y="57"/>
                  </a:cxn>
                  <a:cxn ang="0">
                    <a:pos x="110" y="44"/>
                  </a:cxn>
                  <a:cxn ang="0">
                    <a:pos x="141" y="35"/>
                  </a:cxn>
                  <a:cxn ang="0">
                    <a:pos x="180" y="27"/>
                  </a:cxn>
                  <a:cxn ang="0">
                    <a:pos x="218" y="20"/>
                  </a:cxn>
                  <a:cxn ang="0">
                    <a:pos x="255" y="15"/>
                  </a:cxn>
                  <a:cxn ang="0">
                    <a:pos x="291" y="11"/>
                  </a:cxn>
                  <a:cxn ang="0">
                    <a:pos x="323" y="7"/>
                  </a:cxn>
                  <a:cxn ang="0">
                    <a:pos x="352" y="4"/>
                  </a:cxn>
                  <a:cxn ang="0">
                    <a:pos x="375" y="3"/>
                  </a:cxn>
                  <a:cxn ang="0">
                    <a:pos x="394" y="2"/>
                  </a:cxn>
                  <a:cxn ang="0">
                    <a:pos x="406" y="0"/>
                  </a:cxn>
                </a:cxnLst>
                <a:rect l="0" t="0" r="r" b="b"/>
                <a:pathLst>
                  <a:path w="410" h="598">
                    <a:moveTo>
                      <a:pt x="406" y="0"/>
                    </a:moveTo>
                    <a:lnTo>
                      <a:pt x="410" y="0"/>
                    </a:lnTo>
                    <a:lnTo>
                      <a:pt x="407" y="2"/>
                    </a:lnTo>
                    <a:lnTo>
                      <a:pt x="401" y="4"/>
                    </a:lnTo>
                    <a:lnTo>
                      <a:pt x="389" y="10"/>
                    </a:lnTo>
                    <a:lnTo>
                      <a:pt x="375" y="19"/>
                    </a:lnTo>
                    <a:lnTo>
                      <a:pt x="358" y="29"/>
                    </a:lnTo>
                    <a:lnTo>
                      <a:pt x="341" y="43"/>
                    </a:lnTo>
                    <a:lnTo>
                      <a:pt x="324" y="59"/>
                    </a:lnTo>
                    <a:lnTo>
                      <a:pt x="307" y="79"/>
                    </a:lnTo>
                    <a:lnTo>
                      <a:pt x="289" y="101"/>
                    </a:lnTo>
                    <a:lnTo>
                      <a:pt x="276" y="126"/>
                    </a:lnTo>
                    <a:lnTo>
                      <a:pt x="264" y="156"/>
                    </a:lnTo>
                    <a:lnTo>
                      <a:pt x="258" y="189"/>
                    </a:lnTo>
                    <a:lnTo>
                      <a:pt x="255" y="225"/>
                    </a:lnTo>
                    <a:lnTo>
                      <a:pt x="255" y="570"/>
                    </a:lnTo>
                    <a:lnTo>
                      <a:pt x="123" y="476"/>
                    </a:lnTo>
                    <a:lnTo>
                      <a:pt x="0" y="598"/>
                    </a:lnTo>
                    <a:lnTo>
                      <a:pt x="0" y="255"/>
                    </a:lnTo>
                    <a:lnTo>
                      <a:pt x="3" y="225"/>
                    </a:lnTo>
                    <a:lnTo>
                      <a:pt x="5" y="195"/>
                    </a:lnTo>
                    <a:lnTo>
                      <a:pt x="11" y="168"/>
                    </a:lnTo>
                    <a:lnTo>
                      <a:pt x="19" y="141"/>
                    </a:lnTo>
                    <a:lnTo>
                      <a:pt x="29" y="116"/>
                    </a:lnTo>
                    <a:lnTo>
                      <a:pt x="42" y="95"/>
                    </a:lnTo>
                    <a:lnTo>
                      <a:pt x="61" y="75"/>
                    </a:lnTo>
                    <a:lnTo>
                      <a:pt x="83" y="57"/>
                    </a:lnTo>
                    <a:lnTo>
                      <a:pt x="110" y="44"/>
                    </a:lnTo>
                    <a:lnTo>
                      <a:pt x="141" y="35"/>
                    </a:lnTo>
                    <a:lnTo>
                      <a:pt x="180" y="27"/>
                    </a:lnTo>
                    <a:lnTo>
                      <a:pt x="218" y="20"/>
                    </a:lnTo>
                    <a:lnTo>
                      <a:pt x="255" y="15"/>
                    </a:lnTo>
                    <a:lnTo>
                      <a:pt x="291" y="11"/>
                    </a:lnTo>
                    <a:lnTo>
                      <a:pt x="323" y="7"/>
                    </a:lnTo>
                    <a:lnTo>
                      <a:pt x="352" y="4"/>
                    </a:lnTo>
                    <a:lnTo>
                      <a:pt x="375" y="3"/>
                    </a:lnTo>
                    <a:lnTo>
                      <a:pt x="394" y="2"/>
                    </a:lnTo>
                    <a:lnTo>
                      <a:pt x="40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EFF00">
                      <a:shade val="30000"/>
                      <a:satMod val="115000"/>
                    </a:srgbClr>
                  </a:gs>
                  <a:gs pos="50000">
                    <a:srgbClr val="4EFF00">
                      <a:shade val="67500"/>
                      <a:satMod val="115000"/>
                    </a:srgbClr>
                  </a:gs>
                  <a:gs pos="100000">
                    <a:srgbClr val="4E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91" name="TextBox 390"/>
          <p:cNvSpPr txBox="1"/>
          <p:nvPr/>
        </p:nvSpPr>
        <p:spPr>
          <a:xfrm>
            <a:off x="4505390" y="1866980"/>
            <a:ext cx="2308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Hillhead High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School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P7 Transition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Parents’ Evening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May 2023</a:t>
            </a:r>
          </a:p>
        </p:txBody>
      </p:sp>
      <p:sp>
        <p:nvSpPr>
          <p:cNvPr id="392" name="TextBox 391"/>
          <p:cNvSpPr txBox="1"/>
          <p:nvPr/>
        </p:nvSpPr>
        <p:spPr>
          <a:xfrm flipH="1">
            <a:off x="2711303" y="8134774"/>
            <a:ext cx="6944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6AA8EA-03AE-4946-910C-3BF272DC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01" y="5623757"/>
            <a:ext cx="9143882" cy="12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HS-CREST">
            <a:extLst>
              <a:ext uri="{FF2B5EF4-FFF2-40B4-BE49-F238E27FC236}">
                <a16:creationId xmlns:a16="http://schemas.microsoft.com/office/drawing/2014/main" id="{948EF68D-FE71-4B3B-9DF2-287ACB8E0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71" y="64165"/>
            <a:ext cx="1265428" cy="144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" name="Picture 9" descr="HHS-CREST">
            <a:extLst>
              <a:ext uri="{FF2B5EF4-FFF2-40B4-BE49-F238E27FC236}">
                <a16:creationId xmlns:a16="http://schemas.microsoft.com/office/drawing/2014/main" id="{489884AD-67EB-41DE-8C90-F46FEB23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80" y="38209"/>
            <a:ext cx="1265428" cy="14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84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876800"/>
            <a:ext cx="12188825" cy="19812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67500"/>
                  <a:satMod val="115000"/>
                  <a:alpha val="2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What you will study?        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64112" y="1506993"/>
            <a:ext cx="10427294" cy="3950554"/>
            <a:chOff x="725949" y="1299077"/>
            <a:chExt cx="12702341" cy="4949045"/>
          </a:xfrm>
        </p:grpSpPr>
        <p:sp>
          <p:nvSpPr>
            <p:cNvPr id="2" name="Rounded Rectangle 1"/>
            <p:cNvSpPr/>
            <p:nvPr/>
          </p:nvSpPr>
          <p:spPr>
            <a:xfrm>
              <a:off x="8242493" y="1364616"/>
              <a:ext cx="1562553" cy="4822281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t" anchorCtr="1"/>
            <a:lstStyle/>
            <a:p>
              <a:pPr algn="ctr"/>
              <a:r>
                <a:rPr lang="en-US" sz="1600" u="sng" dirty="0">
                  <a:cs typeface="Arial" pitchFamily="34" charset="0"/>
                </a:rPr>
                <a:t>PE/HWB</a:t>
              </a:r>
            </a:p>
            <a:p>
              <a:pPr algn="ctr"/>
              <a:endParaRPr lang="en-US" sz="1000" u="sng" dirty="0">
                <a:cs typeface="Arial" pitchFamily="34" charset="0"/>
              </a:endParaRPr>
            </a:p>
            <a:p>
              <a:pPr fontAlgn="base"/>
              <a:r>
                <a:rPr lang="en-GB" sz="1600" dirty="0"/>
                <a:t>Gymnastics</a:t>
              </a:r>
            </a:p>
            <a:p>
              <a:pPr fontAlgn="base"/>
              <a:r>
                <a:rPr lang="en-GB" sz="1600" dirty="0"/>
                <a:t>Basketball</a:t>
              </a:r>
            </a:p>
            <a:p>
              <a:pPr fontAlgn="base"/>
              <a:r>
                <a:rPr lang="en-GB" sz="1600" dirty="0"/>
                <a:t>Badminton</a:t>
              </a:r>
            </a:p>
            <a:p>
              <a:pPr fontAlgn="base"/>
              <a:r>
                <a:rPr lang="en-GB" sz="1600" dirty="0"/>
                <a:t>Volleyball</a:t>
              </a:r>
            </a:p>
            <a:p>
              <a:pPr fontAlgn="base"/>
              <a:r>
                <a:rPr lang="en-GB" sz="1600" dirty="0"/>
                <a:t>Athletics</a:t>
              </a:r>
            </a:p>
            <a:p>
              <a:pPr fontAlgn="base"/>
              <a:r>
                <a:rPr lang="en-GB" sz="1600" dirty="0"/>
                <a:t>Outdoor Team Games</a:t>
              </a:r>
            </a:p>
            <a:p>
              <a:pPr fontAlgn="base"/>
              <a:r>
                <a:rPr lang="en-GB" sz="1600" dirty="0"/>
                <a:t>Netball</a:t>
              </a:r>
            </a:p>
            <a:p>
              <a:pPr fontAlgn="base"/>
              <a:r>
                <a:rPr lang="en-GB" sz="1600" dirty="0"/>
                <a:t>Table Tennis</a:t>
              </a:r>
            </a:p>
            <a:p>
              <a:pPr fontAlgn="base"/>
              <a:r>
                <a:rPr lang="en-GB" sz="1600" dirty="0"/>
                <a:t>Fitness</a:t>
              </a:r>
            </a:p>
            <a:p>
              <a:pPr fontAlgn="base"/>
              <a:endParaRPr lang="en-GB" sz="900" dirty="0"/>
            </a:p>
            <a:p>
              <a:pPr algn="ctr"/>
              <a:endParaRPr lang="en-US" sz="1600" u="sng" dirty="0">
                <a:cs typeface="Arial" pitchFamily="34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725949" y="1320770"/>
              <a:ext cx="1714726" cy="4842033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274320" rIns="91440" bIns="45720" rtlCol="0" anchor="t" anchorCtr="1"/>
            <a:lstStyle/>
            <a:p>
              <a:r>
                <a:rPr lang="en-US" sz="2000" u="sng" dirty="0">
                  <a:cs typeface="Arial" pitchFamily="34" charset="0"/>
                </a:rPr>
                <a:t>English</a:t>
              </a:r>
            </a:p>
            <a:p>
              <a:endParaRPr lang="en-US" sz="2000" dirty="0">
                <a:cs typeface="Arial" pitchFamily="34" charset="0"/>
              </a:endParaRPr>
            </a:p>
            <a:p>
              <a:r>
                <a:rPr lang="en-US" sz="2000" dirty="0">
                  <a:cs typeface="Arial" pitchFamily="34" charset="0"/>
                </a:rPr>
                <a:t>Reading</a:t>
              </a:r>
            </a:p>
            <a:p>
              <a:endParaRPr lang="en-US" sz="2000" dirty="0">
                <a:cs typeface="Arial" pitchFamily="34" charset="0"/>
              </a:endParaRPr>
            </a:p>
            <a:p>
              <a:r>
                <a:rPr lang="en-US" sz="2000" u="sng" dirty="0">
                  <a:solidFill>
                    <a:schemeClr val="bg1"/>
                  </a:solidFill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Writing</a:t>
              </a:r>
              <a:endParaRPr lang="en-US" sz="2000" u="sng" dirty="0">
                <a:solidFill>
                  <a:schemeClr val="bg1"/>
                </a:solidFill>
                <a:cs typeface="Arial"/>
              </a:endParaRPr>
            </a:p>
            <a:p>
              <a:endParaRPr lang="en-US" sz="2000" dirty="0">
                <a:cs typeface="Arial" pitchFamily="34" charset="0"/>
              </a:endParaRPr>
            </a:p>
            <a:p>
              <a:r>
                <a:rPr lang="en-US" sz="2000" dirty="0">
                  <a:cs typeface="Arial" pitchFamily="34" charset="0"/>
                </a:rPr>
                <a:t>Talking </a:t>
              </a:r>
            </a:p>
            <a:p>
              <a:r>
                <a:rPr lang="en-US" sz="2000" dirty="0">
                  <a:cs typeface="Arial" pitchFamily="34" charset="0"/>
                </a:rPr>
                <a:t>     &amp;</a:t>
              </a:r>
            </a:p>
            <a:p>
              <a:r>
                <a:rPr lang="en-US" sz="2000" dirty="0">
                  <a:cs typeface="Arial" pitchFamily="34" charset="0"/>
                </a:rPr>
                <a:t>Listening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1725966" y="1299077"/>
              <a:ext cx="1702324" cy="4949045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t" anchorCtr="1"/>
            <a:lstStyle/>
            <a:p>
              <a:r>
                <a:rPr lang="en-US" sz="1600" u="sng" dirty="0">
                  <a:solidFill>
                    <a:schemeClr val="tx1"/>
                  </a:solidFill>
                </a:rPr>
                <a:t>Technologies</a:t>
              </a:r>
            </a:p>
            <a:p>
              <a:endParaRPr lang="en-US" sz="1600" dirty="0">
                <a:solidFill>
                  <a:schemeClr val="tx1"/>
                </a:solidFill>
              </a:endParaRPr>
            </a:p>
            <a:p>
              <a:endParaRPr lang="en-US" sz="1600" dirty="0">
                <a:solidFill>
                  <a:schemeClr val="tx1"/>
                </a:solidFill>
              </a:endParaRPr>
            </a:p>
            <a:p>
              <a:r>
                <a:rPr lang="en-US" sz="2000" dirty="0">
                  <a:solidFill>
                    <a:schemeClr val="tx1"/>
                  </a:solidFill>
                </a:rPr>
                <a:t>Technical</a:t>
              </a:r>
            </a:p>
            <a:p>
              <a:endParaRPr lang="en-US" sz="2000" dirty="0">
                <a:solidFill>
                  <a:schemeClr val="tx1"/>
                </a:solidFill>
              </a:endParaRPr>
            </a:p>
            <a:p>
              <a:r>
                <a:rPr lang="en-US" sz="2000" dirty="0">
                  <a:solidFill>
                    <a:schemeClr val="tx1"/>
                  </a:solidFill>
                </a:rPr>
                <a:t>ICT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454396" y="1341687"/>
              <a:ext cx="1839946" cy="4772967"/>
            </a:xfrm>
            <a:prstGeom prst="roundRect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t" anchorCtr="1"/>
            <a:lstStyle/>
            <a:p>
              <a:r>
                <a:rPr lang="en-US" sz="2000" u="sng" dirty="0">
                  <a:cs typeface="Arial" pitchFamily="34" charset="0"/>
                </a:rPr>
                <a:t>Arts</a:t>
              </a:r>
            </a:p>
            <a:p>
              <a:endParaRPr lang="en-US" sz="2000" dirty="0">
                <a:cs typeface="Arial" pitchFamily="34" charset="0"/>
              </a:endParaRPr>
            </a:p>
            <a:p>
              <a:r>
                <a:rPr lang="en-US" sz="2000" dirty="0">
                  <a:cs typeface="Arial" pitchFamily="34" charset="0"/>
                </a:rPr>
                <a:t>Art</a:t>
              </a:r>
            </a:p>
            <a:p>
              <a:endParaRPr lang="en-US" sz="2000" dirty="0">
                <a:cs typeface="Arial" pitchFamily="34" charset="0"/>
              </a:endParaRPr>
            </a:p>
            <a:p>
              <a:r>
                <a:rPr lang="en-US" sz="2000" dirty="0">
                  <a:cs typeface="Arial" pitchFamily="34" charset="0"/>
                </a:rPr>
                <a:t>Music</a:t>
              </a:r>
            </a:p>
            <a:p>
              <a:endParaRPr lang="en-US" sz="2000" dirty="0">
                <a:cs typeface="Arial" pitchFamily="34" charset="0"/>
              </a:endParaRPr>
            </a:p>
            <a:p>
              <a:r>
                <a:rPr lang="en-US" sz="2000" dirty="0">
                  <a:cs typeface="Arial" pitchFamily="34" charset="0"/>
                </a:rPr>
                <a:t>Drama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434110" y="1364616"/>
              <a:ext cx="1668613" cy="4822282"/>
            </a:xfrm>
            <a:prstGeom prst="roundRect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t" anchorCtr="1"/>
            <a:lstStyle/>
            <a:p>
              <a:r>
                <a:rPr lang="en-US" sz="2000" u="sng" dirty="0">
                  <a:cs typeface="Arial" pitchFamily="34" charset="0"/>
                </a:rPr>
                <a:t>Science</a:t>
              </a:r>
            </a:p>
            <a:p>
              <a:endParaRPr lang="en-US" sz="1600" dirty="0">
                <a:cs typeface="Arial" pitchFamily="34" charset="0"/>
              </a:endParaRPr>
            </a:p>
            <a:p>
              <a:r>
                <a:rPr lang="en-US" sz="1800" dirty="0">
                  <a:cs typeface="Arial" pitchFamily="34" charset="0"/>
                </a:rPr>
                <a:t>Biology</a:t>
              </a:r>
            </a:p>
            <a:p>
              <a:endParaRPr lang="en-US" sz="1800" dirty="0">
                <a:cs typeface="Arial" pitchFamily="34" charset="0"/>
              </a:endParaRPr>
            </a:p>
            <a:p>
              <a:r>
                <a:rPr lang="en-US" sz="1800" dirty="0">
                  <a:cs typeface="Arial" pitchFamily="34" charset="0"/>
                </a:rPr>
                <a:t>Chemistry</a:t>
              </a:r>
            </a:p>
            <a:p>
              <a:endParaRPr lang="en-US" sz="1800" dirty="0">
                <a:cs typeface="Arial" pitchFamily="34" charset="0"/>
              </a:endParaRPr>
            </a:p>
            <a:p>
              <a:r>
                <a:rPr lang="en-US" sz="1800" dirty="0">
                  <a:cs typeface="Arial" pitchFamily="34" charset="0"/>
                </a:rPr>
                <a:t>Physics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flipH="1">
              <a:off x="813851" y="2622540"/>
              <a:ext cx="1638300" cy="46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E58DC716-1F2E-4E56-9EE6-F99A8E634A56}"/>
              </a:ext>
            </a:extLst>
          </p:cNvPr>
          <p:cNvSpPr/>
          <p:nvPr/>
        </p:nvSpPr>
        <p:spPr>
          <a:xfrm>
            <a:off x="-558" y="1506993"/>
            <a:ext cx="1499227" cy="3844013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274320" rIns="91440" bIns="45720" rtlCol="0" anchor="t" anchorCtr="1"/>
          <a:lstStyle/>
          <a:p>
            <a:pPr algn="ctr"/>
            <a:r>
              <a:rPr lang="en-US" sz="2000" u="sng" dirty="0" err="1">
                <a:cs typeface="Arial" pitchFamily="34" charset="0"/>
              </a:rPr>
              <a:t>Maths</a:t>
            </a:r>
            <a:endParaRPr lang="en-US" sz="2000" u="sng" dirty="0">
              <a:cs typeface="Arial" pitchFamily="34" charset="0"/>
            </a:endParaRPr>
          </a:p>
          <a:p>
            <a:endParaRPr lang="en-GB" sz="1400" dirty="0"/>
          </a:p>
          <a:p>
            <a:r>
              <a:rPr lang="en-GB" sz="1600" dirty="0"/>
              <a:t>Number,</a:t>
            </a:r>
            <a:endParaRPr lang="en-GB" dirty="0"/>
          </a:p>
          <a:p>
            <a:r>
              <a:rPr lang="en-GB" sz="1600" dirty="0">
                <a:cs typeface="Calibri"/>
              </a:rPr>
              <a:t>money and measure.</a:t>
            </a:r>
          </a:p>
          <a:p>
            <a:endParaRPr lang="en-GB" sz="1600" dirty="0">
              <a:cs typeface="Calibri"/>
            </a:endParaRPr>
          </a:p>
          <a:p>
            <a:r>
              <a:rPr lang="en-GB" sz="1600" dirty="0">
                <a:cs typeface="Calibri"/>
              </a:rPr>
              <a:t>Shape,</a:t>
            </a:r>
          </a:p>
          <a:p>
            <a:r>
              <a:rPr lang="en-GB" sz="1600" dirty="0">
                <a:cs typeface="Calibri"/>
              </a:rPr>
              <a:t>position and movement.</a:t>
            </a:r>
          </a:p>
          <a:p>
            <a:endParaRPr lang="en-GB" sz="1600" dirty="0">
              <a:cs typeface="Calibri"/>
            </a:endParaRPr>
          </a:p>
          <a:p>
            <a:r>
              <a:rPr lang="en-GB" sz="1600">
                <a:cs typeface="Calibri"/>
              </a:rPr>
              <a:t>Information</a:t>
            </a:r>
            <a:endParaRPr lang="en-GB" sz="1600" dirty="0">
              <a:cs typeface="Calibri"/>
            </a:endParaRPr>
          </a:p>
          <a:p>
            <a:r>
              <a:rPr lang="en-GB" sz="1600" dirty="0">
                <a:cs typeface="Calibri"/>
              </a:rPr>
              <a:t>Handling.</a:t>
            </a:r>
          </a:p>
          <a:p>
            <a:pPr algn="ctr"/>
            <a:endParaRPr lang="en-US" sz="2000" u="sng" dirty="0">
              <a:cs typeface="Arial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A4707613-655F-49C8-A0F0-8F8EADA9FE23}"/>
              </a:ext>
            </a:extLst>
          </p:cNvPr>
          <p:cNvSpPr/>
          <p:nvPr/>
        </p:nvSpPr>
        <p:spPr>
          <a:xfrm>
            <a:off x="9186430" y="1539985"/>
            <a:ext cx="1382066" cy="3810000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t" anchorCtr="1"/>
          <a:lstStyle/>
          <a:p>
            <a:r>
              <a:rPr lang="en-US" sz="1600" u="sng" dirty="0">
                <a:cs typeface="Arial" pitchFamily="34" charset="0"/>
              </a:rPr>
              <a:t>Humanities</a:t>
            </a:r>
          </a:p>
          <a:p>
            <a:endParaRPr lang="en-US" sz="1600" dirty="0">
              <a:cs typeface="Arial" pitchFamily="34" charset="0"/>
            </a:endParaRPr>
          </a:p>
          <a:p>
            <a:r>
              <a:rPr lang="en-US" sz="1800" dirty="0">
                <a:cs typeface="Arial" pitchFamily="34" charset="0"/>
              </a:rPr>
              <a:t>Modern Studies</a:t>
            </a:r>
          </a:p>
          <a:p>
            <a:endParaRPr lang="en-US" sz="1800" dirty="0">
              <a:cs typeface="Arial" pitchFamily="34" charset="0"/>
            </a:endParaRPr>
          </a:p>
          <a:p>
            <a:r>
              <a:rPr lang="en-US" sz="1800" dirty="0">
                <a:cs typeface="Arial" pitchFamily="34" charset="0"/>
              </a:rPr>
              <a:t>History</a:t>
            </a:r>
          </a:p>
          <a:p>
            <a:endParaRPr lang="en-US" sz="1800" dirty="0">
              <a:cs typeface="Arial" pitchFamily="34" charset="0"/>
            </a:endParaRPr>
          </a:p>
          <a:p>
            <a:r>
              <a:rPr lang="en-US" sz="1600" dirty="0">
                <a:cs typeface="Arial" pitchFamily="34" charset="0"/>
              </a:rPr>
              <a:t>Geography</a:t>
            </a:r>
          </a:p>
          <a:p>
            <a:endParaRPr lang="en-US" sz="1800" dirty="0">
              <a:cs typeface="Arial" pitchFamily="34" charset="0"/>
            </a:endParaRPr>
          </a:p>
          <a:p>
            <a:r>
              <a:rPr lang="en-US" sz="1800" dirty="0">
                <a:cs typeface="Arial" pitchFamily="34" charset="0"/>
              </a:rPr>
              <a:t>RMPS</a:t>
            </a: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59B77E38-AB9B-40F1-B6ED-EE9488B1128C}"/>
              </a:ext>
            </a:extLst>
          </p:cNvPr>
          <p:cNvSpPr/>
          <p:nvPr/>
        </p:nvSpPr>
        <p:spPr>
          <a:xfrm>
            <a:off x="3111514" y="1521322"/>
            <a:ext cx="1477175" cy="3849367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t" anchorCtr="1"/>
          <a:lstStyle/>
          <a:p>
            <a:r>
              <a:rPr lang="en-US" sz="1800" u="sng" dirty="0">
                <a:solidFill>
                  <a:schemeClr val="tx1"/>
                </a:solidFill>
                <a:cs typeface="Arial" pitchFamily="34" charset="0"/>
              </a:rPr>
              <a:t>Languages</a:t>
            </a:r>
          </a:p>
          <a:p>
            <a:endParaRPr lang="en-US" sz="1800" dirty="0">
              <a:solidFill>
                <a:schemeClr val="tx1"/>
              </a:solidFill>
              <a:cs typeface="Arial" pitchFamily="34" charset="0"/>
            </a:endParaRPr>
          </a:p>
          <a:p>
            <a:endParaRPr lang="en-US" sz="1800" dirty="0">
              <a:solidFill>
                <a:schemeClr val="tx1"/>
              </a:solidFill>
              <a:cs typeface="Arial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French</a:t>
            </a:r>
          </a:p>
          <a:p>
            <a:endParaRPr lang="en-US" sz="1800" dirty="0">
              <a:solidFill>
                <a:schemeClr val="tx1"/>
              </a:solidFill>
              <a:cs typeface="Arial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Urdu</a:t>
            </a:r>
          </a:p>
          <a:p>
            <a:endParaRPr lang="en-US" sz="1800" dirty="0">
              <a:solidFill>
                <a:schemeClr val="tx1"/>
              </a:solidFill>
              <a:cs typeface="Arial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cs typeface="Arial" pitchFamily="34" charset="0"/>
              </a:rPr>
              <a:t>Chinese</a:t>
            </a:r>
          </a:p>
        </p:txBody>
      </p:sp>
      <p:pic>
        <p:nvPicPr>
          <p:cNvPr id="7170" name="Picture 2">
            <a:hlinkClick r:id="rId4"/>
            <a:extLst>
              <a:ext uri="{FF2B5EF4-FFF2-40B4-BE49-F238E27FC236}">
                <a16:creationId xmlns:a16="http://schemas.microsoft.com/office/drawing/2014/main" id="{5FE2EBC5-2DCC-4A94-A17F-793CA74CC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7"/>
          <a:stretch/>
        </p:blipFill>
        <p:spPr bwMode="auto">
          <a:xfrm>
            <a:off x="10908919" y="5556958"/>
            <a:ext cx="924341" cy="120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5B992C6D-0393-4A4B-AD18-F59F133F6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2878" y="5518139"/>
            <a:ext cx="1269169" cy="1202735"/>
          </a:xfrm>
          <a:prstGeom prst="rect">
            <a:avLst/>
          </a:prstGeom>
        </p:spPr>
      </p:pic>
      <p:pic>
        <p:nvPicPr>
          <p:cNvPr id="16" name="Picture 4">
            <a:hlinkClick r:id="rId8"/>
            <a:extLst>
              <a:ext uri="{FF2B5EF4-FFF2-40B4-BE49-F238E27FC236}">
                <a16:creationId xmlns:a16="http://schemas.microsoft.com/office/drawing/2014/main" id="{504897CC-CBC0-4CC7-BF45-67C23B959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0" t="10739" r="15303" b="62251"/>
          <a:stretch/>
        </p:blipFill>
        <p:spPr bwMode="auto">
          <a:xfrm>
            <a:off x="6235178" y="5479318"/>
            <a:ext cx="1484494" cy="12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 preview">
            <a:hlinkClick r:id="rId10"/>
            <a:extLst>
              <a:ext uri="{FF2B5EF4-FFF2-40B4-BE49-F238E27FC236}">
                <a16:creationId xmlns:a16="http://schemas.microsoft.com/office/drawing/2014/main" id="{D1000D29-F098-423C-ACE2-3ACD0D336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06011" y="5565849"/>
            <a:ext cx="1347932" cy="108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12"/>
            <a:extLst>
              <a:ext uri="{FF2B5EF4-FFF2-40B4-BE49-F238E27FC236}">
                <a16:creationId xmlns:a16="http://schemas.microsoft.com/office/drawing/2014/main" id="{188D9B1D-FFC5-44B6-992D-3B856209D1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56" y="5446327"/>
            <a:ext cx="1423463" cy="1261379"/>
          </a:xfrm>
          <a:prstGeom prst="rect">
            <a:avLst/>
          </a:prstGeom>
        </p:spPr>
      </p:pic>
      <p:pic>
        <p:nvPicPr>
          <p:cNvPr id="1026" name="Picture 2">
            <a:hlinkClick r:id="rId14"/>
            <a:extLst>
              <a:ext uri="{FF2B5EF4-FFF2-40B4-BE49-F238E27FC236}">
                <a16:creationId xmlns:a16="http://schemas.microsoft.com/office/drawing/2014/main" id="{991A12A1-93B3-4B2E-B199-F26C21A25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619" y="5343155"/>
            <a:ext cx="1087118" cy="144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hlinkClick r:id="rId16"/>
            <a:extLst>
              <a:ext uri="{FF2B5EF4-FFF2-40B4-BE49-F238E27FC236}">
                <a16:creationId xmlns:a16="http://schemas.microsoft.com/office/drawing/2014/main" id="{78C3A38D-DADB-4055-833C-1493A1CEFE26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29" y="5482201"/>
            <a:ext cx="1193880" cy="134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386CE0D-018E-B565-F3CB-6A59431D26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4168" y="5430710"/>
            <a:ext cx="1245994" cy="13865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03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058" y="-253670"/>
            <a:ext cx="1827162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408" y="422146"/>
            <a:ext cx="645200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0866" y="655140"/>
            <a:ext cx="687293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Freeform: Shape 103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4206" y="0"/>
            <a:ext cx="2834619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2" name="Isosceles Triangle 104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4266" y="6115501"/>
            <a:ext cx="149412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Isosceles Triangle 104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2099" y="6453143"/>
            <a:ext cx="814691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7523" y="3239613"/>
            <a:ext cx="10902226" cy="27070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3460" y="1261787"/>
            <a:ext cx="3562194" cy="1141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63000">
              <a:spcAft>
                <a:spcPts val="600"/>
              </a:spcAft>
            </a:pPr>
            <a:r>
              <a:rPr lang="en-GB" sz="316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Mathematics in S1</a:t>
            </a:r>
          </a:p>
          <a:p>
            <a:pPr algn="ctr" defTabSz="963000">
              <a:spcAft>
                <a:spcPts val="600"/>
              </a:spcAft>
            </a:pPr>
            <a:r>
              <a:rPr lang="en-GB" sz="316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Hillhead High School</a:t>
            </a:r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094223" y="3989739"/>
            <a:ext cx="5009000" cy="112146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963000">
              <a:spcAft>
                <a:spcPts val="600"/>
              </a:spcAft>
            </a:pPr>
            <a:r>
              <a:rPr lang="en-GB" sz="1896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Mr Scanlan</a:t>
            </a:r>
            <a:endParaRPr lang="en-GB" sz="1896" kern="1200">
              <a:solidFill>
                <a:schemeClr val="bg1"/>
              </a:solidFill>
              <a:latin typeface="+mn-lt"/>
              <a:ea typeface="+mn-ea"/>
              <a:cs typeface="Calibri"/>
            </a:endParaRPr>
          </a:p>
          <a:p>
            <a:pPr defTabSz="963000">
              <a:spcAft>
                <a:spcPts val="600"/>
              </a:spcAft>
            </a:pPr>
            <a:r>
              <a:rPr lang="en-GB" sz="1896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Acting Principal Teacher of Mathematics</a:t>
            </a:r>
            <a:endParaRPr lang="en-GB" sz="1896" kern="1200">
              <a:solidFill>
                <a:schemeClr val="bg1"/>
              </a:solidFill>
              <a:latin typeface="+mn-lt"/>
              <a:ea typeface="+mn-ea"/>
              <a:cs typeface="Calibri"/>
            </a:endParaRPr>
          </a:p>
          <a:p>
            <a:pPr defTabSz="963000">
              <a:spcAft>
                <a:spcPts val="600"/>
              </a:spcAft>
            </a:pPr>
            <a:r>
              <a:rPr lang="en-GB" sz="1896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gw15scanlanmarkdanie@glow.ea.glasgow.sch.uk</a:t>
            </a:r>
            <a:endParaRPr lang="en-GB" sz="240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95" y="998876"/>
            <a:ext cx="2549088" cy="195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171" y="1777018"/>
            <a:ext cx="649966" cy="38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205EBEF-6B12-FBFD-1D63-F06B4BA10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23" y="1058736"/>
            <a:ext cx="2019084" cy="186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67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35">
            <a:extLst>
              <a:ext uri="{FF2B5EF4-FFF2-40B4-BE49-F238E27FC236}">
                <a16:creationId xmlns:a16="http://schemas.microsoft.com/office/drawing/2014/main" id="{FAF68CB5-D519-4070-A998-B86F0FB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8286A34-6634-4873-4643-ECEB0C6254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r="13386" b="2"/>
          <a:stretch/>
        </p:blipFill>
        <p:spPr>
          <a:xfrm>
            <a:off x="312596" y="501986"/>
            <a:ext cx="2769252" cy="2769973"/>
          </a:xfrm>
          <a:custGeom>
            <a:avLst/>
            <a:gdLst/>
            <a:ahLst/>
            <a:cxnLst/>
            <a:rect l="l" t="t" r="r" b="b"/>
            <a:pathLst>
              <a:path w="2769973" h="2769973">
                <a:moveTo>
                  <a:pt x="133430" y="0"/>
                </a:moveTo>
                <a:lnTo>
                  <a:pt x="2636543" y="0"/>
                </a:lnTo>
                <a:cubicBezTo>
                  <a:pt x="2710234" y="0"/>
                  <a:pt x="2769973" y="59739"/>
                  <a:pt x="2769973" y="133430"/>
                </a:cubicBezTo>
                <a:lnTo>
                  <a:pt x="2769973" y="2636543"/>
                </a:lnTo>
                <a:cubicBezTo>
                  <a:pt x="2769973" y="2710234"/>
                  <a:pt x="2710234" y="2769973"/>
                  <a:pt x="2636543" y="2769973"/>
                </a:cubicBezTo>
                <a:lnTo>
                  <a:pt x="133430" y="2769973"/>
                </a:lnTo>
                <a:cubicBezTo>
                  <a:pt x="59739" y="2769973"/>
                  <a:pt x="0" y="2710234"/>
                  <a:pt x="0" y="2636543"/>
                </a:cubicBezTo>
                <a:lnTo>
                  <a:pt x="0" y="133430"/>
                </a:lnTo>
                <a:cubicBezTo>
                  <a:pt x="0" y="59739"/>
                  <a:pt x="59739" y="0"/>
                  <a:pt x="133430" y="0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C0B87B4-1B38-CDB1-EDF3-66EFEFA368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8" b="-3"/>
          <a:stretch/>
        </p:blipFill>
        <p:spPr>
          <a:xfrm>
            <a:off x="3275148" y="501987"/>
            <a:ext cx="2769252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255BD47-9E22-0019-613F-67B4E11A23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r="11987" b="-3"/>
          <a:stretch/>
        </p:blipFill>
        <p:spPr>
          <a:xfrm>
            <a:off x="312692" y="3429005"/>
            <a:ext cx="2769252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D39938F-D8FD-FEFD-9E2A-7B366F4B1B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5" r="1573" b="-3"/>
          <a:stretch/>
        </p:blipFill>
        <p:spPr>
          <a:xfrm>
            <a:off x="3275149" y="3428994"/>
            <a:ext cx="2769252" cy="2769974"/>
          </a:xfrm>
          <a:custGeom>
            <a:avLst/>
            <a:gdLst/>
            <a:ahLst/>
            <a:cxnLst/>
            <a:rect l="l" t="t" r="r" b="b"/>
            <a:pathLst>
              <a:path w="3118718" h="3118719">
                <a:moveTo>
                  <a:pt x="127306" y="0"/>
                </a:moveTo>
                <a:lnTo>
                  <a:pt x="2991412" y="0"/>
                </a:lnTo>
                <a:cubicBezTo>
                  <a:pt x="3061721" y="0"/>
                  <a:pt x="3118718" y="56997"/>
                  <a:pt x="3118718" y="127306"/>
                </a:cubicBezTo>
                <a:lnTo>
                  <a:pt x="3118718" y="2991413"/>
                </a:lnTo>
                <a:cubicBezTo>
                  <a:pt x="3118718" y="3061722"/>
                  <a:pt x="3061721" y="3118719"/>
                  <a:pt x="2991412" y="3118719"/>
                </a:cubicBezTo>
                <a:lnTo>
                  <a:pt x="127306" y="3118719"/>
                </a:lnTo>
                <a:cubicBezTo>
                  <a:pt x="56997" y="3118719"/>
                  <a:pt x="0" y="3061722"/>
                  <a:pt x="0" y="2991413"/>
                </a:cubicBezTo>
                <a:lnTo>
                  <a:pt x="0" y="127306"/>
                </a:lnTo>
                <a:cubicBezTo>
                  <a:pt x="0" y="56997"/>
                  <a:pt x="56997" y="0"/>
                  <a:pt x="127306" y="0"/>
                </a:cubicBezTo>
                <a:close/>
              </a:path>
            </a:pathLst>
          </a:custGeom>
        </p:spPr>
      </p:pic>
      <p:sp>
        <p:nvSpPr>
          <p:cNvPr id="57" name="Arc 37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6468">
            <a:off x="7781376" y="326268"/>
            <a:ext cx="4082369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TextBox 3">
            <a:extLst>
              <a:ext uri="{FF2B5EF4-FFF2-40B4-BE49-F238E27FC236}">
                <a16:creationId xmlns:a16="http://schemas.microsoft.com/office/drawing/2014/main" id="{E413A323-9E45-DA3E-B1D8-012D761036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1427197"/>
              </p:ext>
            </p:extLst>
          </p:nvPr>
        </p:nvGraphicFramePr>
        <p:xfrm>
          <a:off x="6480756" y="965950"/>
          <a:ext cx="5014498" cy="4464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30822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02" name="Rectangle 209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D2B3133-F4DD-49A6-839B-5FD7B10300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 r="1" b="1"/>
          <a:stretch/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2103" name="Rectangle 209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2425" y="1485387"/>
            <a:ext cx="3821194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 fontAlgn="base">
              <a:lnSpc>
                <a:spcPct val="90000"/>
              </a:lnSpc>
              <a:spcAft>
                <a:spcPts val="600"/>
              </a:spcAft>
            </a:pPr>
            <a:r>
              <a:rPr lang="en-US" b="1" u="sng" dirty="0"/>
              <a:t>Pupil Resource Pack </a:t>
            </a:r>
            <a:endParaRPr lang="en-GB" b="1" u="sng" dirty="0"/>
          </a:p>
          <a:p>
            <a:pPr algn="ctr" defTabSz="914400" fontAlgn="base">
              <a:lnSpc>
                <a:spcPct val="90000"/>
              </a:lnSpc>
              <a:spcAft>
                <a:spcPts val="600"/>
              </a:spcAft>
            </a:pPr>
            <a:endParaRPr lang="en-US" b="1" u="sng" dirty="0"/>
          </a:p>
          <a:p>
            <a:pPr indent="-228600" algn="ctr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 x Casio Scientific Calculator​</a:t>
            </a:r>
          </a:p>
          <a:p>
            <a:pPr indent="-228600" algn="ctr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 x HB </a:t>
            </a:r>
            <a:r>
              <a:rPr lang="en-US" sz="2000" dirty="0" err="1"/>
              <a:t>Steadtler</a:t>
            </a:r>
            <a:r>
              <a:rPr lang="en-US" sz="2000" dirty="0"/>
              <a:t> Pencils​</a:t>
            </a:r>
          </a:p>
          <a:p>
            <a:pPr indent="-228600" algn="ctr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/>
              </a:rPr>
              <a:t>Colouring</a:t>
            </a:r>
            <a:r>
              <a:rPr lang="en-US" sz="2000" dirty="0">
                <a:cs typeface="Calibri"/>
              </a:rPr>
              <a:t> Pencils</a:t>
            </a:r>
            <a:endParaRPr lang="en-US" sz="2000" dirty="0"/>
          </a:p>
          <a:p>
            <a:pPr indent="-228600" algn="ctr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 x Blue Bic Pens​</a:t>
            </a:r>
          </a:p>
          <a:p>
            <a:pPr indent="-228600" algn="ctr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 x Eraser​</a:t>
            </a:r>
          </a:p>
          <a:p>
            <a:pPr indent="-228600" algn="ctr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 x Sharpener​</a:t>
            </a:r>
          </a:p>
          <a:p>
            <a:pPr indent="-228600" algn="ctr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 x Pink Highlighter​</a:t>
            </a:r>
          </a:p>
          <a:p>
            <a:pPr indent="-228600" algn="ctr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 x 30cm Ruler</a:t>
            </a: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ETAI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Idgo5rjPiR8TvCXgGz87XtQVZ2/1dtGN0r/RR/OrvxR8V2/g3wbe65PhniXbDHnBkkPCr+JxXwfr9/ea7rtzruuTNd31wxZi/IQdlHsKAPcda/a0k84jQ/BM00P8L3M23I+i1gXX7VnjyZz9l8H6TCMcbpXJrybzHUjaoUf7uBTTLIDwMMfagdj0m4/aa+K0o/c6bo8P0jLfzrPl/aM+Mzn5Z9LjHtZKf5iuDzIuPlI9iKRzIp2sWGeSCMGgDtX+P/xscHGqWSZ/u2KcfpUEnx4+NuT/AMT63z7WaVyIb5c78j9aN29R1IB9OadgOrf47fG5WwfEEA/7dEqZfjx8bFPGvWp+tkhriyzbF3YJ56U0t0Jzk96OUDu4v2hPjWg2jUtOlP8AtWMf+FTxftI/GJfmb+yJcdQbRRXn7Ng7h97ge1NzyOO/PFFgsepWf7UHxQh+afRdFnQdSQV/lWxaftZeMIwDeeBtOkGeTFcuD+teKDHC49QwNJyF24OAMkEcikB9NeEf2sPD15eR23ibw/faMrnH2hf3ka/UDn9K9/8AD2uaV4g0yLU9Fv7e+spRlJYXDA1+b8iI+QyhwBzkc16P+z54/uPAHi6C3a5c6DfSCO6gY8REnHmD096bA+66KbE6yRq6nKsAQfUUUhHzp+2lqEyW3h3SUb5JJnmdc9cKcfrXzWSd+SM4IJBr3n9tGbd4z8P2/XFjI+PfdivA2PX196YHo13rXhy6hSFr6KOzdI1Nstp8yEEFvmz7VcXxJ4Nk1K2u1hWFoUlhIkhypU7djcdxg/nXlm7I7UHlSDyKLDuepyeJPBrai0rIJFJgO4wYCsok3Eev3k/Kua8c6ppl9pdpDbXUV5eRTO7zJB5eIzjC+9cgGxwQT6UhywyveiwJCblY8jj9aGb5ht6Z6jrUklu6lgV5UAsQeRSCKQiORVIEjbUb1NMdmMQlgvbryKYcjbuwAR2qcQygGQbVVTgsD3+lBtpxtzHgkdM8GgLPsQ7Tz0HT6Va0meK1vlmmiWVAWzG3TkYzULxyLHuIGM4IJ4puRnbjnP3T0/OgRvafrelW15Iy6OrRPGVCk9GwMkVZn8S6W0aiDSVDhMFmx6VyvUbRgjJ4PX8KaMbcjkBencUBcv6hew3OnQW8dqEkjOXkHBbJrNlBYkcc5GRTwT5bcFunPekz1wfpilYLn378EtUk1j4U+HNQmYvLLYx7yTkk45orn/2VpjN8END3Nu8sPHn6NiikI8h/bN5+IGifLn/iWP8A+jK8IlYKCWkGAe/GK92/bNz/AMLD0QBc40x+fT94K+f7+B7y7SJDlmYKPqadwHm5tweZkz9aUXdvj/WivYdI/ZpurrTLe4uPEEcMsyBynl525qyf2YZP+hnH/fqlzJEOaPE2vrVeDKMGkF9a5ysg+le1t+zH5cbPJ4oVVUZJMXFZFj8DNFvBcfZvG0LtApaQeX0A6mlzoPaHmL6tAzOx8rc4CsTntTf7UhKxxtcIAjZBxXrmh/s82et2P2zT/FyzQ7trMIuhq7/wzG28/wDFUD/v1RzoPa+Z4wmrR5dhJGjyDDZ6c05taVljVZkXyvurt617OP2Ymyf+Ko/8g0o/ZjbH/Iz/APkGjnQ/bLueJPqdu8XltIhAOeneovtduFyJMjPQ9a9y/wCGYf8AqZ//ACDSf8MxgAj/AISjn/rjRzon2iPDRdWxVf3wbrx3FK1zbnH7xT8vGOte5/8ADMfH/Iz/APkGj/hmXA/5GY/9+aOdD9ojw7zojwzKeOMdfxpTz82Qee1d78VfgxeeCdJj1aPUkvbXeI3+Xayk968+hUxKFPPNUUnc+2v2STn4IaV7TTD/AMfNFJ+yR/yRDS/+u8//AKGaKTGeT/tnf8lA0Q7Sf+JY/Pp+8rwy0I/t20x/z3TP/fQr3L9s/wD5KDofX/kGv0/66CvC7Q4121/67x/+hCgT2Pu/Ts/2ba8n/Ur/ACqnqGqJa6paQSTwxQyRSvK8jgBCpTHJ6feq3pxP9mW3/XFen0rzL4g+G08bX2qeFUv5LJruJy06HJjIaM4xng8dKye5ytanb69r2k2+kTOLuyvAQFaFbhMsCfrUelW3hY2rw2bWG6eICREmUtjHTrXgq/spMBz47vwf9w/41c0b4DR+EtTtr6XxdqF0LeUMF2FQSffPPTpRYLI9s0NV0vwtcNo9igZXfZCp4Y5qYatqMMkcMunyFpGYF1GRGAOp+tWPCu5dK2E5KzOM4961NuCe+eaVgM241G4jsrKWSNYrieaFJIyeUDsAf51FrWr31pqFva2mmS3KyxsTMD8sePWsW+jhHim+kWeZpTdWSujuCoyykbR9K7L1/nRYVjHstWvp7ryWsHijV8PI/AIx976Vb066a4vL6M42Qy7UI7jAqh4wWCTS7lJ5poswkb4yUwP97pUXgzCxXarIzKHQKWOSRtHeiwzoucdaQ5x1NC9KWlYDy79pz5vhlL/12WvlELlx/vV9X/tNf8k0l/67LXyjglh/vVtDY3p7H2r+yR/yQ/Sv+u03/oZopP2Rxj4HaV/12m/9DNFM0PKv2zsL8QdC+9k6a44/66V4Pbca5af9do+P+BCvev2zlz4/0I5P/IOf/wBDrwW3GNdth/02j/8AQhTEz7u03/kG2v8A1xT+Vczaxyp8SW/fRtH9nkYRqcuhynJ44zXTad/yDLXnH7lP5VTs/D+m2uuza3DEy3s67JH3nDDjt68CsWcr3NYjNYvi1bo2EX2a4ihPm4JkOMj0HBrZBqtqVjBqFuILjfs3BvlODkUCKHhPcNKO/lhKwY+pzzWuDzkDPqKgtLSK1jMcO4BmLHJzyTmrAH+RQM4/UY7xfEU8jXEbw/bLYCMH5lJkUpxj+77113r29qoT6NaS3s14d6yzSxSuQeN0eNv8q0CM4oAzPEvmnQ7ry5FjbbkswJAH5H+VUvBxkYXhllWRvMX5l6H5RWxqFnHe2ctrK0ixyLtYocNj2NR6ZpsFgsghZzvILbsdQMUXAujgUZ9cUh+VSeuBmuX1fxMw0aW+tgtgsVx5bvfJtGB/dUHnP1oA5b9psn/hWc2Of3618p7m3evOMV9MfHy9u7/4MR3l3CsU0sykqhyOv9RzXzNEcnseetaQ2NqWx9r/ALJP/JDtJ/66zf8AoZoo/ZJ/5IdpP/XWb/0M0UzU8r/bO/5HzQv+wc//AKMrxHR9I1DVddVLFACjK5kb7q4Oea9v/bM/5H7Qv+wdJ/6HXjFlql5p6yR2shSOQfOB/FQI9/X4wwaXaw2d1pbzzQoEeSF/lYgdRUZ+PWmqcHQ7v/vr/wCtXgD6lKwO5Qc0xbwj/lmuc+tKyI5Ez6CHx80sf8wK8/76/wDrUn/C/dL/AOgHd/8AfX/1q+fmvD/zyGPWm/awT/qRn60+VC9nE+g/+F+6X/0BLv8A76FL/wAL90r/AKAl3/31Xz39pXOfLH0zSG6XOfIBPTGTRyoPZxPoX/hfmlf9AW7/AO+v/rUf8L80r/oC3f8A31Xz0LhSMiFee240jXCgnbECMdcmlyIfs49j6H/4X5pX/QFu/wDvqj/hfmlf9AW7/wC+v/rV87/aFzny+PqaPtS7f9SOTwcmjkQezj2PogfHvS/+gLdf99//AFqq6t8YPDet2otdT8MzXcSsHCySfxevFeBLdHYP3Kg9venR6i23AhQHbT5UHs0et/EPxG3jPwZH4f0DT47C3gbzBE8mS3fArxJoZoZTFLGySK2GU1qw6xdxOzQsIzkcVRvJpLid5ppDI7tkk9SaFoioqx9n/smf8kQ0n/rrN/6GaKX9k3/kiGk9v3k3/oZooKPKv2zcf8J5oZz/AMw58f8AfdeHIqSSKHfy1PU+le5ftl5HjnQiCB/xLpOv+/Xz/rNxJa2hMWA7HaCR69xTsBsS2dii7vtwb2Uc1RAjM2C21N+N2M1m3semr4ehubdbtL8sd0rMcEj+lQJqch0L7WF/fEhRxwG6ZpBc6D7NBzuukXk7cDII/pVWRVjlMatvGOD61Rjh01/DslxILk6mJAvmhjjJz26Y9qNDuHurP94MyLlWPrjvTC5fZRkDn8aQ4Ul2PGevpVW61GKNzGp8x8du1O0Oyi1O5E2pXxWJTyiHbke57UwJFliAUCRdxz7GpCv3du7p1FWtbtvDNwphsZUeVB/yzlG4H+tc2k81ndiBJ2nUgnLDBFAG5EgeYK7+WhYBnxwBnqa6CXQtEVGZfEkLt1UAYDH09q5a2vorkZjba4IyO1UdRuF/tCO2kWVbYHfKEOC+fQ9qTA6H7LZrFGWvwvLcdqhmhtlulihuPMjdR85HAHfB74rJ8Qta6bqKNpMckcGFDxSElWyOoz9ag1W4lWW3tVdo1cfvSODtHYVNgOn1fT9OtolkstRW6O7548cr75rJYenPzd+1VvEH9nWf2WXSkmi+QNIGYnd+dWI23qrKvBP5UwPtT9k7/kiOk/8AXSb/ANDNFL+yeMfBLSR/00l/9DNFAHlv7ZS58c6F6f2dJn/vuvA9QtVuLdoW+XPK9yDXv37Y/wDyPehf9g+T/wBDrwqThcswX600K5nXP9pzaMmksltHGDnzhndj6etLHp8KWP2I8oB19/WrLTwgE+YBnA+tJHNE+4rKCAeaYiqv9pxaRJpaRWzxytkzH73HfHrUUdobOxW3SQknO5u+TWj59uWAaQAc+tQSyW1xEY1nAYg4I9aCkPtdLtbfTZJPvPsLMT1Ncqjm7jdVLxAnkDittbq8t4DBMjOVHysP4hVCzsZL4MsTeW5OSR2oApw6esTb4nKuO9XtFVHvmim+aVj1NX4fB/iKf5nkihiP8WeoqrNDJp+p7QodvrzmgC1rFits8c9vhW3DI9RTpbWSZo7qBlWZWHDfdYelQiO9vJVmuj5MMRyqHv8AWtFbi3Ugb1GDyPwoAr6otzrF9FNfRQQpGuAkffHqabqFibpY3hYI6Dcu4dfarcdxbPsTzEBGRg8daHnhQ7GkHCgYoAq6j9t1UQQ3MMEEcGBmPq1WY1XhUwMH8aBdW7NhZVyce1LwXLAdzQB9n/sogj4J6SCc/vJf/QzRS/spgj4J6Rn+/L/6GaKkDy39sjH/AAm2hN3/ALPfH/fdeN+HksX1tBqXl+QEJ/eHC5969l/bH48baCP+oe/J/wB+vBr3yWT98u7g/e7UX0FY6vVJvA63flC2DR4+aTcevoBn61xGtHSh4rmXRZC9huj2E/XnNWo/+EaWGT5JVcoPmkbcS3saq2y6dGj+RtwxO8Hqwqb3Gb1muklrxtQaPhD9nP8At59j06iuX1idLi686GKKIEjCp27cVctotGyUvWeNT3HUH2/CohDpK3W2JhIoJEbEkZ596a7AXFUOgByRjnPWqTafLFcfaLOcxPnJA5B/Crb3MKuu4naDxxyKn1K/0tLofZLhpI9oyxXGDjnNMBkuo6/LafZxerGhGCyqP8Ko2WnRW7tMztNKw5lY5FWkuIdgxJnqQUOcjPpVtbzR3tFVlaK4CYJGSGPqaLsClcKQFY8AMM+hGa3dL/4RU2JGqK32lpS3C8bMYxkH8awhcW8gZUZWX+Jc1HFbaOzObx5EHUKOQfUUczAXxUuhqsL6LJIybf328chtxxg/StTwuNDk06RNX3K5f5WHUD3rEEekm53QxLChOERmLbT25PrUs9vZzkecjEYwWz6evrTuB0OrWPg+zheW1vzNM8fyQ7dy8+pzw1c7p7FoFbOcEim3cWhjYkMZAA5cn7/vjpVmAp5a+Ts8sk4ZaQH2l+yv/wAkV0j/AH5f/QjRR+yv/wAkV0jnPzy/+hGigDyz9sj/AJHXQuP+YfJ/6HXhG4LLIWfbmPgnjn2r3b9sr/kd9AP/AE4Sf+h14VdlJEKPGZD246U0I3bzxBp7eBxo/l2hlADb9i+YTn+91rhEdmv0ZcBQUyc+9XWSxSUb7dyB1wvNS2smn+dkRnaGG5MckdhSYza0m/0S3vp5tQ/e7CvlAAMuMnOR9DxWF4tuNPuNauZNKLmzZh5W9QrEYHUCrV6uiou1bGUNyXDDpnp+VUQ2mp5flxsj4w3HFAF/T5bf7JBHNIqAMd4bsM1N4o1TTZmNtpcMMNqXEm4Ahs45GfSqki6fJCZZrd3YnggcVTP9nDIaF87uDt4FJAP8OukQdpCEVkIUk4yN1dHFrmmaTZQSWdvZz367llE0e4MGB9e4rFtG091iR42kj2lsIPeoJv7LEwK2kiqp53L1p3ApmUSX5IwuSGYLwOtdfZX3h+OJhqSmRy2QyHovHGRXOwyWBmby49oJGVI7VLcx6THh1tZt+SWDj2pAJ40/stbvbo0iPb7Fb5GyN5PIH4YqXTZrdLKPzJAcPlw/UjNUo30xIgoiaNzkMSOM9quj+y5rYNcW80pxgOi9ad7AO8Q3OjzSJ/ZkRiIJ3kn71U9Ky1uvy8ZNIW0zzG/0Z8HAXC81bt5ImjUwYCEnAxQB9n/sr/8AJFdI/wB+X/0I0Un7K3/JE9Hz/ek/9CNFAHlv7ZZ/4rbQP+wfJ/6HXhltdQ2t2slw3yfLnI64Ir3H9sr/AJHfQf8Arwk/9DrxCB7fzD51q96AOUHGKBXEl1zSV1ISm2hZd5bzAPmIweMVgBlk1l54x+6DAkgdOc1tTjS0fdJoFyPQ46GqiXFn58kUEUkTEghXxuOeBSTGXb/VNNktliW3heXa2ZcnJJPBx7AH86x9VvLO6WOOzto4nTAOz+LjrV5VtoHfz9KllBBAAO3n171Va4toZButXiDdMryPxpgaWjahY2q2zXjgrE+XjxyfaoNa1e1nuLmO18tbOV8gbcMoByKidY5U8z7MZEJ++MVXY2sZ/e2cqnOfujpQA3QJYrfM8zBFkjYZPTr0rp5vEPhwW0cS2CPJ5YVmJ4LY61iWckMwTFqZUAJMWAOPWqzpCELHTpAM45xSsBSVfMvhJGRsXBOPTNdfZ61oEMG28iW4lJbn2wMD/PrWMt5ZfaFK2pjVcExED5/bNW7y6tEdWOh54AG4cj6etAGf4rvtN1CfdpdqbePy1HljuwPJH6flV7w9qllp/lfagsmxiWjI5waqteWW95HsJULNhWaMAJ+OeamNxYyWL+ZpclzJnAlBAx7YoAua/rXh66tDDYaeIJAoy5PJYd6ydLJWANtxknBpsU9jHIwk0yTBPAwOf1qyskbqNqMgJOM0wPtP9ln/AJIro/8AvSf+hGij9lr/AJItpGDn5pP/AEI0UAeU/tlf8jvoH/XhJ/6HXh0Ey2l2tywLICM4HTBr3X9snH/CZ6Acf8uEnPp89eD3c0MMZaQ5FMVjZufHNoLpmW1Pk7txTAyOnTI9q41p/tOsTX6x/uy4bH41MdRsXJxGzH/dp66laKQxjZEZsbsdKGCOltfGmm2Nnb27afHcNGrqdyjLBiDnkda57xRq0Gs3MbWtqYmxjb14/LFRTXlkknzjc3PIHSmxX9oGAVGLY64osMniu4IrNIJGKyr6jima3qUF/fm4TKqygYx0wKSS8tzKqSKY9/3SRwafBfaXBc/6TCXUZyFHXikwK2jTJahppg6rIhXJ5Gc1cl1S1/sm4tN28ySq4YDgAelWxq+htA6Q2cpO4kKenWs+GW1ef7OsWJCAAhHX6VPNpcGUPmnnEiLuRMHpjPNdtD4ysLUwmPT7a4eOII/nJwec8VrJ4P1J9PRItKZZSASd2BTIfh/rTAGbS9zA5B3CuR4/Dp2cjeOHqPocd4k16HVtLSyhtRFJ5m7bGPlHzMeO/O717U7w5qsOj3UM1zGk5iJJjYcMDWpe6Hc2/iJNFFmY75uEj75Iz/n6Vt2PgPXGmY3OmrIuzA2uODV1MXRppOUtxRw9SWyOS8SeILfVsrBptvbjcMMg+fAGAPT9KqWSFIE3cEk8da7LVPA2uWsb3K6TsiQZJB3H64rlwNrDcAME1dDE0669xkTpyhufZv7LP/JFNH+sn/oRopf2Wv8Akiuj/wC9J/6EaK3IPLP2yBnxn4f/AOvCT/0Ovm/xVIVCKGPzV9I/tj/8jn4f/wCvCT/0Ovn3XdKXUFRhIUdRxTQD/hpceVNdNdw20tnBA8kvmoCTxhVB9ckVhatKGsrmTaEBcMFH8I3DirC6HcRx4W+HHX5RSyaHcSKI5LwOhb5htAyBz1oYGVctiVuTjAx+Vep6Np+mt8PVuXt4S32N2eQxrgPuOMv1Bx2rg7/Q/tEgkhuGjOOcjtUaaLdqAq6i6rt6BaQFO7bcbQZx8x5NVm/1pAbnIyfx/lWzDojrdpLcXfnCM5Vdowc+tMuNAZrlpIbhosn7vXBp2A7zxfZ6efBkuoW9mlrmWH7GhgEciocbucfPxn1rgLFs+JLRd3GVP6inf2Pd42tqLfLnapH8qn07SpILkXU0zySjBU4wBWdSHNBoaep7nr99e2+phba4nWQQqYokBIc45471Y8OatdLNaSX9zII2ZxNu3HDcYBz07157D478V7wIZ7Etwqlrcdvertz488YWqpi60mQk5fbADg+lfKTymtK6aR6ccTCyNXxHl/2gtNcZP7uMg54xiSum8RapqVrfWkenwzSJF+8uDGmQy9AD+teR3WuaveeJk8TTzKL9QPLkjTCjAwAV+hrat/HfjCSUiO901FxwWtxVVsqrNQaWyCGKjqep+Fbk3c1y015PJcFmzA+Qqrk44+mK8O8SIsfiS+jiUIguXGOw5rpX+IfjOGZl+2aYexxbCuRupJ57h7m8YPPLIWdsYyT6V1ZTga2HqynPZmOJrQnFJH2T+y7/AMkX0f6yf+hGij9l3/ki2j/WT/0I0V9EcJ5Z+2MP+K08P/8AXhL/AOh183+LJpEaONWO0jpX0l+2J/yOmgf9eEn/AKHXzl4ptLqaWKSGPzAByB2pgXfBPhGTXNOnvpZJIokDCLahYyMqliOvA4/Wuf1HdDaM6rslR1wwPP3qu6BrPiLRZD9h+0RqFZTHn5SGGCf1qlcR3t3A8X2V1YuCzHp1zSAiv55HmG5snGeOK6q08M2cvhFNbF5LJcbGZoYtrBMH+L5sj8q5nUrC8juFZYTIu3qprRsdY1Kz0mSwt9KjQyoUkmAO9lPbrigDPmkMFzbyQ/IWJBwetVbidzMWZu+Tj61Z8i8uLm3T7KYwjZJNRXllew3BH2Yvz1HQ0XA7DxZ4Pj8PWSzLcTXUqOqzttXy0LD1DEjnpkCuWad4brCcbojnn0rX1fxLrOpWL2lxpyJ5zK87opzMVHGecdqx47W7ubp5fs7IFjIwx65p3Aj0uI3+pxWr3CQ+c+3e5O0E9M4roNc8OXXh5oYtSaFLqYFhCCSwTs3pzWBpralp2pR3EFnumjb5QwyM/StHUdZ17UoYk1KCS4aJm2yMvzjPbPpU3AoC4eP7VEhYIsnAHQZUVN4b0681q8FvbKxUYMjAE7F9agisbya3u5/LdWdtyoe4AAo0g6tY3a3FrayhkwxwSBj3x1FF2Bq6tpdxpd9Jb3MbHr5bHI3r2NTaC7NYx4zgEj5uazryfVLq5muLi1mMkjE9T8ufTPatXQ7aWGwjjkAVx2zSC59rfswAD4M6Pj1k/wDQjRTf2Xf+SL6R/vSf+hGiqA8u/bEH/FZaB6fYJf8A0OvnzX9Rkswgi2gt6ivoT9sT/kcNA/68pf8A0KvmvxgcPBnA69aAJ9Pm1e/t7ia2hV4rdN8pA+4ucZqvcapdwwrcFkdVcBl2+ppfDGpWunw6iJWJ+1WhhTHOW3KefyNZmoOv9mMplXcWTA/Gi4Gle6xNHMPLCjBJxjNXbWLxDNpjapHaq1mM7pBg7R6kVzuofLOVPDYBwfpXY6drei2/gwWNrci21GSNluQbbeZcngBz04ouBi/2lcxzQ+Z5bpKcdOaiuNauPtDJH5e0eo6VTuGDTWkakbt2doOcVUcqs7HcM7sEE0AdRfRa/aWUd5d2yR2znasgGQSRxn0qnHqsq3LxTKjp5e4FRgite+1jR08ERaFa3jXU7XKzO5t/LKAL0Yn7/tXLTsW1Ftp3YiO7Hb60AW01y8WcyRtHkH5SVq/e3+rrIkF4UhlGG2lMHBrC0m8FlfrcKlvMVPCTIGU/UGuq8beJYfEGoxyw2ltBGiqoZIlVyQOQSO3pSAy11aZY5kfAliO1WUcEEelR2niO/h3NG0YJAT5lGMVmk7jdyZ+TzByOnSpvD+p/2fPJIttZXW5dpFxErj64NDA05NYvrhjI0kZPoF4NaOm3JubZJmUZbqKydQ1NNRmE7Q2dttTG23jEa/kKueHD/oEIGD168UgPtn9l45+DGj8Y5k/9CNFH7L4I+DGj5GOZP/QjRVAeY/tiL/xVnh9+xs5R/wCPV4Hqa2c0Kx3kSyjGQCM19EftkWxW98NXh+7+9iz74Jr5g8VP+8gIyMg4oAtxxeGliHm2ZEn+wnaoG/sGOUsttHGN/wC7OzgfWt/wFb282ixuLG0uWe7KXZlAJjh2nkZ6fWuE1bYl7crEAI1lITB6jdxSA6qf+wZIl+3QyPMufnUZHPSqm3wuCcWhxjHMfOa57UXP2xuv3V/lVyKPRT4alupL2UauJgI7fZ8jJ6k0rDTsalm2gLOPs9vsmz8pdMflUkiaEweSe33ys/BKZzjrXL2cmbuH/erU0rTor5L25ku44TbZdI2P+uI5wPemDd2T40PaP9DXv0SrVrJpCySJaoE+QEgrg10+qaV4dt7W5uYLC18gRTTvKswJjkUnZEB78Vwd7qMOoavdXVvaraxNH8sSjAWmIv3KaP5m6W0ViSDwmadef8I1IyeVZ7MD5h5eRVnwLo+l6ppmotqE8MUrJ5dp5ku0h+uffpV228K6HLb3Jjv5zPBE3yll2syjOc54FIDPsptP+xsLeMLGchl2AZ/CqkMvh5G/e2rFejKI+ax7SX/QLgjP+tAz7Y6Vq+DbTR728mTWrnyYgmVPmhcn8aGgHPceHfNPl2xCk/LvjyRW3YtC1urW/wDq+oAHSuc8Z2uk2WpJHo8/nW5TkiQNz+Fa/h9yulxbiCNp/CkB9s/syrt+DOideVY8/Wir37P9s1r8H/DiMMFrNXP4jNFUBx/7YOlyXPw3h1eKMudMuVlfAyQh4b9DXyNdLa6jbqGYEDkEHlTX6K+ItLs9a0W60q/i822uYzHInqCK+EPjB8GfGXgHVJ7jTbW41HRGcmG5hUsUH911HI+tIDh10l48+VfSoD1wSM1GuiR71Z7l2AOcVkvqmpRttkmKkHBDLgj8DTxql8B95Tmi4Gvf6VDcz+Yszx9uKqnQlP8Ay9N+VVP7V1D+4rfhSrq94esK4/GlzDsX7LRooLtZ5Lhn29FpLnR4pJ3kjuJEDHOPSqQ1W73f6lTTv7XuR/yxAo5gsWDozY2/bZdpOSM8GrFlpcNuZMys28beaz/7XuD/AMsQfxpv9rXGeIl/OncLFo6KFztupAAeMUDSTyPtkwz1waqnVrrb/qVApP7WvO0aflScgsadppUMVnLA0jHeck+9VxokY/5bsfXNUzq16eyD6Com1S+/vqv6UXCxrQaHAhy0xI9K2IIy32fT7YbppmEUSjqxbgYrmdOk1zU51t9OhubyZzhUgiLHP4V9Pfs0/AzWLfVrbxl44jaGSE77Kyb7wbsz/wCFNCPpbwjp66T4X03TVAAtrZI+PYUVqL0opgNboaYyqUIYZBHIPINFFAHM6r8PvBPiGENq/hfS7lsnLfZwjH8Vwa848VfBL4Wxl3j8I2yN6rcTD+T0UUho4DXfhP8AD+C3Bh8OohOc4uZv/i64bVvAPhGBSYtIC46f6RKf/ZqKKljOUvfDOhx79tiBg8fvX/xrMn0PSlfC2uB/10b/ABoooAhk0XTRjFt/4+3+NWLbQdJdm3WgPH99v8aKKaA3dP8ACHh2Zk8zTgcjJ/fSD/2auw0f4ceC58GXRFYnr/pEv/xVFFJgd5oXwb+Gtwyed4Xifjvczf8Axdem+H/gj8KoIY5k8GWJf1eSR/0ZjRRTQjvNG8NeHtFjCaTomn2QUcGG3VT+YGa0j1oopiHCiiimB//Z"/>
          <p:cNvSpPr>
            <a:spLocks noChangeAspect="1" noChangeArrowheads="1"/>
          </p:cNvSpPr>
          <p:nvPr/>
        </p:nvSpPr>
        <p:spPr bwMode="auto">
          <a:xfrm>
            <a:off x="283560" y="-144463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data:image/jpg;base64,%20/9j/4AAQSkZJRgABAQEAYABgAAD/2wBDAAUDBAQEAwUEBAQFBQUGBwwIBwcHBw8LCwkMEQ8SEhEPERETFhwXExQaFRERGCEYGh0dHx8fExciJCIeJBweHx7/2wBDAQUFBQcGBw4ICA4eFBEUHh4eHh4eHh4eHh4eHh4eHh4eHh4eHh4eHh4eHh4eHh4eHh4eHh4eHh4eHh4eHh4eHh7/wAARCAETAI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Idgo5rjPiR8TvCXgGz87XtQVZ2/1dtGN0r/RR/OrvxR8V2/g3wbe65PhniXbDHnBkkPCr+JxXwfr9/ea7rtzruuTNd31wxZi/IQdlHsKAPcda/a0k84jQ/BM00P8L3M23I+i1gXX7VnjyZz9l8H6TCMcbpXJrybzHUjaoUf7uBTTLIDwMMfagdj0m4/aa+K0o/c6bo8P0jLfzrPl/aM+Mzn5Z9LjHtZKf5iuDzIuPlI9iKRzIp2sWGeSCMGgDtX+P/xscHGqWSZ/u2KcfpUEnx4+NuT/AMT63z7WaVyIb5c78j9aN29R1IB9OadgOrf47fG5WwfEEA/7dEqZfjx8bFPGvWp+tkhriyzbF3YJ56U0t0Jzk96OUDu4v2hPjWg2jUtOlP8AtWMf+FTxftI/GJfmb+yJcdQbRRXn7Ng7h97ge1NzyOO/PFFgsepWf7UHxQh+afRdFnQdSQV/lWxaftZeMIwDeeBtOkGeTFcuD+teKDHC49QwNJyF24OAMkEcikB9NeEf2sPD15eR23ibw/faMrnH2hf3ka/UDn9K9/8AD2uaV4g0yLU9Fv7e+spRlJYXDA1+b8iI+QyhwBzkc16P+z54/uPAHi6C3a5c6DfSCO6gY8REnHmD096bA+66KbE6yRq6nKsAQfUUUhHzp+2lqEyW3h3SUb5JJnmdc9cKcfrXzWSd+SM4IJBr3n9tGbd4z8P2/XFjI+PfdivA2PX196YHo13rXhy6hSFr6KOzdI1Nstp8yEEFvmz7VcXxJ4Nk1K2u1hWFoUlhIkhypU7djcdxg/nXlm7I7UHlSDyKLDuepyeJPBrai0rIJFJgO4wYCsok3Eev3k/Kua8c6ppl9pdpDbXUV5eRTO7zJB5eIzjC+9cgGxwQT6UhywyveiwJCblY8jj9aGb5ht6Z6jrUklu6lgV5UAsQeRSCKQiORVIEjbUb1NMdmMQlgvbryKYcjbuwAR2qcQygGQbVVTgsD3+lBtpxtzHgkdM8GgLPsQ7Tz0HT6Va0meK1vlmmiWVAWzG3TkYzULxyLHuIGM4IJ4puRnbjnP3T0/OgRvafrelW15Iy6OrRPGVCk9GwMkVZn8S6W0aiDSVDhMFmx6VyvUbRgjJ4PX8KaMbcjkBencUBcv6hew3OnQW8dqEkjOXkHBbJrNlBYkcc5GRTwT5bcFunPekz1wfpilYLn378EtUk1j4U+HNQmYvLLYx7yTkk45orn/2VpjN8END3Nu8sPHn6NiikI8h/bN5+IGifLn/iWP8A+jK8IlYKCWkGAe/GK92/bNz/AMLD0QBc40x+fT94K+f7+B7y7SJDlmYKPqadwHm5tweZkz9aUXdvj/WivYdI/ZpurrTLe4uPEEcMsyBynl525qyf2YZP+hnH/fqlzJEOaPE2vrVeDKMGkF9a5ysg+le1t+zH5cbPJ4oVVUZJMXFZFj8DNFvBcfZvG0LtApaQeX0A6mlzoPaHmL6tAzOx8rc4CsTntTf7UhKxxtcIAjZBxXrmh/s82et2P2zT/FyzQ7trMIuhq7/wzG28/wDFUD/v1RzoPa+Z4wmrR5dhJGjyDDZ6c05taVljVZkXyvurt617OP2Ymyf+Ko/8g0o/ZjbH/Iz/APkGjnQ/bLueJPqdu8XltIhAOeneovtduFyJMjPQ9a9y/wCGYf8AqZ//ACDSf8MxgAj/AISjn/rjRzon2iPDRdWxVf3wbrx3FK1zbnH7xT8vGOte5/8ADMfH/Iz/APkGj/hmXA/5GY/9+aOdD9ojw7zojwzKeOMdfxpTz82Qee1d78VfgxeeCdJj1aPUkvbXeI3+Xayk968+hUxKFPPNUUnc+2v2STn4IaV7TTD/AMfNFJ+yR/yRDS/+u8//AKGaKTGeT/tnf8lA0Q7Sf+JY/Pp+8rwy0I/t20x/z3TP/fQr3L9s/wD5KDofX/kGv0/66CvC7Q4121/67x/+hCgT2Pu/Ts/2ba8n/Ur/ACqnqGqJa6paQSTwxQyRSvK8jgBCpTHJ6feq3pxP9mW3/XFen0rzL4g+G08bX2qeFUv5LJruJy06HJjIaM4xng8dKye5ytanb69r2k2+kTOLuyvAQFaFbhMsCfrUelW3hY2rw2bWG6eICREmUtjHTrXgq/spMBz47vwf9w/41c0b4DR+EtTtr6XxdqF0LeUMF2FQSffPPTpRYLI9s0NV0vwtcNo9igZXfZCp4Y5qYatqMMkcMunyFpGYF1GRGAOp+tWPCu5dK2E5KzOM4961NuCe+eaVgM241G4jsrKWSNYrieaFJIyeUDsAf51FrWr31pqFva2mmS3KyxsTMD8sePWsW+jhHim+kWeZpTdWSujuCoyykbR9K7L1/nRYVjHstWvp7ryWsHijV8PI/AIx976Vb066a4vL6M42Qy7UI7jAqh4wWCTS7lJ5poswkb4yUwP97pUXgzCxXarIzKHQKWOSRtHeiwzoucdaQ5x1NC9KWlYDy79pz5vhlL/12WvlELlx/vV9X/tNf8k0l/67LXyjglh/vVtDY3p7H2r+yR/yQ/Sv+u03/oZopP2Rxj4HaV/12m/9DNFM0PKv2zsL8QdC+9k6a44/66V4Pbca5af9do+P+BCvev2zlz4/0I5P/IOf/wBDrwW3GNdth/02j/8AQhTEz7u03/kG2v8A1xT+Vczaxyp8SW/fRtH9nkYRqcuhynJ44zXTad/yDLXnH7lP5VTs/D+m2uuza3DEy3s67JH3nDDjt68CsWcr3NYjNYvi1bo2EX2a4ihPm4JkOMj0HBrZBqtqVjBqFuILjfs3BvlODkUCKHhPcNKO/lhKwY+pzzWuDzkDPqKgtLSK1jMcO4BmLHJzyTmrAH+RQM4/UY7xfEU8jXEbw/bLYCMH5lJkUpxj+77113r29qoT6NaS3s14d6yzSxSuQeN0eNv8q0CM4oAzPEvmnQ7ry5FjbbkswJAH5H+VUvBxkYXhllWRvMX5l6H5RWxqFnHe2ctrK0ixyLtYocNj2NR6ZpsFgsghZzvILbsdQMUXAujgUZ9cUh+VSeuBmuX1fxMw0aW+tgtgsVx5bvfJtGB/dUHnP1oA5b9psn/hWc2Of3618p7m3evOMV9MfHy9u7/4MR3l3CsU0sykqhyOv9RzXzNEcnseetaQ2NqWx9r/ALJP/JDtJ/66zf8AoZoo/ZJ/5IdpP/XWb/0M0UzU8r/bO/5HzQv+wc//AKMrxHR9I1DVddVLFACjK5kb7q4Oea9v/bM/5H7Qv+wdJ/6HXjFlql5p6yR2shSOQfOB/FQI9/X4wwaXaw2d1pbzzQoEeSF/lYgdRUZ+PWmqcHQ7v/vr/wCtXgD6lKwO5Qc0xbwj/lmuc+tKyI5Ez6CHx80sf8wK8/76/wDrUn/C/dL/AOgHd/8AfX/1q+fmvD/zyGPWm/awT/qRn60+VC9nE+g/+F+6X/0BLv8A76FL/wAL90r/AKAl3/31Xz39pXOfLH0zSG6XOfIBPTGTRyoPZxPoX/hfmlf9AW7/AO+v/rUf8L80r/oC3f8A31Xz0LhSMiFee240jXCgnbECMdcmlyIfs49j6H/4X5pX/QFu/wDvqj/hfmlf9AW7/wC+v/rV87/aFzny+PqaPtS7f9SOTwcmjkQezj2PogfHvS/+gLdf99//AFqq6t8YPDet2otdT8MzXcSsHCySfxevFeBLdHYP3Kg9venR6i23AhQHbT5UHs0et/EPxG3jPwZH4f0DT47C3gbzBE8mS3fArxJoZoZTFLGySK2GU1qw6xdxOzQsIzkcVRvJpLid5ppDI7tkk9SaFoioqx9n/smf8kQ0n/rrN/6GaKX9k3/kiGk9v3k3/oZooKPKv2zcf8J5oZz/AMw58f8AfdeHIqSSKHfy1PU+le5ftl5HjnQiCB/xLpOv+/Xz/rNxJa2hMWA7HaCR69xTsBsS2dii7vtwb2Uc1RAjM2C21N+N2M1m3semr4ehubdbtL8sd0rMcEj+lQJqch0L7WF/fEhRxwG6ZpBc6D7NBzuukXk7cDII/pVWRVjlMatvGOD61Rjh01/DslxILk6mJAvmhjjJz26Y9qNDuHurP94MyLlWPrjvTC5fZRkDn8aQ4Ul2PGevpVW61GKNzGp8x8du1O0Oyi1O5E2pXxWJTyiHbke57UwJFliAUCRdxz7GpCv3du7p1FWtbtvDNwphsZUeVB/yzlG4H+tc2k81ndiBJ2nUgnLDBFAG5EgeYK7+WhYBnxwBnqa6CXQtEVGZfEkLt1UAYDH09q5a2vorkZjba4IyO1UdRuF/tCO2kWVbYHfKEOC+fQ9qTA6H7LZrFGWvwvLcdqhmhtlulihuPMjdR85HAHfB74rJ8Qta6bqKNpMckcGFDxSElWyOoz9ag1W4lWW3tVdo1cfvSODtHYVNgOn1fT9OtolkstRW6O7548cr75rJYenPzd+1VvEH9nWf2WXSkmi+QNIGYnd+dWI23qrKvBP5UwPtT9k7/kiOk/8AXSb/ANDNFL+yeMfBLSR/00l/9DNFAHlv7ZS58c6F6f2dJn/vuvA9QtVuLdoW+XPK9yDXv37Y/wDyPehf9g+T/wBDrwqThcswX600K5nXP9pzaMmksltHGDnzhndj6etLHp8KWP2I8oB19/WrLTwgE+YBnA+tJHNE+4rKCAeaYiqv9pxaRJpaRWzxytkzH73HfHrUUdobOxW3SQknO5u+TWj59uWAaQAc+tQSyW1xEY1nAYg4I9aCkPtdLtbfTZJPvPsLMT1Ncqjm7jdVLxAnkDittbq8t4DBMjOVHysP4hVCzsZL4MsTeW5OSR2oApw6esTb4nKuO9XtFVHvmim+aVj1NX4fB/iKf5nkihiP8WeoqrNDJp+p7QodvrzmgC1rFits8c9vhW3DI9RTpbWSZo7qBlWZWHDfdYelQiO9vJVmuj5MMRyqHv8AWtFbi3Ugb1GDyPwoAr6otzrF9FNfRQQpGuAkffHqabqFibpY3hYI6Dcu4dfarcdxbPsTzEBGRg8daHnhQ7GkHCgYoAq6j9t1UQQ3MMEEcGBmPq1WY1XhUwMH8aBdW7NhZVyce1LwXLAdzQB9n/sogj4J6SCc/vJf/QzRS/spgj4J6Rn+/L/6GaKkDy39sjH/AAm2hN3/ALPfH/fdeN+HksX1tBqXl+QEJ/eHC5969l/bH48baCP+oe/J/wB+vBr3yWT98u7g/e7UX0FY6vVJvA63flC2DR4+aTcevoBn61xGtHSh4rmXRZC9huj2E/XnNWo/+EaWGT5JVcoPmkbcS3saq2y6dGj+RtwxO8Hqwqb3Gb1muklrxtQaPhD9nP8At59j06iuX1idLi686GKKIEjCp27cVctotGyUvWeNT3HUH2/CohDpK3W2JhIoJEbEkZ596a7AXFUOgByRjnPWqTafLFcfaLOcxPnJA5B/Crb3MKuu4naDxxyKn1K/0tLofZLhpI9oyxXGDjnNMBkuo6/LafZxerGhGCyqP8Ko2WnRW7tMztNKw5lY5FWkuIdgxJnqQUOcjPpVtbzR3tFVlaK4CYJGSGPqaLsClcKQFY8AMM+hGa3dL/4RU2JGqK32lpS3C8bMYxkH8awhcW8gZUZWX+Jc1HFbaOzObx5EHUKOQfUUczAXxUuhqsL6LJIybf328chtxxg/StTwuNDk06RNX3K5f5WHUD3rEEekm53QxLChOERmLbT25PrUs9vZzkecjEYwWz6evrTuB0OrWPg+zheW1vzNM8fyQ7dy8+pzw1c7p7FoFbOcEim3cWhjYkMZAA5cn7/vjpVmAp5a+Ts8sk4ZaQH2l+yv/wAkV0j/AH5f/QjRR+yv/wAkV0jnPzy/+hGigDyz9sj/AJHXQuP+YfJ/6HXhG4LLIWfbmPgnjn2r3b9sr/kd9AP/AE4Sf+h14VdlJEKPGZD246U0I3bzxBp7eBxo/l2hlADb9i+YTn+91rhEdmv0ZcBQUyc+9XWSxSUb7dyB1wvNS2smn+dkRnaGG5MckdhSYza0m/0S3vp5tQ/e7CvlAAMuMnOR9DxWF4tuNPuNauZNKLmzZh5W9QrEYHUCrV6uiou1bGUNyXDDpnp+VUQ2mp5flxsj4w3HFAF/T5bf7JBHNIqAMd4bsM1N4o1TTZmNtpcMMNqXEm4Ahs45GfSqki6fJCZZrd3YnggcVTP9nDIaF87uDt4FJAP8OukQdpCEVkIUk4yN1dHFrmmaTZQSWdvZz367llE0e4MGB9e4rFtG091iR42kj2lsIPeoJv7LEwK2kiqp53L1p3ApmUSX5IwuSGYLwOtdfZX3h+OJhqSmRy2QyHovHGRXOwyWBmby49oJGVI7VLcx6THh1tZt+SWDj2pAJ40/stbvbo0iPb7Fb5GyN5PIH4YqXTZrdLKPzJAcPlw/UjNUo30xIgoiaNzkMSOM9quj+y5rYNcW80pxgOi9ad7AO8Q3OjzSJ/ZkRiIJ3kn71U9Ky1uvy8ZNIW0zzG/0Z8HAXC81bt5ImjUwYCEnAxQB9n/sr/8AJFdI/wB+X/0I0Un7K3/JE9Hz/ek/9CNFAHlv7ZZ/4rbQP+wfJ/6HXhltdQ2t2slw3yfLnI64Ir3H9sr/AJHfQf8Arwk/9DrxCB7fzD51q96AOUHGKBXEl1zSV1ISm2hZd5bzAPmIweMVgBlk1l54x+6DAkgdOc1tTjS0fdJoFyPQ46GqiXFn58kUEUkTEghXxuOeBSTGXb/VNNktliW3heXa2ZcnJJPBx7AH86x9VvLO6WOOzto4nTAOz+LjrV5VtoHfz9KllBBAAO3n171Va4toZButXiDdMryPxpgaWjahY2q2zXjgrE+XjxyfaoNa1e1nuLmO18tbOV8gbcMoByKidY5U8z7MZEJ++MVXY2sZ/e2cqnOfujpQA3QJYrfM8zBFkjYZPTr0rp5vEPhwW0cS2CPJ5YVmJ4LY61iWckMwTFqZUAJMWAOPWqzpCELHTpAM45xSsBSVfMvhJGRsXBOPTNdfZ61oEMG28iW4lJbn2wMD/PrWMt5ZfaFK2pjVcExED5/bNW7y6tEdWOh54AG4cj6etAGf4rvtN1CfdpdqbePy1HljuwPJH6flV7w9qllp/lfagsmxiWjI5waqteWW95HsJULNhWaMAJ+OeamNxYyWL+ZpclzJnAlBAx7YoAua/rXh66tDDYaeIJAoy5PJYd6ydLJWANtxknBpsU9jHIwk0yTBPAwOf1qyskbqNqMgJOM0wPtP9ln/AJIro/8AvSf+hGij9lr/AJItpGDn5pP/AEI0UAeU/tlf8jvoH/XhJ/6HXh0Ey2l2tywLICM4HTBr3X9snH/CZ6Acf8uEnPp89eD3c0MMZaQ5FMVjZufHNoLpmW1Pk7txTAyOnTI9q41p/tOsTX6x/uy4bH41MdRsXJxGzH/dp66laKQxjZEZsbsdKGCOltfGmm2Nnb27afHcNGrqdyjLBiDnkda57xRq0Gs3MbWtqYmxjb14/LFRTXlkknzjc3PIHSmxX9oGAVGLY64osMniu4IrNIJGKyr6jima3qUF/fm4TKqygYx0wKSS8tzKqSKY9/3SRwafBfaXBc/6TCXUZyFHXikwK2jTJahppg6rIhXJ5Gc1cl1S1/sm4tN28ySq4YDgAelWxq+htA6Q2cpO4kKenWs+GW1ef7OsWJCAAhHX6VPNpcGUPmnnEiLuRMHpjPNdtD4ysLUwmPT7a4eOII/nJwec8VrJ4P1J9PRItKZZSASd2BTIfh/rTAGbS9zA5B3CuR4/Dp2cjeOHqPocd4k16HVtLSyhtRFJ5m7bGPlHzMeO/O717U7w5qsOj3UM1zGk5iJJjYcMDWpe6Hc2/iJNFFmY75uEj75Iz/n6Vt2PgPXGmY3OmrIuzA2uODV1MXRppOUtxRw9SWyOS8SeILfVsrBptvbjcMMg+fAGAPT9KqWSFIE3cEk8da7LVPA2uWsb3K6TsiQZJB3H64rlwNrDcAME1dDE0669xkTpyhufZv7LP/JFNH+sn/oRopf2Wv8Akiuj/wC9J/6EaK3IPLP2yBnxn4f/AOvCT/0Ovm/xVIVCKGPzV9I/tj/8jn4f/wCvCT/0Ovn3XdKXUFRhIUdRxTQD/hpceVNdNdw20tnBA8kvmoCTxhVB9ckVhatKGsrmTaEBcMFH8I3DirC6HcRx4W+HHX5RSyaHcSKI5LwOhb5htAyBz1oYGVctiVuTjAx+Vep6Np+mt8PVuXt4S32N2eQxrgPuOMv1Bx2rg7/Q/tEgkhuGjOOcjtUaaLdqAq6i6rt6BaQFO7bcbQZx8x5NVm/1pAbnIyfx/lWzDojrdpLcXfnCM5Vdowc+tMuNAZrlpIbhosn7vXBp2A7zxfZ6efBkuoW9mlrmWH7GhgEciocbucfPxn1rgLFs+JLRd3GVP6inf2Pd42tqLfLnapH8qn07SpILkXU0zySjBU4wBWdSHNBoaep7nr99e2+phba4nWQQqYokBIc45471Y8OatdLNaSX9zII2ZxNu3HDcYBz07157D478V7wIZ7Etwqlrcdvertz488YWqpi60mQk5fbADg+lfKTymtK6aR6ccTCyNXxHl/2gtNcZP7uMg54xiSum8RapqVrfWkenwzSJF+8uDGmQy9AD+teR3WuaveeJk8TTzKL9QPLkjTCjAwAV+hrat/HfjCSUiO901FxwWtxVVsqrNQaWyCGKjqep+Fbk3c1y015PJcFmzA+Qqrk44+mK8O8SIsfiS+jiUIguXGOw5rpX+IfjOGZl+2aYexxbCuRupJ57h7m8YPPLIWdsYyT6V1ZTga2HqynPZmOJrQnFJH2T+y7/AMkX0f6yf+hGij9l3/ki2j/WT/0I0V9EcJ5Z+2MP+K08P/8AXhL/AOh183+LJpEaONWO0jpX0l+2J/yOmgf9eEn/AKHXzl4ptLqaWKSGPzAByB2pgXfBPhGTXNOnvpZJIokDCLahYyMqliOvA4/Wuf1HdDaM6rslR1wwPP3qu6BrPiLRZD9h+0RqFZTHn5SGGCf1qlcR3t3A8X2V1YuCzHp1zSAiv55HmG5snGeOK6q08M2cvhFNbF5LJcbGZoYtrBMH+L5sj8q5nUrC8juFZYTIu3qprRsdY1Kz0mSwt9KjQyoUkmAO9lPbrigDPmkMFzbyQ/IWJBwetVbidzMWZu+Tj61Z8i8uLm3T7KYwjZJNRXllew3BH2Yvz1HQ0XA7DxZ4Pj8PWSzLcTXUqOqzttXy0LD1DEjnpkCuWad4brCcbojnn0rX1fxLrOpWL2lxpyJ5zK87opzMVHGecdqx47W7ubp5fs7IFjIwx65p3Aj0uI3+pxWr3CQ+c+3e5O0E9M4roNc8OXXh5oYtSaFLqYFhCCSwTs3pzWBpralp2pR3EFnumjb5QwyM/StHUdZ17UoYk1KCS4aJm2yMvzjPbPpU3AoC4eP7VEhYIsnAHQZUVN4b0681q8FvbKxUYMjAE7F9agisbya3u5/LdWdtyoe4AAo0g6tY3a3FrayhkwxwSBj3x1FF2Bq6tpdxpd9Jb3MbHr5bHI3r2NTaC7NYx4zgEj5uazryfVLq5muLi1mMkjE9T8ufTPatXQ7aWGwjjkAVx2zSC59rfswAD4M6Pj1k/wDQjRTf2Xf+SL6R/vSf+hGiqA8u/bEH/FZaB6fYJf8A0OvnzX9Rkswgi2gt6ivoT9sT/kcNA/68pf8A0KvmvxgcPBnA69aAJ9Pm1e/t7ia2hV4rdN8pA+4ucZqvcapdwwrcFkdVcBl2+ppfDGpWunw6iJWJ+1WhhTHOW3KefyNZmoOv9mMplXcWTA/Gi4Gle6xNHMPLCjBJxjNXbWLxDNpjapHaq1mM7pBg7R6kVzuofLOVPDYBwfpXY6drei2/gwWNrci21GSNluQbbeZcngBz04ouBi/2lcxzQ+Z5bpKcdOaiuNauPtDJH5e0eo6VTuGDTWkakbt2doOcVUcqs7HcM7sEE0AdRfRa/aWUd5d2yR2znasgGQSRxn0qnHqsq3LxTKjp5e4FRgite+1jR08ERaFa3jXU7XKzO5t/LKAL0Yn7/tXLTsW1Ftp3YiO7Hb60AW01y8WcyRtHkH5SVq/e3+rrIkF4UhlGG2lMHBrC0m8FlfrcKlvMVPCTIGU/UGuq8beJYfEGoxyw2ltBGiqoZIlVyQOQSO3pSAy11aZY5kfAliO1WUcEEelR2niO/h3NG0YJAT5lGMVmk7jdyZ+TzByOnSpvD+p/2fPJIttZXW5dpFxErj64NDA05NYvrhjI0kZPoF4NaOm3JubZJmUZbqKydQ1NNRmE7Q2dttTG23jEa/kKueHD/oEIGD168UgPtn9l45+DGj8Y5k/9CNFH7L4I+DGj5GOZP/QjRVAeY/tiL/xVnh9+xs5R/wCPV4Hqa2c0Kx3kSyjGQCM19EftkWxW98NXh+7+9iz74Jr5g8VP+8gIyMg4oAtxxeGliHm2ZEn+wnaoG/sGOUsttHGN/wC7OzgfWt/wFb282ixuLG0uWe7KXZlAJjh2nkZ6fWuE1bYl7crEAI1lITB6jdxSA6qf+wZIl+3QyPMufnUZHPSqm3wuCcWhxjHMfOa57UXP2xuv3V/lVyKPRT4alupL2UauJgI7fZ8jJ6k0rDTsalm2gLOPs9vsmz8pdMflUkiaEweSe33ys/BKZzjrXL2cmbuH/erU0rTor5L25ku44TbZdI2P+uI5wPemDd2T40PaP9DXv0SrVrJpCySJaoE+QEgrg10+qaV4dt7W5uYLC18gRTTvKswJjkUnZEB78Vwd7qMOoavdXVvaraxNH8sSjAWmIv3KaP5m6W0ViSDwmadef8I1IyeVZ7MD5h5eRVnwLo+l6ppmotqE8MUrJ5dp5ku0h+uffpV228K6HLb3Jjv5zPBE3yll2syjOc54FIDPsptP+xsLeMLGchl2AZ/CqkMvh5G/e2rFejKI+ax7SX/QLgjP+tAz7Y6Vq+DbTR728mTWrnyYgmVPmhcn8aGgHPceHfNPl2xCk/LvjyRW3YtC1urW/wDq+oAHSuc8Z2uk2WpJHo8/nW5TkiQNz+Fa/h9yulxbiCNp/CkB9s/syrt+DOideVY8/Wir37P9s1r8H/DiMMFrNXP4jNFUBx/7YOlyXPw3h1eKMudMuVlfAyQh4b9DXyNdLa6jbqGYEDkEHlTX6K+ItLs9a0W60q/i822uYzHInqCK+EPjB8GfGXgHVJ7jTbW41HRGcmG5hUsUH911HI+tIDh10l48+VfSoD1wSM1GuiR71Z7l2AOcVkvqmpRttkmKkHBDLgj8DTxql8B95Tmi4Gvf6VDcz+Yszx9uKqnQlP8Ay9N+VVP7V1D+4rfhSrq94esK4/GlzDsX7LRooLtZ5Lhn29FpLnR4pJ3kjuJEDHOPSqQ1W73f6lTTv7XuR/yxAo5gsWDozY2/bZdpOSM8GrFlpcNuZMys28beaz/7XuD/AMsQfxpv9rXGeIl/OncLFo6KFztupAAeMUDSTyPtkwz1waqnVrrb/qVApP7WvO0aflScgsadppUMVnLA0jHeck+9VxokY/5bsfXNUzq16eyD6Com1S+/vqv6UXCxrQaHAhy0xI9K2IIy32fT7YbppmEUSjqxbgYrmdOk1zU51t9OhubyZzhUgiLHP4V9Pfs0/AzWLfVrbxl44jaGSE77Kyb7wbsz/wCFNCPpbwjp66T4X03TVAAtrZI+PYUVqL0opgNboaYyqUIYZBHIPINFFAHM6r8PvBPiGENq/hfS7lsnLfZwjH8Vwa848VfBL4Wxl3j8I2yN6rcTD+T0UUho4DXfhP8AD+C3Bh8OohOc4uZv/i64bVvAPhGBSYtIC46f6RKf/ZqKKljOUvfDOhx79tiBg8fvX/xrMn0PSlfC2uB/10b/ABoooAhk0XTRjFt/4+3+NWLbQdJdm3WgPH99v8aKKaA3dP8ACHh2Zk8zTgcjJ/fSD/2auw0f4ceC58GXRFYnr/pEv/xVFFJgd5oXwb+Gtwyed4Xifjvczf8Axdem+H/gj8KoIY5k8GWJf1eSR/0ZjRRTQjvNG8NeHtFjCaTomn2QUcGG3VT+YGa0j1oopiHCiiimB//Z"/>
          <p:cNvSpPr>
            <a:spLocks noChangeAspect="1" noChangeArrowheads="1"/>
          </p:cNvSpPr>
          <p:nvPr/>
        </p:nvSpPr>
        <p:spPr bwMode="auto">
          <a:xfrm>
            <a:off x="486707" y="7938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data:image/jpg;base64,%20/9j/4AAQSkZJRgABAQEAYABgAAD/2wBDAAUDBAQEAwUEBAQFBQUGBwwIBwcHBw8LCwkMEQ8SEhEPERETFhwXExQaFRERGCEYGh0dHx8fExciJCIeJBweHx7/2wBDAQUFBQcGBw4ICA4eFBEUHh4eHh4eHh4eHh4eHh4eHh4eHh4eHh4eHh4eHh4eHh4eHh4eHh4eHh4eHh4eHh4eHh7/wAARCAETAI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Idgo5rjPiR8TvCXgGz87XtQVZ2/1dtGN0r/RR/OrvxR8V2/g3wbe65PhniXbDHnBkkPCr+JxXwfr9/ea7rtzruuTNd31wxZi/IQdlHsKAPcda/a0k84jQ/BM00P8L3M23I+i1gXX7VnjyZz9l8H6TCMcbpXJrybzHUjaoUf7uBTTLIDwMMfagdj0m4/aa+K0o/c6bo8P0jLfzrPl/aM+Mzn5Z9LjHtZKf5iuDzIuPlI9iKRzIp2sWGeSCMGgDtX+P/xscHGqWSZ/u2KcfpUEnx4+NuT/AMT63z7WaVyIb5c78j9aN29R1IB9OadgOrf47fG5WwfEEA/7dEqZfjx8bFPGvWp+tkhriyzbF3YJ56U0t0Jzk96OUDu4v2hPjWg2jUtOlP8AtWMf+FTxftI/GJfmb+yJcdQbRRXn7Ng7h97ge1NzyOO/PFFgsepWf7UHxQh+afRdFnQdSQV/lWxaftZeMIwDeeBtOkGeTFcuD+teKDHC49QwNJyF24OAMkEcikB9NeEf2sPD15eR23ibw/faMrnH2hf3ka/UDn9K9/8AD2uaV4g0yLU9Fv7e+spRlJYXDA1+b8iI+QyhwBzkc16P+z54/uPAHi6C3a5c6DfSCO6gY8REnHmD096bA+66KbE6yRq6nKsAQfUUUhHzp+2lqEyW3h3SUb5JJnmdc9cKcfrXzWSd+SM4IJBr3n9tGbd4z8P2/XFjI+PfdivA2PX196YHo13rXhy6hSFr6KOzdI1Nstp8yEEFvmz7VcXxJ4Nk1K2u1hWFoUlhIkhypU7djcdxg/nXlm7I7UHlSDyKLDuepyeJPBrai0rIJFJgO4wYCsok3Eev3k/Kua8c6ppl9pdpDbXUV5eRTO7zJB5eIzjC+9cgGxwQT6UhywyveiwJCblY8jj9aGb5ht6Z6jrUklu6lgV5UAsQeRSCKQiORVIEjbUb1NMdmMQlgvbryKYcjbuwAR2qcQygGQbVVTgsD3+lBtpxtzHgkdM8GgLPsQ7Tz0HT6Va0meK1vlmmiWVAWzG3TkYzULxyLHuIGM4IJ4puRnbjnP3T0/OgRvafrelW15Iy6OrRPGVCk9GwMkVZn8S6W0aiDSVDhMFmx6VyvUbRgjJ4PX8KaMbcjkBencUBcv6hew3OnQW8dqEkjOXkHBbJrNlBYkcc5GRTwT5bcFunPekz1wfpilYLn378EtUk1j4U+HNQmYvLLYx7yTkk45orn/2VpjN8END3Nu8sPHn6NiikI8h/bN5+IGifLn/iWP8A+jK8IlYKCWkGAe/GK92/bNz/AMLD0QBc40x+fT94K+f7+B7y7SJDlmYKPqadwHm5tweZkz9aUXdvj/WivYdI/ZpurrTLe4uPEEcMsyBynl525qyf2YZP+hnH/fqlzJEOaPE2vrVeDKMGkF9a5ysg+le1t+zH5cbPJ4oVVUZJMXFZFj8DNFvBcfZvG0LtApaQeX0A6mlzoPaHmL6tAzOx8rc4CsTntTf7UhKxxtcIAjZBxXrmh/s82et2P2zT/FyzQ7trMIuhq7/wzG28/wDFUD/v1RzoPa+Z4wmrR5dhJGjyDDZ6c05taVljVZkXyvurt617OP2Ymyf+Ko/8g0o/ZjbH/Iz/APkGjnQ/bLueJPqdu8XltIhAOeneovtduFyJMjPQ9a9y/wCGYf8AqZ//ACDSf8MxgAj/AISjn/rjRzon2iPDRdWxVf3wbrx3FK1zbnH7xT8vGOte5/8ADMfH/Iz/APkGj/hmXA/5GY/9+aOdD9ojw7zojwzKeOMdfxpTz82Qee1d78VfgxeeCdJj1aPUkvbXeI3+Xayk968+hUxKFPPNUUnc+2v2STn4IaV7TTD/AMfNFJ+yR/yRDS/+u8//AKGaKTGeT/tnf8lA0Q7Sf+JY/Pp+8rwy0I/t20x/z3TP/fQr3L9s/wD5KDofX/kGv0/66CvC7Q4121/67x/+hCgT2Pu/Ts/2ba8n/Ur/ACqnqGqJa6paQSTwxQyRSvK8jgBCpTHJ6feq3pxP9mW3/XFen0rzL4g+G08bX2qeFUv5LJruJy06HJjIaM4xng8dKye5ytanb69r2k2+kTOLuyvAQFaFbhMsCfrUelW3hY2rw2bWG6eICREmUtjHTrXgq/spMBz47vwf9w/41c0b4DR+EtTtr6XxdqF0LeUMF2FQSffPPTpRYLI9s0NV0vwtcNo9igZXfZCp4Y5qYatqMMkcMunyFpGYF1GRGAOp+tWPCu5dK2E5KzOM4961NuCe+eaVgM241G4jsrKWSNYrieaFJIyeUDsAf51FrWr31pqFva2mmS3KyxsTMD8sePWsW+jhHim+kWeZpTdWSujuCoyykbR9K7L1/nRYVjHstWvp7ryWsHijV8PI/AIx976Vb066a4vL6M42Qy7UI7jAqh4wWCTS7lJ5poswkb4yUwP97pUXgzCxXarIzKHQKWOSRtHeiwzoucdaQ5x1NC9KWlYDy79pz5vhlL/12WvlELlx/vV9X/tNf8k0l/67LXyjglh/vVtDY3p7H2r+yR/yQ/Sv+u03/oZopP2Rxj4HaV/12m/9DNFM0PKv2zsL8QdC+9k6a44/66V4Pbca5af9do+P+BCvev2zlz4/0I5P/IOf/wBDrwW3GNdth/02j/8AQhTEz7u03/kG2v8A1xT+Vczaxyp8SW/fRtH9nkYRqcuhynJ44zXTad/yDLXnH7lP5VTs/D+m2uuza3DEy3s67JH3nDDjt68CsWcr3NYjNYvi1bo2EX2a4ihPm4JkOMj0HBrZBqtqVjBqFuILjfs3BvlODkUCKHhPcNKO/lhKwY+pzzWuDzkDPqKgtLSK1jMcO4BmLHJzyTmrAH+RQM4/UY7xfEU8jXEbw/bLYCMH5lJkUpxj+77113r29qoT6NaS3s14d6yzSxSuQeN0eNv8q0CM4oAzPEvmnQ7ry5FjbbkswJAH5H+VUvBxkYXhllWRvMX5l6H5RWxqFnHe2ctrK0ixyLtYocNj2NR6ZpsFgsghZzvILbsdQMUXAujgUZ9cUh+VSeuBmuX1fxMw0aW+tgtgsVx5bvfJtGB/dUHnP1oA5b9psn/hWc2Of3618p7m3evOMV9MfHy9u7/4MR3l3CsU0sykqhyOv9RzXzNEcnseetaQ2NqWx9r/ALJP/JDtJ/66zf8AoZoo/ZJ/5IdpP/XWb/0M0UzU8r/bO/5HzQv+wc//AKMrxHR9I1DVddVLFACjK5kb7q4Oea9v/bM/5H7Qv+wdJ/6HXjFlql5p6yR2shSOQfOB/FQI9/X4wwaXaw2d1pbzzQoEeSF/lYgdRUZ+PWmqcHQ7v/vr/wCtXgD6lKwO5Qc0xbwj/lmuc+tKyI5Ez6CHx80sf8wK8/76/wDrUn/C/dL/AOgHd/8AfX/1q+fmvD/zyGPWm/awT/qRn60+VC9nE+g/+F+6X/0BLv8A76FL/wAL90r/AKAl3/31Xz39pXOfLH0zSG6XOfIBPTGTRyoPZxPoX/hfmlf9AW7/AO+v/rUf8L80r/oC3f8A31Xz0LhSMiFee240jXCgnbECMdcmlyIfs49j6H/4X5pX/QFu/wDvqj/hfmlf9AW7/wC+v/rV87/aFzny+PqaPtS7f9SOTwcmjkQezj2PogfHvS/+gLdf99//AFqq6t8YPDet2otdT8MzXcSsHCySfxevFeBLdHYP3Kg9venR6i23AhQHbT5UHs0et/EPxG3jPwZH4f0DT47C3gbzBE8mS3fArxJoZoZTFLGySK2GU1qw6xdxOzQsIzkcVRvJpLid5ppDI7tkk9SaFoioqx9n/smf8kQ0n/rrN/6GaKX9k3/kiGk9v3k3/oZooKPKv2zcf8J5oZz/AMw58f8AfdeHIqSSKHfy1PU+le5ftl5HjnQiCB/xLpOv+/Xz/rNxJa2hMWA7HaCR69xTsBsS2dii7vtwb2Uc1RAjM2C21N+N2M1m3semr4ehubdbtL8sd0rMcEj+lQJqch0L7WF/fEhRxwG6ZpBc6D7NBzuukXk7cDII/pVWRVjlMatvGOD61Rjh01/DslxILk6mJAvmhjjJz26Y9qNDuHurP94MyLlWPrjvTC5fZRkDn8aQ4Ul2PGevpVW61GKNzGp8x8du1O0Oyi1O5E2pXxWJTyiHbke57UwJFliAUCRdxz7GpCv3du7p1FWtbtvDNwphsZUeVB/yzlG4H+tc2k81ndiBJ2nUgnLDBFAG5EgeYK7+WhYBnxwBnqa6CXQtEVGZfEkLt1UAYDH09q5a2vorkZjba4IyO1UdRuF/tCO2kWVbYHfKEOC+fQ9qTA6H7LZrFGWvwvLcdqhmhtlulihuPMjdR85HAHfB74rJ8Qta6bqKNpMckcGFDxSElWyOoz9ag1W4lWW3tVdo1cfvSODtHYVNgOn1fT9OtolkstRW6O7548cr75rJYenPzd+1VvEH9nWf2WXSkmi+QNIGYnd+dWI23qrKvBP5UwPtT9k7/kiOk/8AXSb/ANDNFL+yeMfBLSR/00l/9DNFAHlv7ZS58c6F6f2dJn/vuvA9QtVuLdoW+XPK9yDXv37Y/wDyPehf9g+T/wBDrwqThcswX600K5nXP9pzaMmksltHGDnzhndj6etLHp8KWP2I8oB19/WrLTwgE+YBnA+tJHNE+4rKCAeaYiqv9pxaRJpaRWzxytkzH73HfHrUUdobOxW3SQknO5u+TWj59uWAaQAc+tQSyW1xEY1nAYg4I9aCkPtdLtbfTZJPvPsLMT1Ncqjm7jdVLxAnkDittbq8t4DBMjOVHysP4hVCzsZL4MsTeW5OSR2oApw6esTb4nKuO9XtFVHvmim+aVj1NX4fB/iKf5nkihiP8WeoqrNDJp+p7QodvrzmgC1rFits8c9vhW3DI9RTpbWSZo7qBlWZWHDfdYelQiO9vJVmuj5MMRyqHv8AWtFbi3Ugb1GDyPwoAr6otzrF9FNfRQQpGuAkffHqabqFibpY3hYI6Dcu4dfarcdxbPsTzEBGRg8daHnhQ7GkHCgYoAq6j9t1UQQ3MMEEcGBmPq1WY1XhUwMH8aBdW7NhZVyce1LwXLAdzQB9n/sogj4J6SCc/vJf/QzRS/spgj4J6Rn+/L/6GaKkDy39sjH/AAm2hN3/ALPfH/fdeN+HksX1tBqXl+QEJ/eHC5969l/bH48baCP+oe/J/wB+vBr3yWT98u7g/e7UX0FY6vVJvA63flC2DR4+aTcevoBn61xGtHSh4rmXRZC9huj2E/XnNWo/+EaWGT5JVcoPmkbcS3saq2y6dGj+RtwxO8Hqwqb3Gb1muklrxtQaPhD9nP8At59j06iuX1idLi686GKKIEjCp27cVctotGyUvWeNT3HUH2/CohDpK3W2JhIoJEbEkZ596a7AXFUOgByRjnPWqTafLFcfaLOcxPnJA5B/Crb3MKuu4naDxxyKn1K/0tLofZLhpI9oyxXGDjnNMBkuo6/LafZxerGhGCyqP8Ko2WnRW7tMztNKw5lY5FWkuIdgxJnqQUOcjPpVtbzR3tFVlaK4CYJGSGPqaLsClcKQFY8AMM+hGa3dL/4RU2JGqK32lpS3C8bMYxkH8awhcW8gZUZWX+Jc1HFbaOzObx5EHUKOQfUUczAXxUuhqsL6LJIybf328chtxxg/StTwuNDk06RNX3K5f5WHUD3rEEekm53QxLChOERmLbT25PrUs9vZzkecjEYwWz6evrTuB0OrWPg+zheW1vzNM8fyQ7dy8+pzw1c7p7FoFbOcEim3cWhjYkMZAA5cn7/vjpVmAp5a+Ts8sk4ZaQH2l+yv/wAkV0j/AH5f/QjRR+yv/wAkV0jnPzy/+hGigDyz9sj/AJHXQuP+YfJ/6HXhG4LLIWfbmPgnjn2r3b9sr/kd9AP/AE4Sf+h14VdlJEKPGZD246U0I3bzxBp7eBxo/l2hlADb9i+YTn+91rhEdmv0ZcBQUyc+9XWSxSUb7dyB1wvNS2smn+dkRnaGG5MckdhSYza0m/0S3vp5tQ/e7CvlAAMuMnOR9DxWF4tuNPuNauZNKLmzZh5W9QrEYHUCrV6uiou1bGUNyXDDpnp+VUQ2mp5flxsj4w3HFAF/T5bf7JBHNIqAMd4bsM1N4o1TTZmNtpcMMNqXEm4Ahs45GfSqki6fJCZZrd3YnggcVTP9nDIaF87uDt4FJAP8OukQdpCEVkIUk4yN1dHFrmmaTZQSWdvZz367llE0e4MGB9e4rFtG091iR42kj2lsIPeoJv7LEwK2kiqp53L1p3ApmUSX5IwuSGYLwOtdfZX3h+OJhqSmRy2QyHovHGRXOwyWBmby49oJGVI7VLcx6THh1tZt+SWDj2pAJ40/stbvbo0iPb7Fb5GyN5PIH4YqXTZrdLKPzJAcPlw/UjNUo30xIgoiaNzkMSOM9quj+y5rYNcW80pxgOi9ad7AO8Q3OjzSJ/ZkRiIJ3kn71U9Ky1uvy8ZNIW0zzG/0Z8HAXC81bt5ImjUwYCEnAxQB9n/sr/8AJFdI/wB+X/0I0Un7K3/JE9Hz/ek/9CNFAHlv7ZZ/4rbQP+wfJ/6HXhltdQ2t2slw3yfLnI64Ir3H9sr/AJHfQf8Arwk/9DrxCB7fzD51q96AOUHGKBXEl1zSV1ISm2hZd5bzAPmIweMVgBlk1l54x+6DAkgdOc1tTjS0fdJoFyPQ46GqiXFn58kUEUkTEghXxuOeBSTGXb/VNNktliW3heXa2ZcnJJPBx7AH86x9VvLO6WOOzto4nTAOz+LjrV5VtoHfz9KllBBAAO3n171Va4toZButXiDdMryPxpgaWjahY2q2zXjgrE+XjxyfaoNa1e1nuLmO18tbOV8gbcMoByKidY5U8z7MZEJ++MVXY2sZ/e2cqnOfujpQA3QJYrfM8zBFkjYZPTr0rp5vEPhwW0cS2CPJ5YVmJ4LY61iWckMwTFqZUAJMWAOPWqzpCELHTpAM45xSsBSVfMvhJGRsXBOPTNdfZ61oEMG28iW4lJbn2wMD/PrWMt5ZfaFK2pjVcExED5/bNW7y6tEdWOh54AG4cj6etAGf4rvtN1CfdpdqbePy1HljuwPJH6flV7w9qllp/lfagsmxiWjI5waqteWW95HsJULNhWaMAJ+OeamNxYyWL+ZpclzJnAlBAx7YoAua/rXh66tDDYaeIJAoy5PJYd6ydLJWANtxknBpsU9jHIwk0yTBPAwOf1qyskbqNqMgJOM0wPtP9ln/AJIro/8AvSf+hGij9lr/AJItpGDn5pP/AEI0UAeU/tlf8jvoH/XhJ/6HXh0Ey2l2tywLICM4HTBr3X9snH/CZ6Acf8uEnPp89eD3c0MMZaQ5FMVjZufHNoLpmW1Pk7txTAyOnTI9q41p/tOsTX6x/uy4bH41MdRsXJxGzH/dp66laKQxjZEZsbsdKGCOltfGmm2Nnb27afHcNGrqdyjLBiDnkda57xRq0Gs3MbWtqYmxjb14/LFRTXlkknzjc3PIHSmxX9oGAVGLY64osMniu4IrNIJGKyr6jima3qUF/fm4TKqygYx0wKSS8tzKqSKY9/3SRwafBfaXBc/6TCXUZyFHXikwK2jTJahppg6rIhXJ5Gc1cl1S1/sm4tN28ySq4YDgAelWxq+htA6Q2cpO4kKenWs+GW1ef7OsWJCAAhHX6VPNpcGUPmnnEiLuRMHpjPNdtD4ysLUwmPT7a4eOII/nJwec8VrJ4P1J9PRItKZZSASd2BTIfh/rTAGbS9zA5B3CuR4/Dp2cjeOHqPocd4k16HVtLSyhtRFJ5m7bGPlHzMeO/O717U7w5qsOj3UM1zGk5iJJjYcMDWpe6Hc2/iJNFFmY75uEj75Iz/n6Vt2PgPXGmY3OmrIuzA2uODV1MXRppOUtxRw9SWyOS8SeILfVsrBptvbjcMMg+fAGAPT9KqWSFIE3cEk8da7LVPA2uWsb3K6TsiQZJB3H64rlwNrDcAME1dDE0669xkTpyhufZv7LP/JFNH+sn/oRopf2Wv8Akiuj/wC9J/6EaK3IPLP2yBnxn4f/AOvCT/0Ovm/xVIVCKGPzV9I/tj/8jn4f/wCvCT/0Ovn3XdKXUFRhIUdRxTQD/hpceVNdNdw20tnBA8kvmoCTxhVB9ckVhatKGsrmTaEBcMFH8I3DirC6HcRx4W+HHX5RSyaHcSKI5LwOhb5htAyBz1oYGVctiVuTjAx+Vep6Np+mt8PVuXt4S32N2eQxrgPuOMv1Bx2rg7/Q/tEgkhuGjOOcjtUaaLdqAq6i6rt6BaQFO7bcbQZx8x5NVm/1pAbnIyfx/lWzDojrdpLcXfnCM5Vdowc+tMuNAZrlpIbhosn7vXBp2A7zxfZ6efBkuoW9mlrmWH7GhgEciocbucfPxn1rgLFs+JLRd3GVP6inf2Pd42tqLfLnapH8qn07SpILkXU0zySjBU4wBWdSHNBoaep7nr99e2+phba4nWQQqYokBIc45471Y8OatdLNaSX9zII2ZxNu3HDcYBz07157D478V7wIZ7Etwqlrcdvertz488YWqpi60mQk5fbADg+lfKTymtK6aR6ccTCyNXxHl/2gtNcZP7uMg54xiSum8RapqVrfWkenwzSJF+8uDGmQy9AD+teR3WuaveeJk8TTzKL9QPLkjTCjAwAV+hrat/HfjCSUiO901FxwWtxVVsqrNQaWyCGKjqep+Fbk3c1y015PJcFmzA+Qqrk44+mK8O8SIsfiS+jiUIguXGOw5rpX+IfjOGZl+2aYexxbCuRupJ57h7m8YPPLIWdsYyT6V1ZTga2HqynPZmOJrQnFJH2T+y7/AMkX0f6yf+hGij9l3/ki2j/WT/0I0V9EcJ5Z+2MP+K08P/8AXhL/AOh183+LJpEaONWO0jpX0l+2J/yOmgf9eEn/AKHXzl4ptLqaWKSGPzAByB2pgXfBPhGTXNOnvpZJIokDCLahYyMqliOvA4/Wuf1HdDaM6rslR1wwPP3qu6BrPiLRZD9h+0RqFZTHn5SGGCf1qlcR3t3A8X2V1YuCzHp1zSAiv55HmG5snGeOK6q08M2cvhFNbF5LJcbGZoYtrBMH+L5sj8q5nUrC8juFZYTIu3qprRsdY1Kz0mSwt9KjQyoUkmAO9lPbrigDPmkMFzbyQ/IWJBwetVbidzMWZu+Tj61Z8i8uLm3T7KYwjZJNRXllew3BH2Yvz1HQ0XA7DxZ4Pj8PWSzLcTXUqOqzttXy0LD1DEjnpkCuWad4brCcbojnn0rX1fxLrOpWL2lxpyJ5zK87opzMVHGecdqx47W7ubp5fs7IFjIwx65p3Aj0uI3+pxWr3CQ+c+3e5O0E9M4roNc8OXXh5oYtSaFLqYFhCCSwTs3pzWBpralp2pR3EFnumjb5QwyM/StHUdZ17UoYk1KCS4aJm2yMvzjPbPpU3AoC4eP7VEhYIsnAHQZUVN4b0681q8FvbKxUYMjAE7F9agisbya3u5/LdWdtyoe4AAo0g6tY3a3FrayhkwxwSBj3x1FF2Bq6tpdxpd9Jb3MbHr5bHI3r2NTaC7NYx4zgEj5uazryfVLq5muLi1mMkjE9T8ufTPatXQ7aWGwjjkAVx2zSC59rfswAD4M6Pj1k/wDQjRTf2Xf+SL6R/vSf+hGiqA8u/bEH/FZaB6fYJf8A0OvnzX9Rkswgi2gt6ivoT9sT/kcNA/68pf8A0KvmvxgcPBnA69aAJ9Pm1e/t7ia2hV4rdN8pA+4ucZqvcapdwwrcFkdVcBl2+ppfDGpWunw6iJWJ+1WhhTHOW3KefyNZmoOv9mMplXcWTA/Gi4Gle6xNHMPLCjBJxjNXbWLxDNpjapHaq1mM7pBg7R6kVzuofLOVPDYBwfpXY6drei2/gwWNrci21GSNluQbbeZcngBz04ouBi/2lcxzQ+Z5bpKcdOaiuNauPtDJH5e0eo6VTuGDTWkakbt2doOcVUcqs7HcM7sEE0AdRfRa/aWUd5d2yR2znasgGQSRxn0qnHqsq3LxTKjp5e4FRgite+1jR08ERaFa3jXU7XKzO5t/LKAL0Yn7/tXLTsW1Ftp3YiO7Hb60AW01y8WcyRtHkH5SVq/e3+rrIkF4UhlGG2lMHBrC0m8FlfrcKlvMVPCTIGU/UGuq8beJYfEGoxyw2ltBGiqoZIlVyQOQSO3pSAy11aZY5kfAliO1WUcEEelR2niO/h3NG0YJAT5lGMVmk7jdyZ+TzByOnSpvD+p/2fPJIttZXW5dpFxErj64NDA05NYvrhjI0kZPoF4NaOm3JubZJmUZbqKydQ1NNRmE7Q2dttTG23jEa/kKueHD/oEIGD168UgPtn9l45+DGj8Y5k/9CNFH7L4I+DGj5GOZP/QjRVAeY/tiL/xVnh9+xs5R/wCPV4Hqa2c0Kx3kSyjGQCM19EftkWxW98NXh+7+9iz74Jr5g8VP+8gIyMg4oAtxxeGliHm2ZEn+wnaoG/sGOUsttHGN/wC7OzgfWt/wFb282ixuLG0uWe7KXZlAJjh2nkZ6fWuE1bYl7crEAI1lITB6jdxSA6qf+wZIl+3QyPMufnUZHPSqm3wuCcWhxjHMfOa57UXP2xuv3V/lVyKPRT4alupL2UauJgI7fZ8jJ6k0rDTsalm2gLOPs9vsmz8pdMflUkiaEweSe33ys/BKZzjrXL2cmbuH/erU0rTor5L25ku44TbZdI2P+uI5wPemDd2T40PaP9DXv0SrVrJpCySJaoE+QEgrg10+qaV4dt7W5uYLC18gRTTvKswJjkUnZEB78Vwd7qMOoavdXVvaraxNH8sSjAWmIv3KaP5m6W0ViSDwmadef8I1IyeVZ7MD5h5eRVnwLo+l6ppmotqE8MUrJ5dp5ku0h+uffpV228K6HLb3Jjv5zPBE3yll2syjOc54FIDPsptP+xsLeMLGchl2AZ/CqkMvh5G/e2rFejKI+ax7SX/QLgjP+tAz7Y6Vq+DbTR728mTWrnyYgmVPmhcn8aGgHPceHfNPl2xCk/LvjyRW3YtC1urW/wDq+oAHSuc8Z2uk2WpJHo8/nW5TkiQNz+Fa/h9yulxbiCNp/CkB9s/syrt+DOideVY8/Wir37P9s1r8H/DiMMFrNXP4jNFUBx/7YOlyXPw3h1eKMudMuVlfAyQh4b9DXyNdLa6jbqGYEDkEHlTX6K+ItLs9a0W60q/i822uYzHInqCK+EPjB8GfGXgHVJ7jTbW41HRGcmG5hUsUH911HI+tIDh10l48+VfSoD1wSM1GuiR71Z7l2AOcVkvqmpRttkmKkHBDLgj8DTxql8B95Tmi4Gvf6VDcz+Yszx9uKqnQlP8Ay9N+VVP7V1D+4rfhSrq94esK4/GlzDsX7LRooLtZ5Lhn29FpLnR4pJ3kjuJEDHOPSqQ1W73f6lTTv7XuR/yxAo5gsWDozY2/bZdpOSM8GrFlpcNuZMys28beaz/7XuD/AMsQfxpv9rXGeIl/OncLFo6KFztupAAeMUDSTyPtkwz1waqnVrrb/qVApP7WvO0aflScgsadppUMVnLA0jHeck+9VxokY/5bsfXNUzq16eyD6Com1S+/vqv6UXCxrQaHAhy0xI9K2IIy32fT7YbppmEUSjqxbgYrmdOk1zU51t9OhubyZzhUgiLHP4V9Pfs0/AzWLfVrbxl44jaGSE77Kyb7wbsz/wCFNCPpbwjp66T4X03TVAAtrZI+PYUVqL0opgNboaYyqUIYZBHIPINFFAHM6r8PvBPiGENq/hfS7lsnLfZwjH8Vwa848VfBL4Wxl3j8I2yN6rcTD+T0UUho4DXfhP8AD+C3Bh8OohOc4uZv/i64bVvAPhGBSYtIC46f6RKf/ZqKKljOUvfDOhx79tiBg8fvX/xrMn0PSlfC2uB/10b/ABoooAhk0XTRjFt/4+3+NWLbQdJdm3WgPH99v8aKKaA3dP8ACHh2Zk8zTgcjJ/fSD/2auw0f4ceC58GXRFYnr/pEv/xVFFJgd5oXwb+Gtwyed4Xifjvczf8Axdem+H/gj8KoIY5k8GWJf1eSR/0ZjRRTQjvNG8NeHtFjCaTomn2QUcGG3VT+YGa0j1oopiHCiiimB//Z"/>
          <p:cNvSpPr>
            <a:spLocks noChangeAspect="1" noChangeArrowheads="1"/>
          </p:cNvSpPr>
          <p:nvPr/>
        </p:nvSpPr>
        <p:spPr bwMode="auto">
          <a:xfrm>
            <a:off x="689854" y="160338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data:image/jpg;base64,%20/9j/4AAQSkZJRgABAQEAYABgAAD/2wBDAAUDBAQEAwUEBAQFBQUGBwwIBwcHBw8LCwkMEQ8SEhEPERETFhwXExQaFRERGCEYGh0dHx8fExciJCIeJBweHx7/2wBDAQUFBQcGBw4ICA4eFBEUHh4eHh4eHh4eHh4eHh4eHh4eHh4eHh4eHh4eHh4eHh4eHh4eHh4eHh4eHh4eHh4eHh7/wAARCAETAI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Idgo5rjPiR8TvCXgGz87XtQVZ2/1dtGN0r/RR/OrvxR8V2/g3wbe65PhniXbDHnBkkPCr+JxXwfr9/ea7rtzruuTNd31wxZi/IQdlHsKAPcda/a0k84jQ/BM00P8L3M23I+i1gXX7VnjyZz9l8H6TCMcbpXJrybzHUjaoUf7uBTTLIDwMMfagdj0m4/aa+K0o/c6bo8P0jLfzrPl/aM+Mzn5Z9LjHtZKf5iuDzIuPlI9iKRzIp2sWGeSCMGgDtX+P/xscHGqWSZ/u2KcfpUEnx4+NuT/AMT63z7WaVyIb5c78j9aN29R1IB9OadgOrf47fG5WwfEEA/7dEqZfjx8bFPGvWp+tkhriyzbF3YJ56U0t0Jzk96OUDu4v2hPjWg2jUtOlP8AtWMf+FTxftI/GJfmb+yJcdQbRRXn7Ng7h97ge1NzyOO/PFFgsepWf7UHxQh+afRdFnQdSQV/lWxaftZeMIwDeeBtOkGeTFcuD+teKDHC49QwNJyF24OAMkEcikB9NeEf2sPD15eR23ibw/faMrnH2hf3ka/UDn9K9/8AD2uaV4g0yLU9Fv7e+spRlJYXDA1+b8iI+QyhwBzkc16P+z54/uPAHi6C3a5c6DfSCO6gY8REnHmD096bA+66KbE6yRq6nKsAQfUUUhHzp+2lqEyW3h3SUb5JJnmdc9cKcfrXzWSd+SM4IJBr3n9tGbd4z8P2/XFjI+PfdivA2PX196YHo13rXhy6hSFr6KOzdI1Nstp8yEEFvmz7VcXxJ4Nk1K2u1hWFoUlhIkhypU7djcdxg/nXlm7I7UHlSDyKLDuepyeJPBrai0rIJFJgO4wYCsok3Eev3k/Kua8c6ppl9pdpDbXUV5eRTO7zJB5eIzjC+9cgGxwQT6UhywyveiwJCblY8jj9aGb5ht6Z6jrUklu6lgV5UAsQeRSCKQiORVIEjbUb1NMdmMQlgvbryKYcjbuwAR2qcQygGQbVVTgsD3+lBtpxtzHgkdM8GgLPsQ7Tz0HT6Va0meK1vlmmiWVAWzG3TkYzULxyLHuIGM4IJ4puRnbjnP3T0/OgRvafrelW15Iy6OrRPGVCk9GwMkVZn8S6W0aiDSVDhMFmx6VyvUbRgjJ4PX8KaMbcjkBencUBcv6hew3OnQW8dqEkjOXkHBbJrNlBYkcc5GRTwT5bcFunPekz1wfpilYLn378EtUk1j4U+HNQmYvLLYx7yTkk45orn/2VpjN8END3Nu8sPHn6NiikI8h/bN5+IGifLn/iWP8A+jK8IlYKCWkGAe/GK92/bNz/AMLD0QBc40x+fT94K+f7+B7y7SJDlmYKPqadwHm5tweZkz9aUXdvj/WivYdI/ZpurrTLe4uPEEcMsyBynl525qyf2YZP+hnH/fqlzJEOaPE2vrUcGUYNIL61zlZB9K9rb9mPy42eTxQqqoySYuKyLH4GaLeC4+zeNoXaBS0g8voB1NLnQe0PMX1aBmdj5W5wFYnPam/2pCVjja4QBGyDivXND/Z5s9bsftmn+Llmh3bWYRdDV3/hmNt5/wCKoH/fqjnQe18zxhNWjy7CSNHkGGz05pza0rLGqzIvlfdXb1r2cfsxNk/8VR/5BpR+zG2P+Rn/APINHOh+2Xc8SfU7d4vLaRCAc9O9Rfa7cLkSZGeh617l/wAMw/8AUz/+QaT/AIZjABH/AAlHP/XGjnRPtEeGi6tiq/vg3XjuKVrm3OP3in5eMda9z/4Zj4/5Gf8A8g0f8My4H/IzH/vzRzoftEeHedEeGZTxxjr+NKefmyDz2rvfir8GLzwTpMerR6kl7a7xG/y7WUnvXn0KmJQp55qik7n21+ySc/BDSvaaYf8Aj5opP2SP+SIaX/13n/8AQzRSYzyf9s7/AJKBoh2k/wDEsfn0/eV4ZaEf27aY/wCe6Z/76Fe5ftn/APJQdD6/8g1+n/XQV4XaHGu2v/XeP/0IUCex936dn+zbXk/6lf5VT1DVEtdUtIJJ4YoZIpXleRwAhUpjk9PvVb04n+zLb/rivT6V5l8QfDaeNr7VPCqX8lk13E5adDkxkNGcYzweOlZPc5WtTt9e17SbfSJnF3ZXgICtCtwmWBP1qPSrbwsbV4bNrDdPEBIiTKWxjp1rwVf2UmA58d34P+4f8auaN8Bo/CWp219L4u1C6FvKGC7CoJPvnnp0osFke2aGq6X4WuG0exQMrvshU8Mc1MNW1GGSOGXT5C0jMC6jIjAHU/WrHhXculbCclZnGce9am3BPfPNKwGbcajcR2VlLJGsVxPNCkkZPKB2AP8AOota1e+tNQt7W00yW5WWNiZgfljx61i30cI8U30izzNKbqyV0dwVGWUjaPpXZev86LCsY9lq19PdeS1g8Uavh5H4BGPvfSrenXTXF5fRnGyGXahHcYFUPGCwSaXcpPNNFmEjfGSmB/vdKi8GYWK7VZGZQ6BSxySNo70WGdFzjrSHOOpoXpS0rAeXftOfN8Mpf+uy18ohcuP96vq/9pr/AJJpL/12WvlHBLD/AHq2hsb09j7V/ZI/5IfpX/Xab/0M0Un7I4x8DtK/67Tf+hmimaHlX7Z2F+IOhfeydNccf9dK8HtuNctP+u0fH/AhXvX7Zy58f6Ecn/kHP/6HXgtuMa7bD/ptH/6EKYmfd2m/8g21/wCuKfyrmbWOVPiS376No/s8jCNTl0OU5PHGa6bTv+QZa84/cp/Kqdn4f02112bW4YmW9nXZI+84YcdvXgVizle5rEZrF8WrdGwi+zXEUJ83BMhxkeg4NbINVtSsYNQtxBcb9m4N8pwcigRQ8J7hpR38sJWDH1Oea1wecgZ9RUFpaRWsZjh3AMxY5OeSc1YA/wAigZx+ox3i+Ip5GuI3h+2WwEYPzKTIpTjH933rrvXt7VQn0a0lvZrw71lmlilcg8bo8bf5VoEZxQBmeJfNOh3XlyLG23JZgSAPyP8AKqXg4yMLwyyrI3mL8y9D8orY1CzjvbOW1laRY5F2sUOGx7Go9M02CwWQQs53kFt2OoGKLgXRwKM+uKQ/KpPXAzXL6v4mYaNLfWwWwWK48t3vk2jA/uqDzn60Act+02T/AMKzmxz+/WvlPc2715xivpj4+Xt3f/BiO8u4VimlmUlUOR1/qOa+Zojk9jz1rSGxtS2Ptf8AZJ/5IdpP/XWb/wBDNFH7JP8AyQ7Sf+us3/oZopmp5X+2d/yPmhf9g5//AEZXiOj6RqGq66qWKAFGVzI33Vwc817f+2Z/yP2hf9g6T/0OvGLLVLzT1kjtZCkcg+cD+KgR7+vxhg0u1hs7rS3nmhQI8kL/ACsQOoqM/HrTVODod3/31/8AWrwB9SlYHcoOaYt4R/yzXOfWlZEciZ9BD4+aWP8AmBXn/fX/ANak/wCF+6X/ANAO7/76/wDrV8/NeH/nkMetN+1gn/UjP1p8qF7OJ9B/8L90v/oCXf8A30KX/hfulf8AQEu/++q+e/tK5z5Y+maQ3S5z5AJ6YyaOVB7OJ9C/8L80r/oC3f8A31/9aj/hfmlf9AW7/wC+q+ehcKRkQrz23Gka4UE7YgRjrk0uRD9nHsfQ/wDwvzSv+gLd/wDfVH/C/NK/6At3/wB9f/Wr53+0LnPl8fU0fal2/wCpHJ4OTRyIPZx7H0QPj3pf/QFuv++//rVV1b4weG9btRa6n4Zmu4lYOFkk/i9eK8CW6OwfuVB7e9Oj1FtuBCgO2nyoPZo9b+IfiNvGfgyPw/oGnx2FvA3mCJ5Mlu+BXiTQzQymKWNkkVsMprVh1i7idmhYRnI4qjeTSXE7zTSGR3bJJ6k0LRFRVj7P/ZM/5IhpP/XWb/0M0Uv7Jv8AyRDSe37yb/0M0UFHlX7ZuP8AhPNDOf8AmHPj/vuvDkVJJFDv5anqfSvcv2y8jxzoRBA/4l0nX/fr5/1m4ktbQmLAdjtBI9e4p2A2JbOxRd324N7KOaogRmbBbam/G7Gazb2PTV8PQ3Nut2l+WO6VmOCR/SoE1OQ6F9rC/viQo44DdM0gudB9mg53XSLyduBkEf0qrIqxymNW3jHB9aoxw6a3h2S4kFydTEgXzQxxk57dMe1Gh3D3Vn+8GZFyrH1x3phcvsoyBz+NIcKS7HjPX0qrdajFG5jU+Y+O3anaHZRancibUr4rEp5RDtyPc9qYEiyxAKBIu459jUhX7u3d06irWt23hm4Uw2MqPKg/5ZyjcD/WubSeazuxAk7TqQTlhgigDciQPMFd/LQsAz44Az1NdBLoWiKjMviSF26qAMBj6e1ctbX0VyMxttcEZHaqOo3C/wBoR20iyrbA75RGcF8+h7UmB0P2WzWKMtfheW47VDNDbLdLFDceZG6j5yOAO+D3xWT4ha103UUbSY5I4MKHikJKtkdRn61BqtxKstvaq7Rq4/ekcHaOwqbAdPq+n6dbRLJZait0d3zx45X3zWSw9Ofm79qreIP7Os/ssulJNF8gaQMxO786sRtvVWVeCfypgfan7J3/ACRHSf8ArpN/6GaKX9k8Y+CWkj/ppL/6GaKAPLf2ylz450L0/s6TP/fdeB6harcW7Qt8ueV7kGvfv2x/+R70L/sHyf8AodeFScLlmC/WmhXM65/tObRk0lkto4wc+cM7sfT1pY9PhSx+xHlAOvv61ZaeEAnzAM4H1pI5on3FZQQDzTEVV/tOLSJNLSK2eOVsmY/e4749aijtDZ2K26SEk53N3ya0fPtywDSADn1qCWS2uIjGs4DEHBHrQUh9rpdrb6bJJ959hZieprlUc3cbqpeIE8gcVtrdXlvAYJkZyo+Vh/EKoWdjJfBliby3JySO1AFOHT1ibfE5Vx3q9oqo980U3zSsepq/D4P8RT/M8kUMR/iz1FVZoZNP1PaFDt9ec0AWtYsVtnjnt8K24ZHqKdLayTNHdQMqzKw4b7rD0qER3t5Ks10fJhiOVQ9/rWitxbqQN6jB5H4UAV9UW51i+imvooIUjXASPvj1NN1CxN0sbwsEdBuXcOvtVuO4tn2J5iAjIweOtDzwodjSDhQMUAVdR+26qIIbmGCCODAzH1arMarwqYGD+NAurdmwsq5OPal4LlgO5oA+z/2UQR8E9JBOf3kv/oZopf2UwR8E9Iz/AH5f/QzRUgeW/tkY/wCE20Ju/wDZ74/77rxvw8li+toNS8vyAhP7w4XPvXsv7Y/HjbQR/wBQ9+T/AL9eDXvksn75d3B+92ovoKx1eqTeB1u/KFsGjx80m49fQDP1riNaOlDxXMuiyF7DdHsJ+vOatR/8I0sMnySq5QfNI24lvY1Vtl06NH8jbhid4PVhU3uM3rNdJLXjag0fCH7Of9vPsenUVy+sTpcXXnQxRRAkYVO3birltFo2Sl6zxKe46g+34VEIdJW62xMJFBIjYkjPPvTXYC4qh0AOSMc561SbT5Yrj7RZzmJ85IHIP4Vbe5hV13E7QeOORU+pX+lpdD7JcNJHtGWK4wcc5pgMl1HX5bT7OL1Y0IwWVR/hVGy06K3dpmdppWHMrHIq0lxDsGJM9SChzkZ9KtreaO9oqsrRXATBIyQx9TRdgUrhSArHgBhn0IzW7pf/AAipsSNUVvtLSluF42YxjIP41hC4t5Ayoysv8S5qOK20dmc3jyIOoUcg+oo5mAvipdDVYX0WSRk2/vt45DbjjB+lanhcaHJp0iavuVy/ysOoHvWII9JNzuhiWFCcIjMW2ntyfWpZ7eznI85GIxgtn09fWncDodWsfB9nC8trfmaZ4/kh27l59Tnhq53T2LQK2c4JFNu4tDGxIYyABy5P3/fHSrMBTy18nZ5ZJwy0gPtL9lf/AJIrpH+/L/6EaKP2V/8Akiukc5+eX/0I0UAeWftkf8jroXH/ADD5P/Q68I3BZZCz7cx8E8c+1e7ftlf8jvoB/wCnCT/0OvCrspIhR4zIe3HSmhG7eeINPbwONH8u0MoAbfsXzCc/3utcIjs1+jLgKCmTn3q6yWKSjfbuQOuF5qW1k0/zsiM7Qw3JjkjsKTGbWk3+iW99PNqH73YV8oABlxk5yPoeKwvFtxp9xrVzJpRc2bMPK3qFYjA6gVavV0VF2rYyhuS4YdM9PyqiG01PL8uNkfGG44oAv6fLb/ZII5pFQBjvDdhmpvFGqabMxttLhhhtS4k3AENnHIz6VUkXT5ITLNbu7E8EDiqZ/s4ZDQvndwdvApIB/h10iDtIQishCknGRuro4tc0zSbKCSzt7Oe/Xcsomj3BgwPr3FYto2nusSPG0ke0thB71BN/ZYmBW0kVVPO5etO4FMyiS/JGFyQzBeB1rr7K+8PxxMNSUyOWyGQ9F44yK52GSwMzeXHtBIypHapbmPSY8OtrNvySwce1IBPGn9lrd7dGkR7fYrfI2RvJ5A/DFS6bNbpZR+ZIDh8uH6kZqlG+mJEFETRuchiRxntV0f2XNbBri3mlOMB0XrTvYB3iG50eaRP7MiMRBO8k/eqnpWWt1+XjJpC2meY3+jPg4C4XmrdvJE0amDAQk4GKAPs/9lf/AJIrpH+/L/6EaKT9lb/kiej5/vSf+hGigDy39ss/8VtoH/YPk/8AQ68MtrqG1u1kuG+T5c5HXBFe4/tlf8jvoP8A14Sf+h14hA9v5h861e9AHKDjFAriS65pK6kJTbQsu8t5gHzEYPGKwAyyay88Y/dBgSQOnOa2pxpaPuk0C5HocdDVRLiz8+SKCKSJiQQr43HPApJjLt/qmmyWyxLbwvLtbMuTkkng49gD+dY+q3lndLHHZ20cTpgHZ/Fx1q8q20Dv5+lSygggAHbz696qtcW0Mg3WrxBumV5H40wNLRtQsbVbZrxwVifLx45PtUGtavaz3FzHa+WtnK+QNuGUA5FROscqeZ9mMiE/fGKrsbWM/vbOVTnP3R0oAboEsVvmeZgiyRsMnp16V083iHw4LaOJbBHk8sKzE8FsdaxLOSGYJi1MqAEmLAHHrVZ0hCFjp0gGcc4pWApKvmXwkjI2LgnHpmuvs9a0CGDbeRLcSktz7YGB/n1rGW8svtClbUxquCYiB8/tmrd5dWiOrHQ88ADcOR9PWgDP8V32m6hPu0u1NvH5ajyx3YHkj9Pyq94e1Sy0/wAr7UFk2MS0ZHODVVryy3vI9hKhZsKzRgBPxzzUxuLGSxfzNLkuZM4EoIGPbFAFzX9a8PXVoYbDTxBIFGXJ5LDvWTpZKwBtuMk4NNinsY5GEmmSYJ4GBz+tWVkjdRtRkBJxmmB9p/ss/wDJFdH/AN6T/wBCNFH7LX/JFtIwc/NJ/wChGigDyn9sr/kd9A/68JP/AEOvDoJltLtblgWQEZwOmDXuv7ZOP+Ez0A4/5cJOfT568Hu5oYYy0hyKYrGzc+ObQXTMtqfJ3bimBkdOmR7VxrT/AGnWJr9Y/wB2XDY/GpjqNi5OI2Y/7tPXUrRSGMbIjNjdjpQwR0tr4002xs7e3bT47ho1dTuUZYMQc8jrXPeKNWg1m5ja1tTE2MbevH5YqKa8skk+cbm55A6U2K/tAwCoxbHXFFhk8V3BFZpBIxWVfUcUzW9Sgv783CZVWUDGOmBSSXluZVSRTHv+6SODT4L7S4Ln/SYS6jOQo68UmBW0aZLUNNMHVZEK5PIzmrkuqWv9k3Fpu3mSVXDAcAD0q2NX0NoHSGzlJ3EhT061nwy2rz/Z1ixIQAEI6/Sp5tLgyh8084kRdyJg9MZ5rtofGVhamEx6fbXDxxBH85ODznitZPB+pPp6JFpTLKQCTuwKZD8P9aYAzaXuYHIO4VyPH4dOzkbxw9R9DjvEmvQ6tpaWUNqIpPM3bYx8o+Zjx353evaneHNVh0e6hmuY0nMRJMbDhga1L3Q7m38RJooszHfNwkffJGf8/Stux8B640zG501ZF2YG1xwaupi6NNJyluKOHqS2RyXiTxBb6tlYNNt7cbhhkHz4AwB6fpVSyQpAm7gknjrXZap4G1y1je5XSdkSDJIO4/XFcuBtYbgBgmroYmnXXuMidOUNz7N/ZZ/5Ipo/1k/9CNFL+y1/yRXR/wDek/8AQjRW5B5Z+2QM+M/D/wD14Sf+h183+KpCoRQx+avpH9sf/kc/D/8A14Sf+h18+67pS6gqMJCjqOKaAf8ADS48qa6a7htpbOCB5JfNQEnjCqD65IrC1aUNZXMm0IC4YKP4RuHFWF0O4jjwt8OOvyilk0O4kURyXgdC3zDaBkDnrQwMq5bErcnGBj8q9T0bT9Nb4ercvbwlvsbs8hjXAfccZfqDjtXB3+h/aJBJDcNGcc5Hao00W7UBV1F1Xb0C0gKd2242gzj5jyarN/rSA3ORk/j/ACrZh0R1u0luLvzhGcqu0YOfWmXGgM1y0kNw0WT93rg07Ad54vs9PPgyXULezS1zLD9jQwCORUON3OPn4z61wFi2fElou7jKn9RTv7Hu8bW1FvlztUj+VT6dpUkFyLqaZ5JRgqcYArOpDmg0NPU9z1++vbfUwttcTrIIVMUSAkOcc8d6seHNWulmtHv7mQRszibduOG4wDnp3rz2Hx34r3gQz2JbhVLW47e9Xbnx54wtVTF1pMhJy+2AHB9K+UnlNaV00j044mFkaviPL/tBaa4yf3cZBzxjEldN4i1TUrW+tI9PhmkSL95cGNMhl6AH9a8jutc1e88TJ4mnmUX6geXJGmFGBgAr9DW1b+O/GEkpEd7pqLjgtbiqrZVWag0tkEMVHU9T8K3Ju5rlpryeS4LNmB8hVXJxx9MV4d4kRY/El9HEoRBcuMdhzXSv8Q/GcMzL9s0w9ji2FcjdSTz3D3N4weeWQs7Yxkn0rqynA1sPVlOezMcTWhOKSPsn9l3/AJIvo/1k/wDQjRR+y7/yRbR/rJ/6EaK+iOE8s/bGH/FaeH/+vCX/ANDr5v8AFk0iNHGrHaR0r6S/bE/5HTQP+vCT/wBDr5y8U2l1NLFJDH5gA5A7UwLvgnwjJrmnT30skkUSBhFtQsZGVSxHXgcfrXP6juhtGdV2So64YHn71XdA1nxFosh+w/aI1Cspjz8pDDBP61SuI727geL7K6sXBZj065pARX88jzDc2TjPHFdVaeGbOXwimti8lkuNjM0MW1gmD/F82R+VczqVheR3CssJkXb1U1o2OsalZ6TJYW+lRoZUKSTAHeynt1xQBnzSGC5t5IfkLEg4PWqtxO5mLM3fJx9as+ReXFzbp9lMYRskmoryyvYbgj7MX56joaLgdh4s8Hx+HrJZluJrqVHVZ22r5aFh6hiRz0yBXLNO8N1hON0Rzz6Vr6v4l1nUrF7S405E85led0U5mKjjPOO1Y8drd3N08v2dkCxkYY9c07gR6XEb/U4rV7hIfOfbvcnaCemcV0GueHLrw80MWpNCl1MCwhBJYJ2b05rA01tS07Uo7iCz3TRt8oYZGfpWjqOs69qUMSalBJcNEzbZGX5xntn0qbgUBcPH9qiQsEWTgDoMqKm8N6dea1eC3tlYqMGRgCdi+tQRWN5Nb3c/lurO25UPcAAUaQdWsbtbi1tZQyYY4JAx746ii7A1dW0u40u+kt7mNj18tjkb17GptBdmsY8ZwCR83NZ15Pql1czXFxazGSRiep+XPpntWrodtLDYRxyAK47ZpBc+1v2YAB8GdHx6yf8AoRopv7Lv/JF9I/3pP/QjRVAeXftiD/istA9PsEv/AKHXz5r+oyWYQRbQW9RX0J+2J/yOGgf9eUv/AKFXzX4wOHgzgdetAE+nzavf29xNbQq8Vum+UgfcXOM1XuNUu4YVuCyOquAy7fU0vhjUrXT4dRErE/arQwpjnLblPP5GszUHX+zGUyruLJgfjRcDSvdYmjmHlhRgk4xmrtrF4hm0xtUjtVazGd0gwdo9SK53UPlnKnhsA4P0rsdO1vRbfwYLG1uRbajJGy3INtvMuTwA56cUXAxf7SuY5ofM8t0lOOnNRXGtXH2hkj8vaPUdKp3DBprSNSN27O0HOKqOVWdjuGd2CCaAOovotftLKO8u7ZI7ZztWQDIJI4z6VTj1WVbl4plR08vcCowRWvfaxo6eCItCtbxrqdrlZnc2/llAF6MT9/2rlp2Lai207sRHdjt9aALaa5eLOZI2jyD8pK1fvb/V1kSC8KQyjDbSmDg1haTeCyv1uFS3mKnhJkDKfqDXVeNvEsPiDUY5YbS2gjRVUMkSq5IHIJHb0pAZa6tMscyPgSxHarKOCCPSo7TxHfw7mjaMEgJ8yjGKzSdxu5M/J5g5HTpU3h/U/wCz55JFtrK63LtIuIlcfXBoYGnJrF9cMZGkjJ9AvBrR025NzbJMyjLdRWTqGppqMwnaGzttqY228YjX8hVzw4f9AhAwevXikB9s/svHPwY0fjHMn/oRoo/ZfBHwY0fIxzJ/6EaKoDzH9sRf+Ks8Pv2NnKP/AB6vA9TWzmhWO8iWUYyARmvoj9si2K3vhq8P3f3sWffBNfMHip/3kBGRkHFAFuOLw0sQ82zIk/2E7VA39gxyllto4xv/AHZ2cD61v+Are3m0WNxY2lyz3ZS7MoBMcO08jPT61wmrbEvblYgBGspCYPUbuKQHVT/2DJEv26GR5lz86jI56VU2+FwTi0OMY5j5zXPai5+2N1+6v8quRR6KfDUt1JeyjVxMBHb7PkZPUmlYadjUs20BZx9nt9k2flLpj8qkkTQmDyT2++Vn4JTOcda5ezkzdw/71amladFfJe3Ml3HCbbLpGx/1xHOB70wbuyfGh7R/oa9+iVatZNIWSRLVAnyAkFcGun1TSvDtva3NzBYWvkCKad5VmBMcik7IgPfiuDvdRh1DV7q6t7VbWJo/liUYC0xF+5TR/M3S2isSQeEzTrz/AIRqRk8qz2YHzDy8irPgXR9L1TTNRbUJ4YpWTy7TzJdpD9c+/Srtt4V0OW3uTHfzmeCJvlLLtZlGc5zwKQGfZTaf9jYW8YWM5DLsAz+FVIZfDyN+9tWK9GUR81j2kv8AoFwRn/WgZ9sdK1fBtpo97eTJrVz5MQTKnzQuT+NDQDnuPDvmny7YhSfl3x5IrbsWha3Vrf8A1fUADpXOeM7XSbLUkj0efzrcpyRIG5/Ctfw+5XS4txBG0/hSA+2f2ZV2/BnROvKsefrRV79n+2a1+D/hxGGC1mrn8RmiqA4/9sHS5Ln4bw6vFGXOmXKyvgZIQ8N+hr5GultdRt1DMCByCDypr9FfEWl2etaLdaVfxebbXMZjkT1BFfCHxg+DPjLwDqk9xptrcajojOTDcwqWKD+66jkfWkBw66S8efKvpUB64JGajXRI96s9y7AHOKyX1TUo22yTFSDghlwR+Bp41S+A+8pzRcDXv9KhuZ/MWZ4+3FVToSn/AJem/Kqn9q6h/cVvwpV1e8PWFcfjS5h2L9lo0UF2s8lwz7ei0lzo8Uk7yR3EiBjnHpVIard7v9Spp39r3I/5YgUcwWLB0Zsbftsu0nJGeDViy0uG3MmZWbeNvNZ/9r3B/wCWIP403+1rjPES/nTuFi0dFC523UgAPGKBpJ5H2yYZ64NVTq11t/1KgUn9rXnaNPypcwWNO00qGKzlgaRjvOSfeq40SMf8t2PrmqZ1a9PZB9BUTapff31X9KLhY1oNDgQ5aYkelbEEZb7Pp9sN00zCKJR1YtwMVzOnSa5qc62+nQ3N5M5wqQRFjn8K+nv2afgZrFvq1t4y8cRtDJCd9lZN94N2Z/8ACmhH0t4R09dJ8L6bpqgAW1skfHsKK1F6UUwGt0NMZVKEMMgjkHkGiigDmdV+H3gnxDCG1fwvpdy2Tlvs4Rj+K4NeceKvgl8LYy7x+EbZG9VuJh/J6KKQ0cBrvwn+H8FuDD4dRCc5xczf/F1w2reAfCMCkxaQFx0/0iU/+zUUVLGcpe+GdDj37bEDB4/ev/jWZPoelK+FtcD/AK6N/jRRQBDJoumjGLb/AMfb/GrFtoOkuzbrQHj++3+NFFNAbun+EPDszJ5mnA5GT++kH/s1dho/w48Fz4MuiKxPX/SJf/iqKKTA7zQvg38Nbhk87wvE/He5m/8Ai69N8P8AwR+FUEMcyeDLEv6vJI/6MxoopoR3mjeGvD2ixhNJ0TT7IKODDbqp/MDNaR60UUxDhRRRTA//2Q=="/>
          <p:cNvSpPr>
            <a:spLocks noChangeAspect="1" noChangeArrowheads="1"/>
          </p:cNvSpPr>
          <p:nvPr/>
        </p:nvSpPr>
        <p:spPr bwMode="auto">
          <a:xfrm>
            <a:off x="893001" y="312738"/>
            <a:ext cx="40629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974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72" y="260649"/>
            <a:ext cx="5764298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19" y="4725145"/>
            <a:ext cx="5358004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5163" y="3736903"/>
            <a:ext cx="7981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School website </a:t>
            </a:r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Curriculum  All Subjects  Mathematics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67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126" y="542444"/>
            <a:ext cx="10512862" cy="2339438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rgbClr val="0000CC"/>
                </a:solidFill>
              </a:rPr>
              <a:t>Our Curriculum at Hillhead High School</a:t>
            </a:r>
            <a:br>
              <a:rPr lang="en-GB" sz="4800" b="1" dirty="0">
                <a:solidFill>
                  <a:srgbClr val="0000CC"/>
                </a:solidFill>
              </a:rPr>
            </a:br>
            <a:r>
              <a:rPr lang="en-GB" sz="4800" b="1" dirty="0">
                <a:solidFill>
                  <a:srgbClr val="0000CC"/>
                </a:solidFill>
              </a:rPr>
              <a:t>                     </a:t>
            </a:r>
            <a:r>
              <a:rPr lang="en-GB" sz="4800" b="1">
                <a:solidFill>
                  <a:srgbClr val="0000CC"/>
                </a:solidFill>
              </a:rPr>
              <a:t>S1 </a:t>
            </a:r>
            <a:r>
              <a:rPr lang="en-GB" sz="4800" b="1" dirty="0">
                <a:solidFill>
                  <a:srgbClr val="0000CC"/>
                </a:solidFill>
              </a:rPr>
              <a:t>Friday 5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90" y="5077094"/>
            <a:ext cx="10239883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87" y="3045017"/>
            <a:ext cx="1795182" cy="187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583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S1 CREST SCIENCE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9956" y="1196752"/>
            <a:ext cx="8435280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u="sng" dirty="0"/>
              <a:t>What will you be doing?</a:t>
            </a:r>
          </a:p>
          <a:p>
            <a:pPr marL="0" indent="0">
              <a:buNone/>
            </a:pPr>
            <a:r>
              <a:rPr lang="en-GB" sz="2400" dirty="0"/>
              <a:t>You will be working towards your Bronze CREST Science Award in S1, this involves working through a STEM project where you are encouraged to think like scientists or engineers.</a:t>
            </a:r>
          </a:p>
          <a:p>
            <a:pPr marL="0" indent="0">
              <a:buNone/>
            </a:pPr>
            <a:r>
              <a:rPr lang="en-GB" sz="2400" b="1" u="sng" dirty="0"/>
              <a:t>What projects are there?</a:t>
            </a:r>
          </a:p>
          <a:p>
            <a:pPr marL="0" indent="0">
              <a:buNone/>
            </a:pPr>
            <a:r>
              <a:rPr lang="en-GB" sz="2400" dirty="0"/>
              <a:t>There are a range of projects running, including:</a:t>
            </a:r>
          </a:p>
          <a:p>
            <a:r>
              <a:rPr lang="en-GB" sz="2400" dirty="0"/>
              <a:t>fingerprinting</a:t>
            </a:r>
          </a:p>
          <a:p>
            <a:r>
              <a:rPr lang="en-GB" sz="2400" dirty="0"/>
              <a:t>bath bombs making</a:t>
            </a:r>
          </a:p>
          <a:p>
            <a:r>
              <a:rPr lang="en-GB" sz="2400" dirty="0"/>
              <a:t>dehydration treatments</a:t>
            </a:r>
          </a:p>
          <a:p>
            <a:r>
              <a:rPr lang="en-GB" sz="2400" dirty="0"/>
              <a:t>bread dough</a:t>
            </a:r>
          </a:p>
          <a:p>
            <a:r>
              <a:rPr lang="en-GB" sz="2400" dirty="0"/>
              <a:t>world-wide washing</a:t>
            </a:r>
          </a:p>
          <a:p>
            <a:pPr marL="0" indent="0">
              <a:buNone/>
            </a:pPr>
            <a:r>
              <a:rPr lang="en-GB" sz="2400" b="1" u="sng" dirty="0"/>
              <a:t>Experiences and Skills</a:t>
            </a:r>
          </a:p>
          <a:p>
            <a:r>
              <a:rPr lang="en-GB" sz="2400" dirty="0"/>
              <a:t>Inquiry</a:t>
            </a:r>
          </a:p>
          <a:p>
            <a:r>
              <a:rPr lang="en-GB" sz="2400" dirty="0"/>
              <a:t>Research</a:t>
            </a:r>
          </a:p>
          <a:p>
            <a:r>
              <a:rPr lang="en-GB" sz="2400" dirty="0"/>
              <a:t>Project management</a:t>
            </a:r>
          </a:p>
          <a:p>
            <a:r>
              <a:rPr lang="en-GB" sz="2400" dirty="0"/>
              <a:t>Creative thinking</a:t>
            </a:r>
          </a:p>
          <a:p>
            <a:endParaRPr lang="en-GB" sz="2400" b="1" u="sng" dirty="0"/>
          </a:p>
          <a:p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1" y="3505939"/>
            <a:ext cx="3374429" cy="266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374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7269163" algn="l"/>
              </a:tabLst>
            </a:pPr>
            <a:r>
              <a:rPr lang="en-GB" sz="5400" b="1" dirty="0"/>
              <a:t>John Muir Award @ HHS</a:t>
            </a:r>
          </a:p>
        </p:txBody>
      </p:sp>
      <p:pic>
        <p:nvPicPr>
          <p:cNvPr id="28674" name="Picture 2" descr="http://www.abernethy.org.uk/files/3613/7933/9502/John_Muir_ba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2413" y="1196752"/>
            <a:ext cx="4487148" cy="1944216"/>
          </a:xfrm>
          <a:prstGeom prst="rect">
            <a:avLst/>
          </a:prstGeom>
          <a:noFill/>
        </p:spPr>
      </p:pic>
      <p:pic>
        <p:nvPicPr>
          <p:cNvPr id="28676" name="Picture 4" descr="http://edubuzz.org/lawprimarymiddlearea/files/2009/09/john-mui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9180" r="8893"/>
          <a:stretch>
            <a:fillRect/>
          </a:stretch>
        </p:blipFill>
        <p:spPr bwMode="auto">
          <a:xfrm>
            <a:off x="2133972" y="3356992"/>
            <a:ext cx="3096344" cy="3096344"/>
          </a:xfrm>
          <a:prstGeom prst="rect">
            <a:avLst/>
          </a:prstGeom>
          <a:noFill/>
        </p:spPr>
      </p:pic>
      <p:pic>
        <p:nvPicPr>
          <p:cNvPr id="28677" name="Picture 5" descr="C:\Users\John\Desktop\photo.JPG"/>
          <p:cNvPicPr>
            <a:picLocks noChangeAspect="1" noChangeArrowheads="1"/>
          </p:cNvPicPr>
          <p:nvPr/>
        </p:nvPicPr>
        <p:blipFill>
          <a:blip r:embed="rId5" cstate="print"/>
          <a:srcRect l="5201" t="11151" b="13250"/>
          <a:stretch>
            <a:fillRect/>
          </a:stretch>
        </p:blipFill>
        <p:spPr bwMode="auto">
          <a:xfrm>
            <a:off x="5790406" y="1673424"/>
            <a:ext cx="4876006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0786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AF045-1BA8-EC3D-881C-EC3060E67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>
                <a:latin typeface="Comic Sans MS"/>
              </a:rPr>
              <a:t>            S2 to S4 Friday 5 Activities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8341F-A616-E9F6-5797-6F019359B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21899" tIns="60949" rIns="121899" bIns="60949" rtlCol="0" anchor="t">
            <a:normAutofit/>
          </a:bodyPr>
          <a:lstStyle/>
          <a:p>
            <a:pPr marL="456565" indent="-456565">
              <a:buNone/>
            </a:pPr>
            <a:r>
              <a:rPr lang="en-GB" sz="2800" dirty="0">
                <a:cs typeface="Calibri"/>
              </a:rPr>
              <a:t>Pupils in S2 to S4 are able to choose from a wide range of activities offered by members of staff across the school. This year activities have included: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742753F-4162-ADB9-B891-088E0B018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6" t="18239" r="4965" b="7547"/>
          <a:stretch/>
        </p:blipFill>
        <p:spPr>
          <a:xfrm>
            <a:off x="406771" y="2499324"/>
            <a:ext cx="2958867" cy="1689330"/>
          </a:xfrm>
          <a:prstGeom prst="rect">
            <a:avLst/>
          </a:prstGeom>
        </p:spPr>
      </p:pic>
      <p:pic>
        <p:nvPicPr>
          <p:cNvPr id="5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0A9A5BA-5AA1-EFD0-92F0-8F63B8354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29" t="15951" r="2422" b="11043"/>
          <a:stretch/>
        </p:blipFill>
        <p:spPr>
          <a:xfrm>
            <a:off x="3914969" y="2499324"/>
            <a:ext cx="3073828" cy="1703823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AEA8CD26-30D7-2C92-F6BC-C11E754A5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23" t="17687" r="6513" b="8163"/>
          <a:stretch/>
        </p:blipFill>
        <p:spPr>
          <a:xfrm>
            <a:off x="7422480" y="2499324"/>
            <a:ext cx="3045096" cy="1703712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F54EBC-8AD7-B9FB-AF1E-7D5E08704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12" t="16406" r="5310" b="10156"/>
          <a:stretch/>
        </p:blipFill>
        <p:spPr>
          <a:xfrm>
            <a:off x="363463" y="4713437"/>
            <a:ext cx="2958816" cy="1631894"/>
          </a:xfrm>
          <a:prstGeom prst="rect">
            <a:avLst/>
          </a:prstGeom>
        </p:spPr>
      </p:pic>
      <p:pic>
        <p:nvPicPr>
          <p:cNvPr id="8" name="Picture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85F5149-E097-8952-D756-57401FF984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95" t="15741" r="5759" b="8952"/>
          <a:stretch/>
        </p:blipFill>
        <p:spPr>
          <a:xfrm>
            <a:off x="3914756" y="4713437"/>
            <a:ext cx="3001954" cy="1751494"/>
          </a:xfrm>
          <a:prstGeom prst="rect">
            <a:avLst/>
          </a:prstGeom>
        </p:spPr>
      </p:pic>
      <p:pic>
        <p:nvPicPr>
          <p:cNvPr id="9" name="Picture 9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E2BE834A-78E3-03EF-C388-7FC1474BD7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05" t="15873" r="7763" b="8700"/>
          <a:stretch/>
        </p:blipFill>
        <p:spPr>
          <a:xfrm>
            <a:off x="7681493" y="4713438"/>
            <a:ext cx="2901426" cy="17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50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133"/>
            <a:ext cx="12124770" cy="681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5937066"/>
            <a:ext cx="8812661" cy="94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92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0" y="4648200"/>
            <a:ext cx="12188825" cy="22098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67500"/>
                  <a:satMod val="115000"/>
                  <a:alpha val="2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0" name="Group 389"/>
          <p:cNvGrpSpPr/>
          <p:nvPr/>
        </p:nvGrpSpPr>
        <p:grpSpPr>
          <a:xfrm>
            <a:off x="6822620" y="1257832"/>
            <a:ext cx="5062992" cy="3092735"/>
            <a:chOff x="1446212" y="1371600"/>
            <a:chExt cx="9406945" cy="4728529"/>
          </a:xfrm>
        </p:grpSpPr>
        <p:grpSp>
          <p:nvGrpSpPr>
            <p:cNvPr id="357" name="Group 356"/>
            <p:cNvGrpSpPr/>
            <p:nvPr/>
          </p:nvGrpSpPr>
          <p:grpSpPr>
            <a:xfrm>
              <a:off x="8304212" y="3352800"/>
              <a:ext cx="1238007" cy="1692275"/>
              <a:chOff x="4590213" y="1365250"/>
              <a:chExt cx="3021851" cy="4130675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358" name="Freeform 6"/>
              <p:cNvSpPr>
                <a:spLocks/>
              </p:cNvSpPr>
              <p:nvPr/>
            </p:nvSpPr>
            <p:spPr bwMode="auto">
              <a:xfrm>
                <a:off x="4670426" y="1606550"/>
                <a:ext cx="2163763" cy="3082925"/>
              </a:xfrm>
              <a:custGeom>
                <a:avLst/>
                <a:gdLst/>
                <a:ahLst/>
                <a:cxnLst>
                  <a:cxn ang="0">
                    <a:pos x="660" y="27"/>
                  </a:cxn>
                  <a:cxn ang="0">
                    <a:pos x="544" y="80"/>
                  </a:cxn>
                  <a:cxn ang="0">
                    <a:pos x="437" y="147"/>
                  </a:cxn>
                  <a:cxn ang="0">
                    <a:pos x="340" y="228"/>
                  </a:cxn>
                  <a:cxn ang="0">
                    <a:pos x="253" y="320"/>
                  </a:cxn>
                  <a:cxn ang="0">
                    <a:pos x="180" y="424"/>
                  </a:cxn>
                  <a:cxn ang="0">
                    <a:pos x="119" y="536"/>
                  </a:cxn>
                  <a:cxn ang="0">
                    <a:pos x="75" y="657"/>
                  </a:cxn>
                  <a:cxn ang="0">
                    <a:pos x="45" y="785"/>
                  </a:cxn>
                  <a:cxn ang="0">
                    <a:pos x="33" y="918"/>
                  </a:cxn>
                  <a:cxn ang="0">
                    <a:pos x="40" y="1057"/>
                  </a:cxn>
                  <a:cxn ang="0">
                    <a:pos x="65" y="1190"/>
                  </a:cxn>
                  <a:cxn ang="0">
                    <a:pos x="108" y="1316"/>
                  </a:cxn>
                  <a:cxn ang="0">
                    <a:pos x="167" y="1434"/>
                  </a:cxn>
                  <a:cxn ang="0">
                    <a:pos x="240" y="1542"/>
                  </a:cxn>
                  <a:cxn ang="0">
                    <a:pos x="327" y="1639"/>
                  </a:cxn>
                  <a:cxn ang="0">
                    <a:pos x="426" y="1723"/>
                  </a:cxn>
                  <a:cxn ang="0">
                    <a:pos x="535" y="1794"/>
                  </a:cxn>
                  <a:cxn ang="0">
                    <a:pos x="655" y="1851"/>
                  </a:cxn>
                  <a:cxn ang="0">
                    <a:pos x="783" y="1891"/>
                  </a:cxn>
                  <a:cxn ang="0">
                    <a:pos x="918" y="1913"/>
                  </a:cxn>
                  <a:cxn ang="0">
                    <a:pos x="1052" y="1916"/>
                  </a:cxn>
                  <a:cxn ang="0">
                    <a:pos x="1178" y="1902"/>
                  </a:cxn>
                  <a:cxn ang="0">
                    <a:pos x="1299" y="1873"/>
                  </a:cxn>
                  <a:cxn ang="0">
                    <a:pos x="1359" y="1862"/>
                  </a:cxn>
                  <a:cxn ang="0">
                    <a:pos x="1363" y="1875"/>
                  </a:cxn>
                  <a:cxn ang="0">
                    <a:pos x="1241" y="1913"/>
                  </a:cxn>
                  <a:cxn ang="0">
                    <a:pos x="1112" y="1936"/>
                  </a:cxn>
                  <a:cxn ang="0">
                    <a:pos x="980" y="1942"/>
                  </a:cxn>
                  <a:cxn ang="0">
                    <a:pos x="844" y="1930"/>
                  </a:cxn>
                  <a:cxn ang="0">
                    <a:pos x="714" y="1900"/>
                  </a:cxn>
                  <a:cxn ang="0">
                    <a:pos x="592" y="1855"/>
                  </a:cxn>
                  <a:cxn ang="0">
                    <a:pos x="477" y="1794"/>
                  </a:cxn>
                  <a:cxn ang="0">
                    <a:pos x="372" y="1720"/>
                  </a:cxn>
                  <a:cxn ang="0">
                    <a:pos x="279" y="1633"/>
                  </a:cxn>
                  <a:cxn ang="0">
                    <a:pos x="196" y="1535"/>
                  </a:cxn>
                  <a:cxn ang="0">
                    <a:pos x="127" y="1427"/>
                  </a:cxn>
                  <a:cxn ang="0">
                    <a:pos x="71" y="1310"/>
                  </a:cxn>
                  <a:cxn ang="0">
                    <a:pos x="30" y="1185"/>
                  </a:cxn>
                  <a:cxn ang="0">
                    <a:pos x="7" y="1054"/>
                  </a:cxn>
                  <a:cxn ang="0">
                    <a:pos x="0" y="918"/>
                  </a:cxn>
                  <a:cxn ang="0">
                    <a:pos x="13" y="780"/>
                  </a:cxn>
                  <a:cxn ang="0">
                    <a:pos x="44" y="647"/>
                  </a:cxn>
                  <a:cxn ang="0">
                    <a:pos x="91" y="522"/>
                  </a:cxn>
                  <a:cxn ang="0">
                    <a:pos x="153" y="406"/>
                  </a:cxn>
                  <a:cxn ang="0">
                    <a:pos x="231" y="301"/>
                  </a:cxn>
                  <a:cxn ang="0">
                    <a:pos x="320" y="206"/>
                  </a:cxn>
                  <a:cxn ang="0">
                    <a:pos x="421" y="123"/>
                  </a:cxn>
                  <a:cxn ang="0">
                    <a:pos x="532" y="54"/>
                  </a:cxn>
                  <a:cxn ang="0">
                    <a:pos x="653" y="0"/>
                  </a:cxn>
                </a:cxnLst>
                <a:rect l="0" t="0" r="r" b="b"/>
                <a:pathLst>
                  <a:path w="1363" h="1942">
                    <a:moveTo>
                      <a:pt x="653" y="0"/>
                    </a:moveTo>
                    <a:lnTo>
                      <a:pt x="660" y="27"/>
                    </a:lnTo>
                    <a:lnTo>
                      <a:pt x="601" y="51"/>
                    </a:lnTo>
                    <a:lnTo>
                      <a:pt x="544" y="80"/>
                    </a:lnTo>
                    <a:lnTo>
                      <a:pt x="490" y="112"/>
                    </a:lnTo>
                    <a:lnTo>
                      <a:pt x="437" y="147"/>
                    </a:lnTo>
                    <a:lnTo>
                      <a:pt x="387" y="186"/>
                    </a:lnTo>
                    <a:lnTo>
                      <a:pt x="340" y="228"/>
                    </a:lnTo>
                    <a:lnTo>
                      <a:pt x="295" y="273"/>
                    </a:lnTo>
                    <a:lnTo>
                      <a:pt x="253" y="320"/>
                    </a:lnTo>
                    <a:lnTo>
                      <a:pt x="215" y="371"/>
                    </a:lnTo>
                    <a:lnTo>
                      <a:pt x="180" y="424"/>
                    </a:lnTo>
                    <a:lnTo>
                      <a:pt x="148" y="479"/>
                    </a:lnTo>
                    <a:lnTo>
                      <a:pt x="119" y="536"/>
                    </a:lnTo>
                    <a:lnTo>
                      <a:pt x="95" y="596"/>
                    </a:lnTo>
                    <a:lnTo>
                      <a:pt x="75" y="657"/>
                    </a:lnTo>
                    <a:lnTo>
                      <a:pt x="57" y="720"/>
                    </a:lnTo>
                    <a:lnTo>
                      <a:pt x="45" y="785"/>
                    </a:lnTo>
                    <a:lnTo>
                      <a:pt x="37" y="851"/>
                    </a:lnTo>
                    <a:lnTo>
                      <a:pt x="33" y="918"/>
                    </a:lnTo>
                    <a:lnTo>
                      <a:pt x="34" y="989"/>
                    </a:lnTo>
                    <a:lnTo>
                      <a:pt x="40" y="1057"/>
                    </a:lnTo>
                    <a:lnTo>
                      <a:pt x="50" y="1124"/>
                    </a:lnTo>
                    <a:lnTo>
                      <a:pt x="65" y="1190"/>
                    </a:lnTo>
                    <a:lnTo>
                      <a:pt x="84" y="1254"/>
                    </a:lnTo>
                    <a:lnTo>
                      <a:pt x="108" y="1316"/>
                    </a:lnTo>
                    <a:lnTo>
                      <a:pt x="135" y="1376"/>
                    </a:lnTo>
                    <a:lnTo>
                      <a:pt x="167" y="1434"/>
                    </a:lnTo>
                    <a:lnTo>
                      <a:pt x="201" y="1489"/>
                    </a:lnTo>
                    <a:lnTo>
                      <a:pt x="240" y="1542"/>
                    </a:lnTo>
                    <a:lnTo>
                      <a:pt x="282" y="1592"/>
                    </a:lnTo>
                    <a:lnTo>
                      <a:pt x="327" y="1639"/>
                    </a:lnTo>
                    <a:lnTo>
                      <a:pt x="375" y="1683"/>
                    </a:lnTo>
                    <a:lnTo>
                      <a:pt x="426" y="1723"/>
                    </a:lnTo>
                    <a:lnTo>
                      <a:pt x="480" y="1761"/>
                    </a:lnTo>
                    <a:lnTo>
                      <a:pt x="535" y="1794"/>
                    </a:lnTo>
                    <a:lnTo>
                      <a:pt x="595" y="1824"/>
                    </a:lnTo>
                    <a:lnTo>
                      <a:pt x="655" y="1851"/>
                    </a:lnTo>
                    <a:lnTo>
                      <a:pt x="718" y="1873"/>
                    </a:lnTo>
                    <a:lnTo>
                      <a:pt x="783" y="1891"/>
                    </a:lnTo>
                    <a:lnTo>
                      <a:pt x="849" y="1904"/>
                    </a:lnTo>
                    <a:lnTo>
                      <a:pt x="918" y="1913"/>
                    </a:lnTo>
                    <a:lnTo>
                      <a:pt x="987" y="1917"/>
                    </a:lnTo>
                    <a:lnTo>
                      <a:pt x="1052" y="1916"/>
                    </a:lnTo>
                    <a:lnTo>
                      <a:pt x="1115" y="1911"/>
                    </a:lnTo>
                    <a:lnTo>
                      <a:pt x="1178" y="1902"/>
                    </a:lnTo>
                    <a:lnTo>
                      <a:pt x="1239" y="1889"/>
                    </a:lnTo>
                    <a:lnTo>
                      <a:pt x="1299" y="1873"/>
                    </a:lnTo>
                    <a:lnTo>
                      <a:pt x="1357" y="1852"/>
                    </a:lnTo>
                    <a:lnTo>
                      <a:pt x="1359" y="1862"/>
                    </a:lnTo>
                    <a:lnTo>
                      <a:pt x="1361" y="1870"/>
                    </a:lnTo>
                    <a:lnTo>
                      <a:pt x="1363" y="1875"/>
                    </a:lnTo>
                    <a:lnTo>
                      <a:pt x="1302" y="1896"/>
                    </a:lnTo>
                    <a:lnTo>
                      <a:pt x="1241" y="1913"/>
                    </a:lnTo>
                    <a:lnTo>
                      <a:pt x="1178" y="1926"/>
                    </a:lnTo>
                    <a:lnTo>
                      <a:pt x="1112" y="1936"/>
                    </a:lnTo>
                    <a:lnTo>
                      <a:pt x="1047" y="1941"/>
                    </a:lnTo>
                    <a:lnTo>
                      <a:pt x="980" y="1942"/>
                    </a:lnTo>
                    <a:lnTo>
                      <a:pt x="911" y="1938"/>
                    </a:lnTo>
                    <a:lnTo>
                      <a:pt x="844" y="1930"/>
                    </a:lnTo>
                    <a:lnTo>
                      <a:pt x="778" y="1918"/>
                    </a:lnTo>
                    <a:lnTo>
                      <a:pt x="714" y="1900"/>
                    </a:lnTo>
                    <a:lnTo>
                      <a:pt x="652" y="1880"/>
                    </a:lnTo>
                    <a:lnTo>
                      <a:pt x="592" y="1855"/>
                    </a:lnTo>
                    <a:lnTo>
                      <a:pt x="534" y="1826"/>
                    </a:lnTo>
                    <a:lnTo>
                      <a:pt x="477" y="1794"/>
                    </a:lnTo>
                    <a:lnTo>
                      <a:pt x="424" y="1759"/>
                    </a:lnTo>
                    <a:lnTo>
                      <a:pt x="372" y="1720"/>
                    </a:lnTo>
                    <a:lnTo>
                      <a:pt x="324" y="1678"/>
                    </a:lnTo>
                    <a:lnTo>
                      <a:pt x="279" y="1633"/>
                    </a:lnTo>
                    <a:lnTo>
                      <a:pt x="235" y="1585"/>
                    </a:lnTo>
                    <a:lnTo>
                      <a:pt x="196" y="1535"/>
                    </a:lnTo>
                    <a:lnTo>
                      <a:pt x="160" y="1482"/>
                    </a:lnTo>
                    <a:lnTo>
                      <a:pt x="127" y="1427"/>
                    </a:lnTo>
                    <a:lnTo>
                      <a:pt x="97" y="1369"/>
                    </a:lnTo>
                    <a:lnTo>
                      <a:pt x="71" y="1310"/>
                    </a:lnTo>
                    <a:lnTo>
                      <a:pt x="49" y="1248"/>
                    </a:lnTo>
                    <a:lnTo>
                      <a:pt x="30" y="1185"/>
                    </a:lnTo>
                    <a:lnTo>
                      <a:pt x="16" y="1121"/>
                    </a:lnTo>
                    <a:lnTo>
                      <a:pt x="7" y="1054"/>
                    </a:lnTo>
                    <a:lnTo>
                      <a:pt x="1" y="986"/>
                    </a:lnTo>
                    <a:lnTo>
                      <a:pt x="0" y="918"/>
                    </a:lnTo>
                    <a:lnTo>
                      <a:pt x="4" y="847"/>
                    </a:lnTo>
                    <a:lnTo>
                      <a:pt x="13" y="780"/>
                    </a:lnTo>
                    <a:lnTo>
                      <a:pt x="26" y="713"/>
                    </a:lnTo>
                    <a:lnTo>
                      <a:pt x="44" y="647"/>
                    </a:lnTo>
                    <a:lnTo>
                      <a:pt x="65" y="584"/>
                    </a:lnTo>
                    <a:lnTo>
                      <a:pt x="91" y="522"/>
                    </a:lnTo>
                    <a:lnTo>
                      <a:pt x="120" y="463"/>
                    </a:lnTo>
                    <a:lnTo>
                      <a:pt x="153" y="406"/>
                    </a:lnTo>
                    <a:lnTo>
                      <a:pt x="190" y="352"/>
                    </a:lnTo>
                    <a:lnTo>
                      <a:pt x="231" y="301"/>
                    </a:lnTo>
                    <a:lnTo>
                      <a:pt x="274" y="252"/>
                    </a:lnTo>
                    <a:lnTo>
                      <a:pt x="320" y="206"/>
                    </a:lnTo>
                    <a:lnTo>
                      <a:pt x="369" y="162"/>
                    </a:lnTo>
                    <a:lnTo>
                      <a:pt x="421" y="123"/>
                    </a:lnTo>
                    <a:lnTo>
                      <a:pt x="476" y="87"/>
                    </a:lnTo>
                    <a:lnTo>
                      <a:pt x="532" y="54"/>
                    </a:lnTo>
                    <a:lnTo>
                      <a:pt x="591" y="25"/>
                    </a:lnTo>
                    <a:lnTo>
                      <a:pt x="65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7"/>
              <p:cNvSpPr>
                <a:spLocks/>
              </p:cNvSpPr>
              <p:nvPr/>
            </p:nvSpPr>
            <p:spPr bwMode="auto">
              <a:xfrm>
                <a:off x="4590213" y="1501775"/>
                <a:ext cx="2292350" cy="3297238"/>
              </a:xfrm>
              <a:custGeom>
                <a:avLst/>
                <a:gdLst/>
                <a:ahLst/>
                <a:cxnLst>
                  <a:cxn ang="0">
                    <a:pos x="704" y="20"/>
                  </a:cxn>
                  <a:cxn ang="0">
                    <a:pos x="714" y="66"/>
                  </a:cxn>
                  <a:cxn ang="0">
                    <a:pos x="593" y="120"/>
                  </a:cxn>
                  <a:cxn ang="0">
                    <a:pos x="482" y="189"/>
                  </a:cxn>
                  <a:cxn ang="0">
                    <a:pos x="381" y="272"/>
                  </a:cxn>
                  <a:cxn ang="0">
                    <a:pos x="292" y="367"/>
                  </a:cxn>
                  <a:cxn ang="0">
                    <a:pos x="214" y="472"/>
                  </a:cxn>
                  <a:cxn ang="0">
                    <a:pos x="152" y="588"/>
                  </a:cxn>
                  <a:cxn ang="0">
                    <a:pos x="105" y="713"/>
                  </a:cxn>
                  <a:cxn ang="0">
                    <a:pos x="74" y="846"/>
                  </a:cxn>
                  <a:cxn ang="0">
                    <a:pos x="61" y="984"/>
                  </a:cxn>
                  <a:cxn ang="0">
                    <a:pos x="68" y="1120"/>
                  </a:cxn>
                  <a:cxn ang="0">
                    <a:pos x="91" y="1251"/>
                  </a:cxn>
                  <a:cxn ang="0">
                    <a:pos x="132" y="1376"/>
                  </a:cxn>
                  <a:cxn ang="0">
                    <a:pos x="188" y="1493"/>
                  </a:cxn>
                  <a:cxn ang="0">
                    <a:pos x="257" y="1601"/>
                  </a:cxn>
                  <a:cxn ang="0">
                    <a:pos x="340" y="1699"/>
                  </a:cxn>
                  <a:cxn ang="0">
                    <a:pos x="433" y="1786"/>
                  </a:cxn>
                  <a:cxn ang="0">
                    <a:pos x="538" y="1860"/>
                  </a:cxn>
                  <a:cxn ang="0">
                    <a:pos x="653" y="1921"/>
                  </a:cxn>
                  <a:cxn ang="0">
                    <a:pos x="775" y="1966"/>
                  </a:cxn>
                  <a:cxn ang="0">
                    <a:pos x="905" y="1996"/>
                  </a:cxn>
                  <a:cxn ang="0">
                    <a:pos x="1041" y="2008"/>
                  </a:cxn>
                  <a:cxn ang="0">
                    <a:pos x="1173" y="2002"/>
                  </a:cxn>
                  <a:cxn ang="0">
                    <a:pos x="1302" y="1979"/>
                  </a:cxn>
                  <a:cxn ang="0">
                    <a:pos x="1424" y="1941"/>
                  </a:cxn>
                  <a:cxn ang="0">
                    <a:pos x="1437" y="1988"/>
                  </a:cxn>
                  <a:cxn ang="0">
                    <a:pos x="1381" y="2030"/>
                  </a:cxn>
                  <a:cxn ang="0">
                    <a:pos x="1251" y="2061"/>
                  </a:cxn>
                  <a:cxn ang="0">
                    <a:pos x="1116" y="2076"/>
                  </a:cxn>
                  <a:cxn ang="0">
                    <a:pos x="973" y="2073"/>
                  </a:cxn>
                  <a:cxn ang="0">
                    <a:pos x="831" y="2051"/>
                  </a:cxn>
                  <a:cxn ang="0">
                    <a:pos x="697" y="2010"/>
                  </a:cxn>
                  <a:cxn ang="0">
                    <a:pos x="570" y="1953"/>
                  </a:cxn>
                  <a:cxn ang="0">
                    <a:pos x="452" y="1881"/>
                  </a:cxn>
                  <a:cxn ang="0">
                    <a:pos x="346" y="1795"/>
                  </a:cxn>
                  <a:cxn ang="0">
                    <a:pos x="251" y="1696"/>
                  </a:cxn>
                  <a:cxn ang="0">
                    <a:pos x="170" y="1585"/>
                  </a:cxn>
                  <a:cxn ang="0">
                    <a:pos x="103" y="1465"/>
                  </a:cxn>
                  <a:cxn ang="0">
                    <a:pos x="51" y="1336"/>
                  </a:cxn>
                  <a:cxn ang="0">
                    <a:pos x="17" y="1199"/>
                  </a:cxn>
                  <a:cxn ang="0">
                    <a:pos x="1" y="1056"/>
                  </a:cxn>
                  <a:cxn ang="0">
                    <a:pos x="4" y="912"/>
                  </a:cxn>
                  <a:cxn ang="0">
                    <a:pos x="25" y="774"/>
                  </a:cxn>
                  <a:cxn ang="0">
                    <a:pos x="63" y="642"/>
                  </a:cxn>
                  <a:cxn ang="0">
                    <a:pos x="117" y="518"/>
                  </a:cxn>
                  <a:cxn ang="0">
                    <a:pos x="185" y="403"/>
                  </a:cxn>
                  <a:cxn ang="0">
                    <a:pos x="266" y="298"/>
                  </a:cxn>
                  <a:cxn ang="0">
                    <a:pos x="360" y="204"/>
                  </a:cxn>
                  <a:cxn ang="0">
                    <a:pos x="465" y="122"/>
                  </a:cxn>
                  <a:cxn ang="0">
                    <a:pos x="579" y="53"/>
                  </a:cxn>
                  <a:cxn ang="0">
                    <a:pos x="702" y="0"/>
                  </a:cxn>
                </a:cxnLst>
                <a:rect l="0" t="0" r="r" b="b"/>
                <a:pathLst>
                  <a:path w="1444" h="2077">
                    <a:moveTo>
                      <a:pt x="702" y="0"/>
                    </a:moveTo>
                    <a:lnTo>
                      <a:pt x="704" y="20"/>
                    </a:lnTo>
                    <a:lnTo>
                      <a:pt x="708" y="41"/>
                    </a:lnTo>
                    <a:lnTo>
                      <a:pt x="714" y="66"/>
                    </a:lnTo>
                    <a:lnTo>
                      <a:pt x="652" y="91"/>
                    </a:lnTo>
                    <a:lnTo>
                      <a:pt x="593" y="120"/>
                    </a:lnTo>
                    <a:lnTo>
                      <a:pt x="537" y="153"/>
                    </a:lnTo>
                    <a:lnTo>
                      <a:pt x="482" y="189"/>
                    </a:lnTo>
                    <a:lnTo>
                      <a:pt x="430" y="228"/>
                    </a:lnTo>
                    <a:lnTo>
                      <a:pt x="381" y="272"/>
                    </a:lnTo>
                    <a:lnTo>
                      <a:pt x="335" y="318"/>
                    </a:lnTo>
                    <a:lnTo>
                      <a:pt x="292" y="367"/>
                    </a:lnTo>
                    <a:lnTo>
                      <a:pt x="251" y="418"/>
                    </a:lnTo>
                    <a:lnTo>
                      <a:pt x="214" y="472"/>
                    </a:lnTo>
                    <a:lnTo>
                      <a:pt x="181" y="529"/>
                    </a:lnTo>
                    <a:lnTo>
                      <a:pt x="152" y="588"/>
                    </a:lnTo>
                    <a:lnTo>
                      <a:pt x="126" y="650"/>
                    </a:lnTo>
                    <a:lnTo>
                      <a:pt x="105" y="713"/>
                    </a:lnTo>
                    <a:lnTo>
                      <a:pt x="87" y="779"/>
                    </a:lnTo>
                    <a:lnTo>
                      <a:pt x="74" y="846"/>
                    </a:lnTo>
                    <a:lnTo>
                      <a:pt x="65" y="913"/>
                    </a:lnTo>
                    <a:lnTo>
                      <a:pt x="61" y="984"/>
                    </a:lnTo>
                    <a:lnTo>
                      <a:pt x="62" y="1052"/>
                    </a:lnTo>
                    <a:lnTo>
                      <a:pt x="68" y="1120"/>
                    </a:lnTo>
                    <a:lnTo>
                      <a:pt x="77" y="1187"/>
                    </a:lnTo>
                    <a:lnTo>
                      <a:pt x="91" y="1251"/>
                    </a:lnTo>
                    <a:lnTo>
                      <a:pt x="110" y="1314"/>
                    </a:lnTo>
                    <a:lnTo>
                      <a:pt x="132" y="1376"/>
                    </a:lnTo>
                    <a:lnTo>
                      <a:pt x="158" y="1435"/>
                    </a:lnTo>
                    <a:lnTo>
                      <a:pt x="188" y="1493"/>
                    </a:lnTo>
                    <a:lnTo>
                      <a:pt x="221" y="1548"/>
                    </a:lnTo>
                    <a:lnTo>
                      <a:pt x="257" y="1601"/>
                    </a:lnTo>
                    <a:lnTo>
                      <a:pt x="296" y="1651"/>
                    </a:lnTo>
                    <a:lnTo>
                      <a:pt x="340" y="1699"/>
                    </a:lnTo>
                    <a:lnTo>
                      <a:pt x="385" y="1744"/>
                    </a:lnTo>
                    <a:lnTo>
                      <a:pt x="433" y="1786"/>
                    </a:lnTo>
                    <a:lnTo>
                      <a:pt x="485" y="1825"/>
                    </a:lnTo>
                    <a:lnTo>
                      <a:pt x="538" y="1860"/>
                    </a:lnTo>
                    <a:lnTo>
                      <a:pt x="595" y="1892"/>
                    </a:lnTo>
                    <a:lnTo>
                      <a:pt x="653" y="1921"/>
                    </a:lnTo>
                    <a:lnTo>
                      <a:pt x="713" y="1946"/>
                    </a:lnTo>
                    <a:lnTo>
                      <a:pt x="775" y="1966"/>
                    </a:lnTo>
                    <a:lnTo>
                      <a:pt x="839" y="1984"/>
                    </a:lnTo>
                    <a:lnTo>
                      <a:pt x="905" y="1996"/>
                    </a:lnTo>
                    <a:lnTo>
                      <a:pt x="972" y="2004"/>
                    </a:lnTo>
                    <a:lnTo>
                      <a:pt x="1041" y="2008"/>
                    </a:lnTo>
                    <a:lnTo>
                      <a:pt x="1108" y="2007"/>
                    </a:lnTo>
                    <a:lnTo>
                      <a:pt x="1173" y="2002"/>
                    </a:lnTo>
                    <a:lnTo>
                      <a:pt x="1239" y="1992"/>
                    </a:lnTo>
                    <a:lnTo>
                      <a:pt x="1302" y="1979"/>
                    </a:lnTo>
                    <a:lnTo>
                      <a:pt x="1363" y="1962"/>
                    </a:lnTo>
                    <a:lnTo>
                      <a:pt x="1424" y="1941"/>
                    </a:lnTo>
                    <a:lnTo>
                      <a:pt x="1431" y="1965"/>
                    </a:lnTo>
                    <a:lnTo>
                      <a:pt x="1437" y="1988"/>
                    </a:lnTo>
                    <a:lnTo>
                      <a:pt x="1444" y="2009"/>
                    </a:lnTo>
                    <a:lnTo>
                      <a:pt x="1381" y="2030"/>
                    </a:lnTo>
                    <a:lnTo>
                      <a:pt x="1317" y="2047"/>
                    </a:lnTo>
                    <a:lnTo>
                      <a:pt x="1251" y="2061"/>
                    </a:lnTo>
                    <a:lnTo>
                      <a:pt x="1184" y="2070"/>
                    </a:lnTo>
                    <a:lnTo>
                      <a:pt x="1116" y="2076"/>
                    </a:lnTo>
                    <a:lnTo>
                      <a:pt x="1046" y="2077"/>
                    </a:lnTo>
                    <a:lnTo>
                      <a:pt x="973" y="2073"/>
                    </a:lnTo>
                    <a:lnTo>
                      <a:pt x="901" y="2064"/>
                    </a:lnTo>
                    <a:lnTo>
                      <a:pt x="831" y="2051"/>
                    </a:lnTo>
                    <a:lnTo>
                      <a:pt x="763" y="2032"/>
                    </a:lnTo>
                    <a:lnTo>
                      <a:pt x="697" y="2010"/>
                    </a:lnTo>
                    <a:lnTo>
                      <a:pt x="632" y="1984"/>
                    </a:lnTo>
                    <a:lnTo>
                      <a:pt x="570" y="1953"/>
                    </a:lnTo>
                    <a:lnTo>
                      <a:pt x="510" y="1919"/>
                    </a:lnTo>
                    <a:lnTo>
                      <a:pt x="452" y="1881"/>
                    </a:lnTo>
                    <a:lnTo>
                      <a:pt x="398" y="1839"/>
                    </a:lnTo>
                    <a:lnTo>
                      <a:pt x="346" y="1795"/>
                    </a:lnTo>
                    <a:lnTo>
                      <a:pt x="297" y="1747"/>
                    </a:lnTo>
                    <a:lnTo>
                      <a:pt x="251" y="1696"/>
                    </a:lnTo>
                    <a:lnTo>
                      <a:pt x="209" y="1642"/>
                    </a:lnTo>
                    <a:lnTo>
                      <a:pt x="170" y="1585"/>
                    </a:lnTo>
                    <a:lnTo>
                      <a:pt x="135" y="1527"/>
                    </a:lnTo>
                    <a:lnTo>
                      <a:pt x="103" y="1465"/>
                    </a:lnTo>
                    <a:lnTo>
                      <a:pt x="75" y="1401"/>
                    </a:lnTo>
                    <a:lnTo>
                      <a:pt x="51" y="1336"/>
                    </a:lnTo>
                    <a:lnTo>
                      <a:pt x="32" y="1269"/>
                    </a:lnTo>
                    <a:lnTo>
                      <a:pt x="17" y="1199"/>
                    </a:lnTo>
                    <a:lnTo>
                      <a:pt x="6" y="1128"/>
                    </a:lnTo>
                    <a:lnTo>
                      <a:pt x="1" y="1056"/>
                    </a:lnTo>
                    <a:lnTo>
                      <a:pt x="0" y="983"/>
                    </a:lnTo>
                    <a:lnTo>
                      <a:pt x="4" y="912"/>
                    </a:lnTo>
                    <a:lnTo>
                      <a:pt x="13" y="842"/>
                    </a:lnTo>
                    <a:lnTo>
                      <a:pt x="25" y="774"/>
                    </a:lnTo>
                    <a:lnTo>
                      <a:pt x="42" y="707"/>
                    </a:lnTo>
                    <a:lnTo>
                      <a:pt x="63" y="642"/>
                    </a:lnTo>
                    <a:lnTo>
                      <a:pt x="88" y="579"/>
                    </a:lnTo>
                    <a:lnTo>
                      <a:pt x="117" y="518"/>
                    </a:lnTo>
                    <a:lnTo>
                      <a:pt x="149" y="460"/>
                    </a:lnTo>
                    <a:lnTo>
                      <a:pt x="185" y="403"/>
                    </a:lnTo>
                    <a:lnTo>
                      <a:pt x="224" y="349"/>
                    </a:lnTo>
                    <a:lnTo>
                      <a:pt x="266" y="298"/>
                    </a:lnTo>
                    <a:lnTo>
                      <a:pt x="312" y="250"/>
                    </a:lnTo>
                    <a:lnTo>
                      <a:pt x="360" y="204"/>
                    </a:lnTo>
                    <a:lnTo>
                      <a:pt x="411" y="161"/>
                    </a:lnTo>
                    <a:lnTo>
                      <a:pt x="465" y="122"/>
                    </a:lnTo>
                    <a:lnTo>
                      <a:pt x="521" y="86"/>
                    </a:lnTo>
                    <a:lnTo>
                      <a:pt x="579" y="53"/>
                    </a:lnTo>
                    <a:lnTo>
                      <a:pt x="640" y="25"/>
                    </a:lnTo>
                    <a:lnTo>
                      <a:pt x="70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22E00">
                      <a:shade val="30000"/>
                      <a:satMod val="115000"/>
                    </a:srgbClr>
                  </a:gs>
                  <a:gs pos="50000">
                    <a:srgbClr val="C22E00">
                      <a:shade val="67500"/>
                      <a:satMod val="115000"/>
                    </a:srgbClr>
                  </a:gs>
                  <a:gs pos="100000">
                    <a:srgbClr val="C22E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8"/>
              <p:cNvSpPr>
                <a:spLocks/>
              </p:cNvSpPr>
              <p:nvPr/>
            </p:nvSpPr>
            <p:spPr bwMode="auto">
              <a:xfrm>
                <a:off x="5634038" y="1365250"/>
                <a:ext cx="1296988" cy="3452813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0"/>
                  </a:cxn>
                  <a:cxn ang="0">
                    <a:pos x="12" y="4"/>
                  </a:cxn>
                  <a:cxn ang="0">
                    <a:pos x="18" y="12"/>
                  </a:cxn>
                  <a:cxn ang="0">
                    <a:pos x="25" y="22"/>
                  </a:cxn>
                  <a:cxn ang="0">
                    <a:pos x="31" y="35"/>
                  </a:cxn>
                  <a:cxn ang="0">
                    <a:pos x="39" y="50"/>
                  </a:cxn>
                  <a:cxn ang="0">
                    <a:pos x="46" y="67"/>
                  </a:cxn>
                  <a:cxn ang="0">
                    <a:pos x="53" y="86"/>
                  </a:cxn>
                  <a:cxn ang="0">
                    <a:pos x="796" y="2078"/>
                  </a:cxn>
                  <a:cxn ang="0">
                    <a:pos x="802" y="2096"/>
                  </a:cxn>
                  <a:cxn ang="0">
                    <a:pos x="808" y="2115"/>
                  </a:cxn>
                  <a:cxn ang="0">
                    <a:pos x="813" y="2130"/>
                  </a:cxn>
                  <a:cxn ang="0">
                    <a:pos x="816" y="2145"/>
                  </a:cxn>
                  <a:cxn ang="0">
                    <a:pos x="817" y="2156"/>
                  </a:cxn>
                  <a:cxn ang="0">
                    <a:pos x="817" y="2166"/>
                  </a:cxn>
                  <a:cxn ang="0">
                    <a:pos x="816" y="2172"/>
                  </a:cxn>
                  <a:cxn ang="0">
                    <a:pos x="814" y="2175"/>
                  </a:cxn>
                  <a:cxn ang="0">
                    <a:pos x="810" y="2175"/>
                  </a:cxn>
                  <a:cxn ang="0">
                    <a:pos x="805" y="2171"/>
                  </a:cxn>
                  <a:cxn ang="0">
                    <a:pos x="800" y="2163"/>
                  </a:cxn>
                  <a:cxn ang="0">
                    <a:pos x="793" y="2153"/>
                  </a:cxn>
                  <a:cxn ang="0">
                    <a:pos x="787" y="2140"/>
                  </a:cxn>
                  <a:cxn ang="0">
                    <a:pos x="779" y="2125"/>
                  </a:cxn>
                  <a:cxn ang="0">
                    <a:pos x="772" y="2108"/>
                  </a:cxn>
                  <a:cxn ang="0">
                    <a:pos x="764" y="2090"/>
                  </a:cxn>
                  <a:cxn ang="0">
                    <a:pos x="21" y="97"/>
                  </a:cxn>
                  <a:cxn ang="0">
                    <a:pos x="15" y="79"/>
                  </a:cxn>
                  <a:cxn ang="0">
                    <a:pos x="10" y="61"/>
                  </a:cxn>
                  <a:cxn ang="0">
                    <a:pos x="5" y="45"/>
                  </a:cxn>
                  <a:cxn ang="0">
                    <a:pos x="2" y="30"/>
                  </a:cxn>
                  <a:cxn ang="0">
                    <a:pos x="0" y="19"/>
                  </a:cxn>
                  <a:cxn ang="0">
                    <a:pos x="0" y="9"/>
                  </a:cxn>
                  <a:cxn ang="0">
                    <a:pos x="1" y="3"/>
                  </a:cxn>
                  <a:cxn ang="0">
                    <a:pos x="3" y="0"/>
                  </a:cxn>
                </a:cxnLst>
                <a:rect l="0" t="0" r="r" b="b"/>
                <a:pathLst>
                  <a:path w="817" h="2175">
                    <a:moveTo>
                      <a:pt x="3" y="0"/>
                    </a:moveTo>
                    <a:lnTo>
                      <a:pt x="7" y="0"/>
                    </a:lnTo>
                    <a:lnTo>
                      <a:pt x="12" y="4"/>
                    </a:lnTo>
                    <a:lnTo>
                      <a:pt x="18" y="12"/>
                    </a:lnTo>
                    <a:lnTo>
                      <a:pt x="25" y="22"/>
                    </a:lnTo>
                    <a:lnTo>
                      <a:pt x="31" y="35"/>
                    </a:lnTo>
                    <a:lnTo>
                      <a:pt x="39" y="50"/>
                    </a:lnTo>
                    <a:lnTo>
                      <a:pt x="46" y="67"/>
                    </a:lnTo>
                    <a:lnTo>
                      <a:pt x="53" y="86"/>
                    </a:lnTo>
                    <a:lnTo>
                      <a:pt x="796" y="2078"/>
                    </a:lnTo>
                    <a:lnTo>
                      <a:pt x="802" y="2096"/>
                    </a:lnTo>
                    <a:lnTo>
                      <a:pt x="808" y="2115"/>
                    </a:lnTo>
                    <a:lnTo>
                      <a:pt x="813" y="2130"/>
                    </a:lnTo>
                    <a:lnTo>
                      <a:pt x="816" y="2145"/>
                    </a:lnTo>
                    <a:lnTo>
                      <a:pt x="817" y="2156"/>
                    </a:lnTo>
                    <a:lnTo>
                      <a:pt x="817" y="2166"/>
                    </a:lnTo>
                    <a:lnTo>
                      <a:pt x="816" y="2172"/>
                    </a:lnTo>
                    <a:lnTo>
                      <a:pt x="814" y="2175"/>
                    </a:lnTo>
                    <a:lnTo>
                      <a:pt x="810" y="2175"/>
                    </a:lnTo>
                    <a:lnTo>
                      <a:pt x="805" y="2171"/>
                    </a:lnTo>
                    <a:lnTo>
                      <a:pt x="800" y="2163"/>
                    </a:lnTo>
                    <a:lnTo>
                      <a:pt x="793" y="2153"/>
                    </a:lnTo>
                    <a:lnTo>
                      <a:pt x="787" y="2140"/>
                    </a:lnTo>
                    <a:lnTo>
                      <a:pt x="779" y="2125"/>
                    </a:lnTo>
                    <a:lnTo>
                      <a:pt x="772" y="2108"/>
                    </a:lnTo>
                    <a:lnTo>
                      <a:pt x="764" y="2090"/>
                    </a:lnTo>
                    <a:lnTo>
                      <a:pt x="21" y="97"/>
                    </a:lnTo>
                    <a:lnTo>
                      <a:pt x="15" y="79"/>
                    </a:lnTo>
                    <a:lnTo>
                      <a:pt x="10" y="61"/>
                    </a:lnTo>
                    <a:lnTo>
                      <a:pt x="5" y="45"/>
                    </a:lnTo>
                    <a:lnTo>
                      <a:pt x="2" y="30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1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8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9"/>
              <p:cNvSpPr>
                <a:spLocks/>
              </p:cNvSpPr>
              <p:nvPr/>
            </p:nvSpPr>
            <p:spPr bwMode="auto">
              <a:xfrm>
                <a:off x="4937126" y="1747838"/>
                <a:ext cx="2674938" cy="2678113"/>
              </a:xfrm>
              <a:custGeom>
                <a:avLst/>
                <a:gdLst/>
                <a:ahLst/>
                <a:cxnLst>
                  <a:cxn ang="0">
                    <a:pos x="917" y="3"/>
                  </a:cxn>
                  <a:cxn ang="0">
                    <a:pos x="1029" y="21"/>
                  </a:cxn>
                  <a:cxn ang="0">
                    <a:pos x="1137" y="54"/>
                  </a:cxn>
                  <a:cxn ang="0">
                    <a:pos x="1240" y="100"/>
                  </a:cxn>
                  <a:cxn ang="0">
                    <a:pos x="1336" y="159"/>
                  </a:cxn>
                  <a:cxn ang="0">
                    <a:pos x="1422" y="231"/>
                  </a:cxn>
                  <a:cxn ang="0">
                    <a:pos x="1499" y="315"/>
                  </a:cxn>
                  <a:cxn ang="0">
                    <a:pos x="1565" y="410"/>
                  </a:cxn>
                  <a:cxn ang="0">
                    <a:pos x="1618" y="513"/>
                  </a:cxn>
                  <a:cxn ang="0">
                    <a:pos x="1656" y="627"/>
                  </a:cxn>
                  <a:cxn ang="0">
                    <a:pos x="1679" y="744"/>
                  </a:cxn>
                  <a:cxn ang="0">
                    <a:pos x="1685" y="860"/>
                  </a:cxn>
                  <a:cxn ang="0">
                    <a:pos x="1675" y="975"/>
                  </a:cxn>
                  <a:cxn ang="0">
                    <a:pos x="1649" y="1086"/>
                  </a:cxn>
                  <a:cxn ang="0">
                    <a:pos x="1610" y="1192"/>
                  </a:cxn>
                  <a:cxn ang="0">
                    <a:pos x="1557" y="1290"/>
                  </a:cxn>
                  <a:cxn ang="0">
                    <a:pos x="1491" y="1382"/>
                  </a:cxn>
                  <a:cxn ang="0">
                    <a:pos x="1414" y="1464"/>
                  </a:cxn>
                  <a:cxn ang="0">
                    <a:pos x="1325" y="1536"/>
                  </a:cxn>
                  <a:cxn ang="0">
                    <a:pos x="1226" y="1595"/>
                  </a:cxn>
                  <a:cxn ang="0">
                    <a:pos x="1117" y="1642"/>
                  </a:cxn>
                  <a:cxn ang="0">
                    <a:pos x="1001" y="1672"/>
                  </a:cxn>
                  <a:cxn ang="0">
                    <a:pos x="884" y="1687"/>
                  </a:cxn>
                  <a:cxn ang="0">
                    <a:pos x="769" y="1684"/>
                  </a:cxn>
                  <a:cxn ang="0">
                    <a:pos x="656" y="1667"/>
                  </a:cxn>
                  <a:cxn ang="0">
                    <a:pos x="547" y="1634"/>
                  </a:cxn>
                  <a:cxn ang="0">
                    <a:pos x="445" y="1587"/>
                  </a:cxn>
                  <a:cxn ang="0">
                    <a:pos x="349" y="1528"/>
                  </a:cxn>
                  <a:cxn ang="0">
                    <a:pos x="263" y="1456"/>
                  </a:cxn>
                  <a:cxn ang="0">
                    <a:pos x="186" y="1372"/>
                  </a:cxn>
                  <a:cxn ang="0">
                    <a:pos x="120" y="1278"/>
                  </a:cxn>
                  <a:cxn ang="0">
                    <a:pos x="67" y="1174"/>
                  </a:cxn>
                  <a:cxn ang="0">
                    <a:pos x="29" y="1061"/>
                  </a:cxn>
                  <a:cxn ang="0">
                    <a:pos x="6" y="943"/>
                  </a:cxn>
                  <a:cxn ang="0">
                    <a:pos x="0" y="827"/>
                  </a:cxn>
                  <a:cxn ang="0">
                    <a:pos x="11" y="713"/>
                  </a:cxn>
                  <a:cxn ang="0">
                    <a:pos x="36" y="601"/>
                  </a:cxn>
                  <a:cxn ang="0">
                    <a:pos x="75" y="496"/>
                  </a:cxn>
                  <a:cxn ang="0">
                    <a:pos x="128" y="397"/>
                  </a:cxn>
                  <a:cxn ang="0">
                    <a:pos x="194" y="305"/>
                  </a:cxn>
                  <a:cxn ang="0">
                    <a:pos x="271" y="223"/>
                  </a:cxn>
                  <a:cxn ang="0">
                    <a:pos x="360" y="152"/>
                  </a:cxn>
                  <a:cxn ang="0">
                    <a:pos x="459" y="92"/>
                  </a:cxn>
                  <a:cxn ang="0">
                    <a:pos x="568" y="46"/>
                  </a:cxn>
                  <a:cxn ang="0">
                    <a:pos x="684" y="15"/>
                  </a:cxn>
                  <a:cxn ang="0">
                    <a:pos x="801" y="1"/>
                  </a:cxn>
                </a:cxnLst>
                <a:rect l="0" t="0" r="r" b="b"/>
                <a:pathLst>
                  <a:path w="1685" h="1687">
                    <a:moveTo>
                      <a:pt x="859" y="0"/>
                    </a:moveTo>
                    <a:lnTo>
                      <a:pt x="917" y="3"/>
                    </a:lnTo>
                    <a:lnTo>
                      <a:pt x="973" y="10"/>
                    </a:lnTo>
                    <a:lnTo>
                      <a:pt x="1029" y="21"/>
                    </a:lnTo>
                    <a:lnTo>
                      <a:pt x="1084" y="36"/>
                    </a:lnTo>
                    <a:lnTo>
                      <a:pt x="1137" y="54"/>
                    </a:lnTo>
                    <a:lnTo>
                      <a:pt x="1189" y="75"/>
                    </a:lnTo>
                    <a:lnTo>
                      <a:pt x="1240" y="100"/>
                    </a:lnTo>
                    <a:lnTo>
                      <a:pt x="1289" y="128"/>
                    </a:lnTo>
                    <a:lnTo>
                      <a:pt x="1336" y="159"/>
                    </a:lnTo>
                    <a:lnTo>
                      <a:pt x="1380" y="194"/>
                    </a:lnTo>
                    <a:lnTo>
                      <a:pt x="1422" y="231"/>
                    </a:lnTo>
                    <a:lnTo>
                      <a:pt x="1462" y="272"/>
                    </a:lnTo>
                    <a:lnTo>
                      <a:pt x="1499" y="315"/>
                    </a:lnTo>
                    <a:lnTo>
                      <a:pt x="1534" y="361"/>
                    </a:lnTo>
                    <a:lnTo>
                      <a:pt x="1565" y="410"/>
                    </a:lnTo>
                    <a:lnTo>
                      <a:pt x="1593" y="460"/>
                    </a:lnTo>
                    <a:lnTo>
                      <a:pt x="1618" y="513"/>
                    </a:lnTo>
                    <a:lnTo>
                      <a:pt x="1639" y="569"/>
                    </a:lnTo>
                    <a:lnTo>
                      <a:pt x="1656" y="627"/>
                    </a:lnTo>
                    <a:lnTo>
                      <a:pt x="1670" y="685"/>
                    </a:lnTo>
                    <a:lnTo>
                      <a:pt x="1679" y="744"/>
                    </a:lnTo>
                    <a:lnTo>
                      <a:pt x="1684" y="803"/>
                    </a:lnTo>
                    <a:lnTo>
                      <a:pt x="1685" y="860"/>
                    </a:lnTo>
                    <a:lnTo>
                      <a:pt x="1682" y="918"/>
                    </a:lnTo>
                    <a:lnTo>
                      <a:pt x="1675" y="975"/>
                    </a:lnTo>
                    <a:lnTo>
                      <a:pt x="1664" y="1031"/>
                    </a:lnTo>
                    <a:lnTo>
                      <a:pt x="1649" y="1086"/>
                    </a:lnTo>
                    <a:lnTo>
                      <a:pt x="1631" y="1140"/>
                    </a:lnTo>
                    <a:lnTo>
                      <a:pt x="1610" y="1192"/>
                    </a:lnTo>
                    <a:lnTo>
                      <a:pt x="1585" y="1242"/>
                    </a:lnTo>
                    <a:lnTo>
                      <a:pt x="1557" y="1290"/>
                    </a:lnTo>
                    <a:lnTo>
                      <a:pt x="1526" y="1338"/>
                    </a:lnTo>
                    <a:lnTo>
                      <a:pt x="1491" y="1382"/>
                    </a:lnTo>
                    <a:lnTo>
                      <a:pt x="1454" y="1425"/>
                    </a:lnTo>
                    <a:lnTo>
                      <a:pt x="1414" y="1464"/>
                    </a:lnTo>
                    <a:lnTo>
                      <a:pt x="1370" y="1501"/>
                    </a:lnTo>
                    <a:lnTo>
                      <a:pt x="1325" y="1536"/>
                    </a:lnTo>
                    <a:lnTo>
                      <a:pt x="1276" y="1567"/>
                    </a:lnTo>
                    <a:lnTo>
                      <a:pt x="1226" y="1595"/>
                    </a:lnTo>
                    <a:lnTo>
                      <a:pt x="1173" y="1620"/>
                    </a:lnTo>
                    <a:lnTo>
                      <a:pt x="1117" y="1642"/>
                    </a:lnTo>
                    <a:lnTo>
                      <a:pt x="1059" y="1659"/>
                    </a:lnTo>
                    <a:lnTo>
                      <a:pt x="1001" y="1672"/>
                    </a:lnTo>
                    <a:lnTo>
                      <a:pt x="942" y="1682"/>
                    </a:lnTo>
                    <a:lnTo>
                      <a:pt x="884" y="1687"/>
                    </a:lnTo>
                    <a:lnTo>
                      <a:pt x="826" y="1687"/>
                    </a:lnTo>
                    <a:lnTo>
                      <a:pt x="769" y="1684"/>
                    </a:lnTo>
                    <a:lnTo>
                      <a:pt x="712" y="1677"/>
                    </a:lnTo>
                    <a:lnTo>
                      <a:pt x="656" y="1667"/>
                    </a:lnTo>
                    <a:lnTo>
                      <a:pt x="601" y="1652"/>
                    </a:lnTo>
                    <a:lnTo>
                      <a:pt x="547" y="1634"/>
                    </a:lnTo>
                    <a:lnTo>
                      <a:pt x="495" y="1612"/>
                    </a:lnTo>
                    <a:lnTo>
                      <a:pt x="445" y="1587"/>
                    </a:lnTo>
                    <a:lnTo>
                      <a:pt x="397" y="1559"/>
                    </a:lnTo>
                    <a:lnTo>
                      <a:pt x="349" y="1528"/>
                    </a:lnTo>
                    <a:lnTo>
                      <a:pt x="305" y="1493"/>
                    </a:lnTo>
                    <a:lnTo>
                      <a:pt x="263" y="1456"/>
                    </a:lnTo>
                    <a:lnTo>
                      <a:pt x="223" y="1416"/>
                    </a:lnTo>
                    <a:lnTo>
                      <a:pt x="186" y="1372"/>
                    </a:lnTo>
                    <a:lnTo>
                      <a:pt x="152" y="1327"/>
                    </a:lnTo>
                    <a:lnTo>
                      <a:pt x="120" y="1278"/>
                    </a:lnTo>
                    <a:lnTo>
                      <a:pt x="92" y="1227"/>
                    </a:lnTo>
                    <a:lnTo>
                      <a:pt x="67" y="1174"/>
                    </a:lnTo>
                    <a:lnTo>
                      <a:pt x="46" y="1118"/>
                    </a:lnTo>
                    <a:lnTo>
                      <a:pt x="29" y="1061"/>
                    </a:lnTo>
                    <a:lnTo>
                      <a:pt x="15" y="1002"/>
                    </a:lnTo>
                    <a:lnTo>
                      <a:pt x="6" y="943"/>
                    </a:lnTo>
                    <a:lnTo>
                      <a:pt x="1" y="885"/>
                    </a:lnTo>
                    <a:lnTo>
                      <a:pt x="0" y="827"/>
                    </a:lnTo>
                    <a:lnTo>
                      <a:pt x="3" y="770"/>
                    </a:lnTo>
                    <a:lnTo>
                      <a:pt x="11" y="713"/>
                    </a:lnTo>
                    <a:lnTo>
                      <a:pt x="21" y="657"/>
                    </a:lnTo>
                    <a:lnTo>
                      <a:pt x="36" y="601"/>
                    </a:lnTo>
                    <a:lnTo>
                      <a:pt x="54" y="548"/>
                    </a:lnTo>
                    <a:lnTo>
                      <a:pt x="75" y="496"/>
                    </a:lnTo>
                    <a:lnTo>
                      <a:pt x="100" y="445"/>
                    </a:lnTo>
                    <a:lnTo>
                      <a:pt x="128" y="397"/>
                    </a:lnTo>
                    <a:lnTo>
                      <a:pt x="159" y="350"/>
                    </a:lnTo>
                    <a:lnTo>
                      <a:pt x="194" y="305"/>
                    </a:lnTo>
                    <a:lnTo>
                      <a:pt x="231" y="263"/>
                    </a:lnTo>
                    <a:lnTo>
                      <a:pt x="271" y="223"/>
                    </a:lnTo>
                    <a:lnTo>
                      <a:pt x="315" y="186"/>
                    </a:lnTo>
                    <a:lnTo>
                      <a:pt x="360" y="152"/>
                    </a:lnTo>
                    <a:lnTo>
                      <a:pt x="408" y="120"/>
                    </a:lnTo>
                    <a:lnTo>
                      <a:pt x="459" y="92"/>
                    </a:lnTo>
                    <a:lnTo>
                      <a:pt x="512" y="67"/>
                    </a:lnTo>
                    <a:lnTo>
                      <a:pt x="568" y="46"/>
                    </a:lnTo>
                    <a:lnTo>
                      <a:pt x="625" y="28"/>
                    </a:lnTo>
                    <a:lnTo>
                      <a:pt x="684" y="15"/>
                    </a:lnTo>
                    <a:lnTo>
                      <a:pt x="743" y="6"/>
                    </a:lnTo>
                    <a:lnTo>
                      <a:pt x="801" y="1"/>
                    </a:lnTo>
                    <a:lnTo>
                      <a:pt x="8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tx2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62" name="Group 37"/>
              <p:cNvGrpSpPr/>
              <p:nvPr/>
            </p:nvGrpSpPr>
            <p:grpSpPr>
              <a:xfrm>
                <a:off x="4908551" y="1749425"/>
                <a:ext cx="2679700" cy="2511426"/>
                <a:chOff x="4908551" y="1749425"/>
                <a:chExt cx="2679700" cy="2511426"/>
              </a:xfr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  <a:alpha val="32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365" name="Freeform 10"/>
                <p:cNvSpPr>
                  <a:spLocks noEditPoints="1"/>
                </p:cNvSpPr>
                <p:nvPr/>
              </p:nvSpPr>
              <p:spPr bwMode="auto">
                <a:xfrm>
                  <a:off x="5556251" y="1811338"/>
                  <a:ext cx="304800" cy="139700"/>
                </a:xfrm>
                <a:custGeom>
                  <a:avLst/>
                  <a:gdLst/>
                  <a:ahLst/>
                  <a:cxnLst>
                    <a:cxn ang="0">
                      <a:pos x="6" y="84"/>
                    </a:cxn>
                    <a:cxn ang="0">
                      <a:pos x="6" y="83"/>
                    </a:cxn>
                    <a:cxn ang="0">
                      <a:pos x="11" y="80"/>
                    </a:cxn>
                    <a:cxn ang="0">
                      <a:pos x="30" y="69"/>
                    </a:cxn>
                    <a:cxn ang="0">
                      <a:pos x="36" y="67"/>
                    </a:cxn>
                    <a:cxn ang="0">
                      <a:pos x="37" y="66"/>
                    </a:cxn>
                    <a:cxn ang="0">
                      <a:pos x="36" y="67"/>
                    </a:cxn>
                    <a:cxn ang="0">
                      <a:pos x="53" y="57"/>
                    </a:cxn>
                    <a:cxn ang="0">
                      <a:pos x="52" y="57"/>
                    </a:cxn>
                    <a:cxn ang="0">
                      <a:pos x="71" y="49"/>
                    </a:cxn>
                    <a:cxn ang="0">
                      <a:pos x="81" y="43"/>
                    </a:cxn>
                    <a:cxn ang="0">
                      <a:pos x="84" y="41"/>
                    </a:cxn>
                    <a:cxn ang="0">
                      <a:pos x="147" y="18"/>
                    </a:cxn>
                    <a:cxn ang="0">
                      <a:pos x="167" y="8"/>
                    </a:cxn>
                    <a:cxn ang="0">
                      <a:pos x="181" y="3"/>
                    </a:cxn>
                    <a:cxn ang="0">
                      <a:pos x="178" y="5"/>
                    </a:cxn>
                    <a:cxn ang="0">
                      <a:pos x="178" y="6"/>
                    </a:cxn>
                    <a:cxn ang="0">
                      <a:pos x="119" y="29"/>
                    </a:cxn>
                    <a:cxn ang="0">
                      <a:pos x="86" y="43"/>
                    </a:cxn>
                    <a:cxn ang="0">
                      <a:pos x="84" y="44"/>
                    </a:cxn>
                    <a:cxn ang="0">
                      <a:pos x="69" y="50"/>
                    </a:cxn>
                    <a:cxn ang="0">
                      <a:pos x="36" y="68"/>
                    </a:cxn>
                    <a:cxn ang="0">
                      <a:pos x="0" y="88"/>
                    </a:cxn>
                    <a:cxn ang="0">
                      <a:pos x="7" y="83"/>
                    </a:cxn>
                    <a:cxn ang="0">
                      <a:pos x="6" y="83"/>
                    </a:cxn>
                    <a:cxn ang="0">
                      <a:pos x="5" y="83"/>
                    </a:cxn>
                    <a:cxn ang="0">
                      <a:pos x="11" y="81"/>
                    </a:cxn>
                    <a:cxn ang="0">
                      <a:pos x="35" y="67"/>
                    </a:cxn>
                    <a:cxn ang="0">
                      <a:pos x="41" y="63"/>
                    </a:cxn>
                    <a:cxn ang="0">
                      <a:pos x="47" y="60"/>
                    </a:cxn>
                    <a:cxn ang="0">
                      <a:pos x="74" y="46"/>
                    </a:cxn>
                    <a:cxn ang="0">
                      <a:pos x="97" y="36"/>
                    </a:cxn>
                    <a:cxn ang="0">
                      <a:pos x="115" y="28"/>
                    </a:cxn>
                    <a:cxn ang="0">
                      <a:pos x="133" y="20"/>
                    </a:cxn>
                    <a:cxn ang="0">
                      <a:pos x="133" y="21"/>
                    </a:cxn>
                    <a:cxn ang="0">
                      <a:pos x="153" y="13"/>
                    </a:cxn>
                    <a:cxn ang="0">
                      <a:pos x="164" y="9"/>
                    </a:cxn>
                    <a:cxn ang="0">
                      <a:pos x="162" y="11"/>
                    </a:cxn>
                    <a:cxn ang="0">
                      <a:pos x="167" y="8"/>
                    </a:cxn>
                    <a:cxn ang="0">
                      <a:pos x="171" y="7"/>
                    </a:cxn>
                    <a:cxn ang="0">
                      <a:pos x="183" y="3"/>
                    </a:cxn>
                    <a:cxn ang="0">
                      <a:pos x="187" y="3"/>
                    </a:cxn>
                    <a:cxn ang="0">
                      <a:pos x="185" y="3"/>
                    </a:cxn>
                    <a:cxn ang="0">
                      <a:pos x="187" y="3"/>
                    </a:cxn>
                    <a:cxn ang="0">
                      <a:pos x="188" y="2"/>
                    </a:cxn>
                    <a:cxn ang="0">
                      <a:pos x="188" y="2"/>
                    </a:cxn>
                    <a:cxn ang="0">
                      <a:pos x="185" y="3"/>
                    </a:cxn>
                    <a:cxn ang="0">
                      <a:pos x="189" y="1"/>
                    </a:cxn>
                    <a:cxn ang="0">
                      <a:pos x="184" y="3"/>
                    </a:cxn>
                    <a:cxn ang="0">
                      <a:pos x="184" y="3"/>
                    </a:cxn>
                    <a:cxn ang="0">
                      <a:pos x="192" y="1"/>
                    </a:cxn>
                    <a:cxn ang="0">
                      <a:pos x="189" y="2"/>
                    </a:cxn>
                    <a:cxn ang="0">
                      <a:pos x="192" y="0"/>
                    </a:cxn>
                    <a:cxn ang="0">
                      <a:pos x="192" y="0"/>
                    </a:cxn>
                  </a:cxnLst>
                  <a:rect l="0" t="0" r="r" b="b"/>
                  <a:pathLst>
                    <a:path w="192" h="88">
                      <a:moveTo>
                        <a:pt x="6" y="84"/>
                      </a:moveTo>
                      <a:lnTo>
                        <a:pt x="5" y="85"/>
                      </a:lnTo>
                      <a:lnTo>
                        <a:pt x="6" y="84"/>
                      </a:lnTo>
                      <a:close/>
                      <a:moveTo>
                        <a:pt x="6" y="83"/>
                      </a:moveTo>
                      <a:lnTo>
                        <a:pt x="5" y="84"/>
                      </a:lnTo>
                      <a:lnTo>
                        <a:pt x="6" y="83"/>
                      </a:lnTo>
                      <a:close/>
                      <a:moveTo>
                        <a:pt x="12" y="79"/>
                      </a:moveTo>
                      <a:lnTo>
                        <a:pt x="11" y="80"/>
                      </a:lnTo>
                      <a:lnTo>
                        <a:pt x="11" y="80"/>
                      </a:lnTo>
                      <a:lnTo>
                        <a:pt x="12" y="79"/>
                      </a:lnTo>
                      <a:close/>
                      <a:moveTo>
                        <a:pt x="36" y="67"/>
                      </a:moveTo>
                      <a:lnTo>
                        <a:pt x="30" y="69"/>
                      </a:lnTo>
                      <a:lnTo>
                        <a:pt x="29" y="70"/>
                      </a:lnTo>
                      <a:lnTo>
                        <a:pt x="33" y="67"/>
                      </a:lnTo>
                      <a:lnTo>
                        <a:pt x="36" y="67"/>
                      </a:lnTo>
                      <a:close/>
                      <a:moveTo>
                        <a:pt x="41" y="63"/>
                      </a:moveTo>
                      <a:lnTo>
                        <a:pt x="38" y="65"/>
                      </a:lnTo>
                      <a:lnTo>
                        <a:pt x="37" y="66"/>
                      </a:lnTo>
                      <a:lnTo>
                        <a:pt x="40" y="64"/>
                      </a:lnTo>
                      <a:lnTo>
                        <a:pt x="37" y="66"/>
                      </a:lnTo>
                      <a:lnTo>
                        <a:pt x="36" y="67"/>
                      </a:lnTo>
                      <a:lnTo>
                        <a:pt x="41" y="63"/>
                      </a:lnTo>
                      <a:close/>
                      <a:moveTo>
                        <a:pt x="52" y="57"/>
                      </a:moveTo>
                      <a:lnTo>
                        <a:pt x="53" y="57"/>
                      </a:lnTo>
                      <a:lnTo>
                        <a:pt x="49" y="59"/>
                      </a:lnTo>
                      <a:lnTo>
                        <a:pt x="46" y="60"/>
                      </a:lnTo>
                      <a:lnTo>
                        <a:pt x="52" y="57"/>
                      </a:lnTo>
                      <a:close/>
                      <a:moveTo>
                        <a:pt x="74" y="48"/>
                      </a:moveTo>
                      <a:lnTo>
                        <a:pt x="72" y="49"/>
                      </a:lnTo>
                      <a:lnTo>
                        <a:pt x="71" y="49"/>
                      </a:lnTo>
                      <a:lnTo>
                        <a:pt x="74" y="48"/>
                      </a:lnTo>
                      <a:close/>
                      <a:moveTo>
                        <a:pt x="84" y="41"/>
                      </a:moveTo>
                      <a:lnTo>
                        <a:pt x="81" y="43"/>
                      </a:lnTo>
                      <a:lnTo>
                        <a:pt x="80" y="44"/>
                      </a:lnTo>
                      <a:lnTo>
                        <a:pt x="81" y="42"/>
                      </a:lnTo>
                      <a:lnTo>
                        <a:pt x="84" y="41"/>
                      </a:lnTo>
                      <a:close/>
                      <a:moveTo>
                        <a:pt x="149" y="17"/>
                      </a:moveTo>
                      <a:lnTo>
                        <a:pt x="145" y="18"/>
                      </a:lnTo>
                      <a:lnTo>
                        <a:pt x="147" y="18"/>
                      </a:lnTo>
                      <a:lnTo>
                        <a:pt x="149" y="17"/>
                      </a:lnTo>
                      <a:close/>
                      <a:moveTo>
                        <a:pt x="169" y="7"/>
                      </a:moveTo>
                      <a:lnTo>
                        <a:pt x="167" y="8"/>
                      </a:lnTo>
                      <a:lnTo>
                        <a:pt x="164" y="9"/>
                      </a:lnTo>
                      <a:lnTo>
                        <a:pt x="169" y="7"/>
                      </a:lnTo>
                      <a:close/>
                      <a:moveTo>
                        <a:pt x="181" y="3"/>
                      </a:moveTo>
                      <a:lnTo>
                        <a:pt x="182" y="3"/>
                      </a:lnTo>
                      <a:lnTo>
                        <a:pt x="180" y="4"/>
                      </a:lnTo>
                      <a:lnTo>
                        <a:pt x="178" y="5"/>
                      </a:lnTo>
                      <a:lnTo>
                        <a:pt x="183" y="4"/>
                      </a:lnTo>
                      <a:lnTo>
                        <a:pt x="176" y="7"/>
                      </a:lnTo>
                      <a:lnTo>
                        <a:pt x="178" y="6"/>
                      </a:lnTo>
                      <a:lnTo>
                        <a:pt x="144" y="18"/>
                      </a:lnTo>
                      <a:lnTo>
                        <a:pt x="145" y="18"/>
                      </a:lnTo>
                      <a:lnTo>
                        <a:pt x="119" y="29"/>
                      </a:lnTo>
                      <a:lnTo>
                        <a:pt x="89" y="41"/>
                      </a:lnTo>
                      <a:lnTo>
                        <a:pt x="95" y="38"/>
                      </a:lnTo>
                      <a:lnTo>
                        <a:pt x="86" y="43"/>
                      </a:lnTo>
                      <a:lnTo>
                        <a:pt x="78" y="47"/>
                      </a:lnTo>
                      <a:lnTo>
                        <a:pt x="79" y="45"/>
                      </a:lnTo>
                      <a:lnTo>
                        <a:pt x="84" y="44"/>
                      </a:lnTo>
                      <a:lnTo>
                        <a:pt x="74" y="47"/>
                      </a:lnTo>
                      <a:lnTo>
                        <a:pt x="66" y="52"/>
                      </a:lnTo>
                      <a:lnTo>
                        <a:pt x="69" y="50"/>
                      </a:lnTo>
                      <a:lnTo>
                        <a:pt x="71" y="49"/>
                      </a:lnTo>
                      <a:lnTo>
                        <a:pt x="55" y="59"/>
                      </a:lnTo>
                      <a:lnTo>
                        <a:pt x="36" y="68"/>
                      </a:lnTo>
                      <a:lnTo>
                        <a:pt x="17" y="78"/>
                      </a:lnTo>
                      <a:lnTo>
                        <a:pt x="22" y="76"/>
                      </a:lnTo>
                      <a:lnTo>
                        <a:pt x="0" y="88"/>
                      </a:lnTo>
                      <a:lnTo>
                        <a:pt x="2" y="86"/>
                      </a:lnTo>
                      <a:lnTo>
                        <a:pt x="5" y="85"/>
                      </a:lnTo>
                      <a:lnTo>
                        <a:pt x="7" y="83"/>
                      </a:lnTo>
                      <a:lnTo>
                        <a:pt x="7" y="83"/>
                      </a:lnTo>
                      <a:lnTo>
                        <a:pt x="6" y="84"/>
                      </a:lnTo>
                      <a:lnTo>
                        <a:pt x="6" y="83"/>
                      </a:lnTo>
                      <a:lnTo>
                        <a:pt x="5" y="84"/>
                      </a:lnTo>
                      <a:lnTo>
                        <a:pt x="3" y="86"/>
                      </a:lnTo>
                      <a:lnTo>
                        <a:pt x="5" y="83"/>
                      </a:lnTo>
                      <a:lnTo>
                        <a:pt x="8" y="82"/>
                      </a:lnTo>
                      <a:lnTo>
                        <a:pt x="11" y="80"/>
                      </a:lnTo>
                      <a:lnTo>
                        <a:pt x="11" y="81"/>
                      </a:lnTo>
                      <a:lnTo>
                        <a:pt x="30" y="69"/>
                      </a:lnTo>
                      <a:lnTo>
                        <a:pt x="37" y="66"/>
                      </a:lnTo>
                      <a:lnTo>
                        <a:pt x="35" y="67"/>
                      </a:lnTo>
                      <a:lnTo>
                        <a:pt x="38" y="65"/>
                      </a:lnTo>
                      <a:lnTo>
                        <a:pt x="45" y="62"/>
                      </a:lnTo>
                      <a:lnTo>
                        <a:pt x="41" y="63"/>
                      </a:lnTo>
                      <a:lnTo>
                        <a:pt x="41" y="63"/>
                      </a:lnTo>
                      <a:lnTo>
                        <a:pt x="48" y="60"/>
                      </a:lnTo>
                      <a:lnTo>
                        <a:pt x="47" y="60"/>
                      </a:lnTo>
                      <a:lnTo>
                        <a:pt x="66" y="51"/>
                      </a:lnTo>
                      <a:lnTo>
                        <a:pt x="65" y="51"/>
                      </a:lnTo>
                      <a:lnTo>
                        <a:pt x="74" y="46"/>
                      </a:lnTo>
                      <a:lnTo>
                        <a:pt x="79" y="45"/>
                      </a:lnTo>
                      <a:lnTo>
                        <a:pt x="81" y="43"/>
                      </a:lnTo>
                      <a:lnTo>
                        <a:pt x="97" y="36"/>
                      </a:lnTo>
                      <a:lnTo>
                        <a:pt x="94" y="37"/>
                      </a:lnTo>
                      <a:lnTo>
                        <a:pt x="115" y="28"/>
                      </a:lnTo>
                      <a:lnTo>
                        <a:pt x="115" y="28"/>
                      </a:lnTo>
                      <a:lnTo>
                        <a:pt x="128" y="22"/>
                      </a:lnTo>
                      <a:lnTo>
                        <a:pt x="127" y="23"/>
                      </a:lnTo>
                      <a:lnTo>
                        <a:pt x="133" y="20"/>
                      </a:lnTo>
                      <a:lnTo>
                        <a:pt x="140" y="18"/>
                      </a:lnTo>
                      <a:lnTo>
                        <a:pt x="136" y="19"/>
                      </a:lnTo>
                      <a:lnTo>
                        <a:pt x="133" y="21"/>
                      </a:lnTo>
                      <a:lnTo>
                        <a:pt x="148" y="15"/>
                      </a:lnTo>
                      <a:lnTo>
                        <a:pt x="148" y="15"/>
                      </a:lnTo>
                      <a:lnTo>
                        <a:pt x="153" y="13"/>
                      </a:lnTo>
                      <a:lnTo>
                        <a:pt x="156" y="12"/>
                      </a:lnTo>
                      <a:lnTo>
                        <a:pt x="159" y="11"/>
                      </a:lnTo>
                      <a:lnTo>
                        <a:pt x="164" y="9"/>
                      </a:lnTo>
                      <a:lnTo>
                        <a:pt x="159" y="11"/>
                      </a:lnTo>
                      <a:lnTo>
                        <a:pt x="161" y="11"/>
                      </a:lnTo>
                      <a:lnTo>
                        <a:pt x="162" y="11"/>
                      </a:lnTo>
                      <a:lnTo>
                        <a:pt x="163" y="10"/>
                      </a:lnTo>
                      <a:lnTo>
                        <a:pt x="166" y="9"/>
                      </a:lnTo>
                      <a:lnTo>
                        <a:pt x="167" y="8"/>
                      </a:lnTo>
                      <a:lnTo>
                        <a:pt x="168" y="7"/>
                      </a:lnTo>
                      <a:lnTo>
                        <a:pt x="170" y="7"/>
                      </a:lnTo>
                      <a:lnTo>
                        <a:pt x="171" y="7"/>
                      </a:lnTo>
                      <a:lnTo>
                        <a:pt x="172" y="7"/>
                      </a:lnTo>
                      <a:lnTo>
                        <a:pt x="181" y="3"/>
                      </a:lnTo>
                      <a:close/>
                      <a:moveTo>
                        <a:pt x="183" y="3"/>
                      </a:moveTo>
                      <a:lnTo>
                        <a:pt x="182" y="3"/>
                      </a:lnTo>
                      <a:lnTo>
                        <a:pt x="183" y="3"/>
                      </a:lnTo>
                      <a:close/>
                      <a:moveTo>
                        <a:pt x="187" y="3"/>
                      </a:moveTo>
                      <a:lnTo>
                        <a:pt x="185" y="3"/>
                      </a:lnTo>
                      <a:lnTo>
                        <a:pt x="183" y="4"/>
                      </a:lnTo>
                      <a:lnTo>
                        <a:pt x="185" y="3"/>
                      </a:lnTo>
                      <a:lnTo>
                        <a:pt x="187" y="3"/>
                      </a:lnTo>
                      <a:close/>
                      <a:moveTo>
                        <a:pt x="188" y="2"/>
                      </a:moveTo>
                      <a:lnTo>
                        <a:pt x="187" y="3"/>
                      </a:lnTo>
                      <a:lnTo>
                        <a:pt x="186" y="3"/>
                      </a:lnTo>
                      <a:lnTo>
                        <a:pt x="187" y="3"/>
                      </a:lnTo>
                      <a:lnTo>
                        <a:pt x="188" y="2"/>
                      </a:lnTo>
                      <a:close/>
                      <a:moveTo>
                        <a:pt x="189" y="2"/>
                      </a:moveTo>
                      <a:lnTo>
                        <a:pt x="189" y="2"/>
                      </a:lnTo>
                      <a:lnTo>
                        <a:pt x="188" y="2"/>
                      </a:lnTo>
                      <a:lnTo>
                        <a:pt x="187" y="3"/>
                      </a:lnTo>
                      <a:lnTo>
                        <a:pt x="186" y="3"/>
                      </a:lnTo>
                      <a:lnTo>
                        <a:pt x="185" y="3"/>
                      </a:lnTo>
                      <a:lnTo>
                        <a:pt x="182" y="4"/>
                      </a:lnTo>
                      <a:lnTo>
                        <a:pt x="189" y="2"/>
                      </a:lnTo>
                      <a:close/>
                      <a:moveTo>
                        <a:pt x="189" y="1"/>
                      </a:moveTo>
                      <a:lnTo>
                        <a:pt x="185" y="3"/>
                      </a:lnTo>
                      <a:lnTo>
                        <a:pt x="185" y="3"/>
                      </a:lnTo>
                      <a:lnTo>
                        <a:pt x="184" y="3"/>
                      </a:lnTo>
                      <a:lnTo>
                        <a:pt x="182" y="3"/>
                      </a:lnTo>
                      <a:lnTo>
                        <a:pt x="183" y="3"/>
                      </a:lnTo>
                      <a:lnTo>
                        <a:pt x="184" y="3"/>
                      </a:lnTo>
                      <a:lnTo>
                        <a:pt x="189" y="1"/>
                      </a:lnTo>
                      <a:close/>
                      <a:moveTo>
                        <a:pt x="190" y="1"/>
                      </a:moveTo>
                      <a:lnTo>
                        <a:pt x="192" y="1"/>
                      </a:lnTo>
                      <a:lnTo>
                        <a:pt x="189" y="2"/>
                      </a:lnTo>
                      <a:lnTo>
                        <a:pt x="190" y="1"/>
                      </a:lnTo>
                      <a:lnTo>
                        <a:pt x="189" y="2"/>
                      </a:lnTo>
                      <a:lnTo>
                        <a:pt x="188" y="2"/>
                      </a:lnTo>
                      <a:lnTo>
                        <a:pt x="190" y="1"/>
                      </a:lnTo>
                      <a:close/>
                      <a:moveTo>
                        <a:pt x="192" y="0"/>
                      </a:moveTo>
                      <a:lnTo>
                        <a:pt x="190" y="1"/>
                      </a:lnTo>
                      <a:lnTo>
                        <a:pt x="189" y="1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6" name="Freeform 11"/>
                <p:cNvSpPr>
                  <a:spLocks noEditPoints="1"/>
                </p:cNvSpPr>
                <p:nvPr/>
              </p:nvSpPr>
              <p:spPr bwMode="auto">
                <a:xfrm>
                  <a:off x="7518401" y="2593975"/>
                  <a:ext cx="6350" cy="17463"/>
                </a:xfrm>
                <a:custGeom>
                  <a:avLst/>
                  <a:gdLst/>
                  <a:ahLst/>
                  <a:cxnLst>
                    <a:cxn ang="0">
                      <a:pos x="3" y="9"/>
                    </a:cxn>
                    <a:cxn ang="0">
                      <a:pos x="4" y="10"/>
                    </a:cxn>
                    <a:cxn ang="0">
                      <a:pos x="4" y="11"/>
                    </a:cxn>
                    <a:cxn ang="0">
                      <a:pos x="3" y="10"/>
                    </a:cxn>
                    <a:cxn ang="0">
                      <a:pos x="3" y="9"/>
                    </a:cxn>
                    <a:cxn ang="0">
                      <a:pos x="3" y="8"/>
                    </a:cxn>
                    <a:cxn ang="0">
                      <a:pos x="3" y="9"/>
                    </a:cxn>
                    <a:cxn ang="0">
                      <a:pos x="3" y="8"/>
                    </a:cxn>
                    <a:cxn ang="0">
                      <a:pos x="2" y="5"/>
                    </a:cxn>
                    <a:cxn ang="0">
                      <a:pos x="3" y="8"/>
                    </a:cxn>
                    <a:cxn ang="0">
                      <a:pos x="3" y="8"/>
                    </a:cxn>
                    <a:cxn ang="0">
                      <a:pos x="2" y="7"/>
                    </a:cxn>
                    <a:cxn ang="0">
                      <a:pos x="2" y="5"/>
                    </a:cxn>
                    <a:cxn ang="0">
                      <a:pos x="1" y="1"/>
                    </a:cxn>
                    <a:cxn ang="0">
                      <a:pos x="1" y="4"/>
                    </a:cxn>
                    <a:cxn ang="0">
                      <a:pos x="2" y="5"/>
                    </a:cxn>
                    <a:cxn ang="0">
                      <a:pos x="1" y="3"/>
                    </a:cxn>
                    <a:cxn ang="0">
                      <a:pos x="1" y="1"/>
                    </a:cxn>
                    <a:cxn ang="0">
                      <a:pos x="0" y="0"/>
                    </a:cxn>
                    <a:cxn ang="0">
                      <a:pos x="1" y="1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11">
                      <a:moveTo>
                        <a:pt x="3" y="9"/>
                      </a:moveTo>
                      <a:lnTo>
                        <a:pt x="4" y="10"/>
                      </a:lnTo>
                      <a:lnTo>
                        <a:pt x="4" y="11"/>
                      </a:lnTo>
                      <a:lnTo>
                        <a:pt x="3" y="10"/>
                      </a:lnTo>
                      <a:lnTo>
                        <a:pt x="3" y="9"/>
                      </a:lnTo>
                      <a:close/>
                      <a:moveTo>
                        <a:pt x="3" y="8"/>
                      </a:moveTo>
                      <a:lnTo>
                        <a:pt x="3" y="9"/>
                      </a:lnTo>
                      <a:lnTo>
                        <a:pt x="3" y="8"/>
                      </a:lnTo>
                      <a:close/>
                      <a:moveTo>
                        <a:pt x="2" y="5"/>
                      </a:moveTo>
                      <a:lnTo>
                        <a:pt x="3" y="8"/>
                      </a:lnTo>
                      <a:lnTo>
                        <a:pt x="3" y="8"/>
                      </a:lnTo>
                      <a:lnTo>
                        <a:pt x="2" y="7"/>
                      </a:lnTo>
                      <a:lnTo>
                        <a:pt x="2" y="5"/>
                      </a:lnTo>
                      <a:close/>
                      <a:moveTo>
                        <a:pt x="1" y="1"/>
                      </a:moveTo>
                      <a:lnTo>
                        <a:pt x="1" y="4"/>
                      </a:lnTo>
                      <a:lnTo>
                        <a:pt x="2" y="5"/>
                      </a:lnTo>
                      <a:lnTo>
                        <a:pt x="1" y="3"/>
                      </a:lnTo>
                      <a:lnTo>
                        <a:pt x="1" y="1"/>
                      </a:lnTo>
                      <a:close/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7" name="Freeform 12"/>
                <p:cNvSpPr>
                  <a:spLocks/>
                </p:cNvSpPr>
                <p:nvPr/>
              </p:nvSpPr>
              <p:spPr bwMode="auto">
                <a:xfrm>
                  <a:off x="5689601" y="1873250"/>
                  <a:ext cx="7938" cy="3175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0" y="2"/>
                    </a:cxn>
                    <a:cxn ang="0">
                      <a:pos x="2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2">
                      <a:moveTo>
                        <a:pt x="5" y="0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Freeform 13"/>
                <p:cNvSpPr>
                  <a:spLocks noEditPoints="1"/>
                </p:cNvSpPr>
                <p:nvPr/>
              </p:nvSpPr>
              <p:spPr bwMode="auto">
                <a:xfrm>
                  <a:off x="5594351" y="1911350"/>
                  <a:ext cx="26988" cy="15875"/>
                </a:xfrm>
                <a:custGeom>
                  <a:avLst/>
                  <a:gdLst/>
                  <a:ahLst/>
                  <a:cxnLst>
                    <a:cxn ang="0">
                      <a:pos x="5" y="5"/>
                    </a:cxn>
                    <a:cxn ang="0">
                      <a:pos x="7" y="5"/>
                    </a:cxn>
                    <a:cxn ang="0">
                      <a:pos x="0" y="10"/>
                    </a:cxn>
                    <a:cxn ang="0">
                      <a:pos x="2" y="8"/>
                    </a:cxn>
                    <a:cxn ang="0">
                      <a:pos x="4" y="6"/>
                    </a:cxn>
                    <a:cxn ang="0">
                      <a:pos x="5" y="5"/>
                    </a:cxn>
                    <a:cxn ang="0">
                      <a:pos x="17" y="0"/>
                    </a:cxn>
                    <a:cxn ang="0">
                      <a:pos x="13" y="3"/>
                    </a:cxn>
                    <a:cxn ang="0">
                      <a:pos x="8" y="5"/>
                    </a:cxn>
                    <a:cxn ang="0">
                      <a:pos x="7" y="5"/>
                    </a:cxn>
                    <a:cxn ang="0">
                      <a:pos x="9" y="4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10">
                      <a:moveTo>
                        <a:pt x="5" y="5"/>
                      </a:moveTo>
                      <a:lnTo>
                        <a:pt x="7" y="5"/>
                      </a:lnTo>
                      <a:lnTo>
                        <a:pt x="0" y="10"/>
                      </a:lnTo>
                      <a:lnTo>
                        <a:pt x="2" y="8"/>
                      </a:lnTo>
                      <a:lnTo>
                        <a:pt x="4" y="6"/>
                      </a:lnTo>
                      <a:lnTo>
                        <a:pt x="5" y="5"/>
                      </a:lnTo>
                      <a:close/>
                      <a:moveTo>
                        <a:pt x="17" y="0"/>
                      </a:moveTo>
                      <a:lnTo>
                        <a:pt x="13" y="3"/>
                      </a:lnTo>
                      <a:lnTo>
                        <a:pt x="8" y="5"/>
                      </a:lnTo>
                      <a:lnTo>
                        <a:pt x="7" y="5"/>
                      </a:lnTo>
                      <a:lnTo>
                        <a:pt x="9" y="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Freeform 14"/>
                <p:cNvSpPr>
                  <a:spLocks/>
                </p:cNvSpPr>
                <p:nvPr/>
              </p:nvSpPr>
              <p:spPr bwMode="auto">
                <a:xfrm>
                  <a:off x="5527676" y="1944688"/>
                  <a:ext cx="36513" cy="20638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2" y="13"/>
                    </a:cxn>
                    <a:cxn ang="0">
                      <a:pos x="0" y="13"/>
                    </a:cxn>
                    <a:cxn ang="0">
                      <a:pos x="3" y="12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23" h="13">
                      <a:moveTo>
                        <a:pt x="23" y="0"/>
                      </a:moveTo>
                      <a:lnTo>
                        <a:pt x="2" y="13"/>
                      </a:lnTo>
                      <a:lnTo>
                        <a:pt x="0" y="13"/>
                      </a:lnTo>
                      <a:lnTo>
                        <a:pt x="3" y="1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Freeform 15"/>
                <p:cNvSpPr>
                  <a:spLocks/>
                </p:cNvSpPr>
                <p:nvPr/>
              </p:nvSpPr>
              <p:spPr bwMode="auto">
                <a:xfrm>
                  <a:off x="5626101" y="2659063"/>
                  <a:ext cx="1389063" cy="1298575"/>
                </a:xfrm>
                <a:custGeom>
                  <a:avLst/>
                  <a:gdLst/>
                  <a:ahLst/>
                  <a:cxnLst>
                    <a:cxn ang="0">
                      <a:pos x="299" y="8"/>
                    </a:cxn>
                    <a:cxn ang="0">
                      <a:pos x="297" y="21"/>
                    </a:cxn>
                    <a:cxn ang="0">
                      <a:pos x="333" y="48"/>
                    </a:cxn>
                    <a:cxn ang="0">
                      <a:pos x="379" y="66"/>
                    </a:cxn>
                    <a:cxn ang="0">
                      <a:pos x="417" y="65"/>
                    </a:cxn>
                    <a:cxn ang="0">
                      <a:pos x="426" y="31"/>
                    </a:cxn>
                    <a:cxn ang="0">
                      <a:pos x="485" y="21"/>
                    </a:cxn>
                    <a:cxn ang="0">
                      <a:pos x="557" y="20"/>
                    </a:cxn>
                    <a:cxn ang="0">
                      <a:pos x="599" y="57"/>
                    </a:cxn>
                    <a:cxn ang="0">
                      <a:pos x="670" y="128"/>
                    </a:cxn>
                    <a:cxn ang="0">
                      <a:pos x="713" y="181"/>
                    </a:cxn>
                    <a:cxn ang="0">
                      <a:pos x="772" y="223"/>
                    </a:cxn>
                    <a:cxn ang="0">
                      <a:pos x="796" y="246"/>
                    </a:cxn>
                    <a:cxn ang="0">
                      <a:pos x="832" y="242"/>
                    </a:cxn>
                    <a:cxn ang="0">
                      <a:pos x="857" y="225"/>
                    </a:cxn>
                    <a:cxn ang="0">
                      <a:pos x="875" y="248"/>
                    </a:cxn>
                    <a:cxn ang="0">
                      <a:pos x="855" y="302"/>
                    </a:cxn>
                    <a:cxn ang="0">
                      <a:pos x="805" y="379"/>
                    </a:cxn>
                    <a:cxn ang="0">
                      <a:pos x="772" y="430"/>
                    </a:cxn>
                    <a:cxn ang="0">
                      <a:pos x="762" y="479"/>
                    </a:cxn>
                    <a:cxn ang="0">
                      <a:pos x="780" y="556"/>
                    </a:cxn>
                    <a:cxn ang="0">
                      <a:pos x="757" y="605"/>
                    </a:cxn>
                    <a:cxn ang="0">
                      <a:pos x="722" y="658"/>
                    </a:cxn>
                    <a:cxn ang="0">
                      <a:pos x="720" y="690"/>
                    </a:cxn>
                    <a:cxn ang="0">
                      <a:pos x="699" y="723"/>
                    </a:cxn>
                    <a:cxn ang="0">
                      <a:pos x="682" y="763"/>
                    </a:cxn>
                    <a:cxn ang="0">
                      <a:pos x="656" y="794"/>
                    </a:cxn>
                    <a:cxn ang="0">
                      <a:pos x="617" y="815"/>
                    </a:cxn>
                    <a:cxn ang="0">
                      <a:pos x="572" y="817"/>
                    </a:cxn>
                    <a:cxn ang="0">
                      <a:pos x="556" y="783"/>
                    </a:cxn>
                    <a:cxn ang="0">
                      <a:pos x="522" y="738"/>
                    </a:cxn>
                    <a:cxn ang="0">
                      <a:pos x="479" y="680"/>
                    </a:cxn>
                    <a:cxn ang="0">
                      <a:pos x="476" y="607"/>
                    </a:cxn>
                    <a:cxn ang="0">
                      <a:pos x="446" y="551"/>
                    </a:cxn>
                    <a:cxn ang="0">
                      <a:pos x="397" y="502"/>
                    </a:cxn>
                    <a:cxn ang="0">
                      <a:pos x="391" y="464"/>
                    </a:cxn>
                    <a:cxn ang="0">
                      <a:pos x="358" y="437"/>
                    </a:cxn>
                    <a:cxn ang="0">
                      <a:pos x="303" y="431"/>
                    </a:cxn>
                    <a:cxn ang="0">
                      <a:pos x="260" y="445"/>
                    </a:cxn>
                    <a:cxn ang="0">
                      <a:pos x="215" y="461"/>
                    </a:cxn>
                    <a:cxn ang="0">
                      <a:pos x="183" y="480"/>
                    </a:cxn>
                    <a:cxn ang="0">
                      <a:pos x="140" y="473"/>
                    </a:cxn>
                    <a:cxn ang="0">
                      <a:pos x="89" y="436"/>
                    </a:cxn>
                    <a:cxn ang="0">
                      <a:pos x="45" y="408"/>
                    </a:cxn>
                    <a:cxn ang="0">
                      <a:pos x="30" y="360"/>
                    </a:cxn>
                    <a:cxn ang="0">
                      <a:pos x="19" y="316"/>
                    </a:cxn>
                    <a:cxn ang="0">
                      <a:pos x="2" y="305"/>
                    </a:cxn>
                    <a:cxn ang="0">
                      <a:pos x="5" y="283"/>
                    </a:cxn>
                    <a:cxn ang="0">
                      <a:pos x="7" y="257"/>
                    </a:cxn>
                    <a:cxn ang="0">
                      <a:pos x="30" y="226"/>
                    </a:cxn>
                    <a:cxn ang="0">
                      <a:pos x="45" y="183"/>
                    </a:cxn>
                    <a:cxn ang="0">
                      <a:pos x="68" y="144"/>
                    </a:cxn>
                    <a:cxn ang="0">
                      <a:pos x="89" y="89"/>
                    </a:cxn>
                    <a:cxn ang="0">
                      <a:pos x="143" y="62"/>
                    </a:cxn>
                    <a:cxn ang="0">
                      <a:pos x="181" y="39"/>
                    </a:cxn>
                    <a:cxn ang="0">
                      <a:pos x="240" y="12"/>
                    </a:cxn>
                    <a:cxn ang="0">
                      <a:pos x="290" y="0"/>
                    </a:cxn>
                  </a:cxnLst>
                  <a:rect l="0" t="0" r="r" b="b"/>
                  <a:pathLst>
                    <a:path w="875" h="818">
                      <a:moveTo>
                        <a:pt x="290" y="0"/>
                      </a:moveTo>
                      <a:lnTo>
                        <a:pt x="297" y="2"/>
                      </a:lnTo>
                      <a:lnTo>
                        <a:pt x="302" y="6"/>
                      </a:lnTo>
                      <a:lnTo>
                        <a:pt x="299" y="8"/>
                      </a:lnTo>
                      <a:lnTo>
                        <a:pt x="296" y="11"/>
                      </a:lnTo>
                      <a:lnTo>
                        <a:pt x="294" y="12"/>
                      </a:lnTo>
                      <a:lnTo>
                        <a:pt x="291" y="15"/>
                      </a:lnTo>
                      <a:lnTo>
                        <a:pt x="297" y="21"/>
                      </a:lnTo>
                      <a:lnTo>
                        <a:pt x="304" y="28"/>
                      </a:lnTo>
                      <a:lnTo>
                        <a:pt x="312" y="35"/>
                      </a:lnTo>
                      <a:lnTo>
                        <a:pt x="322" y="42"/>
                      </a:lnTo>
                      <a:lnTo>
                        <a:pt x="333" y="48"/>
                      </a:lnTo>
                      <a:lnTo>
                        <a:pt x="344" y="53"/>
                      </a:lnTo>
                      <a:lnTo>
                        <a:pt x="357" y="59"/>
                      </a:lnTo>
                      <a:lnTo>
                        <a:pt x="368" y="63"/>
                      </a:lnTo>
                      <a:lnTo>
                        <a:pt x="379" y="66"/>
                      </a:lnTo>
                      <a:lnTo>
                        <a:pt x="390" y="68"/>
                      </a:lnTo>
                      <a:lnTo>
                        <a:pt x="401" y="68"/>
                      </a:lnTo>
                      <a:lnTo>
                        <a:pt x="409" y="67"/>
                      </a:lnTo>
                      <a:lnTo>
                        <a:pt x="417" y="65"/>
                      </a:lnTo>
                      <a:lnTo>
                        <a:pt x="423" y="59"/>
                      </a:lnTo>
                      <a:lnTo>
                        <a:pt x="427" y="52"/>
                      </a:lnTo>
                      <a:lnTo>
                        <a:pt x="427" y="42"/>
                      </a:lnTo>
                      <a:lnTo>
                        <a:pt x="426" y="31"/>
                      </a:lnTo>
                      <a:lnTo>
                        <a:pt x="437" y="28"/>
                      </a:lnTo>
                      <a:lnTo>
                        <a:pt x="451" y="25"/>
                      </a:lnTo>
                      <a:lnTo>
                        <a:pt x="468" y="23"/>
                      </a:lnTo>
                      <a:lnTo>
                        <a:pt x="485" y="21"/>
                      </a:lnTo>
                      <a:lnTo>
                        <a:pt x="504" y="20"/>
                      </a:lnTo>
                      <a:lnTo>
                        <a:pt x="523" y="19"/>
                      </a:lnTo>
                      <a:lnTo>
                        <a:pt x="541" y="19"/>
                      </a:lnTo>
                      <a:lnTo>
                        <a:pt x="557" y="20"/>
                      </a:lnTo>
                      <a:lnTo>
                        <a:pt x="571" y="21"/>
                      </a:lnTo>
                      <a:lnTo>
                        <a:pt x="582" y="24"/>
                      </a:lnTo>
                      <a:lnTo>
                        <a:pt x="589" y="41"/>
                      </a:lnTo>
                      <a:lnTo>
                        <a:pt x="599" y="57"/>
                      </a:lnTo>
                      <a:lnTo>
                        <a:pt x="613" y="72"/>
                      </a:lnTo>
                      <a:lnTo>
                        <a:pt x="643" y="102"/>
                      </a:lnTo>
                      <a:lnTo>
                        <a:pt x="658" y="116"/>
                      </a:lnTo>
                      <a:lnTo>
                        <a:pt x="670" y="128"/>
                      </a:lnTo>
                      <a:lnTo>
                        <a:pt x="683" y="143"/>
                      </a:lnTo>
                      <a:lnTo>
                        <a:pt x="694" y="157"/>
                      </a:lnTo>
                      <a:lnTo>
                        <a:pt x="703" y="169"/>
                      </a:lnTo>
                      <a:lnTo>
                        <a:pt x="713" y="181"/>
                      </a:lnTo>
                      <a:lnTo>
                        <a:pt x="723" y="192"/>
                      </a:lnTo>
                      <a:lnTo>
                        <a:pt x="736" y="203"/>
                      </a:lnTo>
                      <a:lnTo>
                        <a:pt x="751" y="213"/>
                      </a:lnTo>
                      <a:lnTo>
                        <a:pt x="772" y="223"/>
                      </a:lnTo>
                      <a:lnTo>
                        <a:pt x="776" y="233"/>
                      </a:lnTo>
                      <a:lnTo>
                        <a:pt x="781" y="240"/>
                      </a:lnTo>
                      <a:lnTo>
                        <a:pt x="788" y="244"/>
                      </a:lnTo>
                      <a:lnTo>
                        <a:pt x="796" y="246"/>
                      </a:lnTo>
                      <a:lnTo>
                        <a:pt x="805" y="246"/>
                      </a:lnTo>
                      <a:lnTo>
                        <a:pt x="814" y="245"/>
                      </a:lnTo>
                      <a:lnTo>
                        <a:pt x="825" y="243"/>
                      </a:lnTo>
                      <a:lnTo>
                        <a:pt x="832" y="242"/>
                      </a:lnTo>
                      <a:lnTo>
                        <a:pt x="840" y="239"/>
                      </a:lnTo>
                      <a:lnTo>
                        <a:pt x="846" y="234"/>
                      </a:lnTo>
                      <a:lnTo>
                        <a:pt x="851" y="229"/>
                      </a:lnTo>
                      <a:lnTo>
                        <a:pt x="857" y="225"/>
                      </a:lnTo>
                      <a:lnTo>
                        <a:pt x="864" y="222"/>
                      </a:lnTo>
                      <a:lnTo>
                        <a:pt x="870" y="229"/>
                      </a:lnTo>
                      <a:lnTo>
                        <a:pt x="874" y="237"/>
                      </a:lnTo>
                      <a:lnTo>
                        <a:pt x="875" y="248"/>
                      </a:lnTo>
                      <a:lnTo>
                        <a:pt x="873" y="259"/>
                      </a:lnTo>
                      <a:lnTo>
                        <a:pt x="869" y="273"/>
                      </a:lnTo>
                      <a:lnTo>
                        <a:pt x="862" y="287"/>
                      </a:lnTo>
                      <a:lnTo>
                        <a:pt x="855" y="302"/>
                      </a:lnTo>
                      <a:lnTo>
                        <a:pt x="846" y="317"/>
                      </a:lnTo>
                      <a:lnTo>
                        <a:pt x="836" y="333"/>
                      </a:lnTo>
                      <a:lnTo>
                        <a:pt x="816" y="364"/>
                      </a:lnTo>
                      <a:lnTo>
                        <a:pt x="805" y="379"/>
                      </a:lnTo>
                      <a:lnTo>
                        <a:pt x="795" y="394"/>
                      </a:lnTo>
                      <a:lnTo>
                        <a:pt x="786" y="407"/>
                      </a:lnTo>
                      <a:lnTo>
                        <a:pt x="778" y="420"/>
                      </a:lnTo>
                      <a:lnTo>
                        <a:pt x="772" y="430"/>
                      </a:lnTo>
                      <a:lnTo>
                        <a:pt x="766" y="439"/>
                      </a:lnTo>
                      <a:lnTo>
                        <a:pt x="764" y="446"/>
                      </a:lnTo>
                      <a:lnTo>
                        <a:pt x="762" y="463"/>
                      </a:lnTo>
                      <a:lnTo>
                        <a:pt x="762" y="479"/>
                      </a:lnTo>
                      <a:lnTo>
                        <a:pt x="766" y="494"/>
                      </a:lnTo>
                      <a:lnTo>
                        <a:pt x="775" y="524"/>
                      </a:lnTo>
                      <a:lnTo>
                        <a:pt x="778" y="540"/>
                      </a:lnTo>
                      <a:lnTo>
                        <a:pt x="780" y="556"/>
                      </a:lnTo>
                      <a:lnTo>
                        <a:pt x="778" y="570"/>
                      </a:lnTo>
                      <a:lnTo>
                        <a:pt x="773" y="583"/>
                      </a:lnTo>
                      <a:lnTo>
                        <a:pt x="766" y="594"/>
                      </a:lnTo>
                      <a:lnTo>
                        <a:pt x="757" y="605"/>
                      </a:lnTo>
                      <a:lnTo>
                        <a:pt x="736" y="626"/>
                      </a:lnTo>
                      <a:lnTo>
                        <a:pt x="726" y="635"/>
                      </a:lnTo>
                      <a:lnTo>
                        <a:pt x="717" y="645"/>
                      </a:lnTo>
                      <a:lnTo>
                        <a:pt x="722" y="658"/>
                      </a:lnTo>
                      <a:lnTo>
                        <a:pt x="725" y="668"/>
                      </a:lnTo>
                      <a:lnTo>
                        <a:pt x="725" y="677"/>
                      </a:lnTo>
                      <a:lnTo>
                        <a:pt x="724" y="683"/>
                      </a:lnTo>
                      <a:lnTo>
                        <a:pt x="720" y="690"/>
                      </a:lnTo>
                      <a:lnTo>
                        <a:pt x="714" y="697"/>
                      </a:lnTo>
                      <a:lnTo>
                        <a:pt x="706" y="704"/>
                      </a:lnTo>
                      <a:lnTo>
                        <a:pt x="696" y="713"/>
                      </a:lnTo>
                      <a:lnTo>
                        <a:pt x="699" y="723"/>
                      </a:lnTo>
                      <a:lnTo>
                        <a:pt x="699" y="733"/>
                      </a:lnTo>
                      <a:lnTo>
                        <a:pt x="695" y="743"/>
                      </a:lnTo>
                      <a:lnTo>
                        <a:pt x="689" y="753"/>
                      </a:lnTo>
                      <a:lnTo>
                        <a:pt x="682" y="763"/>
                      </a:lnTo>
                      <a:lnTo>
                        <a:pt x="674" y="772"/>
                      </a:lnTo>
                      <a:lnTo>
                        <a:pt x="666" y="779"/>
                      </a:lnTo>
                      <a:lnTo>
                        <a:pt x="659" y="785"/>
                      </a:lnTo>
                      <a:lnTo>
                        <a:pt x="656" y="794"/>
                      </a:lnTo>
                      <a:lnTo>
                        <a:pt x="649" y="801"/>
                      </a:lnTo>
                      <a:lnTo>
                        <a:pt x="640" y="807"/>
                      </a:lnTo>
                      <a:lnTo>
                        <a:pt x="629" y="812"/>
                      </a:lnTo>
                      <a:lnTo>
                        <a:pt x="617" y="815"/>
                      </a:lnTo>
                      <a:lnTo>
                        <a:pt x="604" y="817"/>
                      </a:lnTo>
                      <a:lnTo>
                        <a:pt x="592" y="818"/>
                      </a:lnTo>
                      <a:lnTo>
                        <a:pt x="581" y="818"/>
                      </a:lnTo>
                      <a:lnTo>
                        <a:pt x="572" y="817"/>
                      </a:lnTo>
                      <a:lnTo>
                        <a:pt x="565" y="816"/>
                      </a:lnTo>
                      <a:lnTo>
                        <a:pt x="565" y="804"/>
                      </a:lnTo>
                      <a:lnTo>
                        <a:pt x="562" y="794"/>
                      </a:lnTo>
                      <a:lnTo>
                        <a:pt x="556" y="783"/>
                      </a:lnTo>
                      <a:lnTo>
                        <a:pt x="547" y="772"/>
                      </a:lnTo>
                      <a:lnTo>
                        <a:pt x="539" y="761"/>
                      </a:lnTo>
                      <a:lnTo>
                        <a:pt x="529" y="750"/>
                      </a:lnTo>
                      <a:lnTo>
                        <a:pt x="522" y="738"/>
                      </a:lnTo>
                      <a:lnTo>
                        <a:pt x="517" y="726"/>
                      </a:lnTo>
                      <a:lnTo>
                        <a:pt x="500" y="712"/>
                      </a:lnTo>
                      <a:lnTo>
                        <a:pt x="487" y="697"/>
                      </a:lnTo>
                      <a:lnTo>
                        <a:pt x="479" y="680"/>
                      </a:lnTo>
                      <a:lnTo>
                        <a:pt x="475" y="662"/>
                      </a:lnTo>
                      <a:lnTo>
                        <a:pt x="474" y="642"/>
                      </a:lnTo>
                      <a:lnTo>
                        <a:pt x="476" y="620"/>
                      </a:lnTo>
                      <a:lnTo>
                        <a:pt x="476" y="607"/>
                      </a:lnTo>
                      <a:lnTo>
                        <a:pt x="473" y="593"/>
                      </a:lnTo>
                      <a:lnTo>
                        <a:pt x="466" y="578"/>
                      </a:lnTo>
                      <a:lnTo>
                        <a:pt x="457" y="564"/>
                      </a:lnTo>
                      <a:lnTo>
                        <a:pt x="446" y="551"/>
                      </a:lnTo>
                      <a:lnTo>
                        <a:pt x="435" y="538"/>
                      </a:lnTo>
                      <a:lnTo>
                        <a:pt x="424" y="527"/>
                      </a:lnTo>
                      <a:lnTo>
                        <a:pt x="403" y="510"/>
                      </a:lnTo>
                      <a:lnTo>
                        <a:pt x="397" y="502"/>
                      </a:lnTo>
                      <a:lnTo>
                        <a:pt x="394" y="493"/>
                      </a:lnTo>
                      <a:lnTo>
                        <a:pt x="392" y="484"/>
                      </a:lnTo>
                      <a:lnTo>
                        <a:pt x="392" y="475"/>
                      </a:lnTo>
                      <a:lnTo>
                        <a:pt x="391" y="464"/>
                      </a:lnTo>
                      <a:lnTo>
                        <a:pt x="390" y="450"/>
                      </a:lnTo>
                      <a:lnTo>
                        <a:pt x="387" y="434"/>
                      </a:lnTo>
                      <a:lnTo>
                        <a:pt x="372" y="436"/>
                      </a:lnTo>
                      <a:lnTo>
                        <a:pt x="358" y="437"/>
                      </a:lnTo>
                      <a:lnTo>
                        <a:pt x="346" y="436"/>
                      </a:lnTo>
                      <a:lnTo>
                        <a:pt x="335" y="435"/>
                      </a:lnTo>
                      <a:lnTo>
                        <a:pt x="314" y="431"/>
                      </a:lnTo>
                      <a:lnTo>
                        <a:pt x="303" y="431"/>
                      </a:lnTo>
                      <a:lnTo>
                        <a:pt x="292" y="433"/>
                      </a:lnTo>
                      <a:lnTo>
                        <a:pt x="279" y="436"/>
                      </a:lnTo>
                      <a:lnTo>
                        <a:pt x="266" y="443"/>
                      </a:lnTo>
                      <a:lnTo>
                        <a:pt x="260" y="445"/>
                      </a:lnTo>
                      <a:lnTo>
                        <a:pt x="251" y="448"/>
                      </a:lnTo>
                      <a:lnTo>
                        <a:pt x="240" y="452"/>
                      </a:lnTo>
                      <a:lnTo>
                        <a:pt x="227" y="456"/>
                      </a:lnTo>
                      <a:lnTo>
                        <a:pt x="215" y="461"/>
                      </a:lnTo>
                      <a:lnTo>
                        <a:pt x="203" y="465"/>
                      </a:lnTo>
                      <a:lnTo>
                        <a:pt x="193" y="471"/>
                      </a:lnTo>
                      <a:lnTo>
                        <a:pt x="186" y="476"/>
                      </a:lnTo>
                      <a:lnTo>
                        <a:pt x="183" y="480"/>
                      </a:lnTo>
                      <a:lnTo>
                        <a:pt x="174" y="484"/>
                      </a:lnTo>
                      <a:lnTo>
                        <a:pt x="163" y="484"/>
                      </a:lnTo>
                      <a:lnTo>
                        <a:pt x="152" y="480"/>
                      </a:lnTo>
                      <a:lnTo>
                        <a:pt x="140" y="473"/>
                      </a:lnTo>
                      <a:lnTo>
                        <a:pt x="129" y="466"/>
                      </a:lnTo>
                      <a:lnTo>
                        <a:pt x="117" y="458"/>
                      </a:lnTo>
                      <a:lnTo>
                        <a:pt x="97" y="442"/>
                      </a:lnTo>
                      <a:lnTo>
                        <a:pt x="89" y="436"/>
                      </a:lnTo>
                      <a:lnTo>
                        <a:pt x="82" y="432"/>
                      </a:lnTo>
                      <a:lnTo>
                        <a:pt x="66" y="425"/>
                      </a:lnTo>
                      <a:lnTo>
                        <a:pt x="53" y="416"/>
                      </a:lnTo>
                      <a:lnTo>
                        <a:pt x="45" y="408"/>
                      </a:lnTo>
                      <a:lnTo>
                        <a:pt x="39" y="398"/>
                      </a:lnTo>
                      <a:lnTo>
                        <a:pt x="35" y="386"/>
                      </a:lnTo>
                      <a:lnTo>
                        <a:pt x="32" y="374"/>
                      </a:lnTo>
                      <a:lnTo>
                        <a:pt x="30" y="360"/>
                      </a:lnTo>
                      <a:lnTo>
                        <a:pt x="28" y="347"/>
                      </a:lnTo>
                      <a:lnTo>
                        <a:pt x="26" y="332"/>
                      </a:lnTo>
                      <a:lnTo>
                        <a:pt x="23" y="323"/>
                      </a:lnTo>
                      <a:lnTo>
                        <a:pt x="19" y="316"/>
                      </a:lnTo>
                      <a:lnTo>
                        <a:pt x="14" y="313"/>
                      </a:lnTo>
                      <a:lnTo>
                        <a:pt x="10" y="311"/>
                      </a:lnTo>
                      <a:lnTo>
                        <a:pt x="5" y="308"/>
                      </a:lnTo>
                      <a:lnTo>
                        <a:pt x="2" y="305"/>
                      </a:lnTo>
                      <a:lnTo>
                        <a:pt x="0" y="299"/>
                      </a:lnTo>
                      <a:lnTo>
                        <a:pt x="1" y="292"/>
                      </a:lnTo>
                      <a:lnTo>
                        <a:pt x="4" y="286"/>
                      </a:lnTo>
                      <a:lnTo>
                        <a:pt x="5" y="283"/>
                      </a:lnTo>
                      <a:lnTo>
                        <a:pt x="8" y="279"/>
                      </a:lnTo>
                      <a:lnTo>
                        <a:pt x="8" y="274"/>
                      </a:lnTo>
                      <a:lnTo>
                        <a:pt x="8" y="267"/>
                      </a:lnTo>
                      <a:lnTo>
                        <a:pt x="7" y="257"/>
                      </a:lnTo>
                      <a:lnTo>
                        <a:pt x="15" y="252"/>
                      </a:lnTo>
                      <a:lnTo>
                        <a:pt x="21" y="245"/>
                      </a:lnTo>
                      <a:lnTo>
                        <a:pt x="26" y="237"/>
                      </a:lnTo>
                      <a:lnTo>
                        <a:pt x="30" y="226"/>
                      </a:lnTo>
                      <a:lnTo>
                        <a:pt x="33" y="215"/>
                      </a:lnTo>
                      <a:lnTo>
                        <a:pt x="37" y="204"/>
                      </a:lnTo>
                      <a:lnTo>
                        <a:pt x="40" y="193"/>
                      </a:lnTo>
                      <a:lnTo>
                        <a:pt x="45" y="183"/>
                      </a:lnTo>
                      <a:lnTo>
                        <a:pt x="51" y="174"/>
                      </a:lnTo>
                      <a:lnTo>
                        <a:pt x="60" y="168"/>
                      </a:lnTo>
                      <a:lnTo>
                        <a:pt x="70" y="164"/>
                      </a:lnTo>
                      <a:lnTo>
                        <a:pt x="68" y="144"/>
                      </a:lnTo>
                      <a:lnTo>
                        <a:pt x="70" y="127"/>
                      </a:lnTo>
                      <a:lnTo>
                        <a:pt x="74" y="113"/>
                      </a:lnTo>
                      <a:lnTo>
                        <a:pt x="80" y="99"/>
                      </a:lnTo>
                      <a:lnTo>
                        <a:pt x="89" y="89"/>
                      </a:lnTo>
                      <a:lnTo>
                        <a:pt x="100" y="79"/>
                      </a:lnTo>
                      <a:lnTo>
                        <a:pt x="112" y="72"/>
                      </a:lnTo>
                      <a:lnTo>
                        <a:pt x="127" y="67"/>
                      </a:lnTo>
                      <a:lnTo>
                        <a:pt x="143" y="62"/>
                      </a:lnTo>
                      <a:lnTo>
                        <a:pt x="149" y="57"/>
                      </a:lnTo>
                      <a:lnTo>
                        <a:pt x="157" y="52"/>
                      </a:lnTo>
                      <a:lnTo>
                        <a:pt x="168" y="46"/>
                      </a:lnTo>
                      <a:lnTo>
                        <a:pt x="181" y="39"/>
                      </a:lnTo>
                      <a:lnTo>
                        <a:pt x="195" y="31"/>
                      </a:lnTo>
                      <a:lnTo>
                        <a:pt x="209" y="24"/>
                      </a:lnTo>
                      <a:lnTo>
                        <a:pt x="225" y="18"/>
                      </a:lnTo>
                      <a:lnTo>
                        <a:pt x="240" y="12"/>
                      </a:lnTo>
                      <a:lnTo>
                        <a:pt x="254" y="7"/>
                      </a:lnTo>
                      <a:lnTo>
                        <a:pt x="268" y="3"/>
                      </a:lnTo>
                      <a:lnTo>
                        <a:pt x="279" y="1"/>
                      </a:lnTo>
                      <a:lnTo>
                        <a:pt x="29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1" name="Freeform 16"/>
                <p:cNvSpPr>
                  <a:spLocks/>
                </p:cNvSpPr>
                <p:nvPr/>
              </p:nvSpPr>
              <p:spPr bwMode="auto">
                <a:xfrm>
                  <a:off x="7561263" y="3211513"/>
                  <a:ext cx="9525" cy="41275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4" y="13"/>
                    </a:cxn>
                    <a:cxn ang="0">
                      <a:pos x="1" y="26"/>
                    </a:cxn>
                    <a:cxn ang="0">
                      <a:pos x="1" y="23"/>
                    </a:cxn>
                    <a:cxn ang="0">
                      <a:pos x="2" y="22"/>
                    </a:cxn>
                    <a:cxn ang="0">
                      <a:pos x="2" y="20"/>
                    </a:cxn>
                    <a:cxn ang="0">
                      <a:pos x="3" y="18"/>
                    </a:cxn>
                    <a:cxn ang="0">
                      <a:pos x="3" y="16"/>
                    </a:cxn>
                    <a:cxn ang="0">
                      <a:pos x="1" y="17"/>
                    </a:cxn>
                    <a:cxn ang="0">
                      <a:pos x="0" y="19"/>
                    </a:cxn>
                    <a:cxn ang="0">
                      <a:pos x="0" y="10"/>
                    </a:cxn>
                    <a:cxn ang="0">
                      <a:pos x="1" y="8"/>
                    </a:cxn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2" y="3"/>
                    </a:cxn>
                    <a:cxn ang="0">
                      <a:pos x="3" y="1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26">
                      <a:moveTo>
                        <a:pt x="6" y="0"/>
                      </a:moveTo>
                      <a:lnTo>
                        <a:pt x="4" y="13"/>
                      </a:lnTo>
                      <a:lnTo>
                        <a:pt x="1" y="26"/>
                      </a:lnTo>
                      <a:lnTo>
                        <a:pt x="1" y="23"/>
                      </a:lnTo>
                      <a:lnTo>
                        <a:pt x="2" y="22"/>
                      </a:lnTo>
                      <a:lnTo>
                        <a:pt x="2" y="20"/>
                      </a:lnTo>
                      <a:lnTo>
                        <a:pt x="3" y="18"/>
                      </a:lnTo>
                      <a:lnTo>
                        <a:pt x="3" y="16"/>
                      </a:lnTo>
                      <a:lnTo>
                        <a:pt x="1" y="17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2" name="Freeform 17"/>
                <p:cNvSpPr>
                  <a:spLocks/>
                </p:cNvSpPr>
                <p:nvPr/>
              </p:nvSpPr>
              <p:spPr bwMode="auto">
                <a:xfrm>
                  <a:off x="7556501" y="3197225"/>
                  <a:ext cx="1588" cy="6350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1" y="2"/>
                    </a:cxn>
                    <a:cxn ang="0">
                      <a:pos x="0" y="4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3" name="Freeform 18"/>
                <p:cNvSpPr>
                  <a:spLocks/>
                </p:cNvSpPr>
                <p:nvPr/>
              </p:nvSpPr>
              <p:spPr bwMode="auto">
                <a:xfrm>
                  <a:off x="7537451" y="2987675"/>
                  <a:ext cx="41275" cy="2174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4" y="2"/>
                    </a:cxn>
                    <a:cxn ang="0">
                      <a:pos x="5" y="5"/>
                    </a:cxn>
                    <a:cxn ang="0">
                      <a:pos x="5" y="6"/>
                    </a:cxn>
                    <a:cxn ang="0">
                      <a:pos x="6" y="6"/>
                    </a:cxn>
                    <a:cxn ang="0">
                      <a:pos x="7" y="4"/>
                    </a:cxn>
                    <a:cxn ang="0">
                      <a:pos x="7" y="3"/>
                    </a:cxn>
                    <a:cxn ang="0">
                      <a:pos x="8" y="3"/>
                    </a:cxn>
                    <a:cxn ang="0">
                      <a:pos x="9" y="10"/>
                    </a:cxn>
                    <a:cxn ang="0">
                      <a:pos x="11" y="18"/>
                    </a:cxn>
                    <a:cxn ang="0">
                      <a:pos x="12" y="27"/>
                    </a:cxn>
                    <a:cxn ang="0">
                      <a:pos x="15" y="35"/>
                    </a:cxn>
                    <a:cxn ang="0">
                      <a:pos x="18" y="41"/>
                    </a:cxn>
                    <a:cxn ang="0">
                      <a:pos x="18" y="41"/>
                    </a:cxn>
                    <a:cxn ang="0">
                      <a:pos x="19" y="40"/>
                    </a:cxn>
                    <a:cxn ang="0">
                      <a:pos x="19" y="48"/>
                    </a:cxn>
                    <a:cxn ang="0">
                      <a:pos x="18" y="52"/>
                    </a:cxn>
                    <a:cxn ang="0">
                      <a:pos x="18" y="55"/>
                    </a:cxn>
                    <a:cxn ang="0">
                      <a:pos x="18" y="56"/>
                    </a:cxn>
                    <a:cxn ang="0">
                      <a:pos x="21" y="56"/>
                    </a:cxn>
                    <a:cxn ang="0">
                      <a:pos x="21" y="71"/>
                    </a:cxn>
                    <a:cxn ang="0">
                      <a:pos x="22" y="77"/>
                    </a:cxn>
                    <a:cxn ang="0">
                      <a:pos x="22" y="82"/>
                    </a:cxn>
                    <a:cxn ang="0">
                      <a:pos x="22" y="90"/>
                    </a:cxn>
                    <a:cxn ang="0">
                      <a:pos x="23" y="88"/>
                    </a:cxn>
                    <a:cxn ang="0">
                      <a:pos x="24" y="86"/>
                    </a:cxn>
                    <a:cxn ang="0">
                      <a:pos x="24" y="82"/>
                    </a:cxn>
                    <a:cxn ang="0">
                      <a:pos x="25" y="82"/>
                    </a:cxn>
                    <a:cxn ang="0">
                      <a:pos x="26" y="85"/>
                    </a:cxn>
                    <a:cxn ang="0">
                      <a:pos x="26" y="90"/>
                    </a:cxn>
                    <a:cxn ang="0">
                      <a:pos x="25" y="95"/>
                    </a:cxn>
                    <a:cxn ang="0">
                      <a:pos x="24" y="100"/>
                    </a:cxn>
                    <a:cxn ang="0">
                      <a:pos x="23" y="104"/>
                    </a:cxn>
                    <a:cxn ang="0">
                      <a:pos x="23" y="102"/>
                    </a:cxn>
                    <a:cxn ang="0">
                      <a:pos x="20" y="110"/>
                    </a:cxn>
                    <a:cxn ang="0">
                      <a:pos x="18" y="119"/>
                    </a:cxn>
                    <a:cxn ang="0">
                      <a:pos x="17" y="128"/>
                    </a:cxn>
                    <a:cxn ang="0">
                      <a:pos x="15" y="137"/>
                    </a:cxn>
                    <a:cxn ang="0">
                      <a:pos x="15" y="127"/>
                    </a:cxn>
                    <a:cxn ang="0">
                      <a:pos x="14" y="116"/>
                    </a:cxn>
                    <a:cxn ang="0">
                      <a:pos x="11" y="101"/>
                    </a:cxn>
                    <a:cxn ang="0">
                      <a:pos x="5" y="67"/>
                    </a:cxn>
                    <a:cxn ang="0">
                      <a:pos x="3" y="50"/>
                    </a:cxn>
                    <a:cxn ang="0">
                      <a:pos x="0" y="34"/>
                    </a:cxn>
                    <a:cxn ang="0">
                      <a:pos x="0" y="20"/>
                    </a:cxn>
                    <a:cxn ang="0">
                      <a:pos x="0" y="8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6" h="137">
                      <a:moveTo>
                        <a:pt x="2" y="0"/>
                      </a:moveTo>
                      <a:lnTo>
                        <a:pt x="4" y="2"/>
                      </a:lnTo>
                      <a:lnTo>
                        <a:pt x="5" y="5"/>
                      </a:lnTo>
                      <a:lnTo>
                        <a:pt x="5" y="6"/>
                      </a:lnTo>
                      <a:lnTo>
                        <a:pt x="6" y="6"/>
                      </a:lnTo>
                      <a:lnTo>
                        <a:pt x="7" y="4"/>
                      </a:lnTo>
                      <a:lnTo>
                        <a:pt x="7" y="3"/>
                      </a:lnTo>
                      <a:lnTo>
                        <a:pt x="8" y="3"/>
                      </a:lnTo>
                      <a:lnTo>
                        <a:pt x="9" y="10"/>
                      </a:lnTo>
                      <a:lnTo>
                        <a:pt x="11" y="18"/>
                      </a:lnTo>
                      <a:lnTo>
                        <a:pt x="12" y="27"/>
                      </a:lnTo>
                      <a:lnTo>
                        <a:pt x="15" y="35"/>
                      </a:lnTo>
                      <a:lnTo>
                        <a:pt x="18" y="41"/>
                      </a:lnTo>
                      <a:lnTo>
                        <a:pt x="18" y="41"/>
                      </a:lnTo>
                      <a:lnTo>
                        <a:pt x="19" y="40"/>
                      </a:lnTo>
                      <a:lnTo>
                        <a:pt x="19" y="48"/>
                      </a:lnTo>
                      <a:lnTo>
                        <a:pt x="18" y="52"/>
                      </a:lnTo>
                      <a:lnTo>
                        <a:pt x="18" y="55"/>
                      </a:lnTo>
                      <a:lnTo>
                        <a:pt x="18" y="56"/>
                      </a:lnTo>
                      <a:lnTo>
                        <a:pt x="21" y="56"/>
                      </a:lnTo>
                      <a:lnTo>
                        <a:pt x="21" y="71"/>
                      </a:lnTo>
                      <a:lnTo>
                        <a:pt x="22" y="77"/>
                      </a:lnTo>
                      <a:lnTo>
                        <a:pt x="22" y="82"/>
                      </a:lnTo>
                      <a:lnTo>
                        <a:pt x="22" y="90"/>
                      </a:lnTo>
                      <a:lnTo>
                        <a:pt x="23" y="88"/>
                      </a:lnTo>
                      <a:lnTo>
                        <a:pt x="24" y="86"/>
                      </a:lnTo>
                      <a:lnTo>
                        <a:pt x="24" y="82"/>
                      </a:lnTo>
                      <a:lnTo>
                        <a:pt x="25" y="82"/>
                      </a:lnTo>
                      <a:lnTo>
                        <a:pt x="26" y="85"/>
                      </a:lnTo>
                      <a:lnTo>
                        <a:pt x="26" y="90"/>
                      </a:lnTo>
                      <a:lnTo>
                        <a:pt x="25" y="95"/>
                      </a:lnTo>
                      <a:lnTo>
                        <a:pt x="24" y="100"/>
                      </a:lnTo>
                      <a:lnTo>
                        <a:pt x="23" y="104"/>
                      </a:lnTo>
                      <a:lnTo>
                        <a:pt x="23" y="102"/>
                      </a:lnTo>
                      <a:lnTo>
                        <a:pt x="20" y="110"/>
                      </a:lnTo>
                      <a:lnTo>
                        <a:pt x="18" y="119"/>
                      </a:lnTo>
                      <a:lnTo>
                        <a:pt x="17" y="128"/>
                      </a:lnTo>
                      <a:lnTo>
                        <a:pt x="15" y="137"/>
                      </a:lnTo>
                      <a:lnTo>
                        <a:pt x="15" y="127"/>
                      </a:lnTo>
                      <a:lnTo>
                        <a:pt x="14" y="116"/>
                      </a:lnTo>
                      <a:lnTo>
                        <a:pt x="11" y="101"/>
                      </a:lnTo>
                      <a:lnTo>
                        <a:pt x="5" y="67"/>
                      </a:lnTo>
                      <a:lnTo>
                        <a:pt x="3" y="50"/>
                      </a:lnTo>
                      <a:lnTo>
                        <a:pt x="0" y="34"/>
                      </a:lnTo>
                      <a:lnTo>
                        <a:pt x="0" y="20"/>
                      </a:lnTo>
                      <a:lnTo>
                        <a:pt x="0" y="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4" name="Freeform 19"/>
                <p:cNvSpPr>
                  <a:spLocks noEditPoints="1"/>
                </p:cNvSpPr>
                <p:nvPr/>
              </p:nvSpPr>
              <p:spPr bwMode="auto">
                <a:xfrm>
                  <a:off x="4970463" y="3416300"/>
                  <a:ext cx="15875" cy="52388"/>
                </a:xfrm>
                <a:custGeom>
                  <a:avLst/>
                  <a:gdLst/>
                  <a:ahLst/>
                  <a:cxnLst>
                    <a:cxn ang="0">
                      <a:pos x="6" y="21"/>
                    </a:cxn>
                    <a:cxn ang="0">
                      <a:pos x="8" y="24"/>
                    </a:cxn>
                    <a:cxn ang="0">
                      <a:pos x="10" y="33"/>
                    </a:cxn>
                    <a:cxn ang="0">
                      <a:pos x="8" y="28"/>
                    </a:cxn>
                    <a:cxn ang="0">
                      <a:pos x="7" y="24"/>
                    </a:cxn>
                    <a:cxn ang="0">
                      <a:pos x="6" y="21"/>
                    </a:cxn>
                    <a:cxn ang="0">
                      <a:pos x="5" y="18"/>
                    </a:cxn>
                    <a:cxn ang="0">
                      <a:pos x="6" y="21"/>
                    </a:cxn>
                    <a:cxn ang="0">
                      <a:pos x="5" y="18"/>
                    </a:cxn>
                    <a:cxn ang="0">
                      <a:pos x="5" y="16"/>
                    </a:cxn>
                    <a:cxn ang="0">
                      <a:pos x="5" y="18"/>
                    </a:cxn>
                    <a:cxn ang="0">
                      <a:pos x="5" y="17"/>
                    </a:cxn>
                    <a:cxn ang="0">
                      <a:pos x="5" y="16"/>
                    </a:cxn>
                    <a:cxn ang="0">
                      <a:pos x="1" y="6"/>
                    </a:cxn>
                    <a:cxn ang="0">
                      <a:pos x="8" y="25"/>
                    </a:cxn>
                    <a:cxn ang="0">
                      <a:pos x="8" y="24"/>
                    </a:cxn>
                    <a:cxn ang="0">
                      <a:pos x="7" y="22"/>
                    </a:cxn>
                    <a:cxn ang="0">
                      <a:pos x="5" y="16"/>
                    </a:cxn>
                    <a:cxn ang="0">
                      <a:pos x="3" y="11"/>
                    </a:cxn>
                    <a:cxn ang="0">
                      <a:pos x="1" y="6"/>
                    </a:cxn>
                    <a:cxn ang="0">
                      <a:pos x="0" y="0"/>
                    </a:cxn>
                    <a:cxn ang="0">
                      <a:pos x="1" y="6"/>
                    </a:cxn>
                    <a:cxn ang="0">
                      <a:pos x="0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33">
                      <a:moveTo>
                        <a:pt x="6" y="21"/>
                      </a:moveTo>
                      <a:lnTo>
                        <a:pt x="8" y="24"/>
                      </a:lnTo>
                      <a:lnTo>
                        <a:pt x="10" y="33"/>
                      </a:lnTo>
                      <a:lnTo>
                        <a:pt x="8" y="28"/>
                      </a:lnTo>
                      <a:lnTo>
                        <a:pt x="7" y="24"/>
                      </a:lnTo>
                      <a:lnTo>
                        <a:pt x="6" y="21"/>
                      </a:lnTo>
                      <a:close/>
                      <a:moveTo>
                        <a:pt x="5" y="18"/>
                      </a:moveTo>
                      <a:lnTo>
                        <a:pt x="6" y="21"/>
                      </a:lnTo>
                      <a:lnTo>
                        <a:pt x="5" y="18"/>
                      </a:lnTo>
                      <a:close/>
                      <a:moveTo>
                        <a:pt x="5" y="16"/>
                      </a:moveTo>
                      <a:lnTo>
                        <a:pt x="5" y="18"/>
                      </a:lnTo>
                      <a:lnTo>
                        <a:pt x="5" y="17"/>
                      </a:lnTo>
                      <a:lnTo>
                        <a:pt x="5" y="16"/>
                      </a:lnTo>
                      <a:close/>
                      <a:moveTo>
                        <a:pt x="1" y="6"/>
                      </a:moveTo>
                      <a:lnTo>
                        <a:pt x="8" y="25"/>
                      </a:lnTo>
                      <a:lnTo>
                        <a:pt x="8" y="24"/>
                      </a:lnTo>
                      <a:lnTo>
                        <a:pt x="7" y="22"/>
                      </a:lnTo>
                      <a:lnTo>
                        <a:pt x="5" y="16"/>
                      </a:lnTo>
                      <a:lnTo>
                        <a:pt x="3" y="11"/>
                      </a:lnTo>
                      <a:lnTo>
                        <a:pt x="1" y="6"/>
                      </a:lnTo>
                      <a:close/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5" name="Freeform 20"/>
                <p:cNvSpPr>
                  <a:spLocks/>
                </p:cNvSpPr>
                <p:nvPr/>
              </p:nvSpPr>
              <p:spPr bwMode="auto">
                <a:xfrm>
                  <a:off x="4954588" y="3379788"/>
                  <a:ext cx="15875" cy="38100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7" y="16"/>
                    </a:cxn>
                    <a:cxn ang="0">
                      <a:pos x="10" y="24"/>
                    </a:cxn>
                    <a:cxn ang="0">
                      <a:pos x="3" y="17"/>
                    </a:cxn>
                    <a:cxn ang="0">
                      <a:pos x="0" y="10"/>
                    </a:cxn>
                    <a:cxn ang="0">
                      <a:pos x="0" y="4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0" h="24">
                      <a:moveTo>
                        <a:pt x="3" y="0"/>
                      </a:moveTo>
                      <a:lnTo>
                        <a:pt x="7" y="16"/>
                      </a:lnTo>
                      <a:lnTo>
                        <a:pt x="10" y="24"/>
                      </a:lnTo>
                      <a:lnTo>
                        <a:pt x="3" y="17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6" name="Freeform 21"/>
                <p:cNvSpPr>
                  <a:spLocks/>
                </p:cNvSpPr>
                <p:nvPr/>
              </p:nvSpPr>
              <p:spPr bwMode="auto">
                <a:xfrm>
                  <a:off x="7553326" y="3111500"/>
                  <a:ext cx="4763" cy="53975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2" y="4"/>
                    </a:cxn>
                    <a:cxn ang="0">
                      <a:pos x="2" y="9"/>
                    </a:cxn>
                    <a:cxn ang="0">
                      <a:pos x="1" y="15"/>
                    </a:cxn>
                    <a:cxn ang="0">
                      <a:pos x="1" y="19"/>
                    </a:cxn>
                    <a:cxn ang="0">
                      <a:pos x="2" y="19"/>
                    </a:cxn>
                    <a:cxn ang="0">
                      <a:pos x="3" y="22"/>
                    </a:cxn>
                    <a:cxn ang="0">
                      <a:pos x="3" y="26"/>
                    </a:cxn>
                    <a:cxn ang="0">
                      <a:pos x="2" y="30"/>
                    </a:cxn>
                    <a:cxn ang="0">
                      <a:pos x="1" y="34"/>
                    </a:cxn>
                    <a:cxn ang="0">
                      <a:pos x="1" y="34"/>
                    </a:cxn>
                    <a:cxn ang="0">
                      <a:pos x="1" y="30"/>
                    </a:cxn>
                    <a:cxn ang="0">
                      <a:pos x="0" y="23"/>
                    </a:cxn>
                    <a:cxn ang="0">
                      <a:pos x="0" y="15"/>
                    </a:cxn>
                    <a:cxn ang="0">
                      <a:pos x="1" y="8"/>
                    </a:cxn>
                    <a:cxn ang="0">
                      <a:pos x="1" y="2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3" h="34">
                      <a:moveTo>
                        <a:pt x="1" y="0"/>
                      </a:moveTo>
                      <a:lnTo>
                        <a:pt x="2" y="4"/>
                      </a:lnTo>
                      <a:lnTo>
                        <a:pt x="2" y="9"/>
                      </a:lnTo>
                      <a:lnTo>
                        <a:pt x="1" y="15"/>
                      </a:lnTo>
                      <a:lnTo>
                        <a:pt x="1" y="19"/>
                      </a:lnTo>
                      <a:lnTo>
                        <a:pt x="2" y="19"/>
                      </a:lnTo>
                      <a:lnTo>
                        <a:pt x="3" y="22"/>
                      </a:lnTo>
                      <a:lnTo>
                        <a:pt x="3" y="26"/>
                      </a:lnTo>
                      <a:lnTo>
                        <a:pt x="2" y="30"/>
                      </a:lnTo>
                      <a:lnTo>
                        <a:pt x="1" y="34"/>
                      </a:lnTo>
                      <a:lnTo>
                        <a:pt x="1" y="34"/>
                      </a:lnTo>
                      <a:lnTo>
                        <a:pt x="1" y="30"/>
                      </a:lnTo>
                      <a:lnTo>
                        <a:pt x="0" y="23"/>
                      </a:lnTo>
                      <a:lnTo>
                        <a:pt x="0" y="15"/>
                      </a:lnTo>
                      <a:lnTo>
                        <a:pt x="1" y="8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" name="Freeform 22"/>
                <p:cNvSpPr>
                  <a:spLocks/>
                </p:cNvSpPr>
                <p:nvPr/>
              </p:nvSpPr>
              <p:spPr bwMode="auto">
                <a:xfrm>
                  <a:off x="7550151" y="3068638"/>
                  <a:ext cx="3175" cy="254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2" y="16"/>
                    </a:cxn>
                    <a:cxn ang="0">
                      <a:pos x="1" y="11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16">
                      <a:moveTo>
                        <a:pt x="0" y="0"/>
                      </a:moveTo>
                      <a:lnTo>
                        <a:pt x="2" y="8"/>
                      </a:lnTo>
                      <a:lnTo>
                        <a:pt x="2" y="16"/>
                      </a:lnTo>
                      <a:lnTo>
                        <a:pt x="1" y="11"/>
                      </a:lnTo>
                      <a:lnTo>
                        <a:pt x="0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" name="Freeform 23"/>
                <p:cNvSpPr>
                  <a:spLocks/>
                </p:cNvSpPr>
                <p:nvPr/>
              </p:nvSpPr>
              <p:spPr bwMode="auto">
                <a:xfrm>
                  <a:off x="7543801" y="3040063"/>
                  <a:ext cx="3175" cy="174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2" y="11"/>
                    </a:cxn>
                    <a:cxn ang="0">
                      <a:pos x="1" y="8"/>
                    </a:cxn>
                    <a:cxn ang="0">
                      <a:pos x="0" y="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" h="11">
                      <a:moveTo>
                        <a:pt x="0" y="0"/>
                      </a:moveTo>
                      <a:lnTo>
                        <a:pt x="2" y="8"/>
                      </a:lnTo>
                      <a:lnTo>
                        <a:pt x="2" y="11"/>
                      </a:lnTo>
                      <a:lnTo>
                        <a:pt x="1" y="8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9" name="Freeform 24"/>
                <p:cNvSpPr>
                  <a:spLocks/>
                </p:cNvSpPr>
                <p:nvPr/>
              </p:nvSpPr>
              <p:spPr bwMode="auto">
                <a:xfrm>
                  <a:off x="7578726" y="3040063"/>
                  <a:ext cx="7938" cy="1127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6"/>
                    </a:cxn>
                    <a:cxn ang="0">
                      <a:pos x="4" y="38"/>
                    </a:cxn>
                    <a:cxn ang="0">
                      <a:pos x="0" y="71"/>
                    </a:cxn>
                    <a:cxn ang="0">
                      <a:pos x="1" y="47"/>
                    </a:cxn>
                    <a:cxn ang="0">
                      <a:pos x="4" y="2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71">
                      <a:moveTo>
                        <a:pt x="5" y="0"/>
                      </a:moveTo>
                      <a:lnTo>
                        <a:pt x="5" y="6"/>
                      </a:lnTo>
                      <a:lnTo>
                        <a:pt x="4" y="38"/>
                      </a:lnTo>
                      <a:lnTo>
                        <a:pt x="0" y="71"/>
                      </a:lnTo>
                      <a:lnTo>
                        <a:pt x="1" y="47"/>
                      </a:lnTo>
                      <a:lnTo>
                        <a:pt x="4" y="2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0" name="Freeform 25"/>
                <p:cNvSpPr>
                  <a:spLocks noEditPoints="1"/>
                </p:cNvSpPr>
                <p:nvPr/>
              </p:nvSpPr>
              <p:spPr bwMode="auto">
                <a:xfrm>
                  <a:off x="7586663" y="3011488"/>
                  <a:ext cx="1588" cy="38100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0" y="24"/>
                    </a:cxn>
                    <a:cxn ang="0">
                      <a:pos x="0" y="22"/>
                    </a:cxn>
                    <a:cxn ang="0">
                      <a:pos x="1" y="0"/>
                    </a:cxn>
                    <a:cxn ang="0">
                      <a:pos x="1" y="11"/>
                    </a:cxn>
                    <a:cxn ang="0">
                      <a:pos x="0" y="22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" h="24">
                      <a:moveTo>
                        <a:pt x="0" y="22"/>
                      </a:moveTo>
                      <a:lnTo>
                        <a:pt x="0" y="24"/>
                      </a:lnTo>
                      <a:lnTo>
                        <a:pt x="0" y="22"/>
                      </a:lnTo>
                      <a:close/>
                      <a:moveTo>
                        <a:pt x="1" y="0"/>
                      </a:moveTo>
                      <a:lnTo>
                        <a:pt x="1" y="11"/>
                      </a:lnTo>
                      <a:lnTo>
                        <a:pt x="0" y="2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1" name="Freeform 26"/>
                <p:cNvSpPr>
                  <a:spLocks noEditPoints="1"/>
                </p:cNvSpPr>
                <p:nvPr/>
              </p:nvSpPr>
              <p:spPr bwMode="auto">
                <a:xfrm>
                  <a:off x="5311776" y="1798638"/>
                  <a:ext cx="601663" cy="519113"/>
                </a:xfrm>
                <a:custGeom>
                  <a:avLst/>
                  <a:gdLst/>
                  <a:ahLst/>
                  <a:cxnLst>
                    <a:cxn ang="0">
                      <a:pos x="261" y="43"/>
                    </a:cxn>
                    <a:cxn ang="0">
                      <a:pos x="307" y="23"/>
                    </a:cxn>
                    <a:cxn ang="0">
                      <a:pos x="312" y="22"/>
                    </a:cxn>
                    <a:cxn ang="0">
                      <a:pos x="317" y="20"/>
                    </a:cxn>
                    <a:cxn ang="0">
                      <a:pos x="315" y="23"/>
                    </a:cxn>
                    <a:cxn ang="0">
                      <a:pos x="343" y="11"/>
                    </a:cxn>
                    <a:cxn ang="0">
                      <a:pos x="379" y="0"/>
                    </a:cxn>
                    <a:cxn ang="0">
                      <a:pos x="368" y="6"/>
                    </a:cxn>
                    <a:cxn ang="0">
                      <a:pos x="339" y="17"/>
                    </a:cxn>
                    <a:cxn ang="0">
                      <a:pos x="351" y="13"/>
                    </a:cxn>
                    <a:cxn ang="0">
                      <a:pos x="347" y="18"/>
                    </a:cxn>
                    <a:cxn ang="0">
                      <a:pos x="343" y="23"/>
                    </a:cxn>
                    <a:cxn ang="0">
                      <a:pos x="299" y="54"/>
                    </a:cxn>
                    <a:cxn ang="0">
                      <a:pos x="307" y="51"/>
                    </a:cxn>
                    <a:cxn ang="0">
                      <a:pos x="299" y="57"/>
                    </a:cxn>
                    <a:cxn ang="0">
                      <a:pos x="301" y="61"/>
                    </a:cxn>
                    <a:cxn ang="0">
                      <a:pos x="296" y="64"/>
                    </a:cxn>
                    <a:cxn ang="0">
                      <a:pos x="286" y="69"/>
                    </a:cxn>
                    <a:cxn ang="0">
                      <a:pos x="274" y="90"/>
                    </a:cxn>
                    <a:cxn ang="0">
                      <a:pos x="257" y="101"/>
                    </a:cxn>
                    <a:cxn ang="0">
                      <a:pos x="257" y="105"/>
                    </a:cxn>
                    <a:cxn ang="0">
                      <a:pos x="247" y="106"/>
                    </a:cxn>
                    <a:cxn ang="0">
                      <a:pos x="236" y="115"/>
                    </a:cxn>
                    <a:cxn ang="0">
                      <a:pos x="235" y="124"/>
                    </a:cxn>
                    <a:cxn ang="0">
                      <a:pos x="222" y="142"/>
                    </a:cxn>
                    <a:cxn ang="0">
                      <a:pos x="214" y="145"/>
                    </a:cxn>
                    <a:cxn ang="0">
                      <a:pos x="201" y="153"/>
                    </a:cxn>
                    <a:cxn ang="0">
                      <a:pos x="209" y="158"/>
                    </a:cxn>
                    <a:cxn ang="0">
                      <a:pos x="212" y="159"/>
                    </a:cxn>
                    <a:cxn ang="0">
                      <a:pos x="167" y="188"/>
                    </a:cxn>
                    <a:cxn ang="0">
                      <a:pos x="154" y="189"/>
                    </a:cxn>
                    <a:cxn ang="0">
                      <a:pos x="117" y="224"/>
                    </a:cxn>
                    <a:cxn ang="0">
                      <a:pos x="102" y="227"/>
                    </a:cxn>
                    <a:cxn ang="0">
                      <a:pos x="78" y="243"/>
                    </a:cxn>
                    <a:cxn ang="0">
                      <a:pos x="35" y="301"/>
                    </a:cxn>
                    <a:cxn ang="0">
                      <a:pos x="11" y="325"/>
                    </a:cxn>
                    <a:cxn ang="0">
                      <a:pos x="7" y="315"/>
                    </a:cxn>
                    <a:cxn ang="0">
                      <a:pos x="1" y="313"/>
                    </a:cxn>
                    <a:cxn ang="0">
                      <a:pos x="20" y="267"/>
                    </a:cxn>
                    <a:cxn ang="0">
                      <a:pos x="18" y="263"/>
                    </a:cxn>
                    <a:cxn ang="0">
                      <a:pos x="32" y="243"/>
                    </a:cxn>
                    <a:cxn ang="0">
                      <a:pos x="48" y="214"/>
                    </a:cxn>
                    <a:cxn ang="0">
                      <a:pos x="81" y="182"/>
                    </a:cxn>
                    <a:cxn ang="0">
                      <a:pos x="94" y="170"/>
                    </a:cxn>
                    <a:cxn ang="0">
                      <a:pos x="100" y="170"/>
                    </a:cxn>
                    <a:cxn ang="0">
                      <a:pos x="103" y="161"/>
                    </a:cxn>
                    <a:cxn ang="0">
                      <a:pos x="99" y="160"/>
                    </a:cxn>
                    <a:cxn ang="0">
                      <a:pos x="117" y="143"/>
                    </a:cxn>
                    <a:cxn ang="0">
                      <a:pos x="169" y="97"/>
                    </a:cxn>
                    <a:cxn ang="0">
                      <a:pos x="172" y="94"/>
                    </a:cxn>
                    <a:cxn ang="0">
                      <a:pos x="167" y="95"/>
                    </a:cxn>
                    <a:cxn ang="0">
                      <a:pos x="158" y="99"/>
                    </a:cxn>
                    <a:cxn ang="0">
                      <a:pos x="187" y="81"/>
                    </a:cxn>
                    <a:cxn ang="0">
                      <a:pos x="195" y="75"/>
                    </a:cxn>
                    <a:cxn ang="0">
                      <a:pos x="233" y="56"/>
                    </a:cxn>
                    <a:cxn ang="0">
                      <a:pos x="291" y="30"/>
                    </a:cxn>
                    <a:cxn ang="0">
                      <a:pos x="310" y="23"/>
                    </a:cxn>
                    <a:cxn ang="0">
                      <a:pos x="325" y="17"/>
                    </a:cxn>
                    <a:cxn ang="0">
                      <a:pos x="330" y="16"/>
                    </a:cxn>
                    <a:cxn ang="0">
                      <a:pos x="336" y="15"/>
                    </a:cxn>
                    <a:cxn ang="0">
                      <a:pos x="336" y="15"/>
                    </a:cxn>
                    <a:cxn ang="0">
                      <a:pos x="347" y="11"/>
                    </a:cxn>
                    <a:cxn ang="0">
                      <a:pos x="362" y="5"/>
                    </a:cxn>
                  </a:cxnLst>
                  <a:rect l="0" t="0" r="r" b="b"/>
                  <a:pathLst>
                    <a:path w="379" h="327">
                      <a:moveTo>
                        <a:pt x="165" y="95"/>
                      </a:moveTo>
                      <a:lnTo>
                        <a:pt x="165" y="96"/>
                      </a:lnTo>
                      <a:lnTo>
                        <a:pt x="164" y="96"/>
                      </a:lnTo>
                      <a:lnTo>
                        <a:pt x="165" y="95"/>
                      </a:lnTo>
                      <a:close/>
                      <a:moveTo>
                        <a:pt x="261" y="43"/>
                      </a:moveTo>
                      <a:lnTo>
                        <a:pt x="260" y="44"/>
                      </a:lnTo>
                      <a:lnTo>
                        <a:pt x="261" y="43"/>
                      </a:lnTo>
                      <a:lnTo>
                        <a:pt x="261" y="43"/>
                      </a:lnTo>
                      <a:close/>
                      <a:moveTo>
                        <a:pt x="309" y="23"/>
                      </a:moveTo>
                      <a:lnTo>
                        <a:pt x="307" y="23"/>
                      </a:lnTo>
                      <a:lnTo>
                        <a:pt x="309" y="23"/>
                      </a:lnTo>
                      <a:close/>
                      <a:moveTo>
                        <a:pt x="312" y="22"/>
                      </a:moveTo>
                      <a:lnTo>
                        <a:pt x="311" y="23"/>
                      </a:lnTo>
                      <a:lnTo>
                        <a:pt x="309" y="23"/>
                      </a:lnTo>
                      <a:lnTo>
                        <a:pt x="312" y="22"/>
                      </a:lnTo>
                      <a:close/>
                      <a:moveTo>
                        <a:pt x="347" y="22"/>
                      </a:moveTo>
                      <a:lnTo>
                        <a:pt x="346" y="23"/>
                      </a:lnTo>
                      <a:lnTo>
                        <a:pt x="345" y="23"/>
                      </a:lnTo>
                      <a:lnTo>
                        <a:pt x="347" y="22"/>
                      </a:lnTo>
                      <a:close/>
                      <a:moveTo>
                        <a:pt x="317" y="20"/>
                      </a:moveTo>
                      <a:lnTo>
                        <a:pt x="312" y="22"/>
                      </a:lnTo>
                      <a:lnTo>
                        <a:pt x="313" y="21"/>
                      </a:lnTo>
                      <a:lnTo>
                        <a:pt x="317" y="20"/>
                      </a:lnTo>
                      <a:close/>
                      <a:moveTo>
                        <a:pt x="331" y="16"/>
                      </a:moveTo>
                      <a:lnTo>
                        <a:pt x="315" y="23"/>
                      </a:lnTo>
                      <a:lnTo>
                        <a:pt x="331" y="16"/>
                      </a:lnTo>
                      <a:close/>
                      <a:moveTo>
                        <a:pt x="343" y="11"/>
                      </a:moveTo>
                      <a:lnTo>
                        <a:pt x="343" y="11"/>
                      </a:lnTo>
                      <a:lnTo>
                        <a:pt x="342" y="12"/>
                      </a:lnTo>
                      <a:lnTo>
                        <a:pt x="343" y="11"/>
                      </a:lnTo>
                      <a:close/>
                      <a:moveTo>
                        <a:pt x="346" y="11"/>
                      </a:moveTo>
                      <a:lnTo>
                        <a:pt x="347" y="11"/>
                      </a:lnTo>
                      <a:lnTo>
                        <a:pt x="346" y="11"/>
                      </a:lnTo>
                      <a:close/>
                      <a:moveTo>
                        <a:pt x="377" y="0"/>
                      </a:moveTo>
                      <a:lnTo>
                        <a:pt x="379" y="0"/>
                      </a:lnTo>
                      <a:lnTo>
                        <a:pt x="371" y="4"/>
                      </a:lnTo>
                      <a:lnTo>
                        <a:pt x="369" y="4"/>
                      </a:lnTo>
                      <a:lnTo>
                        <a:pt x="370" y="4"/>
                      </a:lnTo>
                      <a:lnTo>
                        <a:pt x="369" y="5"/>
                      </a:lnTo>
                      <a:lnTo>
                        <a:pt x="368" y="6"/>
                      </a:lnTo>
                      <a:lnTo>
                        <a:pt x="369" y="6"/>
                      </a:lnTo>
                      <a:lnTo>
                        <a:pt x="353" y="11"/>
                      </a:lnTo>
                      <a:lnTo>
                        <a:pt x="336" y="18"/>
                      </a:lnTo>
                      <a:lnTo>
                        <a:pt x="339" y="18"/>
                      </a:lnTo>
                      <a:lnTo>
                        <a:pt x="339" y="17"/>
                      </a:lnTo>
                      <a:lnTo>
                        <a:pt x="340" y="17"/>
                      </a:lnTo>
                      <a:lnTo>
                        <a:pt x="341" y="16"/>
                      </a:lnTo>
                      <a:lnTo>
                        <a:pt x="346" y="15"/>
                      </a:lnTo>
                      <a:lnTo>
                        <a:pt x="349" y="14"/>
                      </a:lnTo>
                      <a:lnTo>
                        <a:pt x="351" y="13"/>
                      </a:lnTo>
                      <a:lnTo>
                        <a:pt x="351" y="13"/>
                      </a:lnTo>
                      <a:lnTo>
                        <a:pt x="357" y="11"/>
                      </a:lnTo>
                      <a:lnTo>
                        <a:pt x="344" y="18"/>
                      </a:lnTo>
                      <a:lnTo>
                        <a:pt x="332" y="25"/>
                      </a:lnTo>
                      <a:lnTo>
                        <a:pt x="347" y="18"/>
                      </a:lnTo>
                      <a:lnTo>
                        <a:pt x="362" y="11"/>
                      </a:lnTo>
                      <a:lnTo>
                        <a:pt x="365" y="11"/>
                      </a:lnTo>
                      <a:lnTo>
                        <a:pt x="366" y="11"/>
                      </a:lnTo>
                      <a:lnTo>
                        <a:pt x="355" y="18"/>
                      </a:lnTo>
                      <a:lnTo>
                        <a:pt x="343" y="23"/>
                      </a:lnTo>
                      <a:lnTo>
                        <a:pt x="343" y="23"/>
                      </a:lnTo>
                      <a:lnTo>
                        <a:pt x="345" y="23"/>
                      </a:lnTo>
                      <a:lnTo>
                        <a:pt x="331" y="31"/>
                      </a:lnTo>
                      <a:lnTo>
                        <a:pt x="313" y="42"/>
                      </a:lnTo>
                      <a:lnTo>
                        <a:pt x="299" y="54"/>
                      </a:lnTo>
                      <a:lnTo>
                        <a:pt x="302" y="53"/>
                      </a:lnTo>
                      <a:lnTo>
                        <a:pt x="303" y="52"/>
                      </a:lnTo>
                      <a:lnTo>
                        <a:pt x="305" y="52"/>
                      </a:lnTo>
                      <a:lnTo>
                        <a:pt x="306" y="51"/>
                      </a:lnTo>
                      <a:lnTo>
                        <a:pt x="307" y="51"/>
                      </a:lnTo>
                      <a:lnTo>
                        <a:pt x="306" y="53"/>
                      </a:lnTo>
                      <a:lnTo>
                        <a:pt x="305" y="54"/>
                      </a:lnTo>
                      <a:lnTo>
                        <a:pt x="303" y="55"/>
                      </a:lnTo>
                      <a:lnTo>
                        <a:pt x="301" y="56"/>
                      </a:lnTo>
                      <a:lnTo>
                        <a:pt x="299" y="57"/>
                      </a:lnTo>
                      <a:lnTo>
                        <a:pt x="300" y="58"/>
                      </a:lnTo>
                      <a:lnTo>
                        <a:pt x="301" y="58"/>
                      </a:lnTo>
                      <a:lnTo>
                        <a:pt x="302" y="57"/>
                      </a:lnTo>
                      <a:lnTo>
                        <a:pt x="302" y="57"/>
                      </a:lnTo>
                      <a:lnTo>
                        <a:pt x="301" y="61"/>
                      </a:lnTo>
                      <a:lnTo>
                        <a:pt x="297" y="66"/>
                      </a:lnTo>
                      <a:lnTo>
                        <a:pt x="293" y="70"/>
                      </a:lnTo>
                      <a:lnTo>
                        <a:pt x="289" y="72"/>
                      </a:lnTo>
                      <a:lnTo>
                        <a:pt x="292" y="68"/>
                      </a:lnTo>
                      <a:lnTo>
                        <a:pt x="296" y="64"/>
                      </a:lnTo>
                      <a:lnTo>
                        <a:pt x="295" y="63"/>
                      </a:lnTo>
                      <a:lnTo>
                        <a:pt x="293" y="63"/>
                      </a:lnTo>
                      <a:lnTo>
                        <a:pt x="290" y="64"/>
                      </a:lnTo>
                      <a:lnTo>
                        <a:pt x="287" y="68"/>
                      </a:lnTo>
                      <a:lnTo>
                        <a:pt x="286" y="69"/>
                      </a:lnTo>
                      <a:lnTo>
                        <a:pt x="286" y="71"/>
                      </a:lnTo>
                      <a:lnTo>
                        <a:pt x="287" y="70"/>
                      </a:lnTo>
                      <a:lnTo>
                        <a:pt x="288" y="70"/>
                      </a:lnTo>
                      <a:lnTo>
                        <a:pt x="280" y="81"/>
                      </a:lnTo>
                      <a:lnTo>
                        <a:pt x="274" y="90"/>
                      </a:lnTo>
                      <a:lnTo>
                        <a:pt x="271" y="93"/>
                      </a:lnTo>
                      <a:lnTo>
                        <a:pt x="267" y="94"/>
                      </a:lnTo>
                      <a:lnTo>
                        <a:pt x="262" y="96"/>
                      </a:lnTo>
                      <a:lnTo>
                        <a:pt x="258" y="98"/>
                      </a:lnTo>
                      <a:lnTo>
                        <a:pt x="257" y="101"/>
                      </a:lnTo>
                      <a:lnTo>
                        <a:pt x="258" y="100"/>
                      </a:lnTo>
                      <a:lnTo>
                        <a:pt x="259" y="99"/>
                      </a:lnTo>
                      <a:lnTo>
                        <a:pt x="261" y="98"/>
                      </a:lnTo>
                      <a:lnTo>
                        <a:pt x="260" y="102"/>
                      </a:lnTo>
                      <a:lnTo>
                        <a:pt x="257" y="105"/>
                      </a:lnTo>
                      <a:lnTo>
                        <a:pt x="253" y="108"/>
                      </a:lnTo>
                      <a:lnTo>
                        <a:pt x="248" y="109"/>
                      </a:lnTo>
                      <a:lnTo>
                        <a:pt x="243" y="110"/>
                      </a:lnTo>
                      <a:lnTo>
                        <a:pt x="246" y="108"/>
                      </a:lnTo>
                      <a:lnTo>
                        <a:pt x="247" y="106"/>
                      </a:lnTo>
                      <a:lnTo>
                        <a:pt x="244" y="107"/>
                      </a:lnTo>
                      <a:lnTo>
                        <a:pt x="243" y="108"/>
                      </a:lnTo>
                      <a:lnTo>
                        <a:pt x="239" y="111"/>
                      </a:lnTo>
                      <a:lnTo>
                        <a:pt x="239" y="112"/>
                      </a:lnTo>
                      <a:lnTo>
                        <a:pt x="236" y="115"/>
                      </a:lnTo>
                      <a:lnTo>
                        <a:pt x="239" y="114"/>
                      </a:lnTo>
                      <a:lnTo>
                        <a:pt x="246" y="111"/>
                      </a:lnTo>
                      <a:lnTo>
                        <a:pt x="244" y="115"/>
                      </a:lnTo>
                      <a:lnTo>
                        <a:pt x="238" y="123"/>
                      </a:lnTo>
                      <a:lnTo>
                        <a:pt x="235" y="124"/>
                      </a:lnTo>
                      <a:lnTo>
                        <a:pt x="234" y="123"/>
                      </a:lnTo>
                      <a:lnTo>
                        <a:pt x="234" y="122"/>
                      </a:lnTo>
                      <a:lnTo>
                        <a:pt x="229" y="129"/>
                      </a:lnTo>
                      <a:lnTo>
                        <a:pt x="226" y="135"/>
                      </a:lnTo>
                      <a:lnTo>
                        <a:pt x="222" y="142"/>
                      </a:lnTo>
                      <a:lnTo>
                        <a:pt x="218" y="147"/>
                      </a:lnTo>
                      <a:lnTo>
                        <a:pt x="215" y="151"/>
                      </a:lnTo>
                      <a:lnTo>
                        <a:pt x="213" y="150"/>
                      </a:lnTo>
                      <a:lnTo>
                        <a:pt x="213" y="146"/>
                      </a:lnTo>
                      <a:lnTo>
                        <a:pt x="214" y="145"/>
                      </a:lnTo>
                      <a:lnTo>
                        <a:pt x="217" y="142"/>
                      </a:lnTo>
                      <a:lnTo>
                        <a:pt x="214" y="143"/>
                      </a:lnTo>
                      <a:lnTo>
                        <a:pt x="211" y="146"/>
                      </a:lnTo>
                      <a:lnTo>
                        <a:pt x="207" y="148"/>
                      </a:lnTo>
                      <a:lnTo>
                        <a:pt x="201" y="153"/>
                      </a:lnTo>
                      <a:lnTo>
                        <a:pt x="200" y="154"/>
                      </a:lnTo>
                      <a:lnTo>
                        <a:pt x="202" y="155"/>
                      </a:lnTo>
                      <a:lnTo>
                        <a:pt x="206" y="155"/>
                      </a:lnTo>
                      <a:lnTo>
                        <a:pt x="208" y="158"/>
                      </a:lnTo>
                      <a:lnTo>
                        <a:pt x="209" y="158"/>
                      </a:lnTo>
                      <a:lnTo>
                        <a:pt x="209" y="157"/>
                      </a:lnTo>
                      <a:lnTo>
                        <a:pt x="213" y="156"/>
                      </a:lnTo>
                      <a:lnTo>
                        <a:pt x="216" y="153"/>
                      </a:lnTo>
                      <a:lnTo>
                        <a:pt x="217" y="154"/>
                      </a:lnTo>
                      <a:lnTo>
                        <a:pt x="212" y="159"/>
                      </a:lnTo>
                      <a:lnTo>
                        <a:pt x="204" y="166"/>
                      </a:lnTo>
                      <a:lnTo>
                        <a:pt x="195" y="172"/>
                      </a:lnTo>
                      <a:lnTo>
                        <a:pt x="185" y="179"/>
                      </a:lnTo>
                      <a:lnTo>
                        <a:pt x="176" y="184"/>
                      </a:lnTo>
                      <a:lnTo>
                        <a:pt x="167" y="188"/>
                      </a:lnTo>
                      <a:lnTo>
                        <a:pt x="160" y="191"/>
                      </a:lnTo>
                      <a:lnTo>
                        <a:pt x="159" y="189"/>
                      </a:lnTo>
                      <a:lnTo>
                        <a:pt x="158" y="188"/>
                      </a:lnTo>
                      <a:lnTo>
                        <a:pt x="157" y="188"/>
                      </a:lnTo>
                      <a:lnTo>
                        <a:pt x="154" y="189"/>
                      </a:lnTo>
                      <a:lnTo>
                        <a:pt x="150" y="193"/>
                      </a:lnTo>
                      <a:lnTo>
                        <a:pt x="143" y="199"/>
                      </a:lnTo>
                      <a:lnTo>
                        <a:pt x="135" y="208"/>
                      </a:lnTo>
                      <a:lnTo>
                        <a:pt x="126" y="216"/>
                      </a:lnTo>
                      <a:lnTo>
                        <a:pt x="117" y="224"/>
                      </a:lnTo>
                      <a:lnTo>
                        <a:pt x="108" y="229"/>
                      </a:lnTo>
                      <a:lnTo>
                        <a:pt x="100" y="232"/>
                      </a:lnTo>
                      <a:lnTo>
                        <a:pt x="100" y="229"/>
                      </a:lnTo>
                      <a:lnTo>
                        <a:pt x="101" y="228"/>
                      </a:lnTo>
                      <a:lnTo>
                        <a:pt x="102" y="227"/>
                      </a:lnTo>
                      <a:lnTo>
                        <a:pt x="103" y="225"/>
                      </a:lnTo>
                      <a:lnTo>
                        <a:pt x="98" y="225"/>
                      </a:lnTo>
                      <a:lnTo>
                        <a:pt x="93" y="228"/>
                      </a:lnTo>
                      <a:lnTo>
                        <a:pt x="86" y="234"/>
                      </a:lnTo>
                      <a:lnTo>
                        <a:pt x="78" y="243"/>
                      </a:lnTo>
                      <a:lnTo>
                        <a:pt x="70" y="254"/>
                      </a:lnTo>
                      <a:lnTo>
                        <a:pt x="61" y="265"/>
                      </a:lnTo>
                      <a:lnTo>
                        <a:pt x="52" y="277"/>
                      </a:lnTo>
                      <a:lnTo>
                        <a:pt x="43" y="289"/>
                      </a:lnTo>
                      <a:lnTo>
                        <a:pt x="35" y="301"/>
                      </a:lnTo>
                      <a:lnTo>
                        <a:pt x="27" y="311"/>
                      </a:lnTo>
                      <a:lnTo>
                        <a:pt x="21" y="319"/>
                      </a:lnTo>
                      <a:lnTo>
                        <a:pt x="16" y="325"/>
                      </a:lnTo>
                      <a:lnTo>
                        <a:pt x="12" y="327"/>
                      </a:lnTo>
                      <a:lnTo>
                        <a:pt x="11" y="325"/>
                      </a:lnTo>
                      <a:lnTo>
                        <a:pt x="10" y="323"/>
                      </a:lnTo>
                      <a:lnTo>
                        <a:pt x="9" y="318"/>
                      </a:lnTo>
                      <a:lnTo>
                        <a:pt x="9" y="316"/>
                      </a:lnTo>
                      <a:lnTo>
                        <a:pt x="8" y="315"/>
                      </a:lnTo>
                      <a:lnTo>
                        <a:pt x="7" y="315"/>
                      </a:lnTo>
                      <a:lnTo>
                        <a:pt x="5" y="317"/>
                      </a:lnTo>
                      <a:lnTo>
                        <a:pt x="4" y="317"/>
                      </a:lnTo>
                      <a:lnTo>
                        <a:pt x="2" y="318"/>
                      </a:lnTo>
                      <a:lnTo>
                        <a:pt x="2" y="314"/>
                      </a:lnTo>
                      <a:lnTo>
                        <a:pt x="1" y="313"/>
                      </a:lnTo>
                      <a:lnTo>
                        <a:pt x="0" y="312"/>
                      </a:lnTo>
                      <a:lnTo>
                        <a:pt x="3" y="299"/>
                      </a:lnTo>
                      <a:lnTo>
                        <a:pt x="8" y="287"/>
                      </a:lnTo>
                      <a:lnTo>
                        <a:pt x="13" y="277"/>
                      </a:lnTo>
                      <a:lnTo>
                        <a:pt x="20" y="267"/>
                      </a:lnTo>
                      <a:lnTo>
                        <a:pt x="27" y="257"/>
                      </a:lnTo>
                      <a:lnTo>
                        <a:pt x="25" y="258"/>
                      </a:lnTo>
                      <a:lnTo>
                        <a:pt x="22" y="261"/>
                      </a:lnTo>
                      <a:lnTo>
                        <a:pt x="20" y="262"/>
                      </a:lnTo>
                      <a:lnTo>
                        <a:pt x="18" y="263"/>
                      </a:lnTo>
                      <a:lnTo>
                        <a:pt x="20" y="261"/>
                      </a:lnTo>
                      <a:lnTo>
                        <a:pt x="22" y="256"/>
                      </a:lnTo>
                      <a:lnTo>
                        <a:pt x="25" y="251"/>
                      </a:lnTo>
                      <a:lnTo>
                        <a:pt x="31" y="243"/>
                      </a:lnTo>
                      <a:lnTo>
                        <a:pt x="32" y="243"/>
                      </a:lnTo>
                      <a:lnTo>
                        <a:pt x="31" y="243"/>
                      </a:lnTo>
                      <a:lnTo>
                        <a:pt x="29" y="245"/>
                      </a:lnTo>
                      <a:lnTo>
                        <a:pt x="31" y="235"/>
                      </a:lnTo>
                      <a:lnTo>
                        <a:pt x="39" y="225"/>
                      </a:lnTo>
                      <a:lnTo>
                        <a:pt x="48" y="214"/>
                      </a:lnTo>
                      <a:lnTo>
                        <a:pt x="72" y="195"/>
                      </a:lnTo>
                      <a:lnTo>
                        <a:pt x="82" y="187"/>
                      </a:lnTo>
                      <a:lnTo>
                        <a:pt x="91" y="180"/>
                      </a:lnTo>
                      <a:lnTo>
                        <a:pt x="86" y="179"/>
                      </a:lnTo>
                      <a:lnTo>
                        <a:pt x="81" y="182"/>
                      </a:lnTo>
                      <a:lnTo>
                        <a:pt x="77" y="187"/>
                      </a:lnTo>
                      <a:lnTo>
                        <a:pt x="72" y="191"/>
                      </a:lnTo>
                      <a:lnTo>
                        <a:pt x="76" y="183"/>
                      </a:lnTo>
                      <a:lnTo>
                        <a:pt x="84" y="176"/>
                      </a:lnTo>
                      <a:lnTo>
                        <a:pt x="94" y="170"/>
                      </a:lnTo>
                      <a:lnTo>
                        <a:pt x="92" y="172"/>
                      </a:lnTo>
                      <a:lnTo>
                        <a:pt x="94" y="172"/>
                      </a:lnTo>
                      <a:lnTo>
                        <a:pt x="96" y="172"/>
                      </a:lnTo>
                      <a:lnTo>
                        <a:pt x="98" y="171"/>
                      </a:lnTo>
                      <a:lnTo>
                        <a:pt x="100" y="170"/>
                      </a:lnTo>
                      <a:lnTo>
                        <a:pt x="101" y="168"/>
                      </a:lnTo>
                      <a:lnTo>
                        <a:pt x="102" y="165"/>
                      </a:lnTo>
                      <a:lnTo>
                        <a:pt x="102" y="164"/>
                      </a:lnTo>
                      <a:lnTo>
                        <a:pt x="103" y="162"/>
                      </a:lnTo>
                      <a:lnTo>
                        <a:pt x="103" y="161"/>
                      </a:lnTo>
                      <a:lnTo>
                        <a:pt x="107" y="157"/>
                      </a:lnTo>
                      <a:lnTo>
                        <a:pt x="106" y="157"/>
                      </a:lnTo>
                      <a:lnTo>
                        <a:pt x="103" y="159"/>
                      </a:lnTo>
                      <a:lnTo>
                        <a:pt x="101" y="160"/>
                      </a:lnTo>
                      <a:lnTo>
                        <a:pt x="99" y="160"/>
                      </a:lnTo>
                      <a:lnTo>
                        <a:pt x="98" y="161"/>
                      </a:lnTo>
                      <a:lnTo>
                        <a:pt x="98" y="161"/>
                      </a:lnTo>
                      <a:lnTo>
                        <a:pt x="104" y="154"/>
                      </a:lnTo>
                      <a:lnTo>
                        <a:pt x="111" y="149"/>
                      </a:lnTo>
                      <a:lnTo>
                        <a:pt x="117" y="143"/>
                      </a:lnTo>
                      <a:lnTo>
                        <a:pt x="116" y="143"/>
                      </a:lnTo>
                      <a:lnTo>
                        <a:pt x="135" y="127"/>
                      </a:lnTo>
                      <a:lnTo>
                        <a:pt x="154" y="111"/>
                      </a:lnTo>
                      <a:lnTo>
                        <a:pt x="161" y="104"/>
                      </a:lnTo>
                      <a:lnTo>
                        <a:pt x="169" y="97"/>
                      </a:lnTo>
                      <a:lnTo>
                        <a:pt x="171" y="96"/>
                      </a:lnTo>
                      <a:lnTo>
                        <a:pt x="169" y="96"/>
                      </a:lnTo>
                      <a:lnTo>
                        <a:pt x="171" y="94"/>
                      </a:lnTo>
                      <a:lnTo>
                        <a:pt x="172" y="94"/>
                      </a:lnTo>
                      <a:lnTo>
                        <a:pt x="172" y="94"/>
                      </a:lnTo>
                      <a:lnTo>
                        <a:pt x="173" y="92"/>
                      </a:lnTo>
                      <a:lnTo>
                        <a:pt x="172" y="93"/>
                      </a:lnTo>
                      <a:lnTo>
                        <a:pt x="171" y="93"/>
                      </a:lnTo>
                      <a:lnTo>
                        <a:pt x="170" y="94"/>
                      </a:lnTo>
                      <a:lnTo>
                        <a:pt x="167" y="95"/>
                      </a:lnTo>
                      <a:lnTo>
                        <a:pt x="167" y="94"/>
                      </a:lnTo>
                      <a:lnTo>
                        <a:pt x="166" y="95"/>
                      </a:lnTo>
                      <a:lnTo>
                        <a:pt x="165" y="95"/>
                      </a:lnTo>
                      <a:lnTo>
                        <a:pt x="163" y="96"/>
                      </a:lnTo>
                      <a:lnTo>
                        <a:pt x="158" y="99"/>
                      </a:lnTo>
                      <a:lnTo>
                        <a:pt x="172" y="89"/>
                      </a:lnTo>
                      <a:lnTo>
                        <a:pt x="186" y="81"/>
                      </a:lnTo>
                      <a:lnTo>
                        <a:pt x="187" y="80"/>
                      </a:lnTo>
                      <a:lnTo>
                        <a:pt x="188" y="80"/>
                      </a:lnTo>
                      <a:lnTo>
                        <a:pt x="187" y="81"/>
                      </a:lnTo>
                      <a:lnTo>
                        <a:pt x="193" y="78"/>
                      </a:lnTo>
                      <a:lnTo>
                        <a:pt x="199" y="75"/>
                      </a:lnTo>
                      <a:lnTo>
                        <a:pt x="196" y="75"/>
                      </a:lnTo>
                      <a:lnTo>
                        <a:pt x="194" y="77"/>
                      </a:lnTo>
                      <a:lnTo>
                        <a:pt x="195" y="75"/>
                      </a:lnTo>
                      <a:lnTo>
                        <a:pt x="198" y="74"/>
                      </a:lnTo>
                      <a:lnTo>
                        <a:pt x="197" y="74"/>
                      </a:lnTo>
                      <a:lnTo>
                        <a:pt x="215" y="64"/>
                      </a:lnTo>
                      <a:lnTo>
                        <a:pt x="234" y="55"/>
                      </a:lnTo>
                      <a:lnTo>
                        <a:pt x="233" y="56"/>
                      </a:lnTo>
                      <a:lnTo>
                        <a:pt x="260" y="44"/>
                      </a:lnTo>
                      <a:lnTo>
                        <a:pt x="258" y="44"/>
                      </a:lnTo>
                      <a:lnTo>
                        <a:pt x="293" y="29"/>
                      </a:lnTo>
                      <a:lnTo>
                        <a:pt x="292" y="30"/>
                      </a:lnTo>
                      <a:lnTo>
                        <a:pt x="291" y="30"/>
                      </a:lnTo>
                      <a:lnTo>
                        <a:pt x="291" y="30"/>
                      </a:lnTo>
                      <a:lnTo>
                        <a:pt x="304" y="25"/>
                      </a:lnTo>
                      <a:lnTo>
                        <a:pt x="307" y="23"/>
                      </a:lnTo>
                      <a:lnTo>
                        <a:pt x="306" y="25"/>
                      </a:lnTo>
                      <a:lnTo>
                        <a:pt x="310" y="23"/>
                      </a:lnTo>
                      <a:lnTo>
                        <a:pt x="313" y="22"/>
                      </a:lnTo>
                      <a:lnTo>
                        <a:pt x="317" y="20"/>
                      </a:lnTo>
                      <a:lnTo>
                        <a:pt x="320" y="19"/>
                      </a:lnTo>
                      <a:lnTo>
                        <a:pt x="322" y="18"/>
                      </a:lnTo>
                      <a:lnTo>
                        <a:pt x="325" y="17"/>
                      </a:lnTo>
                      <a:lnTo>
                        <a:pt x="325" y="17"/>
                      </a:lnTo>
                      <a:lnTo>
                        <a:pt x="334" y="14"/>
                      </a:lnTo>
                      <a:lnTo>
                        <a:pt x="309" y="25"/>
                      </a:lnTo>
                      <a:lnTo>
                        <a:pt x="331" y="16"/>
                      </a:lnTo>
                      <a:lnTo>
                        <a:pt x="330" y="16"/>
                      </a:lnTo>
                      <a:lnTo>
                        <a:pt x="332" y="15"/>
                      </a:lnTo>
                      <a:lnTo>
                        <a:pt x="335" y="14"/>
                      </a:lnTo>
                      <a:lnTo>
                        <a:pt x="338" y="13"/>
                      </a:lnTo>
                      <a:lnTo>
                        <a:pt x="336" y="14"/>
                      </a:lnTo>
                      <a:lnTo>
                        <a:pt x="336" y="15"/>
                      </a:lnTo>
                      <a:lnTo>
                        <a:pt x="336" y="15"/>
                      </a:lnTo>
                      <a:lnTo>
                        <a:pt x="329" y="17"/>
                      </a:lnTo>
                      <a:lnTo>
                        <a:pt x="324" y="20"/>
                      </a:lnTo>
                      <a:lnTo>
                        <a:pt x="330" y="17"/>
                      </a:lnTo>
                      <a:lnTo>
                        <a:pt x="336" y="15"/>
                      </a:lnTo>
                      <a:lnTo>
                        <a:pt x="339" y="13"/>
                      </a:lnTo>
                      <a:lnTo>
                        <a:pt x="344" y="11"/>
                      </a:lnTo>
                      <a:lnTo>
                        <a:pt x="343" y="11"/>
                      </a:lnTo>
                      <a:lnTo>
                        <a:pt x="346" y="11"/>
                      </a:lnTo>
                      <a:lnTo>
                        <a:pt x="347" y="11"/>
                      </a:lnTo>
                      <a:lnTo>
                        <a:pt x="362" y="5"/>
                      </a:lnTo>
                      <a:lnTo>
                        <a:pt x="361" y="6"/>
                      </a:lnTo>
                      <a:lnTo>
                        <a:pt x="362" y="5"/>
                      </a:lnTo>
                      <a:lnTo>
                        <a:pt x="362" y="5"/>
                      </a:lnTo>
                      <a:lnTo>
                        <a:pt x="362" y="5"/>
                      </a:lnTo>
                      <a:lnTo>
                        <a:pt x="363" y="4"/>
                      </a:lnTo>
                      <a:lnTo>
                        <a:pt x="373" y="2"/>
                      </a:lnTo>
                      <a:lnTo>
                        <a:pt x="372" y="2"/>
                      </a:lnTo>
                      <a:lnTo>
                        <a:pt x="37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2" name="Freeform 27"/>
                <p:cNvSpPr>
                  <a:spLocks noEditPoints="1"/>
                </p:cNvSpPr>
                <p:nvPr/>
              </p:nvSpPr>
              <p:spPr bwMode="auto">
                <a:xfrm>
                  <a:off x="5719763" y="1749425"/>
                  <a:ext cx="1857375" cy="1320800"/>
                </a:xfrm>
                <a:custGeom>
                  <a:avLst/>
                  <a:gdLst/>
                  <a:ahLst/>
                  <a:cxnLst>
                    <a:cxn ang="0">
                      <a:pos x="1155" y="684"/>
                    </a:cxn>
                    <a:cxn ang="0">
                      <a:pos x="1146" y="577"/>
                    </a:cxn>
                    <a:cxn ang="0">
                      <a:pos x="1145" y="574"/>
                    </a:cxn>
                    <a:cxn ang="0">
                      <a:pos x="555" y="81"/>
                    </a:cxn>
                    <a:cxn ang="0">
                      <a:pos x="536" y="61"/>
                    </a:cxn>
                    <a:cxn ang="0">
                      <a:pos x="490" y="8"/>
                    </a:cxn>
                    <a:cxn ang="0">
                      <a:pos x="498" y="9"/>
                    </a:cxn>
                    <a:cxn ang="0">
                      <a:pos x="1130" y="526"/>
                    </a:cxn>
                    <a:cxn ang="0">
                      <a:pos x="1156" y="686"/>
                    </a:cxn>
                    <a:cxn ang="0">
                      <a:pos x="1108" y="592"/>
                    </a:cxn>
                    <a:cxn ang="0">
                      <a:pos x="1065" y="704"/>
                    </a:cxn>
                    <a:cxn ang="0">
                      <a:pos x="999" y="619"/>
                    </a:cxn>
                    <a:cxn ang="0">
                      <a:pos x="927" y="585"/>
                    </a:cxn>
                    <a:cxn ang="0">
                      <a:pos x="724" y="551"/>
                    </a:cxn>
                    <a:cxn ang="0">
                      <a:pos x="777" y="613"/>
                    </a:cxn>
                    <a:cxn ang="0">
                      <a:pos x="819" y="585"/>
                    </a:cxn>
                    <a:cxn ang="0">
                      <a:pos x="814" y="727"/>
                    </a:cxn>
                    <a:cxn ang="0">
                      <a:pos x="707" y="759"/>
                    </a:cxn>
                    <a:cxn ang="0">
                      <a:pos x="558" y="619"/>
                    </a:cxn>
                    <a:cxn ang="0">
                      <a:pos x="552" y="533"/>
                    </a:cxn>
                    <a:cxn ang="0">
                      <a:pos x="446" y="536"/>
                    </a:cxn>
                    <a:cxn ang="0">
                      <a:pos x="376" y="495"/>
                    </a:cxn>
                    <a:cxn ang="0">
                      <a:pos x="400" y="523"/>
                    </a:cxn>
                    <a:cxn ang="0">
                      <a:pos x="344" y="525"/>
                    </a:cxn>
                    <a:cxn ang="0">
                      <a:pos x="243" y="451"/>
                    </a:cxn>
                    <a:cxn ang="0">
                      <a:pos x="309" y="512"/>
                    </a:cxn>
                    <a:cxn ang="0">
                      <a:pos x="269" y="563"/>
                    </a:cxn>
                    <a:cxn ang="0">
                      <a:pos x="195" y="492"/>
                    </a:cxn>
                    <a:cxn ang="0">
                      <a:pos x="27" y="626"/>
                    </a:cxn>
                    <a:cxn ang="0">
                      <a:pos x="56" y="527"/>
                    </a:cxn>
                    <a:cxn ang="0">
                      <a:pos x="49" y="452"/>
                    </a:cxn>
                    <a:cxn ang="0">
                      <a:pos x="102" y="421"/>
                    </a:cxn>
                    <a:cxn ang="0">
                      <a:pos x="177" y="295"/>
                    </a:cxn>
                    <a:cxn ang="0">
                      <a:pos x="207" y="319"/>
                    </a:cxn>
                    <a:cxn ang="0">
                      <a:pos x="209" y="333"/>
                    </a:cxn>
                    <a:cxn ang="0">
                      <a:pos x="290" y="271"/>
                    </a:cxn>
                    <a:cxn ang="0">
                      <a:pos x="282" y="261"/>
                    </a:cxn>
                    <a:cxn ang="0">
                      <a:pos x="311" y="226"/>
                    </a:cxn>
                    <a:cxn ang="0">
                      <a:pos x="268" y="167"/>
                    </a:cxn>
                    <a:cxn ang="0">
                      <a:pos x="249" y="249"/>
                    </a:cxn>
                    <a:cxn ang="0">
                      <a:pos x="243" y="290"/>
                    </a:cxn>
                    <a:cxn ang="0">
                      <a:pos x="187" y="278"/>
                    </a:cxn>
                    <a:cxn ang="0">
                      <a:pos x="134" y="290"/>
                    </a:cxn>
                    <a:cxn ang="0">
                      <a:pos x="127" y="271"/>
                    </a:cxn>
                    <a:cxn ang="0">
                      <a:pos x="171" y="198"/>
                    </a:cxn>
                    <a:cxn ang="0">
                      <a:pos x="186" y="147"/>
                    </a:cxn>
                    <a:cxn ang="0">
                      <a:pos x="199" y="137"/>
                    </a:cxn>
                    <a:cxn ang="0">
                      <a:pos x="233" y="120"/>
                    </a:cxn>
                    <a:cxn ang="0">
                      <a:pos x="261" y="106"/>
                    </a:cxn>
                    <a:cxn ang="0">
                      <a:pos x="310" y="114"/>
                    </a:cxn>
                    <a:cxn ang="0">
                      <a:pos x="345" y="154"/>
                    </a:cxn>
                    <a:cxn ang="0">
                      <a:pos x="398" y="149"/>
                    </a:cxn>
                    <a:cxn ang="0">
                      <a:pos x="379" y="102"/>
                    </a:cxn>
                    <a:cxn ang="0">
                      <a:pos x="435" y="84"/>
                    </a:cxn>
                    <a:cxn ang="0">
                      <a:pos x="458" y="82"/>
                    </a:cxn>
                    <a:cxn ang="0">
                      <a:pos x="462" y="65"/>
                    </a:cxn>
                    <a:cxn ang="0">
                      <a:pos x="439" y="38"/>
                    </a:cxn>
                    <a:cxn ang="0">
                      <a:pos x="457" y="31"/>
                    </a:cxn>
                    <a:cxn ang="0">
                      <a:pos x="458" y="23"/>
                    </a:cxn>
                    <a:cxn ang="0">
                      <a:pos x="415" y="5"/>
                    </a:cxn>
                  </a:cxnLst>
                  <a:rect l="0" t="0" r="r" b="b"/>
                  <a:pathLst>
                    <a:path w="1170" h="832">
                      <a:moveTo>
                        <a:pt x="1160" y="750"/>
                      </a:moveTo>
                      <a:lnTo>
                        <a:pt x="1163" y="763"/>
                      </a:lnTo>
                      <a:lnTo>
                        <a:pt x="1167" y="785"/>
                      </a:lnTo>
                      <a:lnTo>
                        <a:pt x="1170" y="808"/>
                      </a:lnTo>
                      <a:lnTo>
                        <a:pt x="1169" y="832"/>
                      </a:lnTo>
                      <a:lnTo>
                        <a:pt x="1168" y="832"/>
                      </a:lnTo>
                      <a:lnTo>
                        <a:pt x="1165" y="821"/>
                      </a:lnTo>
                      <a:lnTo>
                        <a:pt x="1163" y="808"/>
                      </a:lnTo>
                      <a:lnTo>
                        <a:pt x="1162" y="793"/>
                      </a:lnTo>
                      <a:lnTo>
                        <a:pt x="1161" y="776"/>
                      </a:lnTo>
                      <a:lnTo>
                        <a:pt x="1160" y="758"/>
                      </a:lnTo>
                      <a:lnTo>
                        <a:pt x="1160" y="750"/>
                      </a:lnTo>
                      <a:close/>
                      <a:moveTo>
                        <a:pt x="1151" y="672"/>
                      </a:moveTo>
                      <a:lnTo>
                        <a:pt x="1151" y="678"/>
                      </a:lnTo>
                      <a:lnTo>
                        <a:pt x="1152" y="682"/>
                      </a:lnTo>
                      <a:lnTo>
                        <a:pt x="1155" y="684"/>
                      </a:lnTo>
                      <a:lnTo>
                        <a:pt x="1155" y="686"/>
                      </a:lnTo>
                      <a:lnTo>
                        <a:pt x="1157" y="703"/>
                      </a:lnTo>
                      <a:lnTo>
                        <a:pt x="1158" y="721"/>
                      </a:lnTo>
                      <a:lnTo>
                        <a:pt x="1160" y="740"/>
                      </a:lnTo>
                      <a:lnTo>
                        <a:pt x="1160" y="750"/>
                      </a:lnTo>
                      <a:lnTo>
                        <a:pt x="1157" y="740"/>
                      </a:lnTo>
                      <a:lnTo>
                        <a:pt x="1152" y="718"/>
                      </a:lnTo>
                      <a:lnTo>
                        <a:pt x="1150" y="695"/>
                      </a:lnTo>
                      <a:lnTo>
                        <a:pt x="1151" y="672"/>
                      </a:lnTo>
                      <a:close/>
                      <a:moveTo>
                        <a:pt x="50" y="627"/>
                      </a:moveTo>
                      <a:lnTo>
                        <a:pt x="52" y="628"/>
                      </a:lnTo>
                      <a:lnTo>
                        <a:pt x="49" y="628"/>
                      </a:lnTo>
                      <a:lnTo>
                        <a:pt x="50" y="627"/>
                      </a:lnTo>
                      <a:close/>
                      <a:moveTo>
                        <a:pt x="1145" y="576"/>
                      </a:moveTo>
                      <a:lnTo>
                        <a:pt x="1146" y="576"/>
                      </a:lnTo>
                      <a:lnTo>
                        <a:pt x="1146" y="577"/>
                      </a:lnTo>
                      <a:lnTo>
                        <a:pt x="1147" y="579"/>
                      </a:lnTo>
                      <a:lnTo>
                        <a:pt x="1152" y="598"/>
                      </a:lnTo>
                      <a:lnTo>
                        <a:pt x="1150" y="597"/>
                      </a:lnTo>
                      <a:lnTo>
                        <a:pt x="1149" y="593"/>
                      </a:lnTo>
                      <a:lnTo>
                        <a:pt x="1148" y="586"/>
                      </a:lnTo>
                      <a:lnTo>
                        <a:pt x="1145" y="576"/>
                      </a:lnTo>
                      <a:close/>
                      <a:moveTo>
                        <a:pt x="1140" y="559"/>
                      </a:moveTo>
                      <a:lnTo>
                        <a:pt x="1141" y="559"/>
                      </a:lnTo>
                      <a:lnTo>
                        <a:pt x="1142" y="563"/>
                      </a:lnTo>
                      <a:lnTo>
                        <a:pt x="1145" y="570"/>
                      </a:lnTo>
                      <a:lnTo>
                        <a:pt x="1145" y="574"/>
                      </a:lnTo>
                      <a:lnTo>
                        <a:pt x="1145" y="575"/>
                      </a:lnTo>
                      <a:lnTo>
                        <a:pt x="1146" y="576"/>
                      </a:lnTo>
                      <a:lnTo>
                        <a:pt x="1145" y="576"/>
                      </a:lnTo>
                      <a:lnTo>
                        <a:pt x="1145" y="575"/>
                      </a:lnTo>
                      <a:lnTo>
                        <a:pt x="1145" y="574"/>
                      </a:lnTo>
                      <a:lnTo>
                        <a:pt x="1140" y="559"/>
                      </a:lnTo>
                      <a:close/>
                      <a:moveTo>
                        <a:pt x="939" y="230"/>
                      </a:moveTo>
                      <a:lnTo>
                        <a:pt x="960" y="252"/>
                      </a:lnTo>
                      <a:lnTo>
                        <a:pt x="981" y="273"/>
                      </a:lnTo>
                      <a:lnTo>
                        <a:pt x="961" y="254"/>
                      </a:lnTo>
                      <a:lnTo>
                        <a:pt x="939" y="230"/>
                      </a:lnTo>
                      <a:close/>
                      <a:moveTo>
                        <a:pt x="525" y="54"/>
                      </a:moveTo>
                      <a:lnTo>
                        <a:pt x="528" y="56"/>
                      </a:lnTo>
                      <a:lnTo>
                        <a:pt x="529" y="57"/>
                      </a:lnTo>
                      <a:lnTo>
                        <a:pt x="522" y="57"/>
                      </a:lnTo>
                      <a:lnTo>
                        <a:pt x="517" y="56"/>
                      </a:lnTo>
                      <a:lnTo>
                        <a:pt x="521" y="57"/>
                      </a:lnTo>
                      <a:lnTo>
                        <a:pt x="535" y="62"/>
                      </a:lnTo>
                      <a:lnTo>
                        <a:pt x="546" y="69"/>
                      </a:lnTo>
                      <a:lnTo>
                        <a:pt x="553" y="75"/>
                      </a:lnTo>
                      <a:lnTo>
                        <a:pt x="555" y="81"/>
                      </a:lnTo>
                      <a:lnTo>
                        <a:pt x="553" y="81"/>
                      </a:lnTo>
                      <a:lnTo>
                        <a:pt x="551" y="82"/>
                      </a:lnTo>
                      <a:lnTo>
                        <a:pt x="548" y="82"/>
                      </a:lnTo>
                      <a:lnTo>
                        <a:pt x="552" y="84"/>
                      </a:lnTo>
                      <a:lnTo>
                        <a:pt x="557" y="85"/>
                      </a:lnTo>
                      <a:lnTo>
                        <a:pt x="568" y="84"/>
                      </a:lnTo>
                      <a:lnTo>
                        <a:pt x="565" y="82"/>
                      </a:lnTo>
                      <a:lnTo>
                        <a:pt x="564" y="81"/>
                      </a:lnTo>
                      <a:lnTo>
                        <a:pt x="563" y="80"/>
                      </a:lnTo>
                      <a:lnTo>
                        <a:pt x="562" y="77"/>
                      </a:lnTo>
                      <a:lnTo>
                        <a:pt x="564" y="76"/>
                      </a:lnTo>
                      <a:lnTo>
                        <a:pt x="559" y="74"/>
                      </a:lnTo>
                      <a:lnTo>
                        <a:pt x="554" y="71"/>
                      </a:lnTo>
                      <a:lnTo>
                        <a:pt x="548" y="69"/>
                      </a:lnTo>
                      <a:lnTo>
                        <a:pt x="543" y="65"/>
                      </a:lnTo>
                      <a:lnTo>
                        <a:pt x="536" y="61"/>
                      </a:lnTo>
                      <a:lnTo>
                        <a:pt x="537" y="57"/>
                      </a:lnTo>
                      <a:lnTo>
                        <a:pt x="539" y="56"/>
                      </a:lnTo>
                      <a:lnTo>
                        <a:pt x="534" y="54"/>
                      </a:lnTo>
                      <a:lnTo>
                        <a:pt x="525" y="54"/>
                      </a:lnTo>
                      <a:close/>
                      <a:moveTo>
                        <a:pt x="495" y="38"/>
                      </a:moveTo>
                      <a:lnTo>
                        <a:pt x="498" y="39"/>
                      </a:lnTo>
                      <a:lnTo>
                        <a:pt x="504" y="40"/>
                      </a:lnTo>
                      <a:lnTo>
                        <a:pt x="506" y="41"/>
                      </a:lnTo>
                      <a:lnTo>
                        <a:pt x="499" y="39"/>
                      </a:lnTo>
                      <a:lnTo>
                        <a:pt x="495" y="38"/>
                      </a:lnTo>
                      <a:close/>
                      <a:moveTo>
                        <a:pt x="490" y="8"/>
                      </a:moveTo>
                      <a:lnTo>
                        <a:pt x="493" y="9"/>
                      </a:lnTo>
                      <a:lnTo>
                        <a:pt x="491" y="9"/>
                      </a:lnTo>
                      <a:lnTo>
                        <a:pt x="490" y="8"/>
                      </a:lnTo>
                      <a:close/>
                      <a:moveTo>
                        <a:pt x="488" y="8"/>
                      </a:moveTo>
                      <a:lnTo>
                        <a:pt x="490" y="8"/>
                      </a:lnTo>
                      <a:lnTo>
                        <a:pt x="488" y="8"/>
                      </a:lnTo>
                      <a:close/>
                      <a:moveTo>
                        <a:pt x="386" y="0"/>
                      </a:moveTo>
                      <a:lnTo>
                        <a:pt x="414" y="1"/>
                      </a:lnTo>
                      <a:lnTo>
                        <a:pt x="411" y="0"/>
                      </a:lnTo>
                      <a:lnTo>
                        <a:pt x="414" y="0"/>
                      </a:lnTo>
                      <a:lnTo>
                        <a:pt x="443" y="2"/>
                      </a:lnTo>
                      <a:lnTo>
                        <a:pt x="474" y="6"/>
                      </a:lnTo>
                      <a:lnTo>
                        <a:pt x="504" y="12"/>
                      </a:lnTo>
                      <a:lnTo>
                        <a:pt x="489" y="9"/>
                      </a:lnTo>
                      <a:lnTo>
                        <a:pt x="473" y="5"/>
                      </a:lnTo>
                      <a:lnTo>
                        <a:pt x="484" y="7"/>
                      </a:lnTo>
                      <a:lnTo>
                        <a:pt x="488" y="8"/>
                      </a:lnTo>
                      <a:lnTo>
                        <a:pt x="487" y="8"/>
                      </a:lnTo>
                      <a:lnTo>
                        <a:pt x="491" y="9"/>
                      </a:lnTo>
                      <a:lnTo>
                        <a:pt x="493" y="9"/>
                      </a:lnTo>
                      <a:lnTo>
                        <a:pt x="498" y="9"/>
                      </a:lnTo>
                      <a:lnTo>
                        <a:pt x="561" y="24"/>
                      </a:lnTo>
                      <a:lnTo>
                        <a:pt x="621" y="42"/>
                      </a:lnTo>
                      <a:lnTo>
                        <a:pt x="678" y="63"/>
                      </a:lnTo>
                      <a:lnTo>
                        <a:pt x="733" y="89"/>
                      </a:lnTo>
                      <a:lnTo>
                        <a:pt x="787" y="118"/>
                      </a:lnTo>
                      <a:lnTo>
                        <a:pt x="838" y="151"/>
                      </a:lnTo>
                      <a:lnTo>
                        <a:pt x="888" y="188"/>
                      </a:lnTo>
                      <a:lnTo>
                        <a:pt x="935" y="229"/>
                      </a:lnTo>
                      <a:lnTo>
                        <a:pt x="961" y="254"/>
                      </a:lnTo>
                      <a:lnTo>
                        <a:pt x="974" y="268"/>
                      </a:lnTo>
                      <a:lnTo>
                        <a:pt x="1007" y="308"/>
                      </a:lnTo>
                      <a:lnTo>
                        <a:pt x="1037" y="348"/>
                      </a:lnTo>
                      <a:lnTo>
                        <a:pt x="1064" y="390"/>
                      </a:lnTo>
                      <a:lnTo>
                        <a:pt x="1089" y="433"/>
                      </a:lnTo>
                      <a:lnTo>
                        <a:pt x="1111" y="479"/>
                      </a:lnTo>
                      <a:lnTo>
                        <a:pt x="1130" y="526"/>
                      </a:lnTo>
                      <a:lnTo>
                        <a:pt x="1140" y="559"/>
                      </a:lnTo>
                      <a:lnTo>
                        <a:pt x="1138" y="558"/>
                      </a:lnTo>
                      <a:lnTo>
                        <a:pt x="1143" y="589"/>
                      </a:lnTo>
                      <a:lnTo>
                        <a:pt x="1157" y="649"/>
                      </a:lnTo>
                      <a:lnTo>
                        <a:pt x="1163" y="678"/>
                      </a:lnTo>
                      <a:lnTo>
                        <a:pt x="1167" y="708"/>
                      </a:lnTo>
                      <a:lnTo>
                        <a:pt x="1169" y="739"/>
                      </a:lnTo>
                      <a:lnTo>
                        <a:pt x="1167" y="724"/>
                      </a:lnTo>
                      <a:lnTo>
                        <a:pt x="1164" y="712"/>
                      </a:lnTo>
                      <a:lnTo>
                        <a:pt x="1163" y="703"/>
                      </a:lnTo>
                      <a:lnTo>
                        <a:pt x="1162" y="697"/>
                      </a:lnTo>
                      <a:lnTo>
                        <a:pt x="1160" y="692"/>
                      </a:lnTo>
                      <a:lnTo>
                        <a:pt x="1160" y="689"/>
                      </a:lnTo>
                      <a:lnTo>
                        <a:pt x="1159" y="686"/>
                      </a:lnTo>
                      <a:lnTo>
                        <a:pt x="1157" y="683"/>
                      </a:lnTo>
                      <a:lnTo>
                        <a:pt x="1156" y="686"/>
                      </a:lnTo>
                      <a:lnTo>
                        <a:pt x="1155" y="684"/>
                      </a:lnTo>
                      <a:lnTo>
                        <a:pt x="1152" y="670"/>
                      </a:lnTo>
                      <a:lnTo>
                        <a:pt x="1149" y="656"/>
                      </a:lnTo>
                      <a:lnTo>
                        <a:pt x="1145" y="643"/>
                      </a:lnTo>
                      <a:lnTo>
                        <a:pt x="1138" y="634"/>
                      </a:lnTo>
                      <a:lnTo>
                        <a:pt x="1131" y="628"/>
                      </a:lnTo>
                      <a:lnTo>
                        <a:pt x="1132" y="633"/>
                      </a:lnTo>
                      <a:lnTo>
                        <a:pt x="1132" y="637"/>
                      </a:lnTo>
                      <a:lnTo>
                        <a:pt x="1131" y="641"/>
                      </a:lnTo>
                      <a:lnTo>
                        <a:pt x="1128" y="644"/>
                      </a:lnTo>
                      <a:lnTo>
                        <a:pt x="1124" y="638"/>
                      </a:lnTo>
                      <a:lnTo>
                        <a:pt x="1123" y="630"/>
                      </a:lnTo>
                      <a:lnTo>
                        <a:pt x="1121" y="616"/>
                      </a:lnTo>
                      <a:lnTo>
                        <a:pt x="1117" y="610"/>
                      </a:lnTo>
                      <a:lnTo>
                        <a:pt x="1115" y="610"/>
                      </a:lnTo>
                      <a:lnTo>
                        <a:pt x="1108" y="592"/>
                      </a:lnTo>
                      <a:lnTo>
                        <a:pt x="1098" y="574"/>
                      </a:lnTo>
                      <a:lnTo>
                        <a:pt x="1088" y="559"/>
                      </a:lnTo>
                      <a:lnTo>
                        <a:pt x="1089" y="563"/>
                      </a:lnTo>
                      <a:lnTo>
                        <a:pt x="1090" y="566"/>
                      </a:lnTo>
                      <a:lnTo>
                        <a:pt x="1085" y="570"/>
                      </a:lnTo>
                      <a:lnTo>
                        <a:pt x="1082" y="574"/>
                      </a:lnTo>
                      <a:lnTo>
                        <a:pt x="1080" y="579"/>
                      </a:lnTo>
                      <a:lnTo>
                        <a:pt x="1080" y="590"/>
                      </a:lnTo>
                      <a:lnTo>
                        <a:pt x="1079" y="596"/>
                      </a:lnTo>
                      <a:lnTo>
                        <a:pt x="1078" y="600"/>
                      </a:lnTo>
                      <a:lnTo>
                        <a:pt x="1076" y="608"/>
                      </a:lnTo>
                      <a:lnTo>
                        <a:pt x="1074" y="619"/>
                      </a:lnTo>
                      <a:lnTo>
                        <a:pt x="1073" y="633"/>
                      </a:lnTo>
                      <a:lnTo>
                        <a:pt x="1071" y="649"/>
                      </a:lnTo>
                      <a:lnTo>
                        <a:pt x="1067" y="685"/>
                      </a:lnTo>
                      <a:lnTo>
                        <a:pt x="1065" y="704"/>
                      </a:lnTo>
                      <a:lnTo>
                        <a:pt x="1063" y="721"/>
                      </a:lnTo>
                      <a:lnTo>
                        <a:pt x="1062" y="738"/>
                      </a:lnTo>
                      <a:lnTo>
                        <a:pt x="1059" y="752"/>
                      </a:lnTo>
                      <a:lnTo>
                        <a:pt x="1058" y="762"/>
                      </a:lnTo>
                      <a:lnTo>
                        <a:pt x="1056" y="770"/>
                      </a:lnTo>
                      <a:lnTo>
                        <a:pt x="1055" y="772"/>
                      </a:lnTo>
                      <a:lnTo>
                        <a:pt x="1048" y="763"/>
                      </a:lnTo>
                      <a:lnTo>
                        <a:pt x="1043" y="750"/>
                      </a:lnTo>
                      <a:lnTo>
                        <a:pt x="1038" y="735"/>
                      </a:lnTo>
                      <a:lnTo>
                        <a:pt x="1033" y="717"/>
                      </a:lnTo>
                      <a:lnTo>
                        <a:pt x="1028" y="700"/>
                      </a:lnTo>
                      <a:lnTo>
                        <a:pt x="1023" y="681"/>
                      </a:lnTo>
                      <a:lnTo>
                        <a:pt x="1018" y="664"/>
                      </a:lnTo>
                      <a:lnTo>
                        <a:pt x="1012" y="647"/>
                      </a:lnTo>
                      <a:lnTo>
                        <a:pt x="1006" y="632"/>
                      </a:lnTo>
                      <a:lnTo>
                        <a:pt x="999" y="619"/>
                      </a:lnTo>
                      <a:lnTo>
                        <a:pt x="991" y="610"/>
                      </a:lnTo>
                      <a:lnTo>
                        <a:pt x="982" y="604"/>
                      </a:lnTo>
                      <a:lnTo>
                        <a:pt x="981" y="607"/>
                      </a:lnTo>
                      <a:lnTo>
                        <a:pt x="979" y="611"/>
                      </a:lnTo>
                      <a:lnTo>
                        <a:pt x="978" y="615"/>
                      </a:lnTo>
                      <a:lnTo>
                        <a:pt x="976" y="619"/>
                      </a:lnTo>
                      <a:lnTo>
                        <a:pt x="972" y="619"/>
                      </a:lnTo>
                      <a:lnTo>
                        <a:pt x="967" y="617"/>
                      </a:lnTo>
                      <a:lnTo>
                        <a:pt x="963" y="615"/>
                      </a:lnTo>
                      <a:lnTo>
                        <a:pt x="958" y="611"/>
                      </a:lnTo>
                      <a:lnTo>
                        <a:pt x="955" y="607"/>
                      </a:lnTo>
                      <a:lnTo>
                        <a:pt x="954" y="603"/>
                      </a:lnTo>
                      <a:lnTo>
                        <a:pt x="955" y="600"/>
                      </a:lnTo>
                      <a:lnTo>
                        <a:pt x="961" y="596"/>
                      </a:lnTo>
                      <a:lnTo>
                        <a:pt x="943" y="590"/>
                      </a:lnTo>
                      <a:lnTo>
                        <a:pt x="927" y="585"/>
                      </a:lnTo>
                      <a:lnTo>
                        <a:pt x="911" y="581"/>
                      </a:lnTo>
                      <a:lnTo>
                        <a:pt x="893" y="578"/>
                      </a:lnTo>
                      <a:lnTo>
                        <a:pt x="876" y="578"/>
                      </a:lnTo>
                      <a:lnTo>
                        <a:pt x="858" y="576"/>
                      </a:lnTo>
                      <a:lnTo>
                        <a:pt x="840" y="575"/>
                      </a:lnTo>
                      <a:lnTo>
                        <a:pt x="825" y="574"/>
                      </a:lnTo>
                      <a:lnTo>
                        <a:pt x="814" y="570"/>
                      </a:lnTo>
                      <a:lnTo>
                        <a:pt x="802" y="569"/>
                      </a:lnTo>
                      <a:lnTo>
                        <a:pt x="788" y="567"/>
                      </a:lnTo>
                      <a:lnTo>
                        <a:pt x="773" y="566"/>
                      </a:lnTo>
                      <a:lnTo>
                        <a:pt x="758" y="563"/>
                      </a:lnTo>
                      <a:lnTo>
                        <a:pt x="743" y="556"/>
                      </a:lnTo>
                      <a:lnTo>
                        <a:pt x="734" y="551"/>
                      </a:lnTo>
                      <a:lnTo>
                        <a:pt x="729" y="549"/>
                      </a:lnTo>
                      <a:lnTo>
                        <a:pt x="725" y="549"/>
                      </a:lnTo>
                      <a:lnTo>
                        <a:pt x="724" y="551"/>
                      </a:lnTo>
                      <a:lnTo>
                        <a:pt x="725" y="555"/>
                      </a:lnTo>
                      <a:lnTo>
                        <a:pt x="727" y="559"/>
                      </a:lnTo>
                      <a:lnTo>
                        <a:pt x="730" y="565"/>
                      </a:lnTo>
                      <a:lnTo>
                        <a:pt x="749" y="590"/>
                      </a:lnTo>
                      <a:lnTo>
                        <a:pt x="754" y="596"/>
                      </a:lnTo>
                      <a:lnTo>
                        <a:pt x="757" y="600"/>
                      </a:lnTo>
                      <a:lnTo>
                        <a:pt x="760" y="604"/>
                      </a:lnTo>
                      <a:lnTo>
                        <a:pt x="761" y="606"/>
                      </a:lnTo>
                      <a:lnTo>
                        <a:pt x="773" y="604"/>
                      </a:lnTo>
                      <a:lnTo>
                        <a:pt x="785" y="603"/>
                      </a:lnTo>
                      <a:lnTo>
                        <a:pt x="797" y="602"/>
                      </a:lnTo>
                      <a:lnTo>
                        <a:pt x="796" y="603"/>
                      </a:lnTo>
                      <a:lnTo>
                        <a:pt x="792" y="605"/>
                      </a:lnTo>
                      <a:lnTo>
                        <a:pt x="786" y="608"/>
                      </a:lnTo>
                      <a:lnTo>
                        <a:pt x="781" y="611"/>
                      </a:lnTo>
                      <a:lnTo>
                        <a:pt x="777" y="613"/>
                      </a:lnTo>
                      <a:lnTo>
                        <a:pt x="780" y="619"/>
                      </a:lnTo>
                      <a:lnTo>
                        <a:pt x="783" y="621"/>
                      </a:lnTo>
                      <a:lnTo>
                        <a:pt x="786" y="623"/>
                      </a:lnTo>
                      <a:lnTo>
                        <a:pt x="790" y="623"/>
                      </a:lnTo>
                      <a:lnTo>
                        <a:pt x="793" y="617"/>
                      </a:lnTo>
                      <a:lnTo>
                        <a:pt x="796" y="614"/>
                      </a:lnTo>
                      <a:lnTo>
                        <a:pt x="799" y="612"/>
                      </a:lnTo>
                      <a:lnTo>
                        <a:pt x="805" y="612"/>
                      </a:lnTo>
                      <a:lnTo>
                        <a:pt x="811" y="610"/>
                      </a:lnTo>
                      <a:lnTo>
                        <a:pt x="814" y="607"/>
                      </a:lnTo>
                      <a:lnTo>
                        <a:pt x="815" y="604"/>
                      </a:lnTo>
                      <a:lnTo>
                        <a:pt x="814" y="600"/>
                      </a:lnTo>
                      <a:lnTo>
                        <a:pt x="814" y="596"/>
                      </a:lnTo>
                      <a:lnTo>
                        <a:pt x="814" y="593"/>
                      </a:lnTo>
                      <a:lnTo>
                        <a:pt x="815" y="589"/>
                      </a:lnTo>
                      <a:lnTo>
                        <a:pt x="819" y="585"/>
                      </a:lnTo>
                      <a:lnTo>
                        <a:pt x="833" y="595"/>
                      </a:lnTo>
                      <a:lnTo>
                        <a:pt x="845" y="607"/>
                      </a:lnTo>
                      <a:lnTo>
                        <a:pt x="854" y="620"/>
                      </a:lnTo>
                      <a:lnTo>
                        <a:pt x="860" y="635"/>
                      </a:lnTo>
                      <a:lnTo>
                        <a:pt x="864" y="650"/>
                      </a:lnTo>
                      <a:lnTo>
                        <a:pt x="866" y="664"/>
                      </a:lnTo>
                      <a:lnTo>
                        <a:pt x="861" y="667"/>
                      </a:lnTo>
                      <a:lnTo>
                        <a:pt x="858" y="672"/>
                      </a:lnTo>
                      <a:lnTo>
                        <a:pt x="854" y="679"/>
                      </a:lnTo>
                      <a:lnTo>
                        <a:pt x="851" y="688"/>
                      </a:lnTo>
                      <a:lnTo>
                        <a:pt x="846" y="697"/>
                      </a:lnTo>
                      <a:lnTo>
                        <a:pt x="841" y="705"/>
                      </a:lnTo>
                      <a:lnTo>
                        <a:pt x="835" y="712"/>
                      </a:lnTo>
                      <a:lnTo>
                        <a:pt x="828" y="716"/>
                      </a:lnTo>
                      <a:lnTo>
                        <a:pt x="822" y="720"/>
                      </a:lnTo>
                      <a:lnTo>
                        <a:pt x="814" y="727"/>
                      </a:lnTo>
                      <a:lnTo>
                        <a:pt x="806" y="735"/>
                      </a:lnTo>
                      <a:lnTo>
                        <a:pt x="788" y="754"/>
                      </a:lnTo>
                      <a:lnTo>
                        <a:pt x="781" y="762"/>
                      </a:lnTo>
                      <a:lnTo>
                        <a:pt x="773" y="770"/>
                      </a:lnTo>
                      <a:lnTo>
                        <a:pt x="766" y="775"/>
                      </a:lnTo>
                      <a:lnTo>
                        <a:pt x="758" y="778"/>
                      </a:lnTo>
                      <a:lnTo>
                        <a:pt x="751" y="782"/>
                      </a:lnTo>
                      <a:lnTo>
                        <a:pt x="744" y="787"/>
                      </a:lnTo>
                      <a:lnTo>
                        <a:pt x="738" y="791"/>
                      </a:lnTo>
                      <a:lnTo>
                        <a:pt x="733" y="794"/>
                      </a:lnTo>
                      <a:lnTo>
                        <a:pt x="728" y="795"/>
                      </a:lnTo>
                      <a:lnTo>
                        <a:pt x="723" y="793"/>
                      </a:lnTo>
                      <a:lnTo>
                        <a:pt x="719" y="788"/>
                      </a:lnTo>
                      <a:lnTo>
                        <a:pt x="715" y="780"/>
                      </a:lnTo>
                      <a:lnTo>
                        <a:pt x="711" y="765"/>
                      </a:lnTo>
                      <a:lnTo>
                        <a:pt x="707" y="759"/>
                      </a:lnTo>
                      <a:lnTo>
                        <a:pt x="701" y="751"/>
                      </a:lnTo>
                      <a:lnTo>
                        <a:pt x="685" y="732"/>
                      </a:lnTo>
                      <a:lnTo>
                        <a:pt x="677" y="724"/>
                      </a:lnTo>
                      <a:lnTo>
                        <a:pt x="667" y="716"/>
                      </a:lnTo>
                      <a:lnTo>
                        <a:pt x="658" y="710"/>
                      </a:lnTo>
                      <a:lnTo>
                        <a:pt x="651" y="708"/>
                      </a:lnTo>
                      <a:lnTo>
                        <a:pt x="646" y="705"/>
                      </a:lnTo>
                      <a:lnTo>
                        <a:pt x="640" y="700"/>
                      </a:lnTo>
                      <a:lnTo>
                        <a:pt x="622" y="682"/>
                      </a:lnTo>
                      <a:lnTo>
                        <a:pt x="614" y="671"/>
                      </a:lnTo>
                      <a:lnTo>
                        <a:pt x="603" y="660"/>
                      </a:lnTo>
                      <a:lnTo>
                        <a:pt x="594" y="649"/>
                      </a:lnTo>
                      <a:lnTo>
                        <a:pt x="584" y="638"/>
                      </a:lnTo>
                      <a:lnTo>
                        <a:pt x="577" y="629"/>
                      </a:lnTo>
                      <a:lnTo>
                        <a:pt x="563" y="615"/>
                      </a:lnTo>
                      <a:lnTo>
                        <a:pt x="558" y="619"/>
                      </a:lnTo>
                      <a:lnTo>
                        <a:pt x="553" y="620"/>
                      </a:lnTo>
                      <a:lnTo>
                        <a:pt x="547" y="619"/>
                      </a:lnTo>
                      <a:lnTo>
                        <a:pt x="540" y="614"/>
                      </a:lnTo>
                      <a:lnTo>
                        <a:pt x="533" y="608"/>
                      </a:lnTo>
                      <a:lnTo>
                        <a:pt x="527" y="603"/>
                      </a:lnTo>
                      <a:lnTo>
                        <a:pt x="520" y="596"/>
                      </a:lnTo>
                      <a:lnTo>
                        <a:pt x="513" y="592"/>
                      </a:lnTo>
                      <a:lnTo>
                        <a:pt x="507" y="589"/>
                      </a:lnTo>
                      <a:lnTo>
                        <a:pt x="520" y="589"/>
                      </a:lnTo>
                      <a:lnTo>
                        <a:pt x="530" y="585"/>
                      </a:lnTo>
                      <a:lnTo>
                        <a:pt x="539" y="580"/>
                      </a:lnTo>
                      <a:lnTo>
                        <a:pt x="545" y="573"/>
                      </a:lnTo>
                      <a:lnTo>
                        <a:pt x="549" y="563"/>
                      </a:lnTo>
                      <a:lnTo>
                        <a:pt x="551" y="554"/>
                      </a:lnTo>
                      <a:lnTo>
                        <a:pt x="553" y="544"/>
                      </a:lnTo>
                      <a:lnTo>
                        <a:pt x="552" y="533"/>
                      </a:lnTo>
                      <a:lnTo>
                        <a:pt x="550" y="524"/>
                      </a:lnTo>
                      <a:lnTo>
                        <a:pt x="546" y="516"/>
                      </a:lnTo>
                      <a:lnTo>
                        <a:pt x="541" y="510"/>
                      </a:lnTo>
                      <a:lnTo>
                        <a:pt x="535" y="507"/>
                      </a:lnTo>
                      <a:lnTo>
                        <a:pt x="528" y="506"/>
                      </a:lnTo>
                      <a:lnTo>
                        <a:pt x="520" y="509"/>
                      </a:lnTo>
                      <a:lnTo>
                        <a:pt x="523" y="518"/>
                      </a:lnTo>
                      <a:lnTo>
                        <a:pt x="507" y="522"/>
                      </a:lnTo>
                      <a:lnTo>
                        <a:pt x="493" y="527"/>
                      </a:lnTo>
                      <a:lnTo>
                        <a:pt x="480" y="529"/>
                      </a:lnTo>
                      <a:lnTo>
                        <a:pt x="466" y="529"/>
                      </a:lnTo>
                      <a:lnTo>
                        <a:pt x="453" y="525"/>
                      </a:lnTo>
                      <a:lnTo>
                        <a:pt x="452" y="527"/>
                      </a:lnTo>
                      <a:lnTo>
                        <a:pt x="452" y="538"/>
                      </a:lnTo>
                      <a:lnTo>
                        <a:pt x="451" y="542"/>
                      </a:lnTo>
                      <a:lnTo>
                        <a:pt x="446" y="536"/>
                      </a:lnTo>
                      <a:lnTo>
                        <a:pt x="439" y="528"/>
                      </a:lnTo>
                      <a:lnTo>
                        <a:pt x="432" y="519"/>
                      </a:lnTo>
                      <a:lnTo>
                        <a:pt x="424" y="510"/>
                      </a:lnTo>
                      <a:lnTo>
                        <a:pt x="419" y="502"/>
                      </a:lnTo>
                      <a:lnTo>
                        <a:pt x="416" y="494"/>
                      </a:lnTo>
                      <a:lnTo>
                        <a:pt x="417" y="492"/>
                      </a:lnTo>
                      <a:lnTo>
                        <a:pt x="419" y="492"/>
                      </a:lnTo>
                      <a:lnTo>
                        <a:pt x="414" y="488"/>
                      </a:lnTo>
                      <a:lnTo>
                        <a:pt x="409" y="484"/>
                      </a:lnTo>
                      <a:lnTo>
                        <a:pt x="402" y="481"/>
                      </a:lnTo>
                      <a:lnTo>
                        <a:pt x="396" y="480"/>
                      </a:lnTo>
                      <a:lnTo>
                        <a:pt x="390" y="482"/>
                      </a:lnTo>
                      <a:lnTo>
                        <a:pt x="385" y="487"/>
                      </a:lnTo>
                      <a:lnTo>
                        <a:pt x="386" y="490"/>
                      </a:lnTo>
                      <a:lnTo>
                        <a:pt x="387" y="494"/>
                      </a:lnTo>
                      <a:lnTo>
                        <a:pt x="376" y="495"/>
                      </a:lnTo>
                      <a:lnTo>
                        <a:pt x="367" y="496"/>
                      </a:lnTo>
                      <a:lnTo>
                        <a:pt x="369" y="499"/>
                      </a:lnTo>
                      <a:lnTo>
                        <a:pt x="374" y="503"/>
                      </a:lnTo>
                      <a:lnTo>
                        <a:pt x="380" y="508"/>
                      </a:lnTo>
                      <a:lnTo>
                        <a:pt x="386" y="512"/>
                      </a:lnTo>
                      <a:lnTo>
                        <a:pt x="391" y="515"/>
                      </a:lnTo>
                      <a:lnTo>
                        <a:pt x="395" y="516"/>
                      </a:lnTo>
                      <a:lnTo>
                        <a:pt x="396" y="514"/>
                      </a:lnTo>
                      <a:lnTo>
                        <a:pt x="396" y="510"/>
                      </a:lnTo>
                      <a:lnTo>
                        <a:pt x="395" y="508"/>
                      </a:lnTo>
                      <a:lnTo>
                        <a:pt x="398" y="509"/>
                      </a:lnTo>
                      <a:lnTo>
                        <a:pt x="401" y="509"/>
                      </a:lnTo>
                      <a:lnTo>
                        <a:pt x="403" y="510"/>
                      </a:lnTo>
                      <a:lnTo>
                        <a:pt x="406" y="513"/>
                      </a:lnTo>
                      <a:lnTo>
                        <a:pt x="399" y="515"/>
                      </a:lnTo>
                      <a:lnTo>
                        <a:pt x="400" y="523"/>
                      </a:lnTo>
                      <a:lnTo>
                        <a:pt x="398" y="529"/>
                      </a:lnTo>
                      <a:lnTo>
                        <a:pt x="394" y="532"/>
                      </a:lnTo>
                      <a:lnTo>
                        <a:pt x="389" y="534"/>
                      </a:lnTo>
                      <a:lnTo>
                        <a:pt x="383" y="535"/>
                      </a:lnTo>
                      <a:lnTo>
                        <a:pt x="376" y="535"/>
                      </a:lnTo>
                      <a:lnTo>
                        <a:pt x="370" y="534"/>
                      </a:lnTo>
                      <a:lnTo>
                        <a:pt x="364" y="533"/>
                      </a:lnTo>
                      <a:lnTo>
                        <a:pt x="359" y="532"/>
                      </a:lnTo>
                      <a:lnTo>
                        <a:pt x="358" y="533"/>
                      </a:lnTo>
                      <a:lnTo>
                        <a:pt x="358" y="535"/>
                      </a:lnTo>
                      <a:lnTo>
                        <a:pt x="354" y="535"/>
                      </a:lnTo>
                      <a:lnTo>
                        <a:pt x="351" y="534"/>
                      </a:lnTo>
                      <a:lnTo>
                        <a:pt x="348" y="532"/>
                      </a:lnTo>
                      <a:lnTo>
                        <a:pt x="343" y="528"/>
                      </a:lnTo>
                      <a:lnTo>
                        <a:pt x="343" y="526"/>
                      </a:lnTo>
                      <a:lnTo>
                        <a:pt x="344" y="525"/>
                      </a:lnTo>
                      <a:lnTo>
                        <a:pt x="344" y="524"/>
                      </a:lnTo>
                      <a:lnTo>
                        <a:pt x="346" y="525"/>
                      </a:lnTo>
                      <a:lnTo>
                        <a:pt x="349" y="527"/>
                      </a:lnTo>
                      <a:lnTo>
                        <a:pt x="351" y="526"/>
                      </a:lnTo>
                      <a:lnTo>
                        <a:pt x="354" y="525"/>
                      </a:lnTo>
                      <a:lnTo>
                        <a:pt x="350" y="518"/>
                      </a:lnTo>
                      <a:lnTo>
                        <a:pt x="344" y="510"/>
                      </a:lnTo>
                      <a:lnTo>
                        <a:pt x="336" y="502"/>
                      </a:lnTo>
                      <a:lnTo>
                        <a:pt x="326" y="492"/>
                      </a:lnTo>
                      <a:lnTo>
                        <a:pt x="315" y="483"/>
                      </a:lnTo>
                      <a:lnTo>
                        <a:pt x="302" y="474"/>
                      </a:lnTo>
                      <a:lnTo>
                        <a:pt x="289" y="466"/>
                      </a:lnTo>
                      <a:lnTo>
                        <a:pt x="276" y="460"/>
                      </a:lnTo>
                      <a:lnTo>
                        <a:pt x="264" y="454"/>
                      </a:lnTo>
                      <a:lnTo>
                        <a:pt x="253" y="451"/>
                      </a:lnTo>
                      <a:lnTo>
                        <a:pt x="243" y="451"/>
                      </a:lnTo>
                      <a:lnTo>
                        <a:pt x="235" y="454"/>
                      </a:lnTo>
                      <a:lnTo>
                        <a:pt x="236" y="459"/>
                      </a:lnTo>
                      <a:lnTo>
                        <a:pt x="236" y="468"/>
                      </a:lnTo>
                      <a:lnTo>
                        <a:pt x="237" y="473"/>
                      </a:lnTo>
                      <a:lnTo>
                        <a:pt x="242" y="473"/>
                      </a:lnTo>
                      <a:lnTo>
                        <a:pt x="250" y="476"/>
                      </a:lnTo>
                      <a:lnTo>
                        <a:pt x="259" y="479"/>
                      </a:lnTo>
                      <a:lnTo>
                        <a:pt x="270" y="484"/>
                      </a:lnTo>
                      <a:lnTo>
                        <a:pt x="282" y="489"/>
                      </a:lnTo>
                      <a:lnTo>
                        <a:pt x="294" y="495"/>
                      </a:lnTo>
                      <a:lnTo>
                        <a:pt x="304" y="501"/>
                      </a:lnTo>
                      <a:lnTo>
                        <a:pt x="313" y="507"/>
                      </a:lnTo>
                      <a:lnTo>
                        <a:pt x="318" y="511"/>
                      </a:lnTo>
                      <a:lnTo>
                        <a:pt x="320" y="515"/>
                      </a:lnTo>
                      <a:lnTo>
                        <a:pt x="315" y="513"/>
                      </a:lnTo>
                      <a:lnTo>
                        <a:pt x="309" y="512"/>
                      </a:lnTo>
                      <a:lnTo>
                        <a:pt x="305" y="514"/>
                      </a:lnTo>
                      <a:lnTo>
                        <a:pt x="300" y="518"/>
                      </a:lnTo>
                      <a:lnTo>
                        <a:pt x="302" y="520"/>
                      </a:lnTo>
                      <a:lnTo>
                        <a:pt x="304" y="521"/>
                      </a:lnTo>
                      <a:lnTo>
                        <a:pt x="306" y="521"/>
                      </a:lnTo>
                      <a:lnTo>
                        <a:pt x="309" y="520"/>
                      </a:lnTo>
                      <a:lnTo>
                        <a:pt x="311" y="518"/>
                      </a:lnTo>
                      <a:lnTo>
                        <a:pt x="312" y="526"/>
                      </a:lnTo>
                      <a:lnTo>
                        <a:pt x="309" y="532"/>
                      </a:lnTo>
                      <a:lnTo>
                        <a:pt x="305" y="537"/>
                      </a:lnTo>
                      <a:lnTo>
                        <a:pt x="302" y="542"/>
                      </a:lnTo>
                      <a:lnTo>
                        <a:pt x="298" y="548"/>
                      </a:lnTo>
                      <a:lnTo>
                        <a:pt x="295" y="553"/>
                      </a:lnTo>
                      <a:lnTo>
                        <a:pt x="295" y="561"/>
                      </a:lnTo>
                      <a:lnTo>
                        <a:pt x="282" y="564"/>
                      </a:lnTo>
                      <a:lnTo>
                        <a:pt x="269" y="563"/>
                      </a:lnTo>
                      <a:lnTo>
                        <a:pt x="257" y="557"/>
                      </a:lnTo>
                      <a:lnTo>
                        <a:pt x="261" y="553"/>
                      </a:lnTo>
                      <a:lnTo>
                        <a:pt x="267" y="549"/>
                      </a:lnTo>
                      <a:lnTo>
                        <a:pt x="275" y="546"/>
                      </a:lnTo>
                      <a:lnTo>
                        <a:pt x="283" y="543"/>
                      </a:lnTo>
                      <a:lnTo>
                        <a:pt x="291" y="540"/>
                      </a:lnTo>
                      <a:lnTo>
                        <a:pt x="297" y="537"/>
                      </a:lnTo>
                      <a:lnTo>
                        <a:pt x="293" y="525"/>
                      </a:lnTo>
                      <a:lnTo>
                        <a:pt x="286" y="516"/>
                      </a:lnTo>
                      <a:lnTo>
                        <a:pt x="276" y="507"/>
                      </a:lnTo>
                      <a:lnTo>
                        <a:pt x="265" y="501"/>
                      </a:lnTo>
                      <a:lnTo>
                        <a:pt x="252" y="496"/>
                      </a:lnTo>
                      <a:lnTo>
                        <a:pt x="238" y="493"/>
                      </a:lnTo>
                      <a:lnTo>
                        <a:pt x="224" y="492"/>
                      </a:lnTo>
                      <a:lnTo>
                        <a:pt x="209" y="491"/>
                      </a:lnTo>
                      <a:lnTo>
                        <a:pt x="195" y="492"/>
                      </a:lnTo>
                      <a:lnTo>
                        <a:pt x="183" y="493"/>
                      </a:lnTo>
                      <a:lnTo>
                        <a:pt x="171" y="496"/>
                      </a:lnTo>
                      <a:lnTo>
                        <a:pt x="161" y="499"/>
                      </a:lnTo>
                      <a:lnTo>
                        <a:pt x="154" y="504"/>
                      </a:lnTo>
                      <a:lnTo>
                        <a:pt x="142" y="516"/>
                      </a:lnTo>
                      <a:lnTo>
                        <a:pt x="131" y="529"/>
                      </a:lnTo>
                      <a:lnTo>
                        <a:pt x="121" y="544"/>
                      </a:lnTo>
                      <a:lnTo>
                        <a:pt x="112" y="558"/>
                      </a:lnTo>
                      <a:lnTo>
                        <a:pt x="103" y="573"/>
                      </a:lnTo>
                      <a:lnTo>
                        <a:pt x="93" y="588"/>
                      </a:lnTo>
                      <a:lnTo>
                        <a:pt x="81" y="602"/>
                      </a:lnTo>
                      <a:lnTo>
                        <a:pt x="67" y="615"/>
                      </a:lnTo>
                      <a:lnTo>
                        <a:pt x="50" y="627"/>
                      </a:lnTo>
                      <a:lnTo>
                        <a:pt x="45" y="627"/>
                      </a:lnTo>
                      <a:lnTo>
                        <a:pt x="37" y="626"/>
                      </a:lnTo>
                      <a:lnTo>
                        <a:pt x="27" y="626"/>
                      </a:lnTo>
                      <a:lnTo>
                        <a:pt x="18" y="626"/>
                      </a:lnTo>
                      <a:lnTo>
                        <a:pt x="11" y="625"/>
                      </a:lnTo>
                      <a:lnTo>
                        <a:pt x="7" y="625"/>
                      </a:lnTo>
                      <a:lnTo>
                        <a:pt x="4" y="614"/>
                      </a:lnTo>
                      <a:lnTo>
                        <a:pt x="2" y="602"/>
                      </a:lnTo>
                      <a:lnTo>
                        <a:pt x="1" y="590"/>
                      </a:lnTo>
                      <a:lnTo>
                        <a:pt x="0" y="578"/>
                      </a:lnTo>
                      <a:lnTo>
                        <a:pt x="0" y="566"/>
                      </a:lnTo>
                      <a:lnTo>
                        <a:pt x="1" y="555"/>
                      </a:lnTo>
                      <a:lnTo>
                        <a:pt x="4" y="546"/>
                      </a:lnTo>
                      <a:lnTo>
                        <a:pt x="9" y="538"/>
                      </a:lnTo>
                      <a:lnTo>
                        <a:pt x="17" y="533"/>
                      </a:lnTo>
                      <a:lnTo>
                        <a:pt x="27" y="530"/>
                      </a:lnTo>
                      <a:lnTo>
                        <a:pt x="38" y="529"/>
                      </a:lnTo>
                      <a:lnTo>
                        <a:pt x="48" y="528"/>
                      </a:lnTo>
                      <a:lnTo>
                        <a:pt x="56" y="527"/>
                      </a:lnTo>
                      <a:lnTo>
                        <a:pt x="64" y="527"/>
                      </a:lnTo>
                      <a:lnTo>
                        <a:pt x="71" y="525"/>
                      </a:lnTo>
                      <a:lnTo>
                        <a:pt x="76" y="523"/>
                      </a:lnTo>
                      <a:lnTo>
                        <a:pt x="81" y="519"/>
                      </a:lnTo>
                      <a:lnTo>
                        <a:pt x="83" y="512"/>
                      </a:lnTo>
                      <a:lnTo>
                        <a:pt x="85" y="502"/>
                      </a:lnTo>
                      <a:lnTo>
                        <a:pt x="85" y="488"/>
                      </a:lnTo>
                      <a:lnTo>
                        <a:pt x="82" y="486"/>
                      </a:lnTo>
                      <a:lnTo>
                        <a:pt x="77" y="482"/>
                      </a:lnTo>
                      <a:lnTo>
                        <a:pt x="71" y="478"/>
                      </a:lnTo>
                      <a:lnTo>
                        <a:pt x="64" y="473"/>
                      </a:lnTo>
                      <a:lnTo>
                        <a:pt x="56" y="468"/>
                      </a:lnTo>
                      <a:lnTo>
                        <a:pt x="50" y="463"/>
                      </a:lnTo>
                      <a:lnTo>
                        <a:pt x="45" y="460"/>
                      </a:lnTo>
                      <a:lnTo>
                        <a:pt x="43" y="458"/>
                      </a:lnTo>
                      <a:lnTo>
                        <a:pt x="49" y="452"/>
                      </a:lnTo>
                      <a:lnTo>
                        <a:pt x="54" y="450"/>
                      </a:lnTo>
                      <a:lnTo>
                        <a:pt x="68" y="450"/>
                      </a:lnTo>
                      <a:lnTo>
                        <a:pt x="75" y="448"/>
                      </a:lnTo>
                      <a:lnTo>
                        <a:pt x="75" y="445"/>
                      </a:lnTo>
                      <a:lnTo>
                        <a:pt x="75" y="444"/>
                      </a:lnTo>
                      <a:lnTo>
                        <a:pt x="75" y="443"/>
                      </a:lnTo>
                      <a:lnTo>
                        <a:pt x="75" y="441"/>
                      </a:lnTo>
                      <a:lnTo>
                        <a:pt x="76" y="439"/>
                      </a:lnTo>
                      <a:lnTo>
                        <a:pt x="74" y="438"/>
                      </a:lnTo>
                      <a:lnTo>
                        <a:pt x="71" y="438"/>
                      </a:lnTo>
                      <a:lnTo>
                        <a:pt x="71" y="434"/>
                      </a:lnTo>
                      <a:lnTo>
                        <a:pt x="72" y="432"/>
                      </a:lnTo>
                      <a:lnTo>
                        <a:pt x="73" y="430"/>
                      </a:lnTo>
                      <a:lnTo>
                        <a:pt x="84" y="431"/>
                      </a:lnTo>
                      <a:lnTo>
                        <a:pt x="94" y="428"/>
                      </a:lnTo>
                      <a:lnTo>
                        <a:pt x="102" y="421"/>
                      </a:lnTo>
                      <a:lnTo>
                        <a:pt x="110" y="413"/>
                      </a:lnTo>
                      <a:lnTo>
                        <a:pt x="116" y="404"/>
                      </a:lnTo>
                      <a:lnTo>
                        <a:pt x="121" y="394"/>
                      </a:lnTo>
                      <a:lnTo>
                        <a:pt x="124" y="386"/>
                      </a:lnTo>
                      <a:lnTo>
                        <a:pt x="126" y="378"/>
                      </a:lnTo>
                      <a:lnTo>
                        <a:pt x="136" y="374"/>
                      </a:lnTo>
                      <a:lnTo>
                        <a:pt x="155" y="363"/>
                      </a:lnTo>
                      <a:lnTo>
                        <a:pt x="164" y="358"/>
                      </a:lnTo>
                      <a:lnTo>
                        <a:pt x="175" y="354"/>
                      </a:lnTo>
                      <a:lnTo>
                        <a:pt x="173" y="343"/>
                      </a:lnTo>
                      <a:lnTo>
                        <a:pt x="171" y="334"/>
                      </a:lnTo>
                      <a:lnTo>
                        <a:pt x="169" y="327"/>
                      </a:lnTo>
                      <a:lnTo>
                        <a:pt x="168" y="320"/>
                      </a:lnTo>
                      <a:lnTo>
                        <a:pt x="169" y="313"/>
                      </a:lnTo>
                      <a:lnTo>
                        <a:pt x="172" y="305"/>
                      </a:lnTo>
                      <a:lnTo>
                        <a:pt x="177" y="295"/>
                      </a:lnTo>
                      <a:lnTo>
                        <a:pt x="179" y="296"/>
                      </a:lnTo>
                      <a:lnTo>
                        <a:pt x="179" y="297"/>
                      </a:lnTo>
                      <a:lnTo>
                        <a:pt x="180" y="299"/>
                      </a:lnTo>
                      <a:lnTo>
                        <a:pt x="183" y="303"/>
                      </a:lnTo>
                      <a:lnTo>
                        <a:pt x="185" y="310"/>
                      </a:lnTo>
                      <a:lnTo>
                        <a:pt x="186" y="309"/>
                      </a:lnTo>
                      <a:lnTo>
                        <a:pt x="188" y="309"/>
                      </a:lnTo>
                      <a:lnTo>
                        <a:pt x="189" y="308"/>
                      </a:lnTo>
                      <a:lnTo>
                        <a:pt x="189" y="317"/>
                      </a:lnTo>
                      <a:lnTo>
                        <a:pt x="190" y="320"/>
                      </a:lnTo>
                      <a:lnTo>
                        <a:pt x="193" y="319"/>
                      </a:lnTo>
                      <a:lnTo>
                        <a:pt x="195" y="316"/>
                      </a:lnTo>
                      <a:lnTo>
                        <a:pt x="198" y="312"/>
                      </a:lnTo>
                      <a:lnTo>
                        <a:pt x="201" y="311"/>
                      </a:lnTo>
                      <a:lnTo>
                        <a:pt x="205" y="312"/>
                      </a:lnTo>
                      <a:lnTo>
                        <a:pt x="207" y="319"/>
                      </a:lnTo>
                      <a:lnTo>
                        <a:pt x="207" y="324"/>
                      </a:lnTo>
                      <a:lnTo>
                        <a:pt x="206" y="328"/>
                      </a:lnTo>
                      <a:lnTo>
                        <a:pt x="205" y="331"/>
                      </a:lnTo>
                      <a:lnTo>
                        <a:pt x="201" y="331"/>
                      </a:lnTo>
                      <a:lnTo>
                        <a:pt x="197" y="331"/>
                      </a:lnTo>
                      <a:lnTo>
                        <a:pt x="189" y="331"/>
                      </a:lnTo>
                      <a:lnTo>
                        <a:pt x="186" y="332"/>
                      </a:lnTo>
                      <a:lnTo>
                        <a:pt x="185" y="335"/>
                      </a:lnTo>
                      <a:lnTo>
                        <a:pt x="186" y="340"/>
                      </a:lnTo>
                      <a:lnTo>
                        <a:pt x="188" y="340"/>
                      </a:lnTo>
                      <a:lnTo>
                        <a:pt x="191" y="341"/>
                      </a:lnTo>
                      <a:lnTo>
                        <a:pt x="195" y="342"/>
                      </a:lnTo>
                      <a:lnTo>
                        <a:pt x="201" y="342"/>
                      </a:lnTo>
                      <a:lnTo>
                        <a:pt x="202" y="339"/>
                      </a:lnTo>
                      <a:lnTo>
                        <a:pt x="202" y="335"/>
                      </a:lnTo>
                      <a:lnTo>
                        <a:pt x="209" y="333"/>
                      </a:lnTo>
                      <a:lnTo>
                        <a:pt x="218" y="331"/>
                      </a:lnTo>
                      <a:lnTo>
                        <a:pt x="249" y="327"/>
                      </a:lnTo>
                      <a:lnTo>
                        <a:pt x="258" y="324"/>
                      </a:lnTo>
                      <a:lnTo>
                        <a:pt x="266" y="322"/>
                      </a:lnTo>
                      <a:lnTo>
                        <a:pt x="272" y="319"/>
                      </a:lnTo>
                      <a:lnTo>
                        <a:pt x="274" y="316"/>
                      </a:lnTo>
                      <a:lnTo>
                        <a:pt x="272" y="312"/>
                      </a:lnTo>
                      <a:lnTo>
                        <a:pt x="278" y="308"/>
                      </a:lnTo>
                      <a:lnTo>
                        <a:pt x="284" y="307"/>
                      </a:lnTo>
                      <a:lnTo>
                        <a:pt x="291" y="307"/>
                      </a:lnTo>
                      <a:lnTo>
                        <a:pt x="290" y="302"/>
                      </a:lnTo>
                      <a:lnTo>
                        <a:pt x="287" y="297"/>
                      </a:lnTo>
                      <a:lnTo>
                        <a:pt x="286" y="289"/>
                      </a:lnTo>
                      <a:lnTo>
                        <a:pt x="286" y="282"/>
                      </a:lnTo>
                      <a:lnTo>
                        <a:pt x="287" y="275"/>
                      </a:lnTo>
                      <a:lnTo>
                        <a:pt x="290" y="271"/>
                      </a:lnTo>
                      <a:lnTo>
                        <a:pt x="294" y="267"/>
                      </a:lnTo>
                      <a:lnTo>
                        <a:pt x="295" y="269"/>
                      </a:lnTo>
                      <a:lnTo>
                        <a:pt x="296" y="270"/>
                      </a:lnTo>
                      <a:lnTo>
                        <a:pt x="298" y="271"/>
                      </a:lnTo>
                      <a:lnTo>
                        <a:pt x="300" y="271"/>
                      </a:lnTo>
                      <a:lnTo>
                        <a:pt x="302" y="272"/>
                      </a:lnTo>
                      <a:lnTo>
                        <a:pt x="307" y="272"/>
                      </a:lnTo>
                      <a:lnTo>
                        <a:pt x="308" y="271"/>
                      </a:lnTo>
                      <a:lnTo>
                        <a:pt x="307" y="271"/>
                      </a:lnTo>
                      <a:lnTo>
                        <a:pt x="305" y="270"/>
                      </a:lnTo>
                      <a:lnTo>
                        <a:pt x="303" y="268"/>
                      </a:lnTo>
                      <a:lnTo>
                        <a:pt x="300" y="267"/>
                      </a:lnTo>
                      <a:lnTo>
                        <a:pt x="295" y="266"/>
                      </a:lnTo>
                      <a:lnTo>
                        <a:pt x="290" y="265"/>
                      </a:lnTo>
                      <a:lnTo>
                        <a:pt x="283" y="263"/>
                      </a:lnTo>
                      <a:lnTo>
                        <a:pt x="282" y="261"/>
                      </a:lnTo>
                      <a:lnTo>
                        <a:pt x="282" y="259"/>
                      </a:lnTo>
                      <a:lnTo>
                        <a:pt x="283" y="257"/>
                      </a:lnTo>
                      <a:lnTo>
                        <a:pt x="283" y="256"/>
                      </a:lnTo>
                      <a:lnTo>
                        <a:pt x="286" y="255"/>
                      </a:lnTo>
                      <a:lnTo>
                        <a:pt x="289" y="254"/>
                      </a:lnTo>
                      <a:lnTo>
                        <a:pt x="291" y="251"/>
                      </a:lnTo>
                      <a:lnTo>
                        <a:pt x="298" y="248"/>
                      </a:lnTo>
                      <a:lnTo>
                        <a:pt x="307" y="244"/>
                      </a:lnTo>
                      <a:lnTo>
                        <a:pt x="318" y="239"/>
                      </a:lnTo>
                      <a:lnTo>
                        <a:pt x="330" y="234"/>
                      </a:lnTo>
                      <a:lnTo>
                        <a:pt x="340" y="228"/>
                      </a:lnTo>
                      <a:lnTo>
                        <a:pt x="348" y="221"/>
                      </a:lnTo>
                      <a:lnTo>
                        <a:pt x="339" y="219"/>
                      </a:lnTo>
                      <a:lnTo>
                        <a:pt x="330" y="220"/>
                      </a:lnTo>
                      <a:lnTo>
                        <a:pt x="321" y="222"/>
                      </a:lnTo>
                      <a:lnTo>
                        <a:pt x="311" y="226"/>
                      </a:lnTo>
                      <a:lnTo>
                        <a:pt x="300" y="234"/>
                      </a:lnTo>
                      <a:lnTo>
                        <a:pt x="290" y="237"/>
                      </a:lnTo>
                      <a:lnTo>
                        <a:pt x="282" y="237"/>
                      </a:lnTo>
                      <a:lnTo>
                        <a:pt x="275" y="233"/>
                      </a:lnTo>
                      <a:lnTo>
                        <a:pt x="269" y="228"/>
                      </a:lnTo>
                      <a:lnTo>
                        <a:pt x="265" y="220"/>
                      </a:lnTo>
                      <a:lnTo>
                        <a:pt x="263" y="211"/>
                      </a:lnTo>
                      <a:lnTo>
                        <a:pt x="262" y="202"/>
                      </a:lnTo>
                      <a:lnTo>
                        <a:pt x="263" y="193"/>
                      </a:lnTo>
                      <a:lnTo>
                        <a:pt x="266" y="185"/>
                      </a:lnTo>
                      <a:lnTo>
                        <a:pt x="271" y="180"/>
                      </a:lnTo>
                      <a:lnTo>
                        <a:pt x="278" y="176"/>
                      </a:lnTo>
                      <a:lnTo>
                        <a:pt x="277" y="173"/>
                      </a:lnTo>
                      <a:lnTo>
                        <a:pt x="276" y="171"/>
                      </a:lnTo>
                      <a:lnTo>
                        <a:pt x="271" y="168"/>
                      </a:lnTo>
                      <a:lnTo>
                        <a:pt x="268" y="167"/>
                      </a:lnTo>
                      <a:lnTo>
                        <a:pt x="267" y="170"/>
                      </a:lnTo>
                      <a:lnTo>
                        <a:pt x="262" y="170"/>
                      </a:lnTo>
                      <a:lnTo>
                        <a:pt x="260" y="167"/>
                      </a:lnTo>
                      <a:lnTo>
                        <a:pt x="258" y="166"/>
                      </a:lnTo>
                      <a:lnTo>
                        <a:pt x="257" y="166"/>
                      </a:lnTo>
                      <a:lnTo>
                        <a:pt x="252" y="169"/>
                      </a:lnTo>
                      <a:lnTo>
                        <a:pt x="253" y="181"/>
                      </a:lnTo>
                      <a:lnTo>
                        <a:pt x="251" y="192"/>
                      </a:lnTo>
                      <a:lnTo>
                        <a:pt x="248" y="200"/>
                      </a:lnTo>
                      <a:lnTo>
                        <a:pt x="245" y="208"/>
                      </a:lnTo>
                      <a:lnTo>
                        <a:pt x="242" y="217"/>
                      </a:lnTo>
                      <a:lnTo>
                        <a:pt x="239" y="226"/>
                      </a:lnTo>
                      <a:lnTo>
                        <a:pt x="238" y="236"/>
                      </a:lnTo>
                      <a:lnTo>
                        <a:pt x="241" y="248"/>
                      </a:lnTo>
                      <a:lnTo>
                        <a:pt x="246" y="248"/>
                      </a:lnTo>
                      <a:lnTo>
                        <a:pt x="249" y="249"/>
                      </a:lnTo>
                      <a:lnTo>
                        <a:pt x="249" y="252"/>
                      </a:lnTo>
                      <a:lnTo>
                        <a:pt x="248" y="257"/>
                      </a:lnTo>
                      <a:lnTo>
                        <a:pt x="246" y="263"/>
                      </a:lnTo>
                      <a:lnTo>
                        <a:pt x="243" y="269"/>
                      </a:lnTo>
                      <a:lnTo>
                        <a:pt x="241" y="275"/>
                      </a:lnTo>
                      <a:lnTo>
                        <a:pt x="238" y="280"/>
                      </a:lnTo>
                      <a:lnTo>
                        <a:pt x="237" y="285"/>
                      </a:lnTo>
                      <a:lnTo>
                        <a:pt x="238" y="285"/>
                      </a:lnTo>
                      <a:lnTo>
                        <a:pt x="239" y="286"/>
                      </a:lnTo>
                      <a:lnTo>
                        <a:pt x="243" y="285"/>
                      </a:lnTo>
                      <a:lnTo>
                        <a:pt x="247" y="284"/>
                      </a:lnTo>
                      <a:lnTo>
                        <a:pt x="248" y="286"/>
                      </a:lnTo>
                      <a:lnTo>
                        <a:pt x="248" y="287"/>
                      </a:lnTo>
                      <a:lnTo>
                        <a:pt x="249" y="289"/>
                      </a:lnTo>
                      <a:lnTo>
                        <a:pt x="246" y="289"/>
                      </a:lnTo>
                      <a:lnTo>
                        <a:pt x="243" y="290"/>
                      </a:lnTo>
                      <a:lnTo>
                        <a:pt x="240" y="290"/>
                      </a:lnTo>
                      <a:lnTo>
                        <a:pt x="241" y="293"/>
                      </a:lnTo>
                      <a:lnTo>
                        <a:pt x="242" y="294"/>
                      </a:lnTo>
                      <a:lnTo>
                        <a:pt x="242" y="297"/>
                      </a:lnTo>
                      <a:lnTo>
                        <a:pt x="233" y="299"/>
                      </a:lnTo>
                      <a:lnTo>
                        <a:pt x="227" y="301"/>
                      </a:lnTo>
                      <a:lnTo>
                        <a:pt x="223" y="304"/>
                      </a:lnTo>
                      <a:lnTo>
                        <a:pt x="220" y="305"/>
                      </a:lnTo>
                      <a:lnTo>
                        <a:pt x="216" y="305"/>
                      </a:lnTo>
                      <a:lnTo>
                        <a:pt x="212" y="304"/>
                      </a:lnTo>
                      <a:lnTo>
                        <a:pt x="206" y="302"/>
                      </a:lnTo>
                      <a:lnTo>
                        <a:pt x="202" y="300"/>
                      </a:lnTo>
                      <a:lnTo>
                        <a:pt x="198" y="294"/>
                      </a:lnTo>
                      <a:lnTo>
                        <a:pt x="194" y="288"/>
                      </a:lnTo>
                      <a:lnTo>
                        <a:pt x="190" y="282"/>
                      </a:lnTo>
                      <a:lnTo>
                        <a:pt x="187" y="278"/>
                      </a:lnTo>
                      <a:lnTo>
                        <a:pt x="185" y="277"/>
                      </a:lnTo>
                      <a:lnTo>
                        <a:pt x="184" y="276"/>
                      </a:lnTo>
                      <a:lnTo>
                        <a:pt x="184" y="275"/>
                      </a:lnTo>
                      <a:lnTo>
                        <a:pt x="183" y="273"/>
                      </a:lnTo>
                      <a:lnTo>
                        <a:pt x="182" y="271"/>
                      </a:lnTo>
                      <a:lnTo>
                        <a:pt x="179" y="271"/>
                      </a:lnTo>
                      <a:lnTo>
                        <a:pt x="176" y="271"/>
                      </a:lnTo>
                      <a:lnTo>
                        <a:pt x="176" y="277"/>
                      </a:lnTo>
                      <a:lnTo>
                        <a:pt x="173" y="282"/>
                      </a:lnTo>
                      <a:lnTo>
                        <a:pt x="168" y="286"/>
                      </a:lnTo>
                      <a:lnTo>
                        <a:pt x="160" y="288"/>
                      </a:lnTo>
                      <a:lnTo>
                        <a:pt x="153" y="289"/>
                      </a:lnTo>
                      <a:lnTo>
                        <a:pt x="146" y="291"/>
                      </a:lnTo>
                      <a:lnTo>
                        <a:pt x="140" y="292"/>
                      </a:lnTo>
                      <a:lnTo>
                        <a:pt x="135" y="293"/>
                      </a:lnTo>
                      <a:lnTo>
                        <a:pt x="134" y="290"/>
                      </a:lnTo>
                      <a:lnTo>
                        <a:pt x="134" y="289"/>
                      </a:lnTo>
                      <a:lnTo>
                        <a:pt x="136" y="287"/>
                      </a:lnTo>
                      <a:lnTo>
                        <a:pt x="138" y="286"/>
                      </a:lnTo>
                      <a:lnTo>
                        <a:pt x="138" y="283"/>
                      </a:lnTo>
                      <a:lnTo>
                        <a:pt x="135" y="284"/>
                      </a:lnTo>
                      <a:lnTo>
                        <a:pt x="134" y="284"/>
                      </a:lnTo>
                      <a:lnTo>
                        <a:pt x="132" y="285"/>
                      </a:lnTo>
                      <a:lnTo>
                        <a:pt x="131" y="285"/>
                      </a:lnTo>
                      <a:lnTo>
                        <a:pt x="131" y="284"/>
                      </a:lnTo>
                      <a:lnTo>
                        <a:pt x="130" y="284"/>
                      </a:lnTo>
                      <a:lnTo>
                        <a:pt x="131" y="279"/>
                      </a:lnTo>
                      <a:lnTo>
                        <a:pt x="132" y="275"/>
                      </a:lnTo>
                      <a:lnTo>
                        <a:pt x="134" y="271"/>
                      </a:lnTo>
                      <a:lnTo>
                        <a:pt x="132" y="271"/>
                      </a:lnTo>
                      <a:lnTo>
                        <a:pt x="129" y="271"/>
                      </a:lnTo>
                      <a:lnTo>
                        <a:pt x="127" y="271"/>
                      </a:lnTo>
                      <a:lnTo>
                        <a:pt x="125" y="272"/>
                      </a:lnTo>
                      <a:lnTo>
                        <a:pt x="125" y="262"/>
                      </a:lnTo>
                      <a:lnTo>
                        <a:pt x="128" y="254"/>
                      </a:lnTo>
                      <a:lnTo>
                        <a:pt x="133" y="247"/>
                      </a:lnTo>
                      <a:lnTo>
                        <a:pt x="139" y="241"/>
                      </a:lnTo>
                      <a:lnTo>
                        <a:pt x="146" y="234"/>
                      </a:lnTo>
                      <a:lnTo>
                        <a:pt x="153" y="227"/>
                      </a:lnTo>
                      <a:lnTo>
                        <a:pt x="153" y="223"/>
                      </a:lnTo>
                      <a:lnTo>
                        <a:pt x="156" y="220"/>
                      </a:lnTo>
                      <a:lnTo>
                        <a:pt x="161" y="216"/>
                      </a:lnTo>
                      <a:lnTo>
                        <a:pt x="168" y="212"/>
                      </a:lnTo>
                      <a:lnTo>
                        <a:pt x="172" y="207"/>
                      </a:lnTo>
                      <a:lnTo>
                        <a:pt x="175" y="201"/>
                      </a:lnTo>
                      <a:lnTo>
                        <a:pt x="171" y="202"/>
                      </a:lnTo>
                      <a:lnTo>
                        <a:pt x="168" y="203"/>
                      </a:lnTo>
                      <a:lnTo>
                        <a:pt x="171" y="198"/>
                      </a:lnTo>
                      <a:lnTo>
                        <a:pt x="179" y="190"/>
                      </a:lnTo>
                      <a:lnTo>
                        <a:pt x="179" y="192"/>
                      </a:lnTo>
                      <a:lnTo>
                        <a:pt x="180" y="185"/>
                      </a:lnTo>
                      <a:lnTo>
                        <a:pt x="183" y="177"/>
                      </a:lnTo>
                      <a:lnTo>
                        <a:pt x="186" y="169"/>
                      </a:lnTo>
                      <a:lnTo>
                        <a:pt x="190" y="161"/>
                      </a:lnTo>
                      <a:lnTo>
                        <a:pt x="195" y="155"/>
                      </a:lnTo>
                      <a:lnTo>
                        <a:pt x="201" y="151"/>
                      </a:lnTo>
                      <a:lnTo>
                        <a:pt x="200" y="150"/>
                      </a:lnTo>
                      <a:lnTo>
                        <a:pt x="199" y="149"/>
                      </a:lnTo>
                      <a:lnTo>
                        <a:pt x="193" y="151"/>
                      </a:lnTo>
                      <a:lnTo>
                        <a:pt x="182" y="159"/>
                      </a:lnTo>
                      <a:lnTo>
                        <a:pt x="175" y="162"/>
                      </a:lnTo>
                      <a:lnTo>
                        <a:pt x="181" y="155"/>
                      </a:lnTo>
                      <a:lnTo>
                        <a:pt x="188" y="149"/>
                      </a:lnTo>
                      <a:lnTo>
                        <a:pt x="186" y="147"/>
                      </a:lnTo>
                      <a:lnTo>
                        <a:pt x="190" y="147"/>
                      </a:lnTo>
                      <a:lnTo>
                        <a:pt x="191" y="146"/>
                      </a:lnTo>
                      <a:lnTo>
                        <a:pt x="193" y="144"/>
                      </a:lnTo>
                      <a:lnTo>
                        <a:pt x="193" y="143"/>
                      </a:lnTo>
                      <a:lnTo>
                        <a:pt x="192" y="140"/>
                      </a:lnTo>
                      <a:lnTo>
                        <a:pt x="193" y="140"/>
                      </a:lnTo>
                      <a:lnTo>
                        <a:pt x="194" y="140"/>
                      </a:lnTo>
                      <a:lnTo>
                        <a:pt x="195" y="142"/>
                      </a:lnTo>
                      <a:lnTo>
                        <a:pt x="197" y="143"/>
                      </a:lnTo>
                      <a:lnTo>
                        <a:pt x="200" y="145"/>
                      </a:lnTo>
                      <a:lnTo>
                        <a:pt x="201" y="145"/>
                      </a:lnTo>
                      <a:lnTo>
                        <a:pt x="203" y="143"/>
                      </a:lnTo>
                      <a:lnTo>
                        <a:pt x="202" y="142"/>
                      </a:lnTo>
                      <a:lnTo>
                        <a:pt x="201" y="141"/>
                      </a:lnTo>
                      <a:lnTo>
                        <a:pt x="198" y="140"/>
                      </a:lnTo>
                      <a:lnTo>
                        <a:pt x="199" y="137"/>
                      </a:lnTo>
                      <a:lnTo>
                        <a:pt x="201" y="136"/>
                      </a:lnTo>
                      <a:lnTo>
                        <a:pt x="201" y="135"/>
                      </a:lnTo>
                      <a:lnTo>
                        <a:pt x="203" y="133"/>
                      </a:lnTo>
                      <a:lnTo>
                        <a:pt x="204" y="135"/>
                      </a:lnTo>
                      <a:lnTo>
                        <a:pt x="206" y="137"/>
                      </a:lnTo>
                      <a:lnTo>
                        <a:pt x="209" y="134"/>
                      </a:lnTo>
                      <a:lnTo>
                        <a:pt x="209" y="131"/>
                      </a:lnTo>
                      <a:lnTo>
                        <a:pt x="207" y="128"/>
                      </a:lnTo>
                      <a:lnTo>
                        <a:pt x="207" y="125"/>
                      </a:lnTo>
                      <a:lnTo>
                        <a:pt x="213" y="124"/>
                      </a:lnTo>
                      <a:lnTo>
                        <a:pt x="218" y="126"/>
                      </a:lnTo>
                      <a:lnTo>
                        <a:pt x="222" y="130"/>
                      </a:lnTo>
                      <a:lnTo>
                        <a:pt x="222" y="126"/>
                      </a:lnTo>
                      <a:lnTo>
                        <a:pt x="220" y="123"/>
                      </a:lnTo>
                      <a:lnTo>
                        <a:pt x="235" y="121"/>
                      </a:lnTo>
                      <a:lnTo>
                        <a:pt x="233" y="120"/>
                      </a:lnTo>
                      <a:lnTo>
                        <a:pt x="231" y="119"/>
                      </a:lnTo>
                      <a:lnTo>
                        <a:pt x="230" y="119"/>
                      </a:lnTo>
                      <a:lnTo>
                        <a:pt x="229" y="118"/>
                      </a:lnTo>
                      <a:lnTo>
                        <a:pt x="227" y="118"/>
                      </a:lnTo>
                      <a:lnTo>
                        <a:pt x="226" y="117"/>
                      </a:lnTo>
                      <a:lnTo>
                        <a:pt x="224" y="116"/>
                      </a:lnTo>
                      <a:lnTo>
                        <a:pt x="227" y="114"/>
                      </a:lnTo>
                      <a:lnTo>
                        <a:pt x="237" y="109"/>
                      </a:lnTo>
                      <a:lnTo>
                        <a:pt x="243" y="107"/>
                      </a:lnTo>
                      <a:lnTo>
                        <a:pt x="248" y="107"/>
                      </a:lnTo>
                      <a:lnTo>
                        <a:pt x="253" y="109"/>
                      </a:lnTo>
                      <a:lnTo>
                        <a:pt x="256" y="112"/>
                      </a:lnTo>
                      <a:lnTo>
                        <a:pt x="256" y="108"/>
                      </a:lnTo>
                      <a:lnTo>
                        <a:pt x="253" y="105"/>
                      </a:lnTo>
                      <a:lnTo>
                        <a:pt x="257" y="104"/>
                      </a:lnTo>
                      <a:lnTo>
                        <a:pt x="261" y="106"/>
                      </a:lnTo>
                      <a:lnTo>
                        <a:pt x="263" y="107"/>
                      </a:lnTo>
                      <a:lnTo>
                        <a:pt x="264" y="108"/>
                      </a:lnTo>
                      <a:lnTo>
                        <a:pt x="267" y="108"/>
                      </a:lnTo>
                      <a:lnTo>
                        <a:pt x="266" y="106"/>
                      </a:lnTo>
                      <a:lnTo>
                        <a:pt x="264" y="104"/>
                      </a:lnTo>
                      <a:lnTo>
                        <a:pt x="271" y="103"/>
                      </a:lnTo>
                      <a:lnTo>
                        <a:pt x="276" y="104"/>
                      </a:lnTo>
                      <a:lnTo>
                        <a:pt x="279" y="105"/>
                      </a:lnTo>
                      <a:lnTo>
                        <a:pt x="281" y="106"/>
                      </a:lnTo>
                      <a:lnTo>
                        <a:pt x="281" y="109"/>
                      </a:lnTo>
                      <a:lnTo>
                        <a:pt x="279" y="110"/>
                      </a:lnTo>
                      <a:lnTo>
                        <a:pt x="287" y="110"/>
                      </a:lnTo>
                      <a:lnTo>
                        <a:pt x="294" y="110"/>
                      </a:lnTo>
                      <a:lnTo>
                        <a:pt x="302" y="112"/>
                      </a:lnTo>
                      <a:lnTo>
                        <a:pt x="308" y="113"/>
                      </a:lnTo>
                      <a:lnTo>
                        <a:pt x="310" y="114"/>
                      </a:lnTo>
                      <a:lnTo>
                        <a:pt x="309" y="111"/>
                      </a:lnTo>
                      <a:lnTo>
                        <a:pt x="315" y="110"/>
                      </a:lnTo>
                      <a:lnTo>
                        <a:pt x="324" y="110"/>
                      </a:lnTo>
                      <a:lnTo>
                        <a:pt x="335" y="110"/>
                      </a:lnTo>
                      <a:lnTo>
                        <a:pt x="347" y="110"/>
                      </a:lnTo>
                      <a:lnTo>
                        <a:pt x="358" y="112"/>
                      </a:lnTo>
                      <a:lnTo>
                        <a:pt x="368" y="114"/>
                      </a:lnTo>
                      <a:lnTo>
                        <a:pt x="376" y="118"/>
                      </a:lnTo>
                      <a:lnTo>
                        <a:pt x="380" y="123"/>
                      </a:lnTo>
                      <a:lnTo>
                        <a:pt x="370" y="136"/>
                      </a:lnTo>
                      <a:lnTo>
                        <a:pt x="352" y="137"/>
                      </a:lnTo>
                      <a:lnTo>
                        <a:pt x="333" y="136"/>
                      </a:lnTo>
                      <a:lnTo>
                        <a:pt x="315" y="136"/>
                      </a:lnTo>
                      <a:lnTo>
                        <a:pt x="322" y="143"/>
                      </a:lnTo>
                      <a:lnTo>
                        <a:pt x="332" y="148"/>
                      </a:lnTo>
                      <a:lnTo>
                        <a:pt x="345" y="154"/>
                      </a:lnTo>
                      <a:lnTo>
                        <a:pt x="357" y="158"/>
                      </a:lnTo>
                      <a:lnTo>
                        <a:pt x="368" y="162"/>
                      </a:lnTo>
                      <a:lnTo>
                        <a:pt x="378" y="166"/>
                      </a:lnTo>
                      <a:lnTo>
                        <a:pt x="379" y="163"/>
                      </a:lnTo>
                      <a:lnTo>
                        <a:pt x="380" y="162"/>
                      </a:lnTo>
                      <a:lnTo>
                        <a:pt x="381" y="161"/>
                      </a:lnTo>
                      <a:lnTo>
                        <a:pt x="387" y="161"/>
                      </a:lnTo>
                      <a:lnTo>
                        <a:pt x="384" y="158"/>
                      </a:lnTo>
                      <a:lnTo>
                        <a:pt x="380" y="158"/>
                      </a:lnTo>
                      <a:lnTo>
                        <a:pt x="376" y="158"/>
                      </a:lnTo>
                      <a:lnTo>
                        <a:pt x="371" y="157"/>
                      </a:lnTo>
                      <a:lnTo>
                        <a:pt x="367" y="155"/>
                      </a:lnTo>
                      <a:lnTo>
                        <a:pt x="365" y="151"/>
                      </a:lnTo>
                      <a:lnTo>
                        <a:pt x="371" y="150"/>
                      </a:lnTo>
                      <a:lnTo>
                        <a:pt x="380" y="149"/>
                      </a:lnTo>
                      <a:lnTo>
                        <a:pt x="398" y="149"/>
                      </a:lnTo>
                      <a:lnTo>
                        <a:pt x="394" y="143"/>
                      </a:lnTo>
                      <a:lnTo>
                        <a:pt x="389" y="140"/>
                      </a:lnTo>
                      <a:lnTo>
                        <a:pt x="383" y="140"/>
                      </a:lnTo>
                      <a:lnTo>
                        <a:pt x="391" y="136"/>
                      </a:lnTo>
                      <a:lnTo>
                        <a:pt x="398" y="130"/>
                      </a:lnTo>
                      <a:lnTo>
                        <a:pt x="403" y="128"/>
                      </a:lnTo>
                      <a:lnTo>
                        <a:pt x="411" y="126"/>
                      </a:lnTo>
                      <a:lnTo>
                        <a:pt x="408" y="122"/>
                      </a:lnTo>
                      <a:lnTo>
                        <a:pt x="402" y="117"/>
                      </a:lnTo>
                      <a:lnTo>
                        <a:pt x="396" y="113"/>
                      </a:lnTo>
                      <a:lnTo>
                        <a:pt x="389" y="109"/>
                      </a:lnTo>
                      <a:lnTo>
                        <a:pt x="383" y="106"/>
                      </a:lnTo>
                      <a:lnTo>
                        <a:pt x="379" y="105"/>
                      </a:lnTo>
                      <a:lnTo>
                        <a:pt x="378" y="104"/>
                      </a:lnTo>
                      <a:lnTo>
                        <a:pt x="378" y="102"/>
                      </a:lnTo>
                      <a:lnTo>
                        <a:pt x="379" y="102"/>
                      </a:lnTo>
                      <a:lnTo>
                        <a:pt x="388" y="100"/>
                      </a:lnTo>
                      <a:lnTo>
                        <a:pt x="398" y="102"/>
                      </a:lnTo>
                      <a:lnTo>
                        <a:pt x="407" y="106"/>
                      </a:lnTo>
                      <a:lnTo>
                        <a:pt x="400" y="109"/>
                      </a:lnTo>
                      <a:lnTo>
                        <a:pt x="403" y="111"/>
                      </a:lnTo>
                      <a:lnTo>
                        <a:pt x="413" y="116"/>
                      </a:lnTo>
                      <a:lnTo>
                        <a:pt x="417" y="116"/>
                      </a:lnTo>
                      <a:lnTo>
                        <a:pt x="420" y="114"/>
                      </a:lnTo>
                      <a:lnTo>
                        <a:pt x="423" y="109"/>
                      </a:lnTo>
                      <a:lnTo>
                        <a:pt x="422" y="109"/>
                      </a:lnTo>
                      <a:lnTo>
                        <a:pt x="421" y="108"/>
                      </a:lnTo>
                      <a:lnTo>
                        <a:pt x="420" y="108"/>
                      </a:lnTo>
                      <a:lnTo>
                        <a:pt x="418" y="106"/>
                      </a:lnTo>
                      <a:lnTo>
                        <a:pt x="416" y="106"/>
                      </a:lnTo>
                      <a:lnTo>
                        <a:pt x="426" y="95"/>
                      </a:lnTo>
                      <a:lnTo>
                        <a:pt x="435" y="84"/>
                      </a:lnTo>
                      <a:lnTo>
                        <a:pt x="439" y="87"/>
                      </a:lnTo>
                      <a:lnTo>
                        <a:pt x="443" y="89"/>
                      </a:lnTo>
                      <a:lnTo>
                        <a:pt x="446" y="90"/>
                      </a:lnTo>
                      <a:lnTo>
                        <a:pt x="451" y="90"/>
                      </a:lnTo>
                      <a:lnTo>
                        <a:pt x="450" y="89"/>
                      </a:lnTo>
                      <a:lnTo>
                        <a:pt x="449" y="88"/>
                      </a:lnTo>
                      <a:lnTo>
                        <a:pt x="448" y="87"/>
                      </a:lnTo>
                      <a:lnTo>
                        <a:pt x="450" y="86"/>
                      </a:lnTo>
                      <a:lnTo>
                        <a:pt x="452" y="86"/>
                      </a:lnTo>
                      <a:lnTo>
                        <a:pt x="454" y="85"/>
                      </a:lnTo>
                      <a:lnTo>
                        <a:pt x="456" y="84"/>
                      </a:lnTo>
                      <a:lnTo>
                        <a:pt x="455" y="84"/>
                      </a:lnTo>
                      <a:lnTo>
                        <a:pt x="455" y="83"/>
                      </a:lnTo>
                      <a:lnTo>
                        <a:pt x="454" y="83"/>
                      </a:lnTo>
                      <a:lnTo>
                        <a:pt x="454" y="82"/>
                      </a:lnTo>
                      <a:lnTo>
                        <a:pt x="458" y="82"/>
                      </a:lnTo>
                      <a:lnTo>
                        <a:pt x="461" y="80"/>
                      </a:lnTo>
                      <a:lnTo>
                        <a:pt x="459" y="79"/>
                      </a:lnTo>
                      <a:lnTo>
                        <a:pt x="459" y="77"/>
                      </a:lnTo>
                      <a:lnTo>
                        <a:pt x="463" y="77"/>
                      </a:lnTo>
                      <a:lnTo>
                        <a:pt x="467" y="79"/>
                      </a:lnTo>
                      <a:lnTo>
                        <a:pt x="471" y="81"/>
                      </a:lnTo>
                      <a:lnTo>
                        <a:pt x="470" y="80"/>
                      </a:lnTo>
                      <a:lnTo>
                        <a:pt x="470" y="78"/>
                      </a:lnTo>
                      <a:lnTo>
                        <a:pt x="472" y="76"/>
                      </a:lnTo>
                      <a:lnTo>
                        <a:pt x="468" y="74"/>
                      </a:lnTo>
                      <a:lnTo>
                        <a:pt x="461" y="72"/>
                      </a:lnTo>
                      <a:lnTo>
                        <a:pt x="453" y="69"/>
                      </a:lnTo>
                      <a:lnTo>
                        <a:pt x="444" y="67"/>
                      </a:lnTo>
                      <a:lnTo>
                        <a:pt x="435" y="65"/>
                      </a:lnTo>
                      <a:lnTo>
                        <a:pt x="448" y="63"/>
                      </a:lnTo>
                      <a:lnTo>
                        <a:pt x="462" y="65"/>
                      </a:lnTo>
                      <a:lnTo>
                        <a:pt x="476" y="67"/>
                      </a:lnTo>
                      <a:lnTo>
                        <a:pt x="491" y="70"/>
                      </a:lnTo>
                      <a:lnTo>
                        <a:pt x="506" y="72"/>
                      </a:lnTo>
                      <a:lnTo>
                        <a:pt x="519" y="70"/>
                      </a:lnTo>
                      <a:lnTo>
                        <a:pt x="504" y="64"/>
                      </a:lnTo>
                      <a:lnTo>
                        <a:pt x="489" y="59"/>
                      </a:lnTo>
                      <a:lnTo>
                        <a:pt x="473" y="55"/>
                      </a:lnTo>
                      <a:lnTo>
                        <a:pt x="458" y="50"/>
                      </a:lnTo>
                      <a:lnTo>
                        <a:pt x="459" y="50"/>
                      </a:lnTo>
                      <a:lnTo>
                        <a:pt x="459" y="49"/>
                      </a:lnTo>
                      <a:lnTo>
                        <a:pt x="460" y="48"/>
                      </a:lnTo>
                      <a:lnTo>
                        <a:pt x="458" y="47"/>
                      </a:lnTo>
                      <a:lnTo>
                        <a:pt x="454" y="46"/>
                      </a:lnTo>
                      <a:lnTo>
                        <a:pt x="448" y="42"/>
                      </a:lnTo>
                      <a:lnTo>
                        <a:pt x="443" y="40"/>
                      </a:lnTo>
                      <a:lnTo>
                        <a:pt x="439" y="38"/>
                      </a:lnTo>
                      <a:lnTo>
                        <a:pt x="441" y="37"/>
                      </a:lnTo>
                      <a:lnTo>
                        <a:pt x="440" y="35"/>
                      </a:lnTo>
                      <a:lnTo>
                        <a:pt x="453" y="35"/>
                      </a:lnTo>
                      <a:lnTo>
                        <a:pt x="465" y="39"/>
                      </a:lnTo>
                      <a:lnTo>
                        <a:pt x="464" y="39"/>
                      </a:lnTo>
                      <a:lnTo>
                        <a:pt x="462" y="39"/>
                      </a:lnTo>
                      <a:lnTo>
                        <a:pt x="469" y="42"/>
                      </a:lnTo>
                      <a:lnTo>
                        <a:pt x="480" y="44"/>
                      </a:lnTo>
                      <a:lnTo>
                        <a:pt x="485" y="46"/>
                      </a:lnTo>
                      <a:lnTo>
                        <a:pt x="484" y="45"/>
                      </a:lnTo>
                      <a:lnTo>
                        <a:pt x="475" y="40"/>
                      </a:lnTo>
                      <a:lnTo>
                        <a:pt x="469" y="37"/>
                      </a:lnTo>
                      <a:lnTo>
                        <a:pt x="471" y="37"/>
                      </a:lnTo>
                      <a:lnTo>
                        <a:pt x="462" y="34"/>
                      </a:lnTo>
                      <a:lnTo>
                        <a:pt x="454" y="31"/>
                      </a:lnTo>
                      <a:lnTo>
                        <a:pt x="457" y="31"/>
                      </a:lnTo>
                      <a:lnTo>
                        <a:pt x="464" y="32"/>
                      </a:lnTo>
                      <a:lnTo>
                        <a:pt x="472" y="34"/>
                      </a:lnTo>
                      <a:lnTo>
                        <a:pt x="478" y="35"/>
                      </a:lnTo>
                      <a:lnTo>
                        <a:pt x="484" y="35"/>
                      </a:lnTo>
                      <a:lnTo>
                        <a:pt x="480" y="34"/>
                      </a:lnTo>
                      <a:lnTo>
                        <a:pt x="473" y="34"/>
                      </a:lnTo>
                      <a:lnTo>
                        <a:pt x="472" y="31"/>
                      </a:lnTo>
                      <a:lnTo>
                        <a:pt x="486" y="32"/>
                      </a:lnTo>
                      <a:lnTo>
                        <a:pt x="494" y="33"/>
                      </a:lnTo>
                      <a:lnTo>
                        <a:pt x="500" y="32"/>
                      </a:lnTo>
                      <a:lnTo>
                        <a:pt x="490" y="31"/>
                      </a:lnTo>
                      <a:lnTo>
                        <a:pt x="468" y="27"/>
                      </a:lnTo>
                      <a:lnTo>
                        <a:pt x="458" y="24"/>
                      </a:lnTo>
                      <a:lnTo>
                        <a:pt x="459" y="24"/>
                      </a:lnTo>
                      <a:lnTo>
                        <a:pt x="460" y="24"/>
                      </a:lnTo>
                      <a:lnTo>
                        <a:pt x="458" y="23"/>
                      </a:lnTo>
                      <a:lnTo>
                        <a:pt x="458" y="23"/>
                      </a:lnTo>
                      <a:lnTo>
                        <a:pt x="457" y="22"/>
                      </a:lnTo>
                      <a:lnTo>
                        <a:pt x="458" y="20"/>
                      </a:lnTo>
                      <a:lnTo>
                        <a:pt x="460" y="20"/>
                      </a:lnTo>
                      <a:lnTo>
                        <a:pt x="462" y="20"/>
                      </a:lnTo>
                      <a:lnTo>
                        <a:pt x="461" y="18"/>
                      </a:lnTo>
                      <a:lnTo>
                        <a:pt x="463" y="18"/>
                      </a:lnTo>
                      <a:lnTo>
                        <a:pt x="451" y="16"/>
                      </a:lnTo>
                      <a:lnTo>
                        <a:pt x="439" y="14"/>
                      </a:lnTo>
                      <a:lnTo>
                        <a:pt x="428" y="9"/>
                      </a:lnTo>
                      <a:lnTo>
                        <a:pt x="431" y="9"/>
                      </a:lnTo>
                      <a:lnTo>
                        <a:pt x="428" y="8"/>
                      </a:lnTo>
                      <a:lnTo>
                        <a:pt x="424" y="7"/>
                      </a:lnTo>
                      <a:lnTo>
                        <a:pt x="425" y="6"/>
                      </a:lnTo>
                      <a:lnTo>
                        <a:pt x="421" y="6"/>
                      </a:lnTo>
                      <a:lnTo>
                        <a:pt x="415" y="5"/>
                      </a:lnTo>
                      <a:lnTo>
                        <a:pt x="426" y="5"/>
                      </a:lnTo>
                      <a:lnTo>
                        <a:pt x="423" y="4"/>
                      </a:lnTo>
                      <a:lnTo>
                        <a:pt x="417" y="4"/>
                      </a:lnTo>
                      <a:lnTo>
                        <a:pt x="415" y="3"/>
                      </a:lnTo>
                      <a:lnTo>
                        <a:pt x="413" y="3"/>
                      </a:lnTo>
                      <a:lnTo>
                        <a:pt x="415" y="2"/>
                      </a:lnTo>
                      <a:lnTo>
                        <a:pt x="408" y="2"/>
                      </a:lnTo>
                      <a:lnTo>
                        <a:pt x="403" y="1"/>
                      </a:lnTo>
                      <a:lnTo>
                        <a:pt x="396" y="1"/>
                      </a:lnTo>
                      <a:lnTo>
                        <a:pt x="3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3" name="Freeform 28"/>
                <p:cNvSpPr>
                  <a:spLocks/>
                </p:cNvSpPr>
                <p:nvPr/>
              </p:nvSpPr>
              <p:spPr bwMode="auto">
                <a:xfrm>
                  <a:off x="5754688" y="2252663"/>
                  <a:ext cx="14288" cy="23813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6" y="8"/>
                    </a:cxn>
                    <a:cxn ang="0">
                      <a:pos x="1" y="14"/>
                    </a:cxn>
                    <a:cxn ang="0">
                      <a:pos x="0" y="15"/>
                    </a:cxn>
                    <a:cxn ang="0">
                      <a:pos x="1" y="13"/>
                    </a:cxn>
                    <a:cxn ang="0">
                      <a:pos x="2" y="9"/>
                    </a:cxn>
                    <a:cxn ang="0">
                      <a:pos x="5" y="5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9" h="15">
                      <a:moveTo>
                        <a:pt x="9" y="0"/>
                      </a:moveTo>
                      <a:lnTo>
                        <a:pt x="6" y="8"/>
                      </a:lnTo>
                      <a:lnTo>
                        <a:pt x="1" y="14"/>
                      </a:lnTo>
                      <a:lnTo>
                        <a:pt x="0" y="15"/>
                      </a:lnTo>
                      <a:lnTo>
                        <a:pt x="1" y="13"/>
                      </a:lnTo>
                      <a:lnTo>
                        <a:pt x="2" y="9"/>
                      </a:lnTo>
                      <a:lnTo>
                        <a:pt x="5" y="5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4" name="Freeform 29"/>
                <p:cNvSpPr>
                  <a:spLocks/>
                </p:cNvSpPr>
                <p:nvPr/>
              </p:nvSpPr>
              <p:spPr bwMode="auto">
                <a:xfrm>
                  <a:off x="5759451" y="2244725"/>
                  <a:ext cx="133350" cy="195263"/>
                </a:xfrm>
                <a:custGeom>
                  <a:avLst/>
                  <a:gdLst/>
                  <a:ahLst/>
                  <a:cxnLst>
                    <a:cxn ang="0">
                      <a:pos x="31" y="1"/>
                    </a:cxn>
                    <a:cxn ang="0">
                      <a:pos x="24" y="15"/>
                    </a:cxn>
                    <a:cxn ang="0">
                      <a:pos x="41" y="18"/>
                    </a:cxn>
                    <a:cxn ang="0">
                      <a:pos x="37" y="27"/>
                    </a:cxn>
                    <a:cxn ang="0">
                      <a:pos x="31" y="37"/>
                    </a:cxn>
                    <a:cxn ang="0">
                      <a:pos x="48" y="51"/>
                    </a:cxn>
                    <a:cxn ang="0">
                      <a:pos x="62" y="63"/>
                    </a:cxn>
                    <a:cxn ang="0">
                      <a:pos x="69" y="71"/>
                    </a:cxn>
                    <a:cxn ang="0">
                      <a:pos x="77" y="67"/>
                    </a:cxn>
                    <a:cxn ang="0">
                      <a:pos x="83" y="71"/>
                    </a:cxn>
                    <a:cxn ang="0">
                      <a:pos x="82" y="77"/>
                    </a:cxn>
                    <a:cxn ang="0">
                      <a:pos x="78" y="80"/>
                    </a:cxn>
                    <a:cxn ang="0">
                      <a:pos x="76" y="84"/>
                    </a:cxn>
                    <a:cxn ang="0">
                      <a:pos x="66" y="93"/>
                    </a:cxn>
                    <a:cxn ang="0">
                      <a:pos x="42" y="112"/>
                    </a:cxn>
                    <a:cxn ang="0">
                      <a:pos x="24" y="122"/>
                    </a:cxn>
                    <a:cxn ang="0">
                      <a:pos x="10" y="123"/>
                    </a:cxn>
                    <a:cxn ang="0">
                      <a:pos x="31" y="101"/>
                    </a:cxn>
                    <a:cxn ang="0">
                      <a:pos x="24" y="98"/>
                    </a:cxn>
                    <a:cxn ang="0">
                      <a:pos x="13" y="100"/>
                    </a:cxn>
                    <a:cxn ang="0">
                      <a:pos x="13" y="97"/>
                    </a:cxn>
                    <a:cxn ang="0">
                      <a:pos x="18" y="92"/>
                    </a:cxn>
                    <a:cxn ang="0">
                      <a:pos x="22" y="87"/>
                    </a:cxn>
                    <a:cxn ang="0">
                      <a:pos x="20" y="84"/>
                    </a:cxn>
                    <a:cxn ang="0">
                      <a:pos x="17" y="86"/>
                    </a:cxn>
                    <a:cxn ang="0">
                      <a:pos x="13" y="86"/>
                    </a:cxn>
                    <a:cxn ang="0">
                      <a:pos x="20" y="82"/>
                    </a:cxn>
                    <a:cxn ang="0">
                      <a:pos x="29" y="73"/>
                    </a:cxn>
                    <a:cxn ang="0">
                      <a:pos x="35" y="64"/>
                    </a:cxn>
                    <a:cxn ang="0">
                      <a:pos x="31" y="56"/>
                    </a:cxn>
                    <a:cxn ang="0">
                      <a:pos x="24" y="56"/>
                    </a:cxn>
                    <a:cxn ang="0">
                      <a:pos x="20" y="58"/>
                    </a:cxn>
                    <a:cxn ang="0">
                      <a:pos x="13" y="55"/>
                    </a:cxn>
                    <a:cxn ang="0">
                      <a:pos x="16" y="47"/>
                    </a:cxn>
                    <a:cxn ang="0">
                      <a:pos x="12" y="45"/>
                    </a:cxn>
                    <a:cxn ang="0">
                      <a:pos x="5" y="45"/>
                    </a:cxn>
                    <a:cxn ang="0">
                      <a:pos x="4" y="37"/>
                    </a:cxn>
                    <a:cxn ang="0">
                      <a:pos x="3" y="28"/>
                    </a:cxn>
                    <a:cxn ang="0">
                      <a:pos x="2" y="24"/>
                    </a:cxn>
                    <a:cxn ang="0">
                      <a:pos x="9" y="15"/>
                    </a:cxn>
                    <a:cxn ang="0">
                      <a:pos x="19" y="4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84" h="123">
                      <a:moveTo>
                        <a:pt x="28" y="0"/>
                      </a:moveTo>
                      <a:lnTo>
                        <a:pt x="31" y="1"/>
                      </a:lnTo>
                      <a:lnTo>
                        <a:pt x="27" y="7"/>
                      </a:lnTo>
                      <a:lnTo>
                        <a:pt x="24" y="15"/>
                      </a:lnTo>
                      <a:lnTo>
                        <a:pt x="42" y="11"/>
                      </a:lnTo>
                      <a:lnTo>
                        <a:pt x="41" y="18"/>
                      </a:lnTo>
                      <a:lnTo>
                        <a:pt x="39" y="22"/>
                      </a:lnTo>
                      <a:lnTo>
                        <a:pt x="37" y="27"/>
                      </a:lnTo>
                      <a:lnTo>
                        <a:pt x="34" y="31"/>
                      </a:lnTo>
                      <a:lnTo>
                        <a:pt x="31" y="37"/>
                      </a:lnTo>
                      <a:lnTo>
                        <a:pt x="39" y="45"/>
                      </a:lnTo>
                      <a:lnTo>
                        <a:pt x="48" y="51"/>
                      </a:lnTo>
                      <a:lnTo>
                        <a:pt x="55" y="56"/>
                      </a:lnTo>
                      <a:lnTo>
                        <a:pt x="62" y="63"/>
                      </a:lnTo>
                      <a:lnTo>
                        <a:pt x="69" y="72"/>
                      </a:lnTo>
                      <a:lnTo>
                        <a:pt x="69" y="71"/>
                      </a:lnTo>
                      <a:lnTo>
                        <a:pt x="73" y="67"/>
                      </a:lnTo>
                      <a:lnTo>
                        <a:pt x="77" y="67"/>
                      </a:lnTo>
                      <a:lnTo>
                        <a:pt x="80" y="67"/>
                      </a:lnTo>
                      <a:lnTo>
                        <a:pt x="83" y="71"/>
                      </a:lnTo>
                      <a:lnTo>
                        <a:pt x="84" y="77"/>
                      </a:lnTo>
                      <a:lnTo>
                        <a:pt x="82" y="77"/>
                      </a:lnTo>
                      <a:lnTo>
                        <a:pt x="79" y="78"/>
                      </a:lnTo>
                      <a:lnTo>
                        <a:pt x="78" y="80"/>
                      </a:lnTo>
                      <a:lnTo>
                        <a:pt x="78" y="82"/>
                      </a:lnTo>
                      <a:lnTo>
                        <a:pt x="76" y="84"/>
                      </a:lnTo>
                      <a:lnTo>
                        <a:pt x="72" y="87"/>
                      </a:lnTo>
                      <a:lnTo>
                        <a:pt x="66" y="93"/>
                      </a:lnTo>
                      <a:lnTo>
                        <a:pt x="59" y="99"/>
                      </a:lnTo>
                      <a:lnTo>
                        <a:pt x="42" y="112"/>
                      </a:lnTo>
                      <a:lnTo>
                        <a:pt x="33" y="117"/>
                      </a:lnTo>
                      <a:lnTo>
                        <a:pt x="24" y="122"/>
                      </a:lnTo>
                      <a:lnTo>
                        <a:pt x="17" y="123"/>
                      </a:lnTo>
                      <a:lnTo>
                        <a:pt x="10" y="123"/>
                      </a:lnTo>
                      <a:lnTo>
                        <a:pt x="26" y="107"/>
                      </a:lnTo>
                      <a:lnTo>
                        <a:pt x="31" y="101"/>
                      </a:lnTo>
                      <a:lnTo>
                        <a:pt x="35" y="97"/>
                      </a:lnTo>
                      <a:lnTo>
                        <a:pt x="24" y="98"/>
                      </a:lnTo>
                      <a:lnTo>
                        <a:pt x="14" y="101"/>
                      </a:lnTo>
                      <a:lnTo>
                        <a:pt x="13" y="100"/>
                      </a:lnTo>
                      <a:lnTo>
                        <a:pt x="13" y="99"/>
                      </a:lnTo>
                      <a:lnTo>
                        <a:pt x="13" y="97"/>
                      </a:lnTo>
                      <a:lnTo>
                        <a:pt x="13" y="95"/>
                      </a:lnTo>
                      <a:lnTo>
                        <a:pt x="18" y="92"/>
                      </a:lnTo>
                      <a:lnTo>
                        <a:pt x="20" y="90"/>
                      </a:lnTo>
                      <a:lnTo>
                        <a:pt x="22" y="87"/>
                      </a:lnTo>
                      <a:lnTo>
                        <a:pt x="23" y="84"/>
                      </a:lnTo>
                      <a:lnTo>
                        <a:pt x="20" y="84"/>
                      </a:lnTo>
                      <a:lnTo>
                        <a:pt x="18" y="85"/>
                      </a:lnTo>
                      <a:lnTo>
                        <a:pt x="17" y="86"/>
                      </a:lnTo>
                      <a:lnTo>
                        <a:pt x="14" y="86"/>
                      </a:lnTo>
                      <a:lnTo>
                        <a:pt x="13" y="86"/>
                      </a:lnTo>
                      <a:lnTo>
                        <a:pt x="16" y="84"/>
                      </a:lnTo>
                      <a:lnTo>
                        <a:pt x="20" y="82"/>
                      </a:lnTo>
                      <a:lnTo>
                        <a:pt x="24" y="78"/>
                      </a:lnTo>
                      <a:lnTo>
                        <a:pt x="29" y="73"/>
                      </a:lnTo>
                      <a:lnTo>
                        <a:pt x="32" y="68"/>
                      </a:lnTo>
                      <a:lnTo>
                        <a:pt x="35" y="64"/>
                      </a:lnTo>
                      <a:lnTo>
                        <a:pt x="35" y="60"/>
                      </a:lnTo>
                      <a:lnTo>
                        <a:pt x="31" y="56"/>
                      </a:lnTo>
                      <a:lnTo>
                        <a:pt x="25" y="53"/>
                      </a:lnTo>
                      <a:lnTo>
                        <a:pt x="24" y="56"/>
                      </a:lnTo>
                      <a:lnTo>
                        <a:pt x="23" y="57"/>
                      </a:lnTo>
                      <a:lnTo>
                        <a:pt x="20" y="58"/>
                      </a:lnTo>
                      <a:lnTo>
                        <a:pt x="14" y="58"/>
                      </a:lnTo>
                      <a:lnTo>
                        <a:pt x="13" y="55"/>
                      </a:lnTo>
                      <a:lnTo>
                        <a:pt x="14" y="51"/>
                      </a:lnTo>
                      <a:lnTo>
                        <a:pt x="16" y="47"/>
                      </a:lnTo>
                      <a:lnTo>
                        <a:pt x="14" y="41"/>
                      </a:lnTo>
                      <a:lnTo>
                        <a:pt x="12" y="45"/>
                      </a:lnTo>
                      <a:lnTo>
                        <a:pt x="9" y="46"/>
                      </a:lnTo>
                      <a:lnTo>
                        <a:pt x="5" y="45"/>
                      </a:lnTo>
                      <a:lnTo>
                        <a:pt x="0" y="46"/>
                      </a:lnTo>
                      <a:lnTo>
                        <a:pt x="4" y="37"/>
                      </a:lnTo>
                      <a:lnTo>
                        <a:pt x="7" y="28"/>
                      </a:lnTo>
                      <a:lnTo>
                        <a:pt x="3" y="28"/>
                      </a:lnTo>
                      <a:lnTo>
                        <a:pt x="2" y="26"/>
                      </a:lnTo>
                      <a:lnTo>
                        <a:pt x="2" y="24"/>
                      </a:lnTo>
                      <a:lnTo>
                        <a:pt x="5" y="20"/>
                      </a:lnTo>
                      <a:lnTo>
                        <a:pt x="9" y="15"/>
                      </a:lnTo>
                      <a:lnTo>
                        <a:pt x="13" y="9"/>
                      </a:lnTo>
                      <a:lnTo>
                        <a:pt x="19" y="4"/>
                      </a:lnTo>
                      <a:lnTo>
                        <a:pt x="24" y="1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5" name="Freeform 30"/>
                <p:cNvSpPr>
                  <a:spLocks/>
                </p:cNvSpPr>
                <p:nvPr/>
              </p:nvSpPr>
              <p:spPr bwMode="auto">
                <a:xfrm>
                  <a:off x="5702301" y="2335213"/>
                  <a:ext cx="69850" cy="88900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5" y="0"/>
                    </a:cxn>
                    <a:cxn ang="0">
                      <a:pos x="39" y="2"/>
                    </a:cxn>
                    <a:cxn ang="0">
                      <a:pos x="42" y="6"/>
                    </a:cxn>
                    <a:cxn ang="0">
                      <a:pos x="44" y="12"/>
                    </a:cxn>
                    <a:cxn ang="0">
                      <a:pos x="42" y="21"/>
                    </a:cxn>
                    <a:cxn ang="0">
                      <a:pos x="38" y="32"/>
                    </a:cxn>
                    <a:cxn ang="0">
                      <a:pos x="36" y="34"/>
                    </a:cxn>
                    <a:cxn ang="0">
                      <a:pos x="32" y="39"/>
                    </a:cxn>
                    <a:cxn ang="0">
                      <a:pos x="27" y="44"/>
                    </a:cxn>
                    <a:cxn ang="0">
                      <a:pos x="20" y="49"/>
                    </a:cxn>
                    <a:cxn ang="0">
                      <a:pos x="13" y="54"/>
                    </a:cxn>
                    <a:cxn ang="0">
                      <a:pos x="6" y="56"/>
                    </a:cxn>
                    <a:cxn ang="0">
                      <a:pos x="1" y="55"/>
                    </a:cxn>
                    <a:cxn ang="0">
                      <a:pos x="0" y="52"/>
                    </a:cxn>
                    <a:cxn ang="0">
                      <a:pos x="1" y="48"/>
                    </a:cxn>
                    <a:cxn ang="0">
                      <a:pos x="3" y="43"/>
                    </a:cxn>
                    <a:cxn ang="0">
                      <a:pos x="6" y="37"/>
                    </a:cxn>
                    <a:cxn ang="0">
                      <a:pos x="8" y="33"/>
                    </a:cxn>
                    <a:cxn ang="0">
                      <a:pos x="9" y="30"/>
                    </a:cxn>
                    <a:cxn ang="0">
                      <a:pos x="8" y="31"/>
                    </a:cxn>
                    <a:cxn ang="0">
                      <a:pos x="7" y="32"/>
                    </a:cxn>
                    <a:cxn ang="0">
                      <a:pos x="3" y="32"/>
                    </a:cxn>
                    <a:cxn ang="0">
                      <a:pos x="4" y="24"/>
                    </a:cxn>
                    <a:cxn ang="0">
                      <a:pos x="8" y="17"/>
                    </a:cxn>
                    <a:cxn ang="0">
                      <a:pos x="12" y="10"/>
                    </a:cxn>
                    <a:cxn ang="0">
                      <a:pos x="18" y="6"/>
                    </a:cxn>
                    <a:cxn ang="0">
                      <a:pos x="23" y="2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44" h="56">
                      <a:moveTo>
                        <a:pt x="30" y="0"/>
                      </a:moveTo>
                      <a:lnTo>
                        <a:pt x="35" y="0"/>
                      </a:lnTo>
                      <a:lnTo>
                        <a:pt x="39" y="2"/>
                      </a:lnTo>
                      <a:lnTo>
                        <a:pt x="42" y="6"/>
                      </a:lnTo>
                      <a:lnTo>
                        <a:pt x="44" y="12"/>
                      </a:lnTo>
                      <a:lnTo>
                        <a:pt x="42" y="21"/>
                      </a:lnTo>
                      <a:lnTo>
                        <a:pt x="38" y="32"/>
                      </a:lnTo>
                      <a:lnTo>
                        <a:pt x="36" y="34"/>
                      </a:lnTo>
                      <a:lnTo>
                        <a:pt x="32" y="39"/>
                      </a:lnTo>
                      <a:lnTo>
                        <a:pt x="27" y="44"/>
                      </a:lnTo>
                      <a:lnTo>
                        <a:pt x="20" y="49"/>
                      </a:lnTo>
                      <a:lnTo>
                        <a:pt x="13" y="54"/>
                      </a:lnTo>
                      <a:lnTo>
                        <a:pt x="6" y="56"/>
                      </a:lnTo>
                      <a:lnTo>
                        <a:pt x="1" y="55"/>
                      </a:lnTo>
                      <a:lnTo>
                        <a:pt x="0" y="52"/>
                      </a:lnTo>
                      <a:lnTo>
                        <a:pt x="1" y="48"/>
                      </a:lnTo>
                      <a:lnTo>
                        <a:pt x="3" y="43"/>
                      </a:lnTo>
                      <a:lnTo>
                        <a:pt x="6" y="37"/>
                      </a:lnTo>
                      <a:lnTo>
                        <a:pt x="8" y="33"/>
                      </a:lnTo>
                      <a:lnTo>
                        <a:pt x="9" y="30"/>
                      </a:lnTo>
                      <a:lnTo>
                        <a:pt x="8" y="31"/>
                      </a:lnTo>
                      <a:lnTo>
                        <a:pt x="7" y="32"/>
                      </a:lnTo>
                      <a:lnTo>
                        <a:pt x="3" y="32"/>
                      </a:lnTo>
                      <a:lnTo>
                        <a:pt x="4" y="24"/>
                      </a:lnTo>
                      <a:lnTo>
                        <a:pt x="8" y="17"/>
                      </a:lnTo>
                      <a:lnTo>
                        <a:pt x="12" y="10"/>
                      </a:lnTo>
                      <a:lnTo>
                        <a:pt x="18" y="6"/>
                      </a:lnTo>
                      <a:lnTo>
                        <a:pt x="23" y="2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6" name="Freeform 31"/>
                <p:cNvSpPr>
                  <a:spLocks noEditPoints="1"/>
                </p:cNvSpPr>
                <p:nvPr/>
              </p:nvSpPr>
              <p:spPr bwMode="auto">
                <a:xfrm>
                  <a:off x="4908551" y="2274888"/>
                  <a:ext cx="284163" cy="896938"/>
                </a:xfrm>
                <a:custGeom>
                  <a:avLst/>
                  <a:gdLst/>
                  <a:ahLst/>
                  <a:cxnLst>
                    <a:cxn ang="0">
                      <a:pos x="0" y="499"/>
                    </a:cxn>
                    <a:cxn ang="0">
                      <a:pos x="179" y="5"/>
                    </a:cxn>
                    <a:cxn ang="0">
                      <a:pos x="177" y="9"/>
                    </a:cxn>
                    <a:cxn ang="0">
                      <a:pos x="179" y="0"/>
                    </a:cxn>
                    <a:cxn ang="0">
                      <a:pos x="176" y="6"/>
                    </a:cxn>
                    <a:cxn ang="0">
                      <a:pos x="174" y="9"/>
                    </a:cxn>
                    <a:cxn ang="0">
                      <a:pos x="177" y="9"/>
                    </a:cxn>
                    <a:cxn ang="0">
                      <a:pos x="170" y="29"/>
                    </a:cxn>
                    <a:cxn ang="0">
                      <a:pos x="150" y="61"/>
                    </a:cxn>
                    <a:cxn ang="0">
                      <a:pos x="147" y="70"/>
                    </a:cxn>
                    <a:cxn ang="0">
                      <a:pos x="156" y="63"/>
                    </a:cxn>
                    <a:cxn ang="0">
                      <a:pos x="176" y="38"/>
                    </a:cxn>
                    <a:cxn ang="0">
                      <a:pos x="156" y="82"/>
                    </a:cxn>
                    <a:cxn ang="0">
                      <a:pos x="151" y="103"/>
                    </a:cxn>
                    <a:cxn ang="0">
                      <a:pos x="155" y="121"/>
                    </a:cxn>
                    <a:cxn ang="0">
                      <a:pos x="139" y="137"/>
                    </a:cxn>
                    <a:cxn ang="0">
                      <a:pos x="138" y="140"/>
                    </a:cxn>
                    <a:cxn ang="0">
                      <a:pos x="151" y="133"/>
                    </a:cxn>
                    <a:cxn ang="0">
                      <a:pos x="153" y="139"/>
                    </a:cxn>
                    <a:cxn ang="0">
                      <a:pos x="140" y="164"/>
                    </a:cxn>
                    <a:cxn ang="0">
                      <a:pos x="110" y="193"/>
                    </a:cxn>
                    <a:cxn ang="0">
                      <a:pos x="106" y="196"/>
                    </a:cxn>
                    <a:cxn ang="0">
                      <a:pos x="94" y="204"/>
                    </a:cxn>
                    <a:cxn ang="0">
                      <a:pos x="81" y="214"/>
                    </a:cxn>
                    <a:cxn ang="0">
                      <a:pos x="70" y="223"/>
                    </a:cxn>
                    <a:cxn ang="0">
                      <a:pos x="66" y="227"/>
                    </a:cxn>
                    <a:cxn ang="0">
                      <a:pos x="61" y="246"/>
                    </a:cxn>
                    <a:cxn ang="0">
                      <a:pos x="62" y="244"/>
                    </a:cxn>
                    <a:cxn ang="0">
                      <a:pos x="74" y="224"/>
                    </a:cxn>
                    <a:cxn ang="0">
                      <a:pos x="92" y="210"/>
                    </a:cxn>
                    <a:cxn ang="0">
                      <a:pos x="80" y="244"/>
                    </a:cxn>
                    <a:cxn ang="0">
                      <a:pos x="90" y="253"/>
                    </a:cxn>
                    <a:cxn ang="0">
                      <a:pos x="92" y="257"/>
                    </a:cxn>
                    <a:cxn ang="0">
                      <a:pos x="73" y="283"/>
                    </a:cxn>
                    <a:cxn ang="0">
                      <a:pos x="63" y="288"/>
                    </a:cxn>
                    <a:cxn ang="0">
                      <a:pos x="67" y="280"/>
                    </a:cxn>
                    <a:cxn ang="0">
                      <a:pos x="77" y="269"/>
                    </a:cxn>
                    <a:cxn ang="0">
                      <a:pos x="66" y="272"/>
                    </a:cxn>
                    <a:cxn ang="0">
                      <a:pos x="54" y="289"/>
                    </a:cxn>
                    <a:cxn ang="0">
                      <a:pos x="41" y="315"/>
                    </a:cxn>
                    <a:cxn ang="0">
                      <a:pos x="26" y="357"/>
                    </a:cxn>
                    <a:cxn ang="0">
                      <a:pos x="20" y="378"/>
                    </a:cxn>
                    <a:cxn ang="0">
                      <a:pos x="19" y="372"/>
                    </a:cxn>
                    <a:cxn ang="0">
                      <a:pos x="6" y="465"/>
                    </a:cxn>
                    <a:cxn ang="0">
                      <a:pos x="6" y="560"/>
                    </a:cxn>
                    <a:cxn ang="0">
                      <a:pos x="2" y="529"/>
                    </a:cxn>
                    <a:cxn ang="0">
                      <a:pos x="2" y="456"/>
                    </a:cxn>
                    <a:cxn ang="0">
                      <a:pos x="10" y="370"/>
                    </a:cxn>
                    <a:cxn ang="0">
                      <a:pos x="28" y="289"/>
                    </a:cxn>
                    <a:cxn ang="0">
                      <a:pos x="59" y="198"/>
                    </a:cxn>
                    <a:cxn ang="0">
                      <a:pos x="101" y="110"/>
                    </a:cxn>
                    <a:cxn ang="0">
                      <a:pos x="67" y="184"/>
                    </a:cxn>
                    <a:cxn ang="0">
                      <a:pos x="118" y="89"/>
                    </a:cxn>
                    <a:cxn ang="0">
                      <a:pos x="156" y="28"/>
                    </a:cxn>
                  </a:cxnLst>
                  <a:rect l="0" t="0" r="r" b="b"/>
                  <a:pathLst>
                    <a:path w="179" h="565">
                      <a:moveTo>
                        <a:pt x="0" y="493"/>
                      </a:moveTo>
                      <a:lnTo>
                        <a:pt x="0" y="499"/>
                      </a:lnTo>
                      <a:lnTo>
                        <a:pt x="0" y="493"/>
                      </a:lnTo>
                      <a:close/>
                      <a:moveTo>
                        <a:pt x="179" y="5"/>
                      </a:moveTo>
                      <a:lnTo>
                        <a:pt x="178" y="7"/>
                      </a:lnTo>
                      <a:lnTo>
                        <a:pt x="177" y="9"/>
                      </a:lnTo>
                      <a:lnTo>
                        <a:pt x="179" y="5"/>
                      </a:lnTo>
                      <a:close/>
                      <a:moveTo>
                        <a:pt x="179" y="0"/>
                      </a:moveTo>
                      <a:lnTo>
                        <a:pt x="174" y="6"/>
                      </a:lnTo>
                      <a:lnTo>
                        <a:pt x="176" y="6"/>
                      </a:lnTo>
                      <a:lnTo>
                        <a:pt x="176" y="7"/>
                      </a:lnTo>
                      <a:lnTo>
                        <a:pt x="174" y="9"/>
                      </a:lnTo>
                      <a:lnTo>
                        <a:pt x="176" y="10"/>
                      </a:lnTo>
                      <a:lnTo>
                        <a:pt x="177" y="9"/>
                      </a:lnTo>
                      <a:lnTo>
                        <a:pt x="168" y="28"/>
                      </a:lnTo>
                      <a:lnTo>
                        <a:pt x="170" y="29"/>
                      </a:lnTo>
                      <a:lnTo>
                        <a:pt x="147" y="64"/>
                      </a:lnTo>
                      <a:lnTo>
                        <a:pt x="150" y="61"/>
                      </a:lnTo>
                      <a:lnTo>
                        <a:pt x="148" y="67"/>
                      </a:lnTo>
                      <a:lnTo>
                        <a:pt x="147" y="70"/>
                      </a:lnTo>
                      <a:lnTo>
                        <a:pt x="145" y="73"/>
                      </a:lnTo>
                      <a:lnTo>
                        <a:pt x="156" y="63"/>
                      </a:lnTo>
                      <a:lnTo>
                        <a:pt x="166" y="51"/>
                      </a:lnTo>
                      <a:lnTo>
                        <a:pt x="176" y="38"/>
                      </a:lnTo>
                      <a:lnTo>
                        <a:pt x="160" y="70"/>
                      </a:lnTo>
                      <a:lnTo>
                        <a:pt x="156" y="82"/>
                      </a:lnTo>
                      <a:lnTo>
                        <a:pt x="153" y="93"/>
                      </a:lnTo>
                      <a:lnTo>
                        <a:pt x="151" y="103"/>
                      </a:lnTo>
                      <a:lnTo>
                        <a:pt x="152" y="113"/>
                      </a:lnTo>
                      <a:lnTo>
                        <a:pt x="155" y="121"/>
                      </a:lnTo>
                      <a:lnTo>
                        <a:pt x="146" y="128"/>
                      </a:lnTo>
                      <a:lnTo>
                        <a:pt x="139" y="137"/>
                      </a:lnTo>
                      <a:lnTo>
                        <a:pt x="133" y="146"/>
                      </a:lnTo>
                      <a:lnTo>
                        <a:pt x="138" y="140"/>
                      </a:lnTo>
                      <a:lnTo>
                        <a:pt x="144" y="135"/>
                      </a:lnTo>
                      <a:lnTo>
                        <a:pt x="151" y="133"/>
                      </a:lnTo>
                      <a:lnTo>
                        <a:pt x="149" y="138"/>
                      </a:lnTo>
                      <a:lnTo>
                        <a:pt x="153" y="139"/>
                      </a:lnTo>
                      <a:lnTo>
                        <a:pt x="147" y="153"/>
                      </a:lnTo>
                      <a:lnTo>
                        <a:pt x="140" y="164"/>
                      </a:lnTo>
                      <a:lnTo>
                        <a:pt x="130" y="174"/>
                      </a:lnTo>
                      <a:lnTo>
                        <a:pt x="110" y="193"/>
                      </a:lnTo>
                      <a:lnTo>
                        <a:pt x="109" y="194"/>
                      </a:lnTo>
                      <a:lnTo>
                        <a:pt x="106" y="196"/>
                      </a:lnTo>
                      <a:lnTo>
                        <a:pt x="100" y="199"/>
                      </a:lnTo>
                      <a:lnTo>
                        <a:pt x="94" y="204"/>
                      </a:lnTo>
                      <a:lnTo>
                        <a:pt x="88" y="209"/>
                      </a:lnTo>
                      <a:lnTo>
                        <a:pt x="81" y="214"/>
                      </a:lnTo>
                      <a:lnTo>
                        <a:pt x="74" y="219"/>
                      </a:lnTo>
                      <a:lnTo>
                        <a:pt x="70" y="223"/>
                      </a:lnTo>
                      <a:lnTo>
                        <a:pt x="67" y="226"/>
                      </a:lnTo>
                      <a:lnTo>
                        <a:pt x="66" y="227"/>
                      </a:lnTo>
                      <a:lnTo>
                        <a:pt x="65" y="235"/>
                      </a:lnTo>
                      <a:lnTo>
                        <a:pt x="61" y="246"/>
                      </a:lnTo>
                      <a:lnTo>
                        <a:pt x="56" y="255"/>
                      </a:lnTo>
                      <a:lnTo>
                        <a:pt x="62" y="244"/>
                      </a:lnTo>
                      <a:lnTo>
                        <a:pt x="68" y="234"/>
                      </a:lnTo>
                      <a:lnTo>
                        <a:pt x="74" y="224"/>
                      </a:lnTo>
                      <a:lnTo>
                        <a:pt x="82" y="217"/>
                      </a:lnTo>
                      <a:lnTo>
                        <a:pt x="92" y="210"/>
                      </a:lnTo>
                      <a:lnTo>
                        <a:pt x="84" y="227"/>
                      </a:lnTo>
                      <a:lnTo>
                        <a:pt x="80" y="244"/>
                      </a:lnTo>
                      <a:lnTo>
                        <a:pt x="81" y="262"/>
                      </a:lnTo>
                      <a:lnTo>
                        <a:pt x="90" y="253"/>
                      </a:lnTo>
                      <a:lnTo>
                        <a:pt x="99" y="243"/>
                      </a:lnTo>
                      <a:lnTo>
                        <a:pt x="92" y="257"/>
                      </a:lnTo>
                      <a:lnTo>
                        <a:pt x="83" y="270"/>
                      </a:lnTo>
                      <a:lnTo>
                        <a:pt x="73" y="283"/>
                      </a:lnTo>
                      <a:lnTo>
                        <a:pt x="63" y="295"/>
                      </a:lnTo>
                      <a:lnTo>
                        <a:pt x="63" y="288"/>
                      </a:lnTo>
                      <a:lnTo>
                        <a:pt x="65" y="284"/>
                      </a:lnTo>
                      <a:lnTo>
                        <a:pt x="67" y="280"/>
                      </a:lnTo>
                      <a:lnTo>
                        <a:pt x="74" y="273"/>
                      </a:lnTo>
                      <a:lnTo>
                        <a:pt x="77" y="269"/>
                      </a:lnTo>
                      <a:lnTo>
                        <a:pt x="72" y="268"/>
                      </a:lnTo>
                      <a:lnTo>
                        <a:pt x="66" y="272"/>
                      </a:lnTo>
                      <a:lnTo>
                        <a:pt x="60" y="279"/>
                      </a:lnTo>
                      <a:lnTo>
                        <a:pt x="54" y="289"/>
                      </a:lnTo>
                      <a:lnTo>
                        <a:pt x="47" y="302"/>
                      </a:lnTo>
                      <a:lnTo>
                        <a:pt x="41" y="315"/>
                      </a:lnTo>
                      <a:lnTo>
                        <a:pt x="30" y="344"/>
                      </a:lnTo>
                      <a:lnTo>
                        <a:pt x="26" y="357"/>
                      </a:lnTo>
                      <a:lnTo>
                        <a:pt x="22" y="368"/>
                      </a:lnTo>
                      <a:lnTo>
                        <a:pt x="20" y="378"/>
                      </a:lnTo>
                      <a:lnTo>
                        <a:pt x="18" y="383"/>
                      </a:lnTo>
                      <a:lnTo>
                        <a:pt x="19" y="372"/>
                      </a:lnTo>
                      <a:lnTo>
                        <a:pt x="12" y="419"/>
                      </a:lnTo>
                      <a:lnTo>
                        <a:pt x="6" y="465"/>
                      </a:lnTo>
                      <a:lnTo>
                        <a:pt x="5" y="512"/>
                      </a:lnTo>
                      <a:lnTo>
                        <a:pt x="6" y="560"/>
                      </a:lnTo>
                      <a:lnTo>
                        <a:pt x="6" y="565"/>
                      </a:lnTo>
                      <a:lnTo>
                        <a:pt x="2" y="529"/>
                      </a:lnTo>
                      <a:lnTo>
                        <a:pt x="0" y="496"/>
                      </a:lnTo>
                      <a:lnTo>
                        <a:pt x="2" y="456"/>
                      </a:lnTo>
                      <a:lnTo>
                        <a:pt x="5" y="414"/>
                      </a:lnTo>
                      <a:lnTo>
                        <a:pt x="10" y="370"/>
                      </a:lnTo>
                      <a:lnTo>
                        <a:pt x="18" y="329"/>
                      </a:lnTo>
                      <a:lnTo>
                        <a:pt x="28" y="289"/>
                      </a:lnTo>
                      <a:lnTo>
                        <a:pt x="43" y="243"/>
                      </a:lnTo>
                      <a:lnTo>
                        <a:pt x="59" y="198"/>
                      </a:lnTo>
                      <a:lnTo>
                        <a:pt x="79" y="153"/>
                      </a:lnTo>
                      <a:lnTo>
                        <a:pt x="101" y="110"/>
                      </a:lnTo>
                      <a:lnTo>
                        <a:pt x="83" y="147"/>
                      </a:lnTo>
                      <a:lnTo>
                        <a:pt x="67" y="184"/>
                      </a:lnTo>
                      <a:lnTo>
                        <a:pt x="102" y="121"/>
                      </a:lnTo>
                      <a:lnTo>
                        <a:pt x="118" y="89"/>
                      </a:lnTo>
                      <a:lnTo>
                        <a:pt x="136" y="58"/>
                      </a:lnTo>
                      <a:lnTo>
                        <a:pt x="156" y="28"/>
                      </a:lnTo>
                      <a:lnTo>
                        <a:pt x="17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7" name="Freeform 32"/>
                <p:cNvSpPr>
                  <a:spLocks/>
                </p:cNvSpPr>
                <p:nvPr/>
              </p:nvSpPr>
              <p:spPr bwMode="auto">
                <a:xfrm>
                  <a:off x="6340476" y="1752600"/>
                  <a:ext cx="142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9" y="1"/>
                    </a:cxn>
                    <a:cxn ang="0">
                      <a:pos x="8" y="2"/>
                    </a:cxn>
                    <a:cxn ang="0">
                      <a:pos x="7" y="1"/>
                    </a:cxn>
                    <a:cxn ang="0">
                      <a:pos x="7" y="2"/>
                    </a:cxn>
                    <a:cxn ang="0">
                      <a:pos x="5" y="1"/>
                    </a:cxn>
                    <a:cxn ang="0">
                      <a:pos x="2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" h="2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9" y="1"/>
                      </a:lnTo>
                      <a:lnTo>
                        <a:pt x="8" y="2"/>
                      </a:lnTo>
                      <a:lnTo>
                        <a:pt x="7" y="1"/>
                      </a:lnTo>
                      <a:lnTo>
                        <a:pt x="7" y="2"/>
                      </a:lnTo>
                      <a:lnTo>
                        <a:pt x="5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8" name="Freeform 33"/>
                <p:cNvSpPr>
                  <a:spLocks noEditPoints="1"/>
                </p:cNvSpPr>
                <p:nvPr/>
              </p:nvSpPr>
              <p:spPr bwMode="auto">
                <a:xfrm>
                  <a:off x="6502401" y="1763713"/>
                  <a:ext cx="7938" cy="1588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0" y="0"/>
                    </a:cxn>
                    <a:cxn ang="0">
                      <a:pos x="4" y="0"/>
                    </a:cxn>
                    <a:cxn ang="0">
                      <a:pos x="5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0"/>
                      </a:lnTo>
                      <a:close/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9" name="Freeform 34"/>
                <p:cNvSpPr>
                  <a:spLocks noEditPoints="1"/>
                </p:cNvSpPr>
                <p:nvPr/>
              </p:nvSpPr>
              <p:spPr bwMode="auto">
                <a:xfrm>
                  <a:off x="4913313" y="3040063"/>
                  <a:ext cx="736600" cy="1220788"/>
                </a:xfrm>
                <a:custGeom>
                  <a:avLst/>
                  <a:gdLst/>
                  <a:ahLst/>
                  <a:cxnLst>
                    <a:cxn ang="0">
                      <a:pos x="444" y="759"/>
                    </a:cxn>
                    <a:cxn ang="0">
                      <a:pos x="446" y="760"/>
                    </a:cxn>
                    <a:cxn ang="0">
                      <a:pos x="390" y="730"/>
                    </a:cxn>
                    <a:cxn ang="0">
                      <a:pos x="409" y="743"/>
                    </a:cxn>
                    <a:cxn ang="0">
                      <a:pos x="307" y="670"/>
                    </a:cxn>
                    <a:cxn ang="0">
                      <a:pos x="21" y="0"/>
                    </a:cxn>
                    <a:cxn ang="0">
                      <a:pos x="19" y="45"/>
                    </a:cxn>
                    <a:cxn ang="0">
                      <a:pos x="24" y="17"/>
                    </a:cxn>
                    <a:cxn ang="0">
                      <a:pos x="30" y="17"/>
                    </a:cxn>
                    <a:cxn ang="0">
                      <a:pos x="41" y="41"/>
                    </a:cxn>
                    <a:cxn ang="0">
                      <a:pos x="46" y="34"/>
                    </a:cxn>
                    <a:cxn ang="0">
                      <a:pos x="49" y="34"/>
                    </a:cxn>
                    <a:cxn ang="0">
                      <a:pos x="55" y="38"/>
                    </a:cxn>
                    <a:cxn ang="0">
                      <a:pos x="59" y="48"/>
                    </a:cxn>
                    <a:cxn ang="0">
                      <a:pos x="79" y="92"/>
                    </a:cxn>
                    <a:cxn ang="0">
                      <a:pos x="106" y="116"/>
                    </a:cxn>
                    <a:cxn ang="0">
                      <a:pos x="119" y="153"/>
                    </a:cxn>
                    <a:cxn ang="0">
                      <a:pos x="128" y="184"/>
                    </a:cxn>
                    <a:cxn ang="0">
                      <a:pos x="140" y="199"/>
                    </a:cxn>
                    <a:cxn ang="0">
                      <a:pos x="145" y="197"/>
                    </a:cxn>
                    <a:cxn ang="0">
                      <a:pos x="178" y="221"/>
                    </a:cxn>
                    <a:cxn ang="0">
                      <a:pos x="174" y="229"/>
                    </a:cxn>
                    <a:cxn ang="0">
                      <a:pos x="183" y="228"/>
                    </a:cxn>
                    <a:cxn ang="0">
                      <a:pos x="228" y="240"/>
                    </a:cxn>
                    <a:cxn ang="0">
                      <a:pos x="255" y="285"/>
                    </a:cxn>
                    <a:cxn ang="0">
                      <a:pos x="249" y="341"/>
                    </a:cxn>
                    <a:cxn ang="0">
                      <a:pos x="242" y="386"/>
                    </a:cxn>
                    <a:cxn ang="0">
                      <a:pos x="255" y="441"/>
                    </a:cxn>
                    <a:cxn ang="0">
                      <a:pos x="256" y="468"/>
                    </a:cxn>
                    <a:cxn ang="0">
                      <a:pos x="234" y="473"/>
                    </a:cxn>
                    <a:cxn ang="0">
                      <a:pos x="234" y="506"/>
                    </a:cxn>
                    <a:cxn ang="0">
                      <a:pos x="252" y="550"/>
                    </a:cxn>
                    <a:cxn ang="0">
                      <a:pos x="245" y="547"/>
                    </a:cxn>
                    <a:cxn ang="0">
                      <a:pos x="260" y="579"/>
                    </a:cxn>
                    <a:cxn ang="0">
                      <a:pos x="245" y="576"/>
                    </a:cxn>
                    <a:cxn ang="0">
                      <a:pos x="280" y="621"/>
                    </a:cxn>
                    <a:cxn ang="0">
                      <a:pos x="291" y="641"/>
                    </a:cxn>
                    <a:cxn ang="0">
                      <a:pos x="287" y="641"/>
                    </a:cxn>
                    <a:cxn ang="0">
                      <a:pos x="282" y="637"/>
                    </a:cxn>
                    <a:cxn ang="0">
                      <a:pos x="313" y="666"/>
                    </a:cxn>
                    <a:cxn ang="0">
                      <a:pos x="354" y="705"/>
                    </a:cxn>
                    <a:cxn ang="0">
                      <a:pos x="323" y="683"/>
                    </a:cxn>
                    <a:cxn ang="0">
                      <a:pos x="320" y="680"/>
                    </a:cxn>
                    <a:cxn ang="0">
                      <a:pos x="256" y="625"/>
                    </a:cxn>
                    <a:cxn ang="0">
                      <a:pos x="132" y="469"/>
                    </a:cxn>
                    <a:cxn ang="0">
                      <a:pos x="50" y="286"/>
                    </a:cxn>
                    <a:cxn ang="0">
                      <a:pos x="7" y="92"/>
                    </a:cxn>
                    <a:cxn ang="0">
                      <a:pos x="0" y="46"/>
                    </a:cxn>
                    <a:cxn ang="0">
                      <a:pos x="6" y="45"/>
                    </a:cxn>
                  </a:cxnLst>
                  <a:rect l="0" t="0" r="r" b="b"/>
                  <a:pathLst>
                    <a:path w="464" h="769">
                      <a:moveTo>
                        <a:pt x="444" y="759"/>
                      </a:moveTo>
                      <a:lnTo>
                        <a:pt x="445" y="759"/>
                      </a:lnTo>
                      <a:lnTo>
                        <a:pt x="445" y="760"/>
                      </a:lnTo>
                      <a:lnTo>
                        <a:pt x="444" y="759"/>
                      </a:lnTo>
                      <a:close/>
                      <a:moveTo>
                        <a:pt x="436" y="756"/>
                      </a:moveTo>
                      <a:lnTo>
                        <a:pt x="444" y="759"/>
                      </a:lnTo>
                      <a:lnTo>
                        <a:pt x="445" y="760"/>
                      </a:lnTo>
                      <a:lnTo>
                        <a:pt x="446" y="760"/>
                      </a:lnTo>
                      <a:lnTo>
                        <a:pt x="464" y="769"/>
                      </a:lnTo>
                      <a:lnTo>
                        <a:pt x="436" y="756"/>
                      </a:lnTo>
                      <a:close/>
                      <a:moveTo>
                        <a:pt x="361" y="711"/>
                      </a:moveTo>
                      <a:lnTo>
                        <a:pt x="390" y="730"/>
                      </a:lnTo>
                      <a:lnTo>
                        <a:pt x="426" y="751"/>
                      </a:lnTo>
                      <a:lnTo>
                        <a:pt x="436" y="756"/>
                      </a:lnTo>
                      <a:lnTo>
                        <a:pt x="427" y="753"/>
                      </a:lnTo>
                      <a:lnTo>
                        <a:pt x="409" y="743"/>
                      </a:lnTo>
                      <a:lnTo>
                        <a:pt x="390" y="732"/>
                      </a:lnTo>
                      <a:lnTo>
                        <a:pt x="372" y="719"/>
                      </a:lnTo>
                      <a:lnTo>
                        <a:pt x="361" y="711"/>
                      </a:lnTo>
                      <a:close/>
                      <a:moveTo>
                        <a:pt x="307" y="670"/>
                      </a:moveTo>
                      <a:lnTo>
                        <a:pt x="318" y="678"/>
                      </a:lnTo>
                      <a:lnTo>
                        <a:pt x="313" y="675"/>
                      </a:lnTo>
                      <a:lnTo>
                        <a:pt x="307" y="670"/>
                      </a:lnTo>
                      <a:close/>
                      <a:moveTo>
                        <a:pt x="21" y="0"/>
                      </a:moveTo>
                      <a:lnTo>
                        <a:pt x="22" y="0"/>
                      </a:lnTo>
                      <a:lnTo>
                        <a:pt x="19" y="15"/>
                      </a:lnTo>
                      <a:lnTo>
                        <a:pt x="18" y="30"/>
                      </a:lnTo>
                      <a:lnTo>
                        <a:pt x="19" y="45"/>
                      </a:lnTo>
                      <a:lnTo>
                        <a:pt x="21" y="40"/>
                      </a:lnTo>
                      <a:lnTo>
                        <a:pt x="22" y="33"/>
                      </a:lnTo>
                      <a:lnTo>
                        <a:pt x="23" y="24"/>
                      </a:lnTo>
                      <a:lnTo>
                        <a:pt x="24" y="17"/>
                      </a:lnTo>
                      <a:lnTo>
                        <a:pt x="25" y="12"/>
                      </a:lnTo>
                      <a:lnTo>
                        <a:pt x="25" y="9"/>
                      </a:lnTo>
                      <a:lnTo>
                        <a:pt x="27" y="12"/>
                      </a:lnTo>
                      <a:lnTo>
                        <a:pt x="30" y="17"/>
                      </a:lnTo>
                      <a:lnTo>
                        <a:pt x="34" y="24"/>
                      </a:lnTo>
                      <a:lnTo>
                        <a:pt x="37" y="31"/>
                      </a:lnTo>
                      <a:lnTo>
                        <a:pt x="40" y="37"/>
                      </a:lnTo>
                      <a:lnTo>
                        <a:pt x="41" y="41"/>
                      </a:lnTo>
                      <a:lnTo>
                        <a:pt x="44" y="40"/>
                      </a:lnTo>
                      <a:lnTo>
                        <a:pt x="44" y="38"/>
                      </a:lnTo>
                      <a:lnTo>
                        <a:pt x="46" y="36"/>
                      </a:lnTo>
                      <a:lnTo>
                        <a:pt x="46" y="34"/>
                      </a:lnTo>
                      <a:lnTo>
                        <a:pt x="45" y="31"/>
                      </a:lnTo>
                      <a:lnTo>
                        <a:pt x="47" y="31"/>
                      </a:lnTo>
                      <a:lnTo>
                        <a:pt x="48" y="32"/>
                      </a:lnTo>
                      <a:lnTo>
                        <a:pt x="49" y="34"/>
                      </a:lnTo>
                      <a:lnTo>
                        <a:pt x="50" y="34"/>
                      </a:lnTo>
                      <a:lnTo>
                        <a:pt x="52" y="30"/>
                      </a:lnTo>
                      <a:lnTo>
                        <a:pt x="55" y="34"/>
                      </a:lnTo>
                      <a:lnTo>
                        <a:pt x="55" y="38"/>
                      </a:lnTo>
                      <a:lnTo>
                        <a:pt x="54" y="42"/>
                      </a:lnTo>
                      <a:lnTo>
                        <a:pt x="54" y="45"/>
                      </a:lnTo>
                      <a:lnTo>
                        <a:pt x="56" y="50"/>
                      </a:lnTo>
                      <a:lnTo>
                        <a:pt x="59" y="48"/>
                      </a:lnTo>
                      <a:lnTo>
                        <a:pt x="62" y="48"/>
                      </a:lnTo>
                      <a:lnTo>
                        <a:pt x="63" y="64"/>
                      </a:lnTo>
                      <a:lnTo>
                        <a:pt x="70" y="79"/>
                      </a:lnTo>
                      <a:lnTo>
                        <a:pt x="79" y="92"/>
                      </a:lnTo>
                      <a:lnTo>
                        <a:pt x="91" y="102"/>
                      </a:lnTo>
                      <a:lnTo>
                        <a:pt x="104" y="109"/>
                      </a:lnTo>
                      <a:lnTo>
                        <a:pt x="104" y="110"/>
                      </a:lnTo>
                      <a:lnTo>
                        <a:pt x="106" y="116"/>
                      </a:lnTo>
                      <a:lnTo>
                        <a:pt x="109" y="123"/>
                      </a:lnTo>
                      <a:lnTo>
                        <a:pt x="112" y="132"/>
                      </a:lnTo>
                      <a:lnTo>
                        <a:pt x="115" y="143"/>
                      </a:lnTo>
                      <a:lnTo>
                        <a:pt x="119" y="153"/>
                      </a:lnTo>
                      <a:lnTo>
                        <a:pt x="122" y="164"/>
                      </a:lnTo>
                      <a:lnTo>
                        <a:pt x="126" y="174"/>
                      </a:lnTo>
                      <a:lnTo>
                        <a:pt x="128" y="183"/>
                      </a:lnTo>
                      <a:lnTo>
                        <a:pt x="128" y="184"/>
                      </a:lnTo>
                      <a:lnTo>
                        <a:pt x="134" y="184"/>
                      </a:lnTo>
                      <a:lnTo>
                        <a:pt x="140" y="188"/>
                      </a:lnTo>
                      <a:lnTo>
                        <a:pt x="143" y="194"/>
                      </a:lnTo>
                      <a:lnTo>
                        <a:pt x="140" y="199"/>
                      </a:lnTo>
                      <a:lnTo>
                        <a:pt x="139" y="204"/>
                      </a:lnTo>
                      <a:lnTo>
                        <a:pt x="141" y="207"/>
                      </a:lnTo>
                      <a:lnTo>
                        <a:pt x="146" y="210"/>
                      </a:lnTo>
                      <a:lnTo>
                        <a:pt x="145" y="197"/>
                      </a:lnTo>
                      <a:lnTo>
                        <a:pt x="152" y="199"/>
                      </a:lnTo>
                      <a:lnTo>
                        <a:pt x="159" y="204"/>
                      </a:lnTo>
                      <a:lnTo>
                        <a:pt x="167" y="210"/>
                      </a:lnTo>
                      <a:lnTo>
                        <a:pt x="178" y="221"/>
                      </a:lnTo>
                      <a:lnTo>
                        <a:pt x="175" y="222"/>
                      </a:lnTo>
                      <a:lnTo>
                        <a:pt x="174" y="224"/>
                      </a:lnTo>
                      <a:lnTo>
                        <a:pt x="174" y="227"/>
                      </a:lnTo>
                      <a:lnTo>
                        <a:pt x="174" y="229"/>
                      </a:lnTo>
                      <a:lnTo>
                        <a:pt x="177" y="231"/>
                      </a:lnTo>
                      <a:lnTo>
                        <a:pt x="180" y="232"/>
                      </a:lnTo>
                      <a:lnTo>
                        <a:pt x="183" y="233"/>
                      </a:lnTo>
                      <a:lnTo>
                        <a:pt x="183" y="228"/>
                      </a:lnTo>
                      <a:lnTo>
                        <a:pt x="182" y="225"/>
                      </a:lnTo>
                      <a:lnTo>
                        <a:pt x="200" y="228"/>
                      </a:lnTo>
                      <a:lnTo>
                        <a:pt x="215" y="232"/>
                      </a:lnTo>
                      <a:lnTo>
                        <a:pt x="228" y="240"/>
                      </a:lnTo>
                      <a:lnTo>
                        <a:pt x="238" y="248"/>
                      </a:lnTo>
                      <a:lnTo>
                        <a:pt x="246" y="259"/>
                      </a:lnTo>
                      <a:lnTo>
                        <a:pt x="252" y="271"/>
                      </a:lnTo>
                      <a:lnTo>
                        <a:pt x="255" y="285"/>
                      </a:lnTo>
                      <a:lnTo>
                        <a:pt x="256" y="299"/>
                      </a:lnTo>
                      <a:lnTo>
                        <a:pt x="256" y="313"/>
                      </a:lnTo>
                      <a:lnTo>
                        <a:pt x="253" y="327"/>
                      </a:lnTo>
                      <a:lnTo>
                        <a:pt x="249" y="341"/>
                      </a:lnTo>
                      <a:lnTo>
                        <a:pt x="243" y="355"/>
                      </a:lnTo>
                      <a:lnTo>
                        <a:pt x="241" y="363"/>
                      </a:lnTo>
                      <a:lnTo>
                        <a:pt x="241" y="374"/>
                      </a:lnTo>
                      <a:lnTo>
                        <a:pt x="242" y="386"/>
                      </a:lnTo>
                      <a:lnTo>
                        <a:pt x="245" y="400"/>
                      </a:lnTo>
                      <a:lnTo>
                        <a:pt x="249" y="413"/>
                      </a:lnTo>
                      <a:lnTo>
                        <a:pt x="252" y="427"/>
                      </a:lnTo>
                      <a:lnTo>
                        <a:pt x="255" y="441"/>
                      </a:lnTo>
                      <a:lnTo>
                        <a:pt x="256" y="453"/>
                      </a:lnTo>
                      <a:lnTo>
                        <a:pt x="256" y="462"/>
                      </a:lnTo>
                      <a:lnTo>
                        <a:pt x="256" y="465"/>
                      </a:lnTo>
                      <a:lnTo>
                        <a:pt x="256" y="468"/>
                      </a:lnTo>
                      <a:lnTo>
                        <a:pt x="257" y="470"/>
                      </a:lnTo>
                      <a:lnTo>
                        <a:pt x="240" y="467"/>
                      </a:lnTo>
                      <a:lnTo>
                        <a:pt x="237" y="474"/>
                      </a:lnTo>
                      <a:lnTo>
                        <a:pt x="234" y="473"/>
                      </a:lnTo>
                      <a:lnTo>
                        <a:pt x="230" y="472"/>
                      </a:lnTo>
                      <a:lnTo>
                        <a:pt x="229" y="484"/>
                      </a:lnTo>
                      <a:lnTo>
                        <a:pt x="230" y="496"/>
                      </a:lnTo>
                      <a:lnTo>
                        <a:pt x="234" y="506"/>
                      </a:lnTo>
                      <a:lnTo>
                        <a:pt x="239" y="517"/>
                      </a:lnTo>
                      <a:lnTo>
                        <a:pt x="244" y="528"/>
                      </a:lnTo>
                      <a:lnTo>
                        <a:pt x="249" y="539"/>
                      </a:lnTo>
                      <a:lnTo>
                        <a:pt x="252" y="550"/>
                      </a:lnTo>
                      <a:lnTo>
                        <a:pt x="249" y="548"/>
                      </a:lnTo>
                      <a:lnTo>
                        <a:pt x="245" y="541"/>
                      </a:lnTo>
                      <a:lnTo>
                        <a:pt x="245" y="544"/>
                      </a:lnTo>
                      <a:lnTo>
                        <a:pt x="245" y="547"/>
                      </a:lnTo>
                      <a:lnTo>
                        <a:pt x="247" y="552"/>
                      </a:lnTo>
                      <a:lnTo>
                        <a:pt x="250" y="558"/>
                      </a:lnTo>
                      <a:lnTo>
                        <a:pt x="254" y="567"/>
                      </a:lnTo>
                      <a:lnTo>
                        <a:pt x="260" y="579"/>
                      </a:lnTo>
                      <a:lnTo>
                        <a:pt x="257" y="581"/>
                      </a:lnTo>
                      <a:lnTo>
                        <a:pt x="253" y="581"/>
                      </a:lnTo>
                      <a:lnTo>
                        <a:pt x="249" y="579"/>
                      </a:lnTo>
                      <a:lnTo>
                        <a:pt x="245" y="576"/>
                      </a:lnTo>
                      <a:lnTo>
                        <a:pt x="241" y="574"/>
                      </a:lnTo>
                      <a:lnTo>
                        <a:pt x="255" y="590"/>
                      </a:lnTo>
                      <a:lnTo>
                        <a:pt x="267" y="605"/>
                      </a:lnTo>
                      <a:lnTo>
                        <a:pt x="280" y="621"/>
                      </a:lnTo>
                      <a:lnTo>
                        <a:pt x="278" y="620"/>
                      </a:lnTo>
                      <a:lnTo>
                        <a:pt x="269" y="620"/>
                      </a:lnTo>
                      <a:lnTo>
                        <a:pt x="280" y="631"/>
                      </a:lnTo>
                      <a:lnTo>
                        <a:pt x="291" y="641"/>
                      </a:lnTo>
                      <a:lnTo>
                        <a:pt x="290" y="642"/>
                      </a:lnTo>
                      <a:lnTo>
                        <a:pt x="290" y="642"/>
                      </a:lnTo>
                      <a:lnTo>
                        <a:pt x="289" y="641"/>
                      </a:lnTo>
                      <a:lnTo>
                        <a:pt x="287" y="641"/>
                      </a:lnTo>
                      <a:lnTo>
                        <a:pt x="286" y="640"/>
                      </a:lnTo>
                      <a:lnTo>
                        <a:pt x="284" y="639"/>
                      </a:lnTo>
                      <a:lnTo>
                        <a:pt x="282" y="637"/>
                      </a:lnTo>
                      <a:lnTo>
                        <a:pt x="282" y="637"/>
                      </a:lnTo>
                      <a:lnTo>
                        <a:pt x="290" y="645"/>
                      </a:lnTo>
                      <a:lnTo>
                        <a:pt x="299" y="652"/>
                      </a:lnTo>
                      <a:lnTo>
                        <a:pt x="297" y="651"/>
                      </a:lnTo>
                      <a:lnTo>
                        <a:pt x="313" y="666"/>
                      </a:lnTo>
                      <a:lnTo>
                        <a:pt x="330" y="680"/>
                      </a:lnTo>
                      <a:lnTo>
                        <a:pt x="327" y="680"/>
                      </a:lnTo>
                      <a:lnTo>
                        <a:pt x="339" y="693"/>
                      </a:lnTo>
                      <a:lnTo>
                        <a:pt x="354" y="705"/>
                      </a:lnTo>
                      <a:lnTo>
                        <a:pt x="361" y="711"/>
                      </a:lnTo>
                      <a:lnTo>
                        <a:pt x="354" y="706"/>
                      </a:lnTo>
                      <a:lnTo>
                        <a:pt x="321" y="682"/>
                      </a:lnTo>
                      <a:lnTo>
                        <a:pt x="323" y="683"/>
                      </a:lnTo>
                      <a:lnTo>
                        <a:pt x="327" y="685"/>
                      </a:lnTo>
                      <a:lnTo>
                        <a:pt x="329" y="687"/>
                      </a:lnTo>
                      <a:lnTo>
                        <a:pt x="318" y="678"/>
                      </a:lnTo>
                      <a:lnTo>
                        <a:pt x="320" y="680"/>
                      </a:lnTo>
                      <a:lnTo>
                        <a:pt x="298" y="662"/>
                      </a:lnTo>
                      <a:lnTo>
                        <a:pt x="277" y="643"/>
                      </a:lnTo>
                      <a:lnTo>
                        <a:pt x="294" y="659"/>
                      </a:lnTo>
                      <a:lnTo>
                        <a:pt x="256" y="625"/>
                      </a:lnTo>
                      <a:lnTo>
                        <a:pt x="221" y="590"/>
                      </a:lnTo>
                      <a:lnTo>
                        <a:pt x="189" y="552"/>
                      </a:lnTo>
                      <a:lnTo>
                        <a:pt x="159" y="512"/>
                      </a:lnTo>
                      <a:lnTo>
                        <a:pt x="132" y="469"/>
                      </a:lnTo>
                      <a:lnTo>
                        <a:pt x="107" y="426"/>
                      </a:lnTo>
                      <a:lnTo>
                        <a:pt x="85" y="380"/>
                      </a:lnTo>
                      <a:lnTo>
                        <a:pt x="67" y="334"/>
                      </a:lnTo>
                      <a:lnTo>
                        <a:pt x="50" y="286"/>
                      </a:lnTo>
                      <a:lnTo>
                        <a:pt x="36" y="238"/>
                      </a:lnTo>
                      <a:lnTo>
                        <a:pt x="24" y="190"/>
                      </a:lnTo>
                      <a:lnTo>
                        <a:pt x="15" y="141"/>
                      </a:lnTo>
                      <a:lnTo>
                        <a:pt x="7" y="92"/>
                      </a:lnTo>
                      <a:lnTo>
                        <a:pt x="3" y="44"/>
                      </a:lnTo>
                      <a:lnTo>
                        <a:pt x="3" y="61"/>
                      </a:lnTo>
                      <a:lnTo>
                        <a:pt x="1" y="45"/>
                      </a:lnTo>
                      <a:lnTo>
                        <a:pt x="0" y="46"/>
                      </a:lnTo>
                      <a:lnTo>
                        <a:pt x="0" y="19"/>
                      </a:lnTo>
                      <a:lnTo>
                        <a:pt x="2" y="3"/>
                      </a:lnTo>
                      <a:lnTo>
                        <a:pt x="2" y="25"/>
                      </a:lnTo>
                      <a:lnTo>
                        <a:pt x="6" y="45"/>
                      </a:lnTo>
                      <a:lnTo>
                        <a:pt x="11" y="29"/>
                      </a:lnTo>
                      <a:lnTo>
                        <a:pt x="15" y="14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63" name="Freeform 35"/>
              <p:cNvSpPr>
                <a:spLocks/>
              </p:cNvSpPr>
              <p:nvPr/>
            </p:nvSpPr>
            <p:spPr bwMode="auto">
              <a:xfrm>
                <a:off x="5443538" y="4565650"/>
                <a:ext cx="1733550" cy="930275"/>
              </a:xfrm>
              <a:custGeom>
                <a:avLst/>
                <a:gdLst/>
                <a:ahLst/>
                <a:cxnLst>
                  <a:cxn ang="0">
                    <a:pos x="598" y="9"/>
                  </a:cxn>
                  <a:cxn ang="0">
                    <a:pos x="644" y="48"/>
                  </a:cxn>
                  <a:cxn ang="0">
                    <a:pos x="661" y="107"/>
                  </a:cxn>
                  <a:cxn ang="0">
                    <a:pos x="641" y="166"/>
                  </a:cxn>
                  <a:cxn ang="0">
                    <a:pos x="594" y="263"/>
                  </a:cxn>
                  <a:cxn ang="0">
                    <a:pos x="624" y="282"/>
                  </a:cxn>
                  <a:cxn ang="0">
                    <a:pos x="645" y="320"/>
                  </a:cxn>
                  <a:cxn ang="0">
                    <a:pos x="649" y="359"/>
                  </a:cxn>
                  <a:cxn ang="0">
                    <a:pos x="650" y="391"/>
                  </a:cxn>
                  <a:cxn ang="0">
                    <a:pos x="668" y="422"/>
                  </a:cxn>
                  <a:cxn ang="0">
                    <a:pos x="773" y="436"/>
                  </a:cxn>
                  <a:cxn ang="0">
                    <a:pos x="893" y="447"/>
                  </a:cxn>
                  <a:cxn ang="0">
                    <a:pos x="983" y="461"/>
                  </a:cxn>
                  <a:cxn ang="0">
                    <a:pos x="1036" y="477"/>
                  </a:cxn>
                  <a:cxn ang="0">
                    <a:pos x="1048" y="498"/>
                  </a:cxn>
                  <a:cxn ang="0">
                    <a:pos x="1063" y="520"/>
                  </a:cxn>
                  <a:cxn ang="0">
                    <a:pos x="1082" y="530"/>
                  </a:cxn>
                  <a:cxn ang="0">
                    <a:pos x="1089" y="547"/>
                  </a:cxn>
                  <a:cxn ang="0">
                    <a:pos x="1049" y="562"/>
                  </a:cxn>
                  <a:cxn ang="0">
                    <a:pos x="967" y="574"/>
                  </a:cxn>
                  <a:cxn ang="0">
                    <a:pos x="851" y="582"/>
                  </a:cxn>
                  <a:cxn ang="0">
                    <a:pos x="707" y="586"/>
                  </a:cxn>
                  <a:cxn ang="0">
                    <a:pos x="545" y="585"/>
                  </a:cxn>
                  <a:cxn ang="0">
                    <a:pos x="383" y="579"/>
                  </a:cxn>
                  <a:cxn ang="0">
                    <a:pos x="240" y="569"/>
                  </a:cxn>
                  <a:cxn ang="0">
                    <a:pos x="124" y="555"/>
                  </a:cxn>
                  <a:cxn ang="0">
                    <a:pos x="43" y="540"/>
                  </a:cxn>
                  <a:cxn ang="0">
                    <a:pos x="3" y="523"/>
                  </a:cxn>
                  <a:cxn ang="0">
                    <a:pos x="11" y="507"/>
                  </a:cxn>
                  <a:cxn ang="0">
                    <a:pos x="30" y="499"/>
                  </a:cxn>
                  <a:cxn ang="0">
                    <a:pos x="47" y="477"/>
                  </a:cxn>
                  <a:cxn ang="0">
                    <a:pos x="60" y="455"/>
                  </a:cxn>
                  <a:cxn ang="0">
                    <a:pos x="113" y="442"/>
                  </a:cxn>
                  <a:cxn ang="0">
                    <a:pos x="204" y="432"/>
                  </a:cxn>
                  <a:cxn ang="0">
                    <a:pos x="326" y="427"/>
                  </a:cxn>
                  <a:cxn ang="0">
                    <a:pos x="431" y="417"/>
                  </a:cxn>
                  <a:cxn ang="0">
                    <a:pos x="451" y="387"/>
                  </a:cxn>
                  <a:cxn ang="0">
                    <a:pos x="454" y="360"/>
                  </a:cxn>
                  <a:cxn ang="0">
                    <a:pos x="455" y="334"/>
                  </a:cxn>
                  <a:cxn ang="0">
                    <a:pos x="472" y="290"/>
                  </a:cxn>
                  <a:cxn ang="0">
                    <a:pos x="499" y="267"/>
                  </a:cxn>
                  <a:cxn ang="0">
                    <a:pos x="480" y="178"/>
                  </a:cxn>
                  <a:cxn ang="0">
                    <a:pos x="452" y="124"/>
                  </a:cxn>
                  <a:cxn ang="0">
                    <a:pos x="460" y="61"/>
                  </a:cxn>
                  <a:cxn ang="0">
                    <a:pos x="498" y="16"/>
                  </a:cxn>
                  <a:cxn ang="0">
                    <a:pos x="557" y="0"/>
                  </a:cxn>
                </a:cxnLst>
                <a:rect l="0" t="0" r="r" b="b"/>
                <a:pathLst>
                  <a:path w="1092" h="586">
                    <a:moveTo>
                      <a:pt x="557" y="0"/>
                    </a:moveTo>
                    <a:lnTo>
                      <a:pt x="579" y="2"/>
                    </a:lnTo>
                    <a:lnTo>
                      <a:pt x="598" y="9"/>
                    </a:lnTo>
                    <a:lnTo>
                      <a:pt x="616" y="19"/>
                    </a:lnTo>
                    <a:lnTo>
                      <a:pt x="632" y="32"/>
                    </a:lnTo>
                    <a:lnTo>
                      <a:pt x="644" y="48"/>
                    </a:lnTo>
                    <a:lnTo>
                      <a:pt x="653" y="66"/>
                    </a:lnTo>
                    <a:lnTo>
                      <a:pt x="659" y="86"/>
                    </a:lnTo>
                    <a:lnTo>
                      <a:pt x="661" y="107"/>
                    </a:lnTo>
                    <a:lnTo>
                      <a:pt x="658" y="129"/>
                    </a:lnTo>
                    <a:lnTo>
                      <a:pt x="651" y="148"/>
                    </a:lnTo>
                    <a:lnTo>
                      <a:pt x="641" y="166"/>
                    </a:lnTo>
                    <a:lnTo>
                      <a:pt x="627" y="181"/>
                    </a:lnTo>
                    <a:lnTo>
                      <a:pt x="610" y="194"/>
                    </a:lnTo>
                    <a:lnTo>
                      <a:pt x="594" y="263"/>
                    </a:lnTo>
                    <a:lnTo>
                      <a:pt x="604" y="268"/>
                    </a:lnTo>
                    <a:lnTo>
                      <a:pt x="614" y="275"/>
                    </a:lnTo>
                    <a:lnTo>
                      <a:pt x="624" y="282"/>
                    </a:lnTo>
                    <a:lnTo>
                      <a:pt x="632" y="293"/>
                    </a:lnTo>
                    <a:lnTo>
                      <a:pt x="639" y="305"/>
                    </a:lnTo>
                    <a:lnTo>
                      <a:pt x="645" y="320"/>
                    </a:lnTo>
                    <a:lnTo>
                      <a:pt x="648" y="337"/>
                    </a:lnTo>
                    <a:lnTo>
                      <a:pt x="649" y="357"/>
                    </a:lnTo>
                    <a:lnTo>
                      <a:pt x="649" y="359"/>
                    </a:lnTo>
                    <a:lnTo>
                      <a:pt x="648" y="364"/>
                    </a:lnTo>
                    <a:lnTo>
                      <a:pt x="648" y="380"/>
                    </a:lnTo>
                    <a:lnTo>
                      <a:pt x="650" y="391"/>
                    </a:lnTo>
                    <a:lnTo>
                      <a:pt x="654" y="402"/>
                    </a:lnTo>
                    <a:lnTo>
                      <a:pt x="659" y="412"/>
                    </a:lnTo>
                    <a:lnTo>
                      <a:pt x="668" y="422"/>
                    </a:lnTo>
                    <a:lnTo>
                      <a:pt x="680" y="431"/>
                    </a:lnTo>
                    <a:lnTo>
                      <a:pt x="728" y="433"/>
                    </a:lnTo>
                    <a:lnTo>
                      <a:pt x="773" y="436"/>
                    </a:lnTo>
                    <a:lnTo>
                      <a:pt x="816" y="439"/>
                    </a:lnTo>
                    <a:lnTo>
                      <a:pt x="856" y="443"/>
                    </a:lnTo>
                    <a:lnTo>
                      <a:pt x="893" y="447"/>
                    </a:lnTo>
                    <a:lnTo>
                      <a:pt x="927" y="452"/>
                    </a:lnTo>
                    <a:lnTo>
                      <a:pt x="957" y="456"/>
                    </a:lnTo>
                    <a:lnTo>
                      <a:pt x="983" y="461"/>
                    </a:lnTo>
                    <a:lnTo>
                      <a:pt x="1005" y="466"/>
                    </a:lnTo>
                    <a:lnTo>
                      <a:pt x="1022" y="471"/>
                    </a:lnTo>
                    <a:lnTo>
                      <a:pt x="1036" y="477"/>
                    </a:lnTo>
                    <a:lnTo>
                      <a:pt x="1044" y="481"/>
                    </a:lnTo>
                    <a:lnTo>
                      <a:pt x="1046" y="487"/>
                    </a:lnTo>
                    <a:lnTo>
                      <a:pt x="1048" y="498"/>
                    </a:lnTo>
                    <a:lnTo>
                      <a:pt x="1052" y="507"/>
                    </a:lnTo>
                    <a:lnTo>
                      <a:pt x="1058" y="515"/>
                    </a:lnTo>
                    <a:lnTo>
                      <a:pt x="1063" y="520"/>
                    </a:lnTo>
                    <a:lnTo>
                      <a:pt x="1068" y="524"/>
                    </a:lnTo>
                    <a:lnTo>
                      <a:pt x="1070" y="525"/>
                    </a:lnTo>
                    <a:lnTo>
                      <a:pt x="1082" y="530"/>
                    </a:lnTo>
                    <a:lnTo>
                      <a:pt x="1090" y="536"/>
                    </a:lnTo>
                    <a:lnTo>
                      <a:pt x="1092" y="541"/>
                    </a:lnTo>
                    <a:lnTo>
                      <a:pt x="1089" y="547"/>
                    </a:lnTo>
                    <a:lnTo>
                      <a:pt x="1081" y="552"/>
                    </a:lnTo>
                    <a:lnTo>
                      <a:pt x="1067" y="557"/>
                    </a:lnTo>
                    <a:lnTo>
                      <a:pt x="1049" y="562"/>
                    </a:lnTo>
                    <a:lnTo>
                      <a:pt x="1026" y="567"/>
                    </a:lnTo>
                    <a:lnTo>
                      <a:pt x="999" y="570"/>
                    </a:lnTo>
                    <a:lnTo>
                      <a:pt x="967" y="574"/>
                    </a:lnTo>
                    <a:lnTo>
                      <a:pt x="932" y="578"/>
                    </a:lnTo>
                    <a:lnTo>
                      <a:pt x="892" y="580"/>
                    </a:lnTo>
                    <a:lnTo>
                      <a:pt x="851" y="582"/>
                    </a:lnTo>
                    <a:lnTo>
                      <a:pt x="806" y="584"/>
                    </a:lnTo>
                    <a:lnTo>
                      <a:pt x="758" y="585"/>
                    </a:lnTo>
                    <a:lnTo>
                      <a:pt x="707" y="586"/>
                    </a:lnTo>
                    <a:lnTo>
                      <a:pt x="655" y="586"/>
                    </a:lnTo>
                    <a:lnTo>
                      <a:pt x="601" y="585"/>
                    </a:lnTo>
                    <a:lnTo>
                      <a:pt x="545" y="585"/>
                    </a:lnTo>
                    <a:lnTo>
                      <a:pt x="489" y="583"/>
                    </a:lnTo>
                    <a:lnTo>
                      <a:pt x="435" y="582"/>
                    </a:lnTo>
                    <a:lnTo>
                      <a:pt x="383" y="579"/>
                    </a:lnTo>
                    <a:lnTo>
                      <a:pt x="333" y="576"/>
                    </a:lnTo>
                    <a:lnTo>
                      <a:pt x="285" y="573"/>
                    </a:lnTo>
                    <a:lnTo>
                      <a:pt x="240" y="569"/>
                    </a:lnTo>
                    <a:lnTo>
                      <a:pt x="198" y="565"/>
                    </a:lnTo>
                    <a:lnTo>
                      <a:pt x="160" y="560"/>
                    </a:lnTo>
                    <a:lnTo>
                      <a:pt x="124" y="555"/>
                    </a:lnTo>
                    <a:lnTo>
                      <a:pt x="93" y="551"/>
                    </a:lnTo>
                    <a:lnTo>
                      <a:pt x="66" y="545"/>
                    </a:lnTo>
                    <a:lnTo>
                      <a:pt x="43" y="540"/>
                    </a:lnTo>
                    <a:lnTo>
                      <a:pt x="25" y="535"/>
                    </a:lnTo>
                    <a:lnTo>
                      <a:pt x="11" y="529"/>
                    </a:lnTo>
                    <a:lnTo>
                      <a:pt x="3" y="523"/>
                    </a:lnTo>
                    <a:lnTo>
                      <a:pt x="0" y="518"/>
                    </a:lnTo>
                    <a:lnTo>
                      <a:pt x="3" y="512"/>
                    </a:lnTo>
                    <a:lnTo>
                      <a:pt x="11" y="507"/>
                    </a:lnTo>
                    <a:lnTo>
                      <a:pt x="24" y="503"/>
                    </a:lnTo>
                    <a:lnTo>
                      <a:pt x="26" y="502"/>
                    </a:lnTo>
                    <a:lnTo>
                      <a:pt x="30" y="499"/>
                    </a:lnTo>
                    <a:lnTo>
                      <a:pt x="36" y="493"/>
                    </a:lnTo>
                    <a:lnTo>
                      <a:pt x="42" y="486"/>
                    </a:lnTo>
                    <a:lnTo>
                      <a:pt x="47" y="477"/>
                    </a:lnTo>
                    <a:lnTo>
                      <a:pt x="48" y="465"/>
                    </a:lnTo>
                    <a:lnTo>
                      <a:pt x="52" y="460"/>
                    </a:lnTo>
                    <a:lnTo>
                      <a:pt x="60" y="455"/>
                    </a:lnTo>
                    <a:lnTo>
                      <a:pt x="73" y="451"/>
                    </a:lnTo>
                    <a:lnTo>
                      <a:pt x="91" y="446"/>
                    </a:lnTo>
                    <a:lnTo>
                      <a:pt x="113" y="442"/>
                    </a:lnTo>
                    <a:lnTo>
                      <a:pt x="140" y="439"/>
                    </a:lnTo>
                    <a:lnTo>
                      <a:pt x="171" y="436"/>
                    </a:lnTo>
                    <a:lnTo>
                      <a:pt x="204" y="432"/>
                    </a:lnTo>
                    <a:lnTo>
                      <a:pt x="242" y="430"/>
                    </a:lnTo>
                    <a:lnTo>
                      <a:pt x="282" y="428"/>
                    </a:lnTo>
                    <a:lnTo>
                      <a:pt x="326" y="427"/>
                    </a:lnTo>
                    <a:lnTo>
                      <a:pt x="372" y="426"/>
                    </a:lnTo>
                    <a:lnTo>
                      <a:pt x="420" y="425"/>
                    </a:lnTo>
                    <a:lnTo>
                      <a:pt x="431" y="417"/>
                    </a:lnTo>
                    <a:lnTo>
                      <a:pt x="441" y="407"/>
                    </a:lnTo>
                    <a:lnTo>
                      <a:pt x="447" y="397"/>
                    </a:lnTo>
                    <a:lnTo>
                      <a:pt x="451" y="387"/>
                    </a:lnTo>
                    <a:lnTo>
                      <a:pt x="453" y="376"/>
                    </a:lnTo>
                    <a:lnTo>
                      <a:pt x="454" y="367"/>
                    </a:lnTo>
                    <a:lnTo>
                      <a:pt x="454" y="360"/>
                    </a:lnTo>
                    <a:lnTo>
                      <a:pt x="453" y="355"/>
                    </a:lnTo>
                    <a:lnTo>
                      <a:pt x="453" y="353"/>
                    </a:lnTo>
                    <a:lnTo>
                      <a:pt x="455" y="334"/>
                    </a:lnTo>
                    <a:lnTo>
                      <a:pt x="459" y="316"/>
                    </a:lnTo>
                    <a:lnTo>
                      <a:pt x="464" y="302"/>
                    </a:lnTo>
                    <a:lnTo>
                      <a:pt x="472" y="290"/>
                    </a:lnTo>
                    <a:lnTo>
                      <a:pt x="480" y="281"/>
                    </a:lnTo>
                    <a:lnTo>
                      <a:pt x="490" y="273"/>
                    </a:lnTo>
                    <a:lnTo>
                      <a:pt x="499" y="267"/>
                    </a:lnTo>
                    <a:lnTo>
                      <a:pt x="509" y="263"/>
                    </a:lnTo>
                    <a:lnTo>
                      <a:pt x="495" y="191"/>
                    </a:lnTo>
                    <a:lnTo>
                      <a:pt x="480" y="178"/>
                    </a:lnTo>
                    <a:lnTo>
                      <a:pt x="468" y="162"/>
                    </a:lnTo>
                    <a:lnTo>
                      <a:pt x="458" y="144"/>
                    </a:lnTo>
                    <a:lnTo>
                      <a:pt x="452" y="124"/>
                    </a:lnTo>
                    <a:lnTo>
                      <a:pt x="450" y="102"/>
                    </a:lnTo>
                    <a:lnTo>
                      <a:pt x="453" y="81"/>
                    </a:lnTo>
                    <a:lnTo>
                      <a:pt x="460" y="61"/>
                    </a:lnTo>
                    <a:lnTo>
                      <a:pt x="470" y="44"/>
                    </a:lnTo>
                    <a:lnTo>
                      <a:pt x="483" y="29"/>
                    </a:lnTo>
                    <a:lnTo>
                      <a:pt x="498" y="16"/>
                    </a:lnTo>
                    <a:lnTo>
                      <a:pt x="516" y="7"/>
                    </a:lnTo>
                    <a:lnTo>
                      <a:pt x="536" y="1"/>
                    </a:lnTo>
                    <a:lnTo>
                      <a:pt x="55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36"/>
              <p:cNvSpPr>
                <a:spLocks/>
              </p:cNvSpPr>
              <p:nvPr/>
            </p:nvSpPr>
            <p:spPr bwMode="auto">
              <a:xfrm>
                <a:off x="6242051" y="4649788"/>
                <a:ext cx="163513" cy="161925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65" y="1"/>
                  </a:cxn>
                  <a:cxn ang="0">
                    <a:pos x="77" y="7"/>
                  </a:cxn>
                  <a:cxn ang="0">
                    <a:pos x="88" y="15"/>
                  </a:cxn>
                  <a:cxn ang="0">
                    <a:pos x="95" y="25"/>
                  </a:cxn>
                  <a:cxn ang="0">
                    <a:pos x="101" y="37"/>
                  </a:cxn>
                  <a:cxn ang="0">
                    <a:pos x="103" y="50"/>
                  </a:cxn>
                  <a:cxn ang="0">
                    <a:pos x="101" y="64"/>
                  </a:cxn>
                  <a:cxn ang="0">
                    <a:pos x="95" y="76"/>
                  </a:cxn>
                  <a:cxn ang="0">
                    <a:pos x="88" y="87"/>
                  </a:cxn>
                  <a:cxn ang="0">
                    <a:pos x="77" y="94"/>
                  </a:cxn>
                  <a:cxn ang="0">
                    <a:pos x="65" y="100"/>
                  </a:cxn>
                  <a:cxn ang="0">
                    <a:pos x="51" y="102"/>
                  </a:cxn>
                  <a:cxn ang="0">
                    <a:pos x="38" y="100"/>
                  </a:cxn>
                  <a:cxn ang="0">
                    <a:pos x="25" y="94"/>
                  </a:cxn>
                  <a:cxn ang="0">
                    <a:pos x="15" y="87"/>
                  </a:cxn>
                  <a:cxn ang="0">
                    <a:pos x="7" y="76"/>
                  </a:cxn>
                  <a:cxn ang="0">
                    <a:pos x="2" y="64"/>
                  </a:cxn>
                  <a:cxn ang="0">
                    <a:pos x="0" y="50"/>
                  </a:cxn>
                  <a:cxn ang="0">
                    <a:pos x="2" y="37"/>
                  </a:cxn>
                  <a:cxn ang="0">
                    <a:pos x="7" y="25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1"/>
                  </a:cxn>
                  <a:cxn ang="0">
                    <a:pos x="51" y="0"/>
                  </a:cxn>
                </a:cxnLst>
                <a:rect l="0" t="0" r="r" b="b"/>
                <a:pathLst>
                  <a:path w="103" h="102">
                    <a:moveTo>
                      <a:pt x="51" y="0"/>
                    </a:moveTo>
                    <a:lnTo>
                      <a:pt x="65" y="1"/>
                    </a:lnTo>
                    <a:lnTo>
                      <a:pt x="77" y="7"/>
                    </a:lnTo>
                    <a:lnTo>
                      <a:pt x="88" y="15"/>
                    </a:lnTo>
                    <a:lnTo>
                      <a:pt x="95" y="25"/>
                    </a:lnTo>
                    <a:lnTo>
                      <a:pt x="101" y="37"/>
                    </a:lnTo>
                    <a:lnTo>
                      <a:pt x="103" y="50"/>
                    </a:lnTo>
                    <a:lnTo>
                      <a:pt x="101" y="64"/>
                    </a:lnTo>
                    <a:lnTo>
                      <a:pt x="95" y="76"/>
                    </a:lnTo>
                    <a:lnTo>
                      <a:pt x="88" y="87"/>
                    </a:lnTo>
                    <a:lnTo>
                      <a:pt x="77" y="94"/>
                    </a:lnTo>
                    <a:lnTo>
                      <a:pt x="65" y="100"/>
                    </a:lnTo>
                    <a:lnTo>
                      <a:pt x="51" y="102"/>
                    </a:lnTo>
                    <a:lnTo>
                      <a:pt x="38" y="100"/>
                    </a:lnTo>
                    <a:lnTo>
                      <a:pt x="25" y="94"/>
                    </a:lnTo>
                    <a:lnTo>
                      <a:pt x="15" y="87"/>
                    </a:lnTo>
                    <a:lnTo>
                      <a:pt x="7" y="76"/>
                    </a:lnTo>
                    <a:lnTo>
                      <a:pt x="2" y="64"/>
                    </a:lnTo>
                    <a:lnTo>
                      <a:pt x="0" y="50"/>
                    </a:lnTo>
                    <a:lnTo>
                      <a:pt x="2" y="37"/>
                    </a:lnTo>
                    <a:lnTo>
                      <a:pt x="7" y="25"/>
                    </a:lnTo>
                    <a:lnTo>
                      <a:pt x="15" y="15"/>
                    </a:lnTo>
                    <a:lnTo>
                      <a:pt x="25" y="7"/>
                    </a:lnTo>
                    <a:lnTo>
                      <a:pt x="38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C22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40" name="Oval 239"/>
            <p:cNvSpPr/>
            <p:nvPr/>
          </p:nvSpPr>
          <p:spPr>
            <a:xfrm rot="1399210">
              <a:off x="2351261" y="4898582"/>
              <a:ext cx="2144110" cy="212089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15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2965923" y="5186715"/>
              <a:ext cx="1060035" cy="254408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46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42" name="Group 73"/>
            <p:cNvGrpSpPr/>
            <p:nvPr/>
          </p:nvGrpSpPr>
          <p:grpSpPr>
            <a:xfrm>
              <a:off x="9828212" y="5029200"/>
              <a:ext cx="442565" cy="443448"/>
              <a:chOff x="7783513" y="3970338"/>
              <a:chExt cx="795338" cy="796925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87" name="Freeform 34"/>
              <p:cNvSpPr>
                <a:spLocks/>
              </p:cNvSpPr>
              <p:nvPr/>
            </p:nvSpPr>
            <p:spPr bwMode="auto">
              <a:xfrm>
                <a:off x="7783513" y="3970338"/>
                <a:ext cx="795338" cy="796925"/>
              </a:xfrm>
              <a:custGeom>
                <a:avLst/>
                <a:gdLst/>
                <a:ahLst/>
                <a:cxnLst>
                  <a:cxn ang="0">
                    <a:pos x="250" y="0"/>
                  </a:cxn>
                  <a:cxn ang="0">
                    <a:pos x="283" y="2"/>
                  </a:cxn>
                  <a:cxn ang="0">
                    <a:pos x="314" y="8"/>
                  </a:cxn>
                  <a:cxn ang="0">
                    <a:pos x="344" y="18"/>
                  </a:cxn>
                  <a:cxn ang="0">
                    <a:pos x="372" y="31"/>
                  </a:cxn>
                  <a:cxn ang="0">
                    <a:pos x="375" y="35"/>
                  </a:cxn>
                  <a:cxn ang="0">
                    <a:pos x="377" y="38"/>
                  </a:cxn>
                  <a:cxn ang="0">
                    <a:pos x="384" y="41"/>
                  </a:cxn>
                  <a:cxn ang="0">
                    <a:pos x="388" y="41"/>
                  </a:cxn>
                  <a:cxn ang="0">
                    <a:pos x="416" y="62"/>
                  </a:cxn>
                  <a:cxn ang="0">
                    <a:pos x="440" y="87"/>
                  </a:cxn>
                  <a:cxn ang="0">
                    <a:pos x="461" y="115"/>
                  </a:cxn>
                  <a:cxn ang="0">
                    <a:pos x="478" y="146"/>
                  </a:cxn>
                  <a:cxn ang="0">
                    <a:pos x="491" y="179"/>
                  </a:cxn>
                  <a:cxn ang="0">
                    <a:pos x="499" y="214"/>
                  </a:cxn>
                  <a:cxn ang="0">
                    <a:pos x="501" y="251"/>
                  </a:cxn>
                  <a:cxn ang="0">
                    <a:pos x="498" y="292"/>
                  </a:cxn>
                  <a:cxn ang="0">
                    <a:pos x="488" y="330"/>
                  </a:cxn>
                  <a:cxn ang="0">
                    <a:pos x="473" y="366"/>
                  </a:cxn>
                  <a:cxn ang="0">
                    <a:pos x="453" y="399"/>
                  </a:cxn>
                  <a:cxn ang="0">
                    <a:pos x="427" y="428"/>
                  </a:cxn>
                  <a:cxn ang="0">
                    <a:pos x="399" y="453"/>
                  </a:cxn>
                  <a:cxn ang="0">
                    <a:pos x="365" y="474"/>
                  </a:cxn>
                  <a:cxn ang="0">
                    <a:pos x="330" y="489"/>
                  </a:cxn>
                  <a:cxn ang="0">
                    <a:pos x="291" y="498"/>
                  </a:cxn>
                  <a:cxn ang="0">
                    <a:pos x="250" y="502"/>
                  </a:cxn>
                  <a:cxn ang="0">
                    <a:pos x="209" y="498"/>
                  </a:cxn>
                  <a:cxn ang="0">
                    <a:pos x="171" y="489"/>
                  </a:cxn>
                  <a:cxn ang="0">
                    <a:pos x="136" y="474"/>
                  </a:cxn>
                  <a:cxn ang="0">
                    <a:pos x="102" y="453"/>
                  </a:cxn>
                  <a:cxn ang="0">
                    <a:pos x="73" y="428"/>
                  </a:cxn>
                  <a:cxn ang="0">
                    <a:pos x="48" y="399"/>
                  </a:cxn>
                  <a:cxn ang="0">
                    <a:pos x="27" y="366"/>
                  </a:cxn>
                  <a:cxn ang="0">
                    <a:pos x="13" y="330"/>
                  </a:cxn>
                  <a:cxn ang="0">
                    <a:pos x="3" y="292"/>
                  </a:cxn>
                  <a:cxn ang="0">
                    <a:pos x="0" y="251"/>
                  </a:cxn>
                  <a:cxn ang="0">
                    <a:pos x="2" y="214"/>
                  </a:cxn>
                  <a:cxn ang="0">
                    <a:pos x="10" y="179"/>
                  </a:cxn>
                  <a:cxn ang="0">
                    <a:pos x="22" y="147"/>
                  </a:cxn>
                  <a:cxn ang="0">
                    <a:pos x="38" y="117"/>
                  </a:cxn>
                  <a:cxn ang="0">
                    <a:pos x="59" y="90"/>
                  </a:cxn>
                  <a:cxn ang="0">
                    <a:pos x="81" y="64"/>
                  </a:cxn>
                  <a:cxn ang="0">
                    <a:pos x="109" y="44"/>
                  </a:cxn>
                  <a:cxn ang="0">
                    <a:pos x="111" y="42"/>
                  </a:cxn>
                  <a:cxn ang="0">
                    <a:pos x="113" y="41"/>
                  </a:cxn>
                  <a:cxn ang="0">
                    <a:pos x="118" y="41"/>
                  </a:cxn>
                  <a:cxn ang="0">
                    <a:pos x="122" y="40"/>
                  </a:cxn>
                  <a:cxn ang="0">
                    <a:pos x="127" y="34"/>
                  </a:cxn>
                  <a:cxn ang="0">
                    <a:pos x="127" y="32"/>
                  </a:cxn>
                  <a:cxn ang="0">
                    <a:pos x="129" y="31"/>
                  </a:cxn>
                  <a:cxn ang="0">
                    <a:pos x="157" y="18"/>
                  </a:cxn>
                  <a:cxn ang="0">
                    <a:pos x="187" y="8"/>
                  </a:cxn>
                  <a:cxn ang="0">
                    <a:pos x="218" y="2"/>
                  </a:cxn>
                  <a:cxn ang="0">
                    <a:pos x="250" y="0"/>
                  </a:cxn>
                </a:cxnLst>
                <a:rect l="0" t="0" r="r" b="b"/>
                <a:pathLst>
                  <a:path w="501" h="502">
                    <a:moveTo>
                      <a:pt x="250" y="0"/>
                    </a:moveTo>
                    <a:lnTo>
                      <a:pt x="283" y="2"/>
                    </a:lnTo>
                    <a:lnTo>
                      <a:pt x="314" y="8"/>
                    </a:lnTo>
                    <a:lnTo>
                      <a:pt x="344" y="18"/>
                    </a:lnTo>
                    <a:lnTo>
                      <a:pt x="372" y="31"/>
                    </a:lnTo>
                    <a:lnTo>
                      <a:pt x="375" y="35"/>
                    </a:lnTo>
                    <a:lnTo>
                      <a:pt x="377" y="38"/>
                    </a:lnTo>
                    <a:lnTo>
                      <a:pt x="384" y="41"/>
                    </a:lnTo>
                    <a:lnTo>
                      <a:pt x="388" y="41"/>
                    </a:lnTo>
                    <a:lnTo>
                      <a:pt x="416" y="62"/>
                    </a:lnTo>
                    <a:lnTo>
                      <a:pt x="440" y="87"/>
                    </a:lnTo>
                    <a:lnTo>
                      <a:pt x="461" y="115"/>
                    </a:lnTo>
                    <a:lnTo>
                      <a:pt x="478" y="146"/>
                    </a:lnTo>
                    <a:lnTo>
                      <a:pt x="491" y="179"/>
                    </a:lnTo>
                    <a:lnTo>
                      <a:pt x="499" y="214"/>
                    </a:lnTo>
                    <a:lnTo>
                      <a:pt x="501" y="251"/>
                    </a:lnTo>
                    <a:lnTo>
                      <a:pt x="498" y="292"/>
                    </a:lnTo>
                    <a:lnTo>
                      <a:pt x="488" y="330"/>
                    </a:lnTo>
                    <a:lnTo>
                      <a:pt x="473" y="366"/>
                    </a:lnTo>
                    <a:lnTo>
                      <a:pt x="453" y="399"/>
                    </a:lnTo>
                    <a:lnTo>
                      <a:pt x="427" y="428"/>
                    </a:lnTo>
                    <a:lnTo>
                      <a:pt x="399" y="453"/>
                    </a:lnTo>
                    <a:lnTo>
                      <a:pt x="365" y="474"/>
                    </a:lnTo>
                    <a:lnTo>
                      <a:pt x="330" y="489"/>
                    </a:lnTo>
                    <a:lnTo>
                      <a:pt x="291" y="498"/>
                    </a:lnTo>
                    <a:lnTo>
                      <a:pt x="250" y="502"/>
                    </a:lnTo>
                    <a:lnTo>
                      <a:pt x="209" y="498"/>
                    </a:lnTo>
                    <a:lnTo>
                      <a:pt x="171" y="489"/>
                    </a:lnTo>
                    <a:lnTo>
                      <a:pt x="136" y="474"/>
                    </a:lnTo>
                    <a:lnTo>
                      <a:pt x="102" y="453"/>
                    </a:lnTo>
                    <a:lnTo>
                      <a:pt x="73" y="428"/>
                    </a:lnTo>
                    <a:lnTo>
                      <a:pt x="48" y="399"/>
                    </a:lnTo>
                    <a:lnTo>
                      <a:pt x="27" y="366"/>
                    </a:lnTo>
                    <a:lnTo>
                      <a:pt x="13" y="330"/>
                    </a:lnTo>
                    <a:lnTo>
                      <a:pt x="3" y="292"/>
                    </a:lnTo>
                    <a:lnTo>
                      <a:pt x="0" y="251"/>
                    </a:lnTo>
                    <a:lnTo>
                      <a:pt x="2" y="214"/>
                    </a:lnTo>
                    <a:lnTo>
                      <a:pt x="10" y="179"/>
                    </a:lnTo>
                    <a:lnTo>
                      <a:pt x="22" y="147"/>
                    </a:lnTo>
                    <a:lnTo>
                      <a:pt x="38" y="117"/>
                    </a:lnTo>
                    <a:lnTo>
                      <a:pt x="59" y="90"/>
                    </a:lnTo>
                    <a:lnTo>
                      <a:pt x="81" y="64"/>
                    </a:lnTo>
                    <a:lnTo>
                      <a:pt x="109" y="44"/>
                    </a:lnTo>
                    <a:lnTo>
                      <a:pt x="111" y="42"/>
                    </a:lnTo>
                    <a:lnTo>
                      <a:pt x="113" y="41"/>
                    </a:lnTo>
                    <a:lnTo>
                      <a:pt x="118" y="41"/>
                    </a:lnTo>
                    <a:lnTo>
                      <a:pt x="122" y="40"/>
                    </a:lnTo>
                    <a:lnTo>
                      <a:pt x="127" y="34"/>
                    </a:lnTo>
                    <a:lnTo>
                      <a:pt x="127" y="32"/>
                    </a:lnTo>
                    <a:lnTo>
                      <a:pt x="129" y="31"/>
                    </a:lnTo>
                    <a:lnTo>
                      <a:pt x="157" y="18"/>
                    </a:lnTo>
                    <a:lnTo>
                      <a:pt x="187" y="8"/>
                    </a:lnTo>
                    <a:lnTo>
                      <a:pt x="218" y="2"/>
                    </a:lnTo>
                    <a:lnTo>
                      <a:pt x="2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35"/>
              <p:cNvSpPr>
                <a:spLocks/>
              </p:cNvSpPr>
              <p:nvPr/>
            </p:nvSpPr>
            <p:spPr bwMode="auto">
              <a:xfrm>
                <a:off x="7894638" y="4021138"/>
                <a:ext cx="573088" cy="727075"/>
              </a:xfrm>
              <a:custGeom>
                <a:avLst/>
                <a:gdLst/>
                <a:ahLst/>
                <a:cxnLst>
                  <a:cxn ang="0">
                    <a:pos x="61" y="28"/>
                  </a:cxn>
                  <a:cxn ang="0">
                    <a:pos x="55" y="87"/>
                  </a:cxn>
                  <a:cxn ang="0">
                    <a:pos x="23" y="219"/>
                  </a:cxn>
                  <a:cxn ang="0">
                    <a:pos x="15" y="282"/>
                  </a:cxn>
                  <a:cxn ang="0">
                    <a:pos x="22" y="340"/>
                  </a:cxn>
                  <a:cxn ang="0">
                    <a:pos x="47" y="386"/>
                  </a:cxn>
                  <a:cxn ang="0">
                    <a:pos x="86" y="420"/>
                  </a:cxn>
                  <a:cxn ang="0">
                    <a:pos x="132" y="441"/>
                  </a:cxn>
                  <a:cxn ang="0">
                    <a:pos x="180" y="449"/>
                  </a:cxn>
                  <a:cxn ang="0">
                    <a:pos x="229" y="441"/>
                  </a:cxn>
                  <a:cxn ang="0">
                    <a:pos x="276" y="420"/>
                  </a:cxn>
                  <a:cxn ang="0">
                    <a:pos x="314" y="386"/>
                  </a:cxn>
                  <a:cxn ang="0">
                    <a:pos x="339" y="340"/>
                  </a:cxn>
                  <a:cxn ang="0">
                    <a:pos x="346" y="282"/>
                  </a:cxn>
                  <a:cxn ang="0">
                    <a:pos x="338" y="219"/>
                  </a:cxn>
                  <a:cxn ang="0">
                    <a:pos x="306" y="87"/>
                  </a:cxn>
                  <a:cxn ang="0">
                    <a:pos x="300" y="28"/>
                  </a:cxn>
                  <a:cxn ang="0">
                    <a:pos x="305" y="3"/>
                  </a:cxn>
                  <a:cxn ang="0">
                    <a:pos x="312" y="8"/>
                  </a:cxn>
                  <a:cxn ang="0">
                    <a:pos x="318" y="9"/>
                  </a:cxn>
                  <a:cxn ang="0">
                    <a:pos x="323" y="84"/>
                  </a:cxn>
                  <a:cxn ang="0">
                    <a:pos x="340" y="159"/>
                  </a:cxn>
                  <a:cxn ang="0">
                    <a:pos x="356" y="233"/>
                  </a:cxn>
                  <a:cxn ang="0">
                    <a:pos x="359" y="305"/>
                  </a:cxn>
                  <a:cxn ang="0">
                    <a:pos x="338" y="369"/>
                  </a:cxn>
                  <a:cxn ang="0">
                    <a:pos x="297" y="417"/>
                  </a:cxn>
                  <a:cxn ang="0">
                    <a:pos x="241" y="447"/>
                  </a:cxn>
                  <a:cxn ang="0">
                    <a:pos x="180" y="458"/>
                  </a:cxn>
                  <a:cxn ang="0">
                    <a:pos x="120" y="447"/>
                  </a:cxn>
                  <a:cxn ang="0">
                    <a:pos x="64" y="417"/>
                  </a:cxn>
                  <a:cxn ang="0">
                    <a:pos x="23" y="369"/>
                  </a:cxn>
                  <a:cxn ang="0">
                    <a:pos x="2" y="305"/>
                  </a:cxn>
                  <a:cxn ang="0">
                    <a:pos x="5" y="233"/>
                  </a:cxn>
                  <a:cxn ang="0">
                    <a:pos x="21" y="159"/>
                  </a:cxn>
                  <a:cxn ang="0">
                    <a:pos x="38" y="84"/>
                  </a:cxn>
                  <a:cxn ang="0">
                    <a:pos x="44" y="9"/>
                  </a:cxn>
                  <a:cxn ang="0">
                    <a:pos x="53" y="7"/>
                  </a:cxn>
                  <a:cxn ang="0">
                    <a:pos x="59" y="0"/>
                  </a:cxn>
                </a:cxnLst>
                <a:rect l="0" t="0" r="r" b="b"/>
                <a:pathLst>
                  <a:path w="361" h="458">
                    <a:moveTo>
                      <a:pt x="59" y="0"/>
                    </a:moveTo>
                    <a:lnTo>
                      <a:pt x="61" y="28"/>
                    </a:lnTo>
                    <a:lnTo>
                      <a:pt x="60" y="56"/>
                    </a:lnTo>
                    <a:lnTo>
                      <a:pt x="55" y="87"/>
                    </a:lnTo>
                    <a:lnTo>
                      <a:pt x="39" y="152"/>
                    </a:lnTo>
                    <a:lnTo>
                      <a:pt x="23" y="219"/>
                    </a:lnTo>
                    <a:lnTo>
                      <a:pt x="17" y="251"/>
                    </a:lnTo>
                    <a:lnTo>
                      <a:pt x="15" y="282"/>
                    </a:lnTo>
                    <a:lnTo>
                      <a:pt x="16" y="312"/>
                    </a:lnTo>
                    <a:lnTo>
                      <a:pt x="22" y="340"/>
                    </a:lnTo>
                    <a:lnTo>
                      <a:pt x="32" y="365"/>
                    </a:lnTo>
                    <a:lnTo>
                      <a:pt x="47" y="386"/>
                    </a:lnTo>
                    <a:lnTo>
                      <a:pt x="66" y="404"/>
                    </a:lnTo>
                    <a:lnTo>
                      <a:pt x="86" y="420"/>
                    </a:lnTo>
                    <a:lnTo>
                      <a:pt x="108" y="432"/>
                    </a:lnTo>
                    <a:lnTo>
                      <a:pt x="132" y="441"/>
                    </a:lnTo>
                    <a:lnTo>
                      <a:pt x="156" y="447"/>
                    </a:lnTo>
                    <a:lnTo>
                      <a:pt x="180" y="449"/>
                    </a:lnTo>
                    <a:lnTo>
                      <a:pt x="205" y="447"/>
                    </a:lnTo>
                    <a:lnTo>
                      <a:pt x="229" y="441"/>
                    </a:lnTo>
                    <a:lnTo>
                      <a:pt x="253" y="432"/>
                    </a:lnTo>
                    <a:lnTo>
                      <a:pt x="276" y="420"/>
                    </a:lnTo>
                    <a:lnTo>
                      <a:pt x="295" y="404"/>
                    </a:lnTo>
                    <a:lnTo>
                      <a:pt x="314" y="386"/>
                    </a:lnTo>
                    <a:lnTo>
                      <a:pt x="329" y="365"/>
                    </a:lnTo>
                    <a:lnTo>
                      <a:pt x="339" y="340"/>
                    </a:lnTo>
                    <a:lnTo>
                      <a:pt x="345" y="312"/>
                    </a:lnTo>
                    <a:lnTo>
                      <a:pt x="346" y="282"/>
                    </a:lnTo>
                    <a:lnTo>
                      <a:pt x="344" y="251"/>
                    </a:lnTo>
                    <a:lnTo>
                      <a:pt x="338" y="219"/>
                    </a:lnTo>
                    <a:lnTo>
                      <a:pt x="322" y="152"/>
                    </a:lnTo>
                    <a:lnTo>
                      <a:pt x="306" y="87"/>
                    </a:lnTo>
                    <a:lnTo>
                      <a:pt x="301" y="56"/>
                    </a:lnTo>
                    <a:lnTo>
                      <a:pt x="300" y="28"/>
                    </a:lnTo>
                    <a:lnTo>
                      <a:pt x="302" y="0"/>
                    </a:lnTo>
                    <a:lnTo>
                      <a:pt x="305" y="3"/>
                    </a:lnTo>
                    <a:lnTo>
                      <a:pt x="308" y="7"/>
                    </a:lnTo>
                    <a:lnTo>
                      <a:pt x="312" y="8"/>
                    </a:lnTo>
                    <a:lnTo>
                      <a:pt x="314" y="9"/>
                    </a:lnTo>
                    <a:lnTo>
                      <a:pt x="318" y="9"/>
                    </a:lnTo>
                    <a:lnTo>
                      <a:pt x="318" y="47"/>
                    </a:lnTo>
                    <a:lnTo>
                      <a:pt x="323" y="84"/>
                    </a:lnTo>
                    <a:lnTo>
                      <a:pt x="331" y="121"/>
                    </a:lnTo>
                    <a:lnTo>
                      <a:pt x="340" y="159"/>
                    </a:lnTo>
                    <a:lnTo>
                      <a:pt x="349" y="196"/>
                    </a:lnTo>
                    <a:lnTo>
                      <a:pt x="356" y="233"/>
                    </a:lnTo>
                    <a:lnTo>
                      <a:pt x="361" y="269"/>
                    </a:lnTo>
                    <a:lnTo>
                      <a:pt x="359" y="305"/>
                    </a:lnTo>
                    <a:lnTo>
                      <a:pt x="351" y="342"/>
                    </a:lnTo>
                    <a:lnTo>
                      <a:pt x="338" y="369"/>
                    </a:lnTo>
                    <a:lnTo>
                      <a:pt x="320" y="395"/>
                    </a:lnTo>
                    <a:lnTo>
                      <a:pt x="297" y="417"/>
                    </a:lnTo>
                    <a:lnTo>
                      <a:pt x="270" y="434"/>
                    </a:lnTo>
                    <a:lnTo>
                      <a:pt x="241" y="447"/>
                    </a:lnTo>
                    <a:lnTo>
                      <a:pt x="212" y="456"/>
                    </a:lnTo>
                    <a:lnTo>
                      <a:pt x="180" y="458"/>
                    </a:lnTo>
                    <a:lnTo>
                      <a:pt x="149" y="456"/>
                    </a:lnTo>
                    <a:lnTo>
                      <a:pt x="120" y="447"/>
                    </a:lnTo>
                    <a:lnTo>
                      <a:pt x="91" y="434"/>
                    </a:lnTo>
                    <a:lnTo>
                      <a:pt x="64" y="417"/>
                    </a:lnTo>
                    <a:lnTo>
                      <a:pt x="41" y="395"/>
                    </a:lnTo>
                    <a:lnTo>
                      <a:pt x="23" y="369"/>
                    </a:lnTo>
                    <a:lnTo>
                      <a:pt x="10" y="342"/>
                    </a:lnTo>
                    <a:lnTo>
                      <a:pt x="2" y="305"/>
                    </a:lnTo>
                    <a:lnTo>
                      <a:pt x="0" y="269"/>
                    </a:lnTo>
                    <a:lnTo>
                      <a:pt x="5" y="233"/>
                    </a:lnTo>
                    <a:lnTo>
                      <a:pt x="11" y="196"/>
                    </a:lnTo>
                    <a:lnTo>
                      <a:pt x="21" y="159"/>
                    </a:lnTo>
                    <a:lnTo>
                      <a:pt x="30" y="121"/>
                    </a:lnTo>
                    <a:lnTo>
                      <a:pt x="38" y="84"/>
                    </a:lnTo>
                    <a:lnTo>
                      <a:pt x="44" y="47"/>
                    </a:lnTo>
                    <a:lnTo>
                      <a:pt x="44" y="9"/>
                    </a:lnTo>
                    <a:lnTo>
                      <a:pt x="48" y="9"/>
                    </a:lnTo>
                    <a:lnTo>
                      <a:pt x="53" y="7"/>
                    </a:lnTo>
                    <a:lnTo>
                      <a:pt x="56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ECF1F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36"/>
              <p:cNvSpPr>
                <a:spLocks noEditPoints="1"/>
              </p:cNvSpPr>
              <p:nvPr/>
            </p:nvSpPr>
            <p:spPr bwMode="auto">
              <a:xfrm>
                <a:off x="7894638" y="4019551"/>
                <a:ext cx="573088" cy="730250"/>
              </a:xfrm>
              <a:custGeom>
                <a:avLst/>
                <a:gdLst/>
                <a:ahLst/>
                <a:cxnLst>
                  <a:cxn ang="0">
                    <a:pos x="53" y="9"/>
                  </a:cxn>
                  <a:cxn ang="0">
                    <a:pos x="44" y="47"/>
                  </a:cxn>
                  <a:cxn ang="0">
                    <a:pos x="23" y="153"/>
                  </a:cxn>
                  <a:cxn ang="0">
                    <a:pos x="2" y="248"/>
                  </a:cxn>
                  <a:cxn ang="0">
                    <a:pos x="11" y="343"/>
                  </a:cxn>
                  <a:cxn ang="0">
                    <a:pos x="33" y="383"/>
                  </a:cxn>
                  <a:cxn ang="0">
                    <a:pos x="91" y="434"/>
                  </a:cxn>
                  <a:cxn ang="0">
                    <a:pos x="180" y="459"/>
                  </a:cxn>
                  <a:cxn ang="0">
                    <a:pos x="226" y="452"/>
                  </a:cxn>
                  <a:cxn ang="0">
                    <a:pos x="297" y="417"/>
                  </a:cxn>
                  <a:cxn ang="0">
                    <a:pos x="349" y="343"/>
                  </a:cxn>
                  <a:cxn ang="0">
                    <a:pos x="357" y="248"/>
                  </a:cxn>
                  <a:cxn ang="0">
                    <a:pos x="338" y="153"/>
                  </a:cxn>
                  <a:cxn ang="0">
                    <a:pos x="317" y="47"/>
                  </a:cxn>
                  <a:cxn ang="0">
                    <a:pos x="308" y="9"/>
                  </a:cxn>
                  <a:cxn ang="0">
                    <a:pos x="302" y="60"/>
                  </a:cxn>
                  <a:cxn ang="0">
                    <a:pos x="323" y="156"/>
                  </a:cxn>
                  <a:cxn ang="0">
                    <a:pos x="347" y="284"/>
                  </a:cxn>
                  <a:cxn ang="0">
                    <a:pos x="340" y="342"/>
                  </a:cxn>
                  <a:cxn ang="0">
                    <a:pos x="310" y="392"/>
                  </a:cxn>
                  <a:cxn ang="0">
                    <a:pos x="237" y="440"/>
                  </a:cxn>
                  <a:cxn ang="0">
                    <a:pos x="153" y="448"/>
                  </a:cxn>
                  <a:cxn ang="0">
                    <a:pos x="82" y="419"/>
                  </a:cxn>
                  <a:cxn ang="0">
                    <a:pos x="31" y="365"/>
                  </a:cxn>
                  <a:cxn ang="0">
                    <a:pos x="14" y="284"/>
                  </a:cxn>
                  <a:cxn ang="0">
                    <a:pos x="38" y="156"/>
                  </a:cxn>
                  <a:cxn ang="0">
                    <a:pos x="59" y="60"/>
                  </a:cxn>
                  <a:cxn ang="0">
                    <a:pos x="59" y="0"/>
                  </a:cxn>
                  <a:cxn ang="0">
                    <a:pos x="62" y="29"/>
                  </a:cxn>
                  <a:cxn ang="0">
                    <a:pos x="48" y="123"/>
                  </a:cxn>
                  <a:cxn ang="0">
                    <a:pos x="24" y="221"/>
                  </a:cxn>
                  <a:cxn ang="0">
                    <a:pos x="17" y="313"/>
                  </a:cxn>
                  <a:cxn ang="0">
                    <a:pos x="47" y="385"/>
                  </a:cxn>
                  <a:cxn ang="0">
                    <a:pos x="103" y="429"/>
                  </a:cxn>
                  <a:cxn ang="0">
                    <a:pos x="153" y="446"/>
                  </a:cxn>
                  <a:cxn ang="0">
                    <a:pos x="236" y="438"/>
                  </a:cxn>
                  <a:cxn ang="0">
                    <a:pos x="309" y="391"/>
                  </a:cxn>
                  <a:cxn ang="0">
                    <a:pos x="344" y="313"/>
                  </a:cxn>
                  <a:cxn ang="0">
                    <a:pos x="337" y="222"/>
                  </a:cxn>
                  <a:cxn ang="0">
                    <a:pos x="313" y="123"/>
                  </a:cxn>
                  <a:cxn ang="0">
                    <a:pos x="299" y="29"/>
                  </a:cxn>
                  <a:cxn ang="0">
                    <a:pos x="302" y="0"/>
                  </a:cxn>
                  <a:cxn ang="0">
                    <a:pos x="308" y="7"/>
                  </a:cxn>
                  <a:cxn ang="0">
                    <a:pos x="318" y="10"/>
                  </a:cxn>
                  <a:cxn ang="0">
                    <a:pos x="331" y="117"/>
                  </a:cxn>
                  <a:cxn ang="0">
                    <a:pos x="357" y="229"/>
                  </a:cxn>
                  <a:cxn ang="0">
                    <a:pos x="352" y="343"/>
                  </a:cxn>
                  <a:cxn ang="0">
                    <a:pos x="298" y="418"/>
                  </a:cxn>
                  <a:cxn ang="0">
                    <a:pos x="228" y="453"/>
                  </a:cxn>
                  <a:cxn ang="0">
                    <a:pos x="180" y="460"/>
                  </a:cxn>
                  <a:cxn ang="0">
                    <a:pos x="90" y="435"/>
                  </a:cxn>
                  <a:cxn ang="0">
                    <a:pos x="31" y="384"/>
                  </a:cxn>
                  <a:cxn ang="0">
                    <a:pos x="10" y="344"/>
                  </a:cxn>
                  <a:cxn ang="0">
                    <a:pos x="0" y="267"/>
                  </a:cxn>
                  <a:cxn ang="0">
                    <a:pos x="21" y="153"/>
                  </a:cxn>
                  <a:cxn ang="0">
                    <a:pos x="41" y="46"/>
                  </a:cxn>
                  <a:cxn ang="0">
                    <a:pos x="47" y="9"/>
                  </a:cxn>
                  <a:cxn ang="0">
                    <a:pos x="56" y="3"/>
                  </a:cxn>
                </a:cxnLst>
                <a:rect l="0" t="0" r="r" b="b"/>
                <a:pathLst>
                  <a:path w="361" h="460">
                    <a:moveTo>
                      <a:pt x="59" y="3"/>
                    </a:moveTo>
                    <a:lnTo>
                      <a:pt x="56" y="7"/>
                    </a:lnTo>
                    <a:lnTo>
                      <a:pt x="53" y="9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4" y="47"/>
                    </a:lnTo>
                    <a:lnTo>
                      <a:pt x="39" y="83"/>
                    </a:lnTo>
                    <a:lnTo>
                      <a:pt x="31" y="117"/>
                    </a:lnTo>
                    <a:lnTo>
                      <a:pt x="23" y="153"/>
                    </a:lnTo>
                    <a:lnTo>
                      <a:pt x="15" y="185"/>
                    </a:lnTo>
                    <a:lnTo>
                      <a:pt x="8" y="216"/>
                    </a:lnTo>
                    <a:lnTo>
                      <a:pt x="2" y="248"/>
                    </a:lnTo>
                    <a:lnTo>
                      <a:pt x="1" y="280"/>
                    </a:lnTo>
                    <a:lnTo>
                      <a:pt x="3" y="312"/>
                    </a:lnTo>
                    <a:lnTo>
                      <a:pt x="11" y="343"/>
                    </a:lnTo>
                    <a:lnTo>
                      <a:pt x="11" y="344"/>
                    </a:lnTo>
                    <a:lnTo>
                      <a:pt x="24" y="370"/>
                    </a:lnTo>
                    <a:lnTo>
                      <a:pt x="33" y="383"/>
                    </a:lnTo>
                    <a:lnTo>
                      <a:pt x="43" y="395"/>
                    </a:lnTo>
                    <a:lnTo>
                      <a:pt x="64" y="417"/>
                    </a:lnTo>
                    <a:lnTo>
                      <a:pt x="91" y="434"/>
                    </a:lnTo>
                    <a:lnTo>
                      <a:pt x="120" y="448"/>
                    </a:lnTo>
                    <a:lnTo>
                      <a:pt x="149" y="456"/>
                    </a:lnTo>
                    <a:lnTo>
                      <a:pt x="180" y="459"/>
                    </a:lnTo>
                    <a:lnTo>
                      <a:pt x="182" y="459"/>
                    </a:lnTo>
                    <a:lnTo>
                      <a:pt x="212" y="456"/>
                    </a:lnTo>
                    <a:lnTo>
                      <a:pt x="226" y="452"/>
                    </a:lnTo>
                    <a:lnTo>
                      <a:pt x="241" y="448"/>
                    </a:lnTo>
                    <a:lnTo>
                      <a:pt x="270" y="434"/>
                    </a:lnTo>
                    <a:lnTo>
                      <a:pt x="297" y="417"/>
                    </a:lnTo>
                    <a:lnTo>
                      <a:pt x="318" y="396"/>
                    </a:lnTo>
                    <a:lnTo>
                      <a:pt x="337" y="370"/>
                    </a:lnTo>
                    <a:lnTo>
                      <a:pt x="349" y="343"/>
                    </a:lnTo>
                    <a:lnTo>
                      <a:pt x="357" y="312"/>
                    </a:lnTo>
                    <a:lnTo>
                      <a:pt x="360" y="280"/>
                    </a:lnTo>
                    <a:lnTo>
                      <a:pt x="357" y="248"/>
                    </a:lnTo>
                    <a:lnTo>
                      <a:pt x="353" y="216"/>
                    </a:lnTo>
                    <a:lnTo>
                      <a:pt x="346" y="185"/>
                    </a:lnTo>
                    <a:lnTo>
                      <a:pt x="338" y="153"/>
                    </a:lnTo>
                    <a:lnTo>
                      <a:pt x="330" y="117"/>
                    </a:lnTo>
                    <a:lnTo>
                      <a:pt x="322" y="83"/>
                    </a:lnTo>
                    <a:lnTo>
                      <a:pt x="317" y="47"/>
                    </a:lnTo>
                    <a:lnTo>
                      <a:pt x="317" y="11"/>
                    </a:lnTo>
                    <a:lnTo>
                      <a:pt x="315" y="11"/>
                    </a:lnTo>
                    <a:lnTo>
                      <a:pt x="308" y="9"/>
                    </a:lnTo>
                    <a:lnTo>
                      <a:pt x="302" y="3"/>
                    </a:lnTo>
                    <a:lnTo>
                      <a:pt x="300" y="31"/>
                    </a:lnTo>
                    <a:lnTo>
                      <a:pt x="302" y="60"/>
                    </a:lnTo>
                    <a:lnTo>
                      <a:pt x="307" y="91"/>
                    </a:lnTo>
                    <a:lnTo>
                      <a:pt x="315" y="123"/>
                    </a:lnTo>
                    <a:lnTo>
                      <a:pt x="323" y="156"/>
                    </a:lnTo>
                    <a:lnTo>
                      <a:pt x="339" y="221"/>
                    </a:lnTo>
                    <a:lnTo>
                      <a:pt x="345" y="253"/>
                    </a:lnTo>
                    <a:lnTo>
                      <a:pt x="347" y="284"/>
                    </a:lnTo>
                    <a:lnTo>
                      <a:pt x="346" y="313"/>
                    </a:lnTo>
                    <a:lnTo>
                      <a:pt x="340" y="341"/>
                    </a:lnTo>
                    <a:lnTo>
                      <a:pt x="340" y="342"/>
                    </a:lnTo>
                    <a:lnTo>
                      <a:pt x="328" y="369"/>
                    </a:lnTo>
                    <a:lnTo>
                      <a:pt x="320" y="381"/>
                    </a:lnTo>
                    <a:lnTo>
                      <a:pt x="310" y="392"/>
                    </a:lnTo>
                    <a:lnTo>
                      <a:pt x="289" y="412"/>
                    </a:lnTo>
                    <a:lnTo>
                      <a:pt x="264" y="428"/>
                    </a:lnTo>
                    <a:lnTo>
                      <a:pt x="237" y="440"/>
                    </a:lnTo>
                    <a:lnTo>
                      <a:pt x="209" y="448"/>
                    </a:lnTo>
                    <a:lnTo>
                      <a:pt x="180" y="451"/>
                    </a:lnTo>
                    <a:lnTo>
                      <a:pt x="153" y="448"/>
                    </a:lnTo>
                    <a:lnTo>
                      <a:pt x="125" y="441"/>
                    </a:lnTo>
                    <a:lnTo>
                      <a:pt x="102" y="432"/>
                    </a:lnTo>
                    <a:lnTo>
                      <a:pt x="82" y="419"/>
                    </a:lnTo>
                    <a:lnTo>
                      <a:pt x="62" y="404"/>
                    </a:lnTo>
                    <a:lnTo>
                      <a:pt x="45" y="385"/>
                    </a:lnTo>
                    <a:lnTo>
                      <a:pt x="31" y="365"/>
                    </a:lnTo>
                    <a:lnTo>
                      <a:pt x="21" y="341"/>
                    </a:lnTo>
                    <a:lnTo>
                      <a:pt x="15" y="313"/>
                    </a:lnTo>
                    <a:lnTo>
                      <a:pt x="14" y="284"/>
                    </a:lnTo>
                    <a:lnTo>
                      <a:pt x="16" y="253"/>
                    </a:lnTo>
                    <a:lnTo>
                      <a:pt x="22" y="221"/>
                    </a:lnTo>
                    <a:lnTo>
                      <a:pt x="38" y="156"/>
                    </a:lnTo>
                    <a:lnTo>
                      <a:pt x="46" y="123"/>
                    </a:lnTo>
                    <a:lnTo>
                      <a:pt x="54" y="91"/>
                    </a:lnTo>
                    <a:lnTo>
                      <a:pt x="59" y="60"/>
                    </a:lnTo>
                    <a:lnTo>
                      <a:pt x="61" y="31"/>
                    </a:lnTo>
                    <a:lnTo>
                      <a:pt x="59" y="3"/>
                    </a:lnTo>
                    <a:close/>
                    <a:moveTo>
                      <a:pt x="59" y="0"/>
                    </a:moveTo>
                    <a:lnTo>
                      <a:pt x="60" y="0"/>
                    </a:lnTo>
                    <a:lnTo>
                      <a:pt x="60" y="1"/>
                    </a:lnTo>
                    <a:lnTo>
                      <a:pt x="62" y="29"/>
                    </a:lnTo>
                    <a:lnTo>
                      <a:pt x="61" y="60"/>
                    </a:lnTo>
                    <a:lnTo>
                      <a:pt x="55" y="91"/>
                    </a:lnTo>
                    <a:lnTo>
                      <a:pt x="48" y="123"/>
                    </a:lnTo>
                    <a:lnTo>
                      <a:pt x="39" y="156"/>
                    </a:lnTo>
                    <a:lnTo>
                      <a:pt x="31" y="189"/>
                    </a:lnTo>
                    <a:lnTo>
                      <a:pt x="24" y="221"/>
                    </a:lnTo>
                    <a:lnTo>
                      <a:pt x="18" y="253"/>
                    </a:lnTo>
                    <a:lnTo>
                      <a:pt x="16" y="284"/>
                    </a:lnTo>
                    <a:lnTo>
                      <a:pt x="17" y="313"/>
                    </a:lnTo>
                    <a:lnTo>
                      <a:pt x="23" y="341"/>
                    </a:lnTo>
                    <a:lnTo>
                      <a:pt x="33" y="365"/>
                    </a:lnTo>
                    <a:lnTo>
                      <a:pt x="47" y="385"/>
                    </a:lnTo>
                    <a:lnTo>
                      <a:pt x="63" y="403"/>
                    </a:lnTo>
                    <a:lnTo>
                      <a:pt x="83" y="418"/>
                    </a:lnTo>
                    <a:lnTo>
                      <a:pt x="103" y="429"/>
                    </a:lnTo>
                    <a:lnTo>
                      <a:pt x="126" y="438"/>
                    </a:lnTo>
                    <a:lnTo>
                      <a:pt x="139" y="443"/>
                    </a:lnTo>
                    <a:lnTo>
                      <a:pt x="153" y="446"/>
                    </a:lnTo>
                    <a:lnTo>
                      <a:pt x="180" y="449"/>
                    </a:lnTo>
                    <a:lnTo>
                      <a:pt x="208" y="445"/>
                    </a:lnTo>
                    <a:lnTo>
                      <a:pt x="236" y="438"/>
                    </a:lnTo>
                    <a:lnTo>
                      <a:pt x="263" y="427"/>
                    </a:lnTo>
                    <a:lnTo>
                      <a:pt x="287" y="411"/>
                    </a:lnTo>
                    <a:lnTo>
                      <a:pt x="309" y="391"/>
                    </a:lnTo>
                    <a:lnTo>
                      <a:pt x="326" y="368"/>
                    </a:lnTo>
                    <a:lnTo>
                      <a:pt x="338" y="341"/>
                    </a:lnTo>
                    <a:lnTo>
                      <a:pt x="344" y="313"/>
                    </a:lnTo>
                    <a:lnTo>
                      <a:pt x="345" y="284"/>
                    </a:lnTo>
                    <a:lnTo>
                      <a:pt x="343" y="253"/>
                    </a:lnTo>
                    <a:lnTo>
                      <a:pt x="337" y="222"/>
                    </a:lnTo>
                    <a:lnTo>
                      <a:pt x="330" y="189"/>
                    </a:lnTo>
                    <a:lnTo>
                      <a:pt x="322" y="156"/>
                    </a:lnTo>
                    <a:lnTo>
                      <a:pt x="313" y="123"/>
                    </a:lnTo>
                    <a:lnTo>
                      <a:pt x="306" y="91"/>
                    </a:lnTo>
                    <a:lnTo>
                      <a:pt x="300" y="60"/>
                    </a:lnTo>
                    <a:lnTo>
                      <a:pt x="299" y="29"/>
                    </a:lnTo>
                    <a:lnTo>
                      <a:pt x="301" y="1"/>
                    </a:lnTo>
                    <a:lnTo>
                      <a:pt x="301" y="0"/>
                    </a:lnTo>
                    <a:lnTo>
                      <a:pt x="302" y="0"/>
                    </a:lnTo>
                    <a:lnTo>
                      <a:pt x="302" y="1"/>
                    </a:lnTo>
                    <a:lnTo>
                      <a:pt x="305" y="4"/>
                    </a:lnTo>
                    <a:lnTo>
                      <a:pt x="308" y="7"/>
                    </a:lnTo>
                    <a:lnTo>
                      <a:pt x="313" y="9"/>
                    </a:lnTo>
                    <a:lnTo>
                      <a:pt x="318" y="9"/>
                    </a:lnTo>
                    <a:lnTo>
                      <a:pt x="318" y="10"/>
                    </a:lnTo>
                    <a:lnTo>
                      <a:pt x="320" y="46"/>
                    </a:lnTo>
                    <a:lnTo>
                      <a:pt x="324" y="82"/>
                    </a:lnTo>
                    <a:lnTo>
                      <a:pt x="331" y="117"/>
                    </a:lnTo>
                    <a:lnTo>
                      <a:pt x="340" y="153"/>
                    </a:lnTo>
                    <a:lnTo>
                      <a:pt x="349" y="191"/>
                    </a:lnTo>
                    <a:lnTo>
                      <a:pt x="357" y="229"/>
                    </a:lnTo>
                    <a:lnTo>
                      <a:pt x="361" y="267"/>
                    </a:lnTo>
                    <a:lnTo>
                      <a:pt x="360" y="305"/>
                    </a:lnTo>
                    <a:lnTo>
                      <a:pt x="352" y="343"/>
                    </a:lnTo>
                    <a:lnTo>
                      <a:pt x="338" y="372"/>
                    </a:lnTo>
                    <a:lnTo>
                      <a:pt x="320" y="396"/>
                    </a:lnTo>
                    <a:lnTo>
                      <a:pt x="298" y="418"/>
                    </a:lnTo>
                    <a:lnTo>
                      <a:pt x="271" y="435"/>
                    </a:lnTo>
                    <a:lnTo>
                      <a:pt x="243" y="449"/>
                    </a:lnTo>
                    <a:lnTo>
                      <a:pt x="228" y="453"/>
                    </a:lnTo>
                    <a:lnTo>
                      <a:pt x="213" y="457"/>
                    </a:lnTo>
                    <a:lnTo>
                      <a:pt x="182" y="460"/>
                    </a:lnTo>
                    <a:lnTo>
                      <a:pt x="180" y="460"/>
                    </a:lnTo>
                    <a:lnTo>
                      <a:pt x="149" y="457"/>
                    </a:lnTo>
                    <a:lnTo>
                      <a:pt x="118" y="449"/>
                    </a:lnTo>
                    <a:lnTo>
                      <a:pt x="90" y="435"/>
                    </a:lnTo>
                    <a:lnTo>
                      <a:pt x="63" y="418"/>
                    </a:lnTo>
                    <a:lnTo>
                      <a:pt x="40" y="396"/>
                    </a:lnTo>
                    <a:lnTo>
                      <a:pt x="31" y="384"/>
                    </a:lnTo>
                    <a:lnTo>
                      <a:pt x="23" y="372"/>
                    </a:lnTo>
                    <a:lnTo>
                      <a:pt x="16" y="359"/>
                    </a:lnTo>
                    <a:lnTo>
                      <a:pt x="10" y="344"/>
                    </a:lnTo>
                    <a:lnTo>
                      <a:pt x="9" y="343"/>
                    </a:lnTo>
                    <a:lnTo>
                      <a:pt x="1" y="305"/>
                    </a:lnTo>
                    <a:lnTo>
                      <a:pt x="0" y="267"/>
                    </a:lnTo>
                    <a:lnTo>
                      <a:pt x="3" y="229"/>
                    </a:lnTo>
                    <a:lnTo>
                      <a:pt x="11" y="191"/>
                    </a:lnTo>
                    <a:lnTo>
                      <a:pt x="21" y="153"/>
                    </a:lnTo>
                    <a:lnTo>
                      <a:pt x="30" y="117"/>
                    </a:lnTo>
                    <a:lnTo>
                      <a:pt x="37" y="82"/>
                    </a:lnTo>
                    <a:lnTo>
                      <a:pt x="41" y="46"/>
                    </a:lnTo>
                    <a:lnTo>
                      <a:pt x="43" y="10"/>
                    </a:lnTo>
                    <a:lnTo>
                      <a:pt x="43" y="9"/>
                    </a:lnTo>
                    <a:lnTo>
                      <a:pt x="47" y="9"/>
                    </a:lnTo>
                    <a:lnTo>
                      <a:pt x="49" y="8"/>
                    </a:lnTo>
                    <a:lnTo>
                      <a:pt x="53" y="7"/>
                    </a:lnTo>
                    <a:lnTo>
                      <a:pt x="56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8D4D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3" name="Group 77"/>
            <p:cNvGrpSpPr/>
            <p:nvPr/>
          </p:nvGrpSpPr>
          <p:grpSpPr>
            <a:xfrm>
              <a:off x="1446212" y="4572000"/>
              <a:ext cx="2056468" cy="1001733"/>
              <a:chOff x="3084513" y="3903663"/>
              <a:chExt cx="3695701" cy="1800226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77" name="Freeform 24"/>
              <p:cNvSpPr>
                <a:spLocks/>
              </p:cNvSpPr>
              <p:nvPr/>
            </p:nvSpPr>
            <p:spPr bwMode="auto">
              <a:xfrm>
                <a:off x="4951413" y="4397376"/>
                <a:ext cx="919163" cy="796925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544" y="120"/>
                  </a:cxn>
                  <a:cxn ang="0">
                    <a:pos x="555" y="129"/>
                  </a:cxn>
                  <a:cxn ang="0">
                    <a:pos x="564" y="144"/>
                  </a:cxn>
                  <a:cxn ang="0">
                    <a:pos x="571" y="162"/>
                  </a:cxn>
                  <a:cxn ang="0">
                    <a:pos x="576" y="185"/>
                  </a:cxn>
                  <a:cxn ang="0">
                    <a:pos x="578" y="212"/>
                  </a:cxn>
                  <a:cxn ang="0">
                    <a:pos x="579" y="240"/>
                  </a:cxn>
                  <a:cxn ang="0">
                    <a:pos x="578" y="269"/>
                  </a:cxn>
                  <a:cxn ang="0">
                    <a:pos x="573" y="299"/>
                  </a:cxn>
                  <a:cxn ang="0">
                    <a:pos x="568" y="330"/>
                  </a:cxn>
                  <a:cxn ang="0">
                    <a:pos x="560" y="362"/>
                  </a:cxn>
                  <a:cxn ang="0">
                    <a:pos x="549" y="390"/>
                  </a:cxn>
                  <a:cxn ang="0">
                    <a:pos x="538" y="418"/>
                  </a:cxn>
                  <a:cxn ang="0">
                    <a:pos x="523" y="442"/>
                  </a:cxn>
                  <a:cxn ang="0">
                    <a:pos x="506" y="464"/>
                  </a:cxn>
                  <a:cxn ang="0">
                    <a:pos x="486" y="481"/>
                  </a:cxn>
                  <a:cxn ang="0">
                    <a:pos x="465" y="494"/>
                  </a:cxn>
                  <a:cxn ang="0">
                    <a:pos x="441" y="502"/>
                  </a:cxn>
                  <a:cxn ang="0">
                    <a:pos x="0" y="382"/>
                  </a:cxn>
                  <a:cxn ang="0">
                    <a:pos x="50" y="191"/>
                  </a:cxn>
                  <a:cxn ang="0">
                    <a:pos x="102" y="0"/>
                  </a:cxn>
                </a:cxnLst>
                <a:rect l="0" t="0" r="r" b="b"/>
                <a:pathLst>
                  <a:path w="579" h="502">
                    <a:moveTo>
                      <a:pt x="102" y="0"/>
                    </a:moveTo>
                    <a:lnTo>
                      <a:pt x="544" y="120"/>
                    </a:lnTo>
                    <a:lnTo>
                      <a:pt x="555" y="129"/>
                    </a:lnTo>
                    <a:lnTo>
                      <a:pt x="564" y="144"/>
                    </a:lnTo>
                    <a:lnTo>
                      <a:pt x="571" y="162"/>
                    </a:lnTo>
                    <a:lnTo>
                      <a:pt x="576" y="185"/>
                    </a:lnTo>
                    <a:lnTo>
                      <a:pt x="578" y="212"/>
                    </a:lnTo>
                    <a:lnTo>
                      <a:pt x="579" y="240"/>
                    </a:lnTo>
                    <a:lnTo>
                      <a:pt x="578" y="269"/>
                    </a:lnTo>
                    <a:lnTo>
                      <a:pt x="573" y="299"/>
                    </a:lnTo>
                    <a:lnTo>
                      <a:pt x="568" y="330"/>
                    </a:lnTo>
                    <a:lnTo>
                      <a:pt x="560" y="362"/>
                    </a:lnTo>
                    <a:lnTo>
                      <a:pt x="549" y="390"/>
                    </a:lnTo>
                    <a:lnTo>
                      <a:pt x="538" y="418"/>
                    </a:lnTo>
                    <a:lnTo>
                      <a:pt x="523" y="442"/>
                    </a:lnTo>
                    <a:lnTo>
                      <a:pt x="506" y="464"/>
                    </a:lnTo>
                    <a:lnTo>
                      <a:pt x="486" y="481"/>
                    </a:lnTo>
                    <a:lnTo>
                      <a:pt x="465" y="494"/>
                    </a:lnTo>
                    <a:lnTo>
                      <a:pt x="441" y="502"/>
                    </a:lnTo>
                    <a:lnTo>
                      <a:pt x="0" y="382"/>
                    </a:lnTo>
                    <a:lnTo>
                      <a:pt x="50" y="191"/>
                    </a:lnTo>
                    <a:lnTo>
                      <a:pt x="10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25"/>
              <p:cNvSpPr>
                <a:spLocks/>
              </p:cNvSpPr>
              <p:nvPr/>
            </p:nvSpPr>
            <p:spPr bwMode="auto">
              <a:xfrm>
                <a:off x="4891088" y="4397376"/>
                <a:ext cx="280988" cy="604838"/>
              </a:xfrm>
              <a:custGeom>
                <a:avLst/>
                <a:gdLst/>
                <a:ahLst/>
                <a:cxnLst>
                  <a:cxn ang="0">
                    <a:pos x="126" y="0"/>
                  </a:cxn>
                  <a:cxn ang="0">
                    <a:pos x="140" y="0"/>
                  </a:cxn>
                  <a:cxn ang="0">
                    <a:pos x="153" y="7"/>
                  </a:cxn>
                  <a:cxn ang="0">
                    <a:pos x="162" y="19"/>
                  </a:cxn>
                  <a:cxn ang="0">
                    <a:pos x="170" y="36"/>
                  </a:cxn>
                  <a:cxn ang="0">
                    <a:pos x="175" y="58"/>
                  </a:cxn>
                  <a:cxn ang="0">
                    <a:pos x="177" y="83"/>
                  </a:cxn>
                  <a:cxn ang="0">
                    <a:pos x="177" y="111"/>
                  </a:cxn>
                  <a:cxn ang="0">
                    <a:pos x="175" y="142"/>
                  </a:cxn>
                  <a:cxn ang="0">
                    <a:pos x="169" y="175"/>
                  </a:cxn>
                  <a:cxn ang="0">
                    <a:pos x="161" y="210"/>
                  </a:cxn>
                  <a:cxn ang="0">
                    <a:pos x="151" y="244"/>
                  </a:cxn>
                  <a:cxn ang="0">
                    <a:pos x="138" y="275"/>
                  </a:cxn>
                  <a:cxn ang="0">
                    <a:pos x="125" y="304"/>
                  </a:cxn>
                  <a:cxn ang="0">
                    <a:pos x="110" y="328"/>
                  </a:cxn>
                  <a:cxn ang="0">
                    <a:pos x="95" y="349"/>
                  </a:cxn>
                  <a:cxn ang="0">
                    <a:pos x="80" y="365"/>
                  </a:cxn>
                  <a:cxn ang="0">
                    <a:pos x="65" y="375"/>
                  </a:cxn>
                  <a:cxn ang="0">
                    <a:pos x="51" y="381"/>
                  </a:cxn>
                  <a:cxn ang="0">
                    <a:pos x="37" y="381"/>
                  </a:cxn>
                  <a:cxn ang="0">
                    <a:pos x="24" y="374"/>
                  </a:cxn>
                  <a:cxn ang="0">
                    <a:pos x="15" y="362"/>
                  </a:cxn>
                  <a:cxn ang="0">
                    <a:pos x="7" y="345"/>
                  </a:cxn>
                  <a:cxn ang="0">
                    <a:pos x="2" y="324"/>
                  </a:cxn>
                  <a:cxn ang="0">
                    <a:pos x="0" y="298"/>
                  </a:cxn>
                  <a:cxn ang="0">
                    <a:pos x="0" y="269"/>
                  </a:cxn>
                  <a:cxn ang="0">
                    <a:pos x="2" y="238"/>
                  </a:cxn>
                  <a:cxn ang="0">
                    <a:pos x="8" y="205"/>
                  </a:cxn>
                  <a:cxn ang="0">
                    <a:pos x="16" y="170"/>
                  </a:cxn>
                  <a:cxn ang="0">
                    <a:pos x="26" y="137"/>
                  </a:cxn>
                  <a:cxn ang="0">
                    <a:pos x="39" y="106"/>
                  </a:cxn>
                  <a:cxn ang="0">
                    <a:pos x="52" y="77"/>
                  </a:cxn>
                  <a:cxn ang="0">
                    <a:pos x="67" y="53"/>
                  </a:cxn>
                  <a:cxn ang="0">
                    <a:pos x="82" y="32"/>
                  </a:cxn>
                  <a:cxn ang="0">
                    <a:pos x="97" y="16"/>
                  </a:cxn>
                  <a:cxn ang="0">
                    <a:pos x="111" y="6"/>
                  </a:cxn>
                  <a:cxn ang="0">
                    <a:pos x="126" y="0"/>
                  </a:cxn>
                </a:cxnLst>
                <a:rect l="0" t="0" r="r" b="b"/>
                <a:pathLst>
                  <a:path w="177" h="381">
                    <a:moveTo>
                      <a:pt x="126" y="0"/>
                    </a:moveTo>
                    <a:lnTo>
                      <a:pt x="140" y="0"/>
                    </a:lnTo>
                    <a:lnTo>
                      <a:pt x="153" y="7"/>
                    </a:lnTo>
                    <a:lnTo>
                      <a:pt x="162" y="19"/>
                    </a:lnTo>
                    <a:lnTo>
                      <a:pt x="170" y="36"/>
                    </a:lnTo>
                    <a:lnTo>
                      <a:pt x="175" y="58"/>
                    </a:lnTo>
                    <a:lnTo>
                      <a:pt x="177" y="83"/>
                    </a:lnTo>
                    <a:lnTo>
                      <a:pt x="177" y="111"/>
                    </a:lnTo>
                    <a:lnTo>
                      <a:pt x="175" y="142"/>
                    </a:lnTo>
                    <a:lnTo>
                      <a:pt x="169" y="175"/>
                    </a:lnTo>
                    <a:lnTo>
                      <a:pt x="161" y="210"/>
                    </a:lnTo>
                    <a:lnTo>
                      <a:pt x="151" y="244"/>
                    </a:lnTo>
                    <a:lnTo>
                      <a:pt x="138" y="275"/>
                    </a:lnTo>
                    <a:lnTo>
                      <a:pt x="125" y="304"/>
                    </a:lnTo>
                    <a:lnTo>
                      <a:pt x="110" y="328"/>
                    </a:lnTo>
                    <a:lnTo>
                      <a:pt x="95" y="349"/>
                    </a:lnTo>
                    <a:lnTo>
                      <a:pt x="80" y="365"/>
                    </a:lnTo>
                    <a:lnTo>
                      <a:pt x="65" y="375"/>
                    </a:lnTo>
                    <a:lnTo>
                      <a:pt x="51" y="381"/>
                    </a:lnTo>
                    <a:lnTo>
                      <a:pt x="37" y="381"/>
                    </a:lnTo>
                    <a:lnTo>
                      <a:pt x="24" y="374"/>
                    </a:lnTo>
                    <a:lnTo>
                      <a:pt x="15" y="362"/>
                    </a:lnTo>
                    <a:lnTo>
                      <a:pt x="7" y="345"/>
                    </a:lnTo>
                    <a:lnTo>
                      <a:pt x="2" y="324"/>
                    </a:lnTo>
                    <a:lnTo>
                      <a:pt x="0" y="298"/>
                    </a:lnTo>
                    <a:lnTo>
                      <a:pt x="0" y="269"/>
                    </a:lnTo>
                    <a:lnTo>
                      <a:pt x="2" y="238"/>
                    </a:lnTo>
                    <a:lnTo>
                      <a:pt x="8" y="205"/>
                    </a:lnTo>
                    <a:lnTo>
                      <a:pt x="16" y="170"/>
                    </a:lnTo>
                    <a:lnTo>
                      <a:pt x="26" y="137"/>
                    </a:lnTo>
                    <a:lnTo>
                      <a:pt x="39" y="106"/>
                    </a:lnTo>
                    <a:lnTo>
                      <a:pt x="52" y="77"/>
                    </a:lnTo>
                    <a:lnTo>
                      <a:pt x="67" y="53"/>
                    </a:lnTo>
                    <a:lnTo>
                      <a:pt x="82" y="32"/>
                    </a:lnTo>
                    <a:lnTo>
                      <a:pt x="97" y="16"/>
                    </a:lnTo>
                    <a:lnTo>
                      <a:pt x="111" y="6"/>
                    </a:lnTo>
                    <a:lnTo>
                      <a:pt x="12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  <a:shade val="30000"/>
                      <a:satMod val="115000"/>
                    </a:schemeClr>
                  </a:gs>
                  <a:gs pos="50000">
                    <a:schemeClr val="bg1">
                      <a:lumMod val="6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6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26"/>
              <p:cNvSpPr>
                <a:spLocks/>
              </p:cNvSpPr>
              <p:nvPr/>
            </p:nvSpPr>
            <p:spPr bwMode="auto">
              <a:xfrm>
                <a:off x="3825876" y="4252913"/>
                <a:ext cx="1247775" cy="576263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779" y="199"/>
                  </a:cxn>
                  <a:cxn ang="0">
                    <a:pos x="785" y="229"/>
                  </a:cxn>
                  <a:cxn ang="0">
                    <a:pos x="786" y="259"/>
                  </a:cxn>
                  <a:cxn ang="0">
                    <a:pos x="780" y="288"/>
                  </a:cxn>
                  <a:cxn ang="0">
                    <a:pos x="770" y="316"/>
                  </a:cxn>
                  <a:cxn ang="0">
                    <a:pos x="755" y="341"/>
                  </a:cxn>
                  <a:cxn ang="0">
                    <a:pos x="734" y="363"/>
                  </a:cxn>
                  <a:cxn ang="0">
                    <a:pos x="0" y="164"/>
                  </a:cxn>
                  <a:cxn ang="0">
                    <a:pos x="45" y="0"/>
                  </a:cxn>
                </a:cxnLst>
                <a:rect l="0" t="0" r="r" b="b"/>
                <a:pathLst>
                  <a:path w="786" h="363">
                    <a:moveTo>
                      <a:pt x="45" y="0"/>
                    </a:moveTo>
                    <a:lnTo>
                      <a:pt x="779" y="199"/>
                    </a:lnTo>
                    <a:lnTo>
                      <a:pt x="785" y="229"/>
                    </a:lnTo>
                    <a:lnTo>
                      <a:pt x="786" y="259"/>
                    </a:lnTo>
                    <a:lnTo>
                      <a:pt x="780" y="288"/>
                    </a:lnTo>
                    <a:lnTo>
                      <a:pt x="770" y="316"/>
                    </a:lnTo>
                    <a:lnTo>
                      <a:pt x="755" y="341"/>
                    </a:lnTo>
                    <a:lnTo>
                      <a:pt x="734" y="363"/>
                    </a:lnTo>
                    <a:lnTo>
                      <a:pt x="0" y="164"/>
                    </a:lnTo>
                    <a:lnTo>
                      <a:pt x="4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27"/>
              <p:cNvSpPr>
                <a:spLocks/>
              </p:cNvSpPr>
              <p:nvPr/>
            </p:nvSpPr>
            <p:spPr bwMode="auto">
              <a:xfrm>
                <a:off x="3130551" y="3903663"/>
                <a:ext cx="904875" cy="796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91" y="26"/>
                  </a:cxn>
                  <a:cxn ang="0">
                    <a:pos x="276" y="54"/>
                  </a:cxn>
                  <a:cxn ang="0">
                    <a:pos x="362" y="83"/>
                  </a:cxn>
                  <a:cxn ang="0">
                    <a:pos x="447" y="111"/>
                  </a:cxn>
                  <a:cxn ang="0">
                    <a:pos x="534" y="136"/>
                  </a:cxn>
                  <a:cxn ang="0">
                    <a:pos x="548" y="152"/>
                  </a:cxn>
                  <a:cxn ang="0">
                    <a:pos x="558" y="172"/>
                  </a:cxn>
                  <a:cxn ang="0">
                    <a:pos x="565" y="196"/>
                  </a:cxn>
                  <a:cxn ang="0">
                    <a:pos x="569" y="224"/>
                  </a:cxn>
                  <a:cxn ang="0">
                    <a:pos x="570" y="252"/>
                  </a:cxn>
                  <a:cxn ang="0">
                    <a:pos x="568" y="283"/>
                  </a:cxn>
                  <a:cxn ang="0">
                    <a:pos x="563" y="316"/>
                  </a:cxn>
                  <a:cxn ang="0">
                    <a:pos x="555" y="347"/>
                  </a:cxn>
                  <a:cxn ang="0">
                    <a:pos x="546" y="378"/>
                  </a:cxn>
                  <a:cxn ang="0">
                    <a:pos x="533" y="407"/>
                  </a:cxn>
                  <a:cxn ang="0">
                    <a:pos x="519" y="434"/>
                  </a:cxn>
                  <a:cxn ang="0">
                    <a:pos x="502" y="457"/>
                  </a:cxn>
                  <a:cxn ang="0">
                    <a:pos x="484" y="477"/>
                  </a:cxn>
                  <a:cxn ang="0">
                    <a:pos x="463" y="493"/>
                  </a:cxn>
                  <a:cxn ang="0">
                    <a:pos x="441" y="502"/>
                  </a:cxn>
                  <a:cxn ang="0">
                    <a:pos x="0" y="382"/>
                  </a:cxn>
                  <a:cxn ang="0">
                    <a:pos x="103" y="0"/>
                  </a:cxn>
                </a:cxnLst>
                <a:rect l="0" t="0" r="r" b="b"/>
                <a:pathLst>
                  <a:path w="570" h="502">
                    <a:moveTo>
                      <a:pt x="103" y="0"/>
                    </a:moveTo>
                    <a:lnTo>
                      <a:pt x="191" y="26"/>
                    </a:lnTo>
                    <a:lnTo>
                      <a:pt x="276" y="54"/>
                    </a:lnTo>
                    <a:lnTo>
                      <a:pt x="362" y="83"/>
                    </a:lnTo>
                    <a:lnTo>
                      <a:pt x="447" y="111"/>
                    </a:lnTo>
                    <a:lnTo>
                      <a:pt x="534" y="136"/>
                    </a:lnTo>
                    <a:lnTo>
                      <a:pt x="548" y="152"/>
                    </a:lnTo>
                    <a:lnTo>
                      <a:pt x="558" y="172"/>
                    </a:lnTo>
                    <a:lnTo>
                      <a:pt x="565" y="196"/>
                    </a:lnTo>
                    <a:lnTo>
                      <a:pt x="569" y="224"/>
                    </a:lnTo>
                    <a:lnTo>
                      <a:pt x="570" y="252"/>
                    </a:lnTo>
                    <a:lnTo>
                      <a:pt x="568" y="283"/>
                    </a:lnTo>
                    <a:lnTo>
                      <a:pt x="563" y="316"/>
                    </a:lnTo>
                    <a:lnTo>
                      <a:pt x="555" y="347"/>
                    </a:lnTo>
                    <a:lnTo>
                      <a:pt x="546" y="378"/>
                    </a:lnTo>
                    <a:lnTo>
                      <a:pt x="533" y="407"/>
                    </a:lnTo>
                    <a:lnTo>
                      <a:pt x="519" y="434"/>
                    </a:lnTo>
                    <a:lnTo>
                      <a:pt x="502" y="457"/>
                    </a:lnTo>
                    <a:lnTo>
                      <a:pt x="484" y="477"/>
                    </a:lnTo>
                    <a:lnTo>
                      <a:pt x="463" y="493"/>
                    </a:lnTo>
                    <a:lnTo>
                      <a:pt x="441" y="502"/>
                    </a:lnTo>
                    <a:lnTo>
                      <a:pt x="0" y="382"/>
                    </a:lnTo>
                    <a:lnTo>
                      <a:pt x="10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28"/>
              <p:cNvSpPr>
                <a:spLocks/>
              </p:cNvSpPr>
              <p:nvPr/>
            </p:nvSpPr>
            <p:spPr bwMode="auto">
              <a:xfrm>
                <a:off x="3084513" y="3905251"/>
                <a:ext cx="263525" cy="603250"/>
              </a:xfrm>
              <a:custGeom>
                <a:avLst/>
                <a:gdLst/>
                <a:ahLst/>
                <a:cxnLst>
                  <a:cxn ang="0">
                    <a:pos x="122" y="0"/>
                  </a:cxn>
                  <a:cxn ang="0">
                    <a:pos x="134" y="0"/>
                  </a:cxn>
                  <a:cxn ang="0">
                    <a:pos x="145" y="6"/>
                  </a:cxn>
                  <a:cxn ang="0">
                    <a:pos x="154" y="18"/>
                  </a:cxn>
                  <a:cxn ang="0">
                    <a:pos x="160" y="35"/>
                  </a:cxn>
                  <a:cxn ang="0">
                    <a:pos x="164" y="56"/>
                  </a:cxn>
                  <a:cxn ang="0">
                    <a:pos x="166" y="81"/>
                  </a:cxn>
                  <a:cxn ang="0">
                    <a:pos x="164" y="110"/>
                  </a:cxn>
                  <a:cxn ang="0">
                    <a:pos x="162" y="141"/>
                  </a:cxn>
                  <a:cxn ang="0">
                    <a:pos x="156" y="173"/>
                  </a:cxn>
                  <a:cxn ang="0">
                    <a:pos x="148" y="208"/>
                  </a:cxn>
                  <a:cxn ang="0">
                    <a:pos x="138" y="242"/>
                  </a:cxn>
                  <a:cxn ang="0">
                    <a:pos x="126" y="273"/>
                  </a:cxn>
                  <a:cxn ang="0">
                    <a:pos x="114" y="302"/>
                  </a:cxn>
                  <a:cxn ang="0">
                    <a:pos x="100" y="326"/>
                  </a:cxn>
                  <a:cxn ang="0">
                    <a:pos x="85" y="347"/>
                  </a:cxn>
                  <a:cxn ang="0">
                    <a:pos x="71" y="364"/>
                  </a:cxn>
                  <a:cxn ang="0">
                    <a:pos x="57" y="375"/>
                  </a:cxn>
                  <a:cxn ang="0">
                    <a:pos x="44" y="380"/>
                  </a:cxn>
                  <a:cxn ang="0">
                    <a:pos x="31" y="380"/>
                  </a:cxn>
                  <a:cxn ang="0">
                    <a:pos x="21" y="375"/>
                  </a:cxn>
                  <a:cxn ang="0">
                    <a:pos x="11" y="363"/>
                  </a:cxn>
                  <a:cxn ang="0">
                    <a:pos x="6" y="346"/>
                  </a:cxn>
                  <a:cxn ang="0">
                    <a:pos x="1" y="325"/>
                  </a:cxn>
                  <a:cxn ang="0">
                    <a:pos x="0" y="300"/>
                  </a:cxn>
                  <a:cxn ang="0">
                    <a:pos x="1" y="271"/>
                  </a:cxn>
                  <a:cxn ang="0">
                    <a:pos x="5" y="240"/>
                  </a:cxn>
                  <a:cxn ang="0">
                    <a:pos x="10" y="208"/>
                  </a:cxn>
                  <a:cxn ang="0">
                    <a:pos x="18" y="173"/>
                  </a:cxn>
                  <a:cxn ang="0">
                    <a:pos x="29" y="139"/>
                  </a:cxn>
                  <a:cxn ang="0">
                    <a:pos x="40" y="108"/>
                  </a:cxn>
                  <a:cxn ang="0">
                    <a:pos x="53" y="79"/>
                  </a:cxn>
                  <a:cxn ang="0">
                    <a:pos x="67" y="55"/>
                  </a:cxn>
                  <a:cxn ang="0">
                    <a:pos x="80" y="34"/>
                  </a:cxn>
                  <a:cxn ang="0">
                    <a:pos x="94" y="17"/>
                  </a:cxn>
                  <a:cxn ang="0">
                    <a:pos x="109" y="6"/>
                  </a:cxn>
                  <a:cxn ang="0">
                    <a:pos x="122" y="0"/>
                  </a:cxn>
                </a:cxnLst>
                <a:rect l="0" t="0" r="r" b="b"/>
                <a:pathLst>
                  <a:path w="166" h="380">
                    <a:moveTo>
                      <a:pt x="122" y="0"/>
                    </a:moveTo>
                    <a:lnTo>
                      <a:pt x="134" y="0"/>
                    </a:lnTo>
                    <a:lnTo>
                      <a:pt x="145" y="6"/>
                    </a:lnTo>
                    <a:lnTo>
                      <a:pt x="154" y="18"/>
                    </a:lnTo>
                    <a:lnTo>
                      <a:pt x="160" y="35"/>
                    </a:lnTo>
                    <a:lnTo>
                      <a:pt x="164" y="56"/>
                    </a:lnTo>
                    <a:lnTo>
                      <a:pt x="166" y="81"/>
                    </a:lnTo>
                    <a:lnTo>
                      <a:pt x="164" y="110"/>
                    </a:lnTo>
                    <a:lnTo>
                      <a:pt x="162" y="141"/>
                    </a:lnTo>
                    <a:lnTo>
                      <a:pt x="156" y="173"/>
                    </a:lnTo>
                    <a:lnTo>
                      <a:pt x="148" y="208"/>
                    </a:lnTo>
                    <a:lnTo>
                      <a:pt x="138" y="242"/>
                    </a:lnTo>
                    <a:lnTo>
                      <a:pt x="126" y="273"/>
                    </a:lnTo>
                    <a:lnTo>
                      <a:pt x="114" y="302"/>
                    </a:lnTo>
                    <a:lnTo>
                      <a:pt x="100" y="326"/>
                    </a:lnTo>
                    <a:lnTo>
                      <a:pt x="85" y="347"/>
                    </a:lnTo>
                    <a:lnTo>
                      <a:pt x="71" y="364"/>
                    </a:lnTo>
                    <a:lnTo>
                      <a:pt x="57" y="375"/>
                    </a:lnTo>
                    <a:lnTo>
                      <a:pt x="44" y="380"/>
                    </a:lnTo>
                    <a:lnTo>
                      <a:pt x="31" y="380"/>
                    </a:lnTo>
                    <a:lnTo>
                      <a:pt x="21" y="375"/>
                    </a:lnTo>
                    <a:lnTo>
                      <a:pt x="11" y="363"/>
                    </a:lnTo>
                    <a:lnTo>
                      <a:pt x="6" y="346"/>
                    </a:lnTo>
                    <a:lnTo>
                      <a:pt x="1" y="325"/>
                    </a:lnTo>
                    <a:lnTo>
                      <a:pt x="0" y="300"/>
                    </a:lnTo>
                    <a:lnTo>
                      <a:pt x="1" y="271"/>
                    </a:lnTo>
                    <a:lnTo>
                      <a:pt x="5" y="240"/>
                    </a:lnTo>
                    <a:lnTo>
                      <a:pt x="10" y="208"/>
                    </a:lnTo>
                    <a:lnTo>
                      <a:pt x="18" y="173"/>
                    </a:lnTo>
                    <a:lnTo>
                      <a:pt x="29" y="139"/>
                    </a:lnTo>
                    <a:lnTo>
                      <a:pt x="40" y="108"/>
                    </a:lnTo>
                    <a:lnTo>
                      <a:pt x="53" y="79"/>
                    </a:lnTo>
                    <a:lnTo>
                      <a:pt x="67" y="55"/>
                    </a:lnTo>
                    <a:lnTo>
                      <a:pt x="80" y="34"/>
                    </a:lnTo>
                    <a:lnTo>
                      <a:pt x="94" y="17"/>
                    </a:lnTo>
                    <a:lnTo>
                      <a:pt x="109" y="6"/>
                    </a:lnTo>
                    <a:lnTo>
                      <a:pt x="12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  <a:shade val="30000"/>
                      <a:satMod val="115000"/>
                    </a:schemeClr>
                  </a:gs>
                  <a:gs pos="50000">
                    <a:schemeClr val="bg1">
                      <a:lumMod val="6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6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29"/>
              <p:cNvSpPr>
                <a:spLocks/>
              </p:cNvSpPr>
              <p:nvPr/>
            </p:nvSpPr>
            <p:spPr bwMode="auto">
              <a:xfrm>
                <a:off x="5842001" y="4308476"/>
                <a:ext cx="938213" cy="820738"/>
              </a:xfrm>
              <a:custGeom>
                <a:avLst/>
                <a:gdLst/>
                <a:ahLst/>
                <a:cxnLst>
                  <a:cxn ang="0">
                    <a:pos x="434" y="0"/>
                  </a:cxn>
                  <a:cxn ang="0">
                    <a:pos x="449" y="2"/>
                  </a:cxn>
                  <a:cxn ang="0">
                    <a:pos x="464" y="9"/>
                  </a:cxn>
                  <a:cxn ang="0">
                    <a:pos x="480" y="22"/>
                  </a:cxn>
                  <a:cxn ang="0">
                    <a:pos x="496" y="38"/>
                  </a:cxn>
                  <a:cxn ang="0">
                    <a:pos x="513" y="57"/>
                  </a:cxn>
                  <a:cxn ang="0">
                    <a:pos x="529" y="80"/>
                  </a:cxn>
                  <a:cxn ang="0">
                    <a:pos x="544" y="107"/>
                  </a:cxn>
                  <a:cxn ang="0">
                    <a:pos x="557" y="134"/>
                  </a:cxn>
                  <a:cxn ang="0">
                    <a:pos x="569" y="163"/>
                  </a:cxn>
                  <a:cxn ang="0">
                    <a:pos x="578" y="193"/>
                  </a:cxn>
                  <a:cxn ang="0">
                    <a:pos x="586" y="223"/>
                  </a:cxn>
                  <a:cxn ang="0">
                    <a:pos x="591" y="253"/>
                  </a:cxn>
                  <a:cxn ang="0">
                    <a:pos x="591" y="282"/>
                  </a:cxn>
                  <a:cxn ang="0">
                    <a:pos x="588" y="309"/>
                  </a:cxn>
                  <a:cxn ang="0">
                    <a:pos x="581" y="335"/>
                  </a:cxn>
                  <a:cxn ang="0">
                    <a:pos x="571" y="357"/>
                  </a:cxn>
                  <a:cxn ang="0">
                    <a:pos x="555" y="376"/>
                  </a:cxn>
                  <a:cxn ang="0">
                    <a:pos x="338" y="446"/>
                  </a:cxn>
                  <a:cxn ang="0">
                    <a:pos x="119" y="517"/>
                  </a:cxn>
                  <a:cxn ang="0">
                    <a:pos x="0" y="140"/>
                  </a:cxn>
                  <a:cxn ang="0">
                    <a:pos x="434" y="0"/>
                  </a:cxn>
                </a:cxnLst>
                <a:rect l="0" t="0" r="r" b="b"/>
                <a:pathLst>
                  <a:path w="591" h="517">
                    <a:moveTo>
                      <a:pt x="434" y="0"/>
                    </a:moveTo>
                    <a:lnTo>
                      <a:pt x="449" y="2"/>
                    </a:lnTo>
                    <a:lnTo>
                      <a:pt x="464" y="9"/>
                    </a:lnTo>
                    <a:lnTo>
                      <a:pt x="480" y="22"/>
                    </a:lnTo>
                    <a:lnTo>
                      <a:pt x="496" y="38"/>
                    </a:lnTo>
                    <a:lnTo>
                      <a:pt x="513" y="57"/>
                    </a:lnTo>
                    <a:lnTo>
                      <a:pt x="529" y="80"/>
                    </a:lnTo>
                    <a:lnTo>
                      <a:pt x="544" y="107"/>
                    </a:lnTo>
                    <a:lnTo>
                      <a:pt x="557" y="134"/>
                    </a:lnTo>
                    <a:lnTo>
                      <a:pt x="569" y="163"/>
                    </a:lnTo>
                    <a:lnTo>
                      <a:pt x="578" y="193"/>
                    </a:lnTo>
                    <a:lnTo>
                      <a:pt x="586" y="223"/>
                    </a:lnTo>
                    <a:lnTo>
                      <a:pt x="591" y="253"/>
                    </a:lnTo>
                    <a:lnTo>
                      <a:pt x="591" y="282"/>
                    </a:lnTo>
                    <a:lnTo>
                      <a:pt x="588" y="309"/>
                    </a:lnTo>
                    <a:lnTo>
                      <a:pt x="581" y="335"/>
                    </a:lnTo>
                    <a:lnTo>
                      <a:pt x="571" y="357"/>
                    </a:lnTo>
                    <a:lnTo>
                      <a:pt x="555" y="376"/>
                    </a:lnTo>
                    <a:lnTo>
                      <a:pt x="338" y="446"/>
                    </a:lnTo>
                    <a:lnTo>
                      <a:pt x="119" y="517"/>
                    </a:lnTo>
                    <a:lnTo>
                      <a:pt x="0" y="140"/>
                    </a:lnTo>
                    <a:lnTo>
                      <a:pt x="43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30"/>
              <p:cNvSpPr>
                <a:spLocks/>
              </p:cNvSpPr>
              <p:nvPr/>
            </p:nvSpPr>
            <p:spPr bwMode="auto">
              <a:xfrm>
                <a:off x="5786438" y="4529138"/>
                <a:ext cx="296863" cy="600075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62" y="5"/>
                  </a:cxn>
                  <a:cxn ang="0">
                    <a:pos x="77" y="15"/>
                  </a:cxn>
                  <a:cxn ang="0">
                    <a:pos x="93" y="30"/>
                  </a:cxn>
                  <a:cxn ang="0">
                    <a:pos x="110" y="51"/>
                  </a:cxn>
                  <a:cxn ang="0">
                    <a:pos x="125" y="74"/>
                  </a:cxn>
                  <a:cxn ang="0">
                    <a:pos x="139" y="101"/>
                  </a:cxn>
                  <a:cxn ang="0">
                    <a:pos x="153" y="132"/>
                  </a:cxn>
                  <a:cxn ang="0">
                    <a:pos x="165" y="166"/>
                  </a:cxn>
                  <a:cxn ang="0">
                    <a:pos x="174" y="200"/>
                  </a:cxn>
                  <a:cxn ang="0">
                    <a:pos x="181" y="233"/>
                  </a:cxn>
                  <a:cxn ang="0">
                    <a:pos x="185" y="264"/>
                  </a:cxn>
                  <a:cxn ang="0">
                    <a:pos x="187" y="292"/>
                  </a:cxn>
                  <a:cxn ang="0">
                    <a:pos x="185" y="318"/>
                  </a:cxn>
                  <a:cxn ang="0">
                    <a:pos x="182" y="340"/>
                  </a:cxn>
                  <a:cxn ang="0">
                    <a:pos x="175" y="357"/>
                  </a:cxn>
                  <a:cxn ang="0">
                    <a:pos x="166" y="369"/>
                  </a:cxn>
                  <a:cxn ang="0">
                    <a:pos x="154" y="376"/>
                  </a:cxn>
                  <a:cxn ang="0">
                    <a:pos x="141" y="378"/>
                  </a:cxn>
                  <a:cxn ang="0">
                    <a:pos x="126" y="373"/>
                  </a:cxn>
                  <a:cxn ang="0">
                    <a:pos x="110" y="363"/>
                  </a:cxn>
                  <a:cxn ang="0">
                    <a:pos x="93" y="348"/>
                  </a:cxn>
                  <a:cxn ang="0">
                    <a:pos x="77" y="327"/>
                  </a:cxn>
                  <a:cxn ang="0">
                    <a:pos x="62" y="304"/>
                  </a:cxn>
                  <a:cxn ang="0">
                    <a:pos x="47" y="276"/>
                  </a:cxn>
                  <a:cxn ang="0">
                    <a:pos x="34" y="245"/>
                  </a:cxn>
                  <a:cxn ang="0">
                    <a:pos x="22" y="212"/>
                  </a:cxn>
                  <a:cxn ang="0">
                    <a:pos x="13" y="177"/>
                  </a:cxn>
                  <a:cxn ang="0">
                    <a:pos x="6" y="145"/>
                  </a:cxn>
                  <a:cxn ang="0">
                    <a:pos x="2" y="114"/>
                  </a:cxn>
                  <a:cxn ang="0">
                    <a:pos x="0" y="85"/>
                  </a:cxn>
                  <a:cxn ang="0">
                    <a:pos x="2" y="60"/>
                  </a:cxn>
                  <a:cxn ang="0">
                    <a:pos x="6" y="38"/>
                  </a:cxn>
                  <a:cxn ang="0">
                    <a:pos x="13" y="21"/>
                  </a:cxn>
                  <a:cxn ang="0">
                    <a:pos x="22" y="8"/>
                  </a:cxn>
                  <a:cxn ang="0">
                    <a:pos x="34" y="1"/>
                  </a:cxn>
                  <a:cxn ang="0">
                    <a:pos x="47" y="0"/>
                  </a:cxn>
                </a:cxnLst>
                <a:rect l="0" t="0" r="r" b="b"/>
                <a:pathLst>
                  <a:path w="187" h="378">
                    <a:moveTo>
                      <a:pt x="47" y="0"/>
                    </a:moveTo>
                    <a:lnTo>
                      <a:pt x="62" y="5"/>
                    </a:lnTo>
                    <a:lnTo>
                      <a:pt x="77" y="15"/>
                    </a:lnTo>
                    <a:lnTo>
                      <a:pt x="93" y="30"/>
                    </a:lnTo>
                    <a:lnTo>
                      <a:pt x="110" y="51"/>
                    </a:lnTo>
                    <a:lnTo>
                      <a:pt x="125" y="74"/>
                    </a:lnTo>
                    <a:lnTo>
                      <a:pt x="139" y="101"/>
                    </a:lnTo>
                    <a:lnTo>
                      <a:pt x="153" y="132"/>
                    </a:lnTo>
                    <a:lnTo>
                      <a:pt x="165" y="166"/>
                    </a:lnTo>
                    <a:lnTo>
                      <a:pt x="174" y="200"/>
                    </a:lnTo>
                    <a:lnTo>
                      <a:pt x="181" y="233"/>
                    </a:lnTo>
                    <a:lnTo>
                      <a:pt x="185" y="264"/>
                    </a:lnTo>
                    <a:lnTo>
                      <a:pt x="187" y="292"/>
                    </a:lnTo>
                    <a:lnTo>
                      <a:pt x="185" y="318"/>
                    </a:lnTo>
                    <a:lnTo>
                      <a:pt x="182" y="340"/>
                    </a:lnTo>
                    <a:lnTo>
                      <a:pt x="175" y="357"/>
                    </a:lnTo>
                    <a:lnTo>
                      <a:pt x="166" y="369"/>
                    </a:lnTo>
                    <a:lnTo>
                      <a:pt x="154" y="376"/>
                    </a:lnTo>
                    <a:lnTo>
                      <a:pt x="141" y="378"/>
                    </a:lnTo>
                    <a:lnTo>
                      <a:pt x="126" y="373"/>
                    </a:lnTo>
                    <a:lnTo>
                      <a:pt x="110" y="363"/>
                    </a:lnTo>
                    <a:lnTo>
                      <a:pt x="93" y="348"/>
                    </a:lnTo>
                    <a:lnTo>
                      <a:pt x="77" y="327"/>
                    </a:lnTo>
                    <a:lnTo>
                      <a:pt x="62" y="304"/>
                    </a:lnTo>
                    <a:lnTo>
                      <a:pt x="47" y="276"/>
                    </a:lnTo>
                    <a:lnTo>
                      <a:pt x="34" y="245"/>
                    </a:lnTo>
                    <a:lnTo>
                      <a:pt x="22" y="212"/>
                    </a:lnTo>
                    <a:lnTo>
                      <a:pt x="13" y="177"/>
                    </a:lnTo>
                    <a:lnTo>
                      <a:pt x="6" y="145"/>
                    </a:lnTo>
                    <a:lnTo>
                      <a:pt x="2" y="114"/>
                    </a:lnTo>
                    <a:lnTo>
                      <a:pt x="0" y="85"/>
                    </a:lnTo>
                    <a:lnTo>
                      <a:pt x="2" y="60"/>
                    </a:lnTo>
                    <a:lnTo>
                      <a:pt x="6" y="38"/>
                    </a:lnTo>
                    <a:lnTo>
                      <a:pt x="13" y="21"/>
                    </a:lnTo>
                    <a:lnTo>
                      <a:pt x="22" y="8"/>
                    </a:lnTo>
                    <a:lnTo>
                      <a:pt x="34" y="1"/>
                    </a:lnTo>
                    <a:lnTo>
                      <a:pt x="4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  <a:shade val="30000"/>
                      <a:satMod val="115000"/>
                    </a:schemeClr>
                  </a:gs>
                  <a:gs pos="50000">
                    <a:schemeClr val="bg1">
                      <a:lumMod val="6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6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31"/>
              <p:cNvSpPr>
                <a:spLocks/>
              </p:cNvSpPr>
              <p:nvPr/>
            </p:nvSpPr>
            <p:spPr bwMode="auto">
              <a:xfrm>
                <a:off x="4740276" y="4702176"/>
                <a:ext cx="1239838" cy="625475"/>
              </a:xfrm>
              <a:custGeom>
                <a:avLst/>
                <a:gdLst/>
                <a:ahLst/>
                <a:cxnLst>
                  <a:cxn ang="0">
                    <a:pos x="725" y="0"/>
                  </a:cxn>
                  <a:cxn ang="0">
                    <a:pos x="746" y="22"/>
                  </a:cxn>
                  <a:cxn ang="0">
                    <a:pos x="763" y="46"/>
                  </a:cxn>
                  <a:cxn ang="0">
                    <a:pos x="774" y="74"/>
                  </a:cxn>
                  <a:cxn ang="0">
                    <a:pos x="780" y="103"/>
                  </a:cxn>
                  <a:cxn ang="0">
                    <a:pos x="781" y="132"/>
                  </a:cxn>
                  <a:cxn ang="0">
                    <a:pos x="777" y="161"/>
                  </a:cxn>
                  <a:cxn ang="0">
                    <a:pos x="413" y="278"/>
                  </a:cxn>
                  <a:cxn ang="0">
                    <a:pos x="51" y="394"/>
                  </a:cxn>
                  <a:cxn ang="0">
                    <a:pos x="0" y="233"/>
                  </a:cxn>
                  <a:cxn ang="0">
                    <a:pos x="362" y="117"/>
                  </a:cxn>
                  <a:cxn ang="0">
                    <a:pos x="725" y="0"/>
                  </a:cxn>
                </a:cxnLst>
                <a:rect l="0" t="0" r="r" b="b"/>
                <a:pathLst>
                  <a:path w="781" h="394">
                    <a:moveTo>
                      <a:pt x="725" y="0"/>
                    </a:moveTo>
                    <a:lnTo>
                      <a:pt x="746" y="22"/>
                    </a:lnTo>
                    <a:lnTo>
                      <a:pt x="763" y="46"/>
                    </a:lnTo>
                    <a:lnTo>
                      <a:pt x="774" y="74"/>
                    </a:lnTo>
                    <a:lnTo>
                      <a:pt x="780" y="103"/>
                    </a:lnTo>
                    <a:lnTo>
                      <a:pt x="781" y="132"/>
                    </a:lnTo>
                    <a:lnTo>
                      <a:pt x="777" y="161"/>
                    </a:lnTo>
                    <a:lnTo>
                      <a:pt x="413" y="278"/>
                    </a:lnTo>
                    <a:lnTo>
                      <a:pt x="51" y="394"/>
                    </a:lnTo>
                    <a:lnTo>
                      <a:pt x="0" y="233"/>
                    </a:lnTo>
                    <a:lnTo>
                      <a:pt x="362" y="117"/>
                    </a:lnTo>
                    <a:lnTo>
                      <a:pt x="72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32"/>
              <p:cNvSpPr>
                <a:spLocks/>
              </p:cNvSpPr>
              <p:nvPr/>
            </p:nvSpPr>
            <p:spPr bwMode="auto">
              <a:xfrm>
                <a:off x="4046538" y="4916488"/>
                <a:ext cx="925513" cy="787400"/>
              </a:xfrm>
              <a:custGeom>
                <a:avLst/>
                <a:gdLst/>
                <a:ahLst/>
                <a:cxnLst>
                  <a:cxn ang="0">
                    <a:pos x="434" y="0"/>
                  </a:cxn>
                  <a:cxn ang="0">
                    <a:pos x="454" y="6"/>
                  </a:cxn>
                  <a:cxn ang="0">
                    <a:pos x="473" y="17"/>
                  </a:cxn>
                  <a:cxn ang="0">
                    <a:pos x="493" y="33"/>
                  </a:cxn>
                  <a:cxn ang="0">
                    <a:pos x="510" y="54"/>
                  </a:cxn>
                  <a:cxn ang="0">
                    <a:pos x="527" y="78"/>
                  </a:cxn>
                  <a:cxn ang="0">
                    <a:pos x="542" y="105"/>
                  </a:cxn>
                  <a:cxn ang="0">
                    <a:pos x="556" y="134"/>
                  </a:cxn>
                  <a:cxn ang="0">
                    <a:pos x="566" y="165"/>
                  </a:cxn>
                  <a:cxn ang="0">
                    <a:pos x="575" y="196"/>
                  </a:cxn>
                  <a:cxn ang="0">
                    <a:pos x="580" y="227"/>
                  </a:cxn>
                  <a:cxn ang="0">
                    <a:pos x="583" y="257"/>
                  </a:cxn>
                  <a:cxn ang="0">
                    <a:pos x="583" y="285"/>
                  </a:cxn>
                  <a:cxn ang="0">
                    <a:pos x="577" y="313"/>
                  </a:cxn>
                  <a:cxn ang="0">
                    <a:pos x="569" y="336"/>
                  </a:cxn>
                  <a:cxn ang="0">
                    <a:pos x="555" y="357"/>
                  </a:cxn>
                  <a:cxn ang="0">
                    <a:pos x="120" y="496"/>
                  </a:cxn>
                  <a:cxn ang="0">
                    <a:pos x="0" y="120"/>
                  </a:cxn>
                  <a:cxn ang="0">
                    <a:pos x="108" y="89"/>
                  </a:cxn>
                  <a:cxn ang="0">
                    <a:pos x="217" y="60"/>
                  </a:cxn>
                  <a:cxn ang="0">
                    <a:pos x="325" y="32"/>
                  </a:cxn>
                  <a:cxn ang="0">
                    <a:pos x="434" y="0"/>
                  </a:cxn>
                </a:cxnLst>
                <a:rect l="0" t="0" r="r" b="b"/>
                <a:pathLst>
                  <a:path w="583" h="496">
                    <a:moveTo>
                      <a:pt x="434" y="0"/>
                    </a:moveTo>
                    <a:lnTo>
                      <a:pt x="454" y="6"/>
                    </a:lnTo>
                    <a:lnTo>
                      <a:pt x="473" y="17"/>
                    </a:lnTo>
                    <a:lnTo>
                      <a:pt x="493" y="33"/>
                    </a:lnTo>
                    <a:lnTo>
                      <a:pt x="510" y="54"/>
                    </a:lnTo>
                    <a:lnTo>
                      <a:pt x="527" y="78"/>
                    </a:lnTo>
                    <a:lnTo>
                      <a:pt x="542" y="105"/>
                    </a:lnTo>
                    <a:lnTo>
                      <a:pt x="556" y="134"/>
                    </a:lnTo>
                    <a:lnTo>
                      <a:pt x="566" y="165"/>
                    </a:lnTo>
                    <a:lnTo>
                      <a:pt x="575" y="196"/>
                    </a:lnTo>
                    <a:lnTo>
                      <a:pt x="580" y="227"/>
                    </a:lnTo>
                    <a:lnTo>
                      <a:pt x="583" y="257"/>
                    </a:lnTo>
                    <a:lnTo>
                      <a:pt x="583" y="285"/>
                    </a:lnTo>
                    <a:lnTo>
                      <a:pt x="577" y="313"/>
                    </a:lnTo>
                    <a:lnTo>
                      <a:pt x="569" y="336"/>
                    </a:lnTo>
                    <a:lnTo>
                      <a:pt x="555" y="357"/>
                    </a:lnTo>
                    <a:lnTo>
                      <a:pt x="120" y="496"/>
                    </a:lnTo>
                    <a:lnTo>
                      <a:pt x="0" y="120"/>
                    </a:lnTo>
                    <a:lnTo>
                      <a:pt x="108" y="89"/>
                    </a:lnTo>
                    <a:lnTo>
                      <a:pt x="217" y="60"/>
                    </a:lnTo>
                    <a:lnTo>
                      <a:pt x="325" y="32"/>
                    </a:lnTo>
                    <a:lnTo>
                      <a:pt x="43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33"/>
              <p:cNvSpPr>
                <a:spLocks/>
              </p:cNvSpPr>
              <p:nvPr/>
            </p:nvSpPr>
            <p:spPr bwMode="auto">
              <a:xfrm>
                <a:off x="4005263" y="5105401"/>
                <a:ext cx="277813" cy="598488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53" y="5"/>
                  </a:cxn>
                  <a:cxn ang="0">
                    <a:pos x="68" y="16"/>
                  </a:cxn>
                  <a:cxn ang="0">
                    <a:pos x="83" y="32"/>
                  </a:cxn>
                  <a:cxn ang="0">
                    <a:pos x="98" y="51"/>
                  </a:cxn>
                  <a:cxn ang="0">
                    <a:pos x="113" y="76"/>
                  </a:cxn>
                  <a:cxn ang="0">
                    <a:pos x="127" y="103"/>
                  </a:cxn>
                  <a:cxn ang="0">
                    <a:pos x="141" y="134"/>
                  </a:cxn>
                  <a:cxn ang="0">
                    <a:pos x="152" y="168"/>
                  </a:cxn>
                  <a:cxn ang="0">
                    <a:pos x="163" y="202"/>
                  </a:cxn>
                  <a:cxn ang="0">
                    <a:pos x="169" y="234"/>
                  </a:cxn>
                  <a:cxn ang="0">
                    <a:pos x="174" y="265"/>
                  </a:cxn>
                  <a:cxn ang="0">
                    <a:pos x="175" y="293"/>
                  </a:cxn>
                  <a:cxn ang="0">
                    <a:pos x="175" y="318"/>
                  </a:cxn>
                  <a:cxn ang="0">
                    <a:pos x="172" y="340"/>
                  </a:cxn>
                  <a:cxn ang="0">
                    <a:pos x="166" y="356"/>
                  </a:cxn>
                  <a:cxn ang="0">
                    <a:pos x="158" y="369"/>
                  </a:cxn>
                  <a:cxn ang="0">
                    <a:pos x="148" y="376"/>
                  </a:cxn>
                  <a:cxn ang="0">
                    <a:pos x="135" y="377"/>
                  </a:cxn>
                  <a:cxn ang="0">
                    <a:pos x="121" y="371"/>
                  </a:cxn>
                  <a:cxn ang="0">
                    <a:pos x="107" y="361"/>
                  </a:cxn>
                  <a:cxn ang="0">
                    <a:pos x="92" y="345"/>
                  </a:cxn>
                  <a:cxn ang="0">
                    <a:pos x="77" y="325"/>
                  </a:cxn>
                  <a:cxn ang="0">
                    <a:pos x="63" y="301"/>
                  </a:cxn>
                  <a:cxn ang="0">
                    <a:pos x="49" y="274"/>
                  </a:cxn>
                  <a:cxn ang="0">
                    <a:pos x="35" y="242"/>
                  </a:cxn>
                  <a:cxn ang="0">
                    <a:pos x="23" y="209"/>
                  </a:cxn>
                  <a:cxn ang="0">
                    <a:pos x="13" y="175"/>
                  </a:cxn>
                  <a:cxn ang="0">
                    <a:pos x="6" y="142"/>
                  </a:cxn>
                  <a:cxn ang="0">
                    <a:pos x="2" y="111"/>
                  </a:cxn>
                  <a:cxn ang="0">
                    <a:pos x="0" y="84"/>
                  </a:cxn>
                  <a:cxn ang="0">
                    <a:pos x="0" y="58"/>
                  </a:cxn>
                  <a:cxn ang="0">
                    <a:pos x="4" y="36"/>
                  </a:cxn>
                  <a:cxn ang="0">
                    <a:pos x="10" y="20"/>
                  </a:cxn>
                  <a:cxn ang="0">
                    <a:pos x="18" y="8"/>
                  </a:cxn>
                  <a:cxn ang="0">
                    <a:pos x="28" y="1"/>
                  </a:cxn>
                  <a:cxn ang="0">
                    <a:pos x="41" y="0"/>
                  </a:cxn>
                </a:cxnLst>
                <a:rect l="0" t="0" r="r" b="b"/>
                <a:pathLst>
                  <a:path w="175" h="377">
                    <a:moveTo>
                      <a:pt x="41" y="0"/>
                    </a:moveTo>
                    <a:lnTo>
                      <a:pt x="53" y="5"/>
                    </a:lnTo>
                    <a:lnTo>
                      <a:pt x="68" y="16"/>
                    </a:lnTo>
                    <a:lnTo>
                      <a:pt x="83" y="32"/>
                    </a:lnTo>
                    <a:lnTo>
                      <a:pt x="98" y="51"/>
                    </a:lnTo>
                    <a:lnTo>
                      <a:pt x="113" y="76"/>
                    </a:lnTo>
                    <a:lnTo>
                      <a:pt x="127" y="103"/>
                    </a:lnTo>
                    <a:lnTo>
                      <a:pt x="141" y="134"/>
                    </a:lnTo>
                    <a:lnTo>
                      <a:pt x="152" y="168"/>
                    </a:lnTo>
                    <a:lnTo>
                      <a:pt x="163" y="202"/>
                    </a:lnTo>
                    <a:lnTo>
                      <a:pt x="169" y="234"/>
                    </a:lnTo>
                    <a:lnTo>
                      <a:pt x="174" y="265"/>
                    </a:lnTo>
                    <a:lnTo>
                      <a:pt x="175" y="293"/>
                    </a:lnTo>
                    <a:lnTo>
                      <a:pt x="175" y="318"/>
                    </a:lnTo>
                    <a:lnTo>
                      <a:pt x="172" y="340"/>
                    </a:lnTo>
                    <a:lnTo>
                      <a:pt x="166" y="356"/>
                    </a:lnTo>
                    <a:lnTo>
                      <a:pt x="158" y="369"/>
                    </a:lnTo>
                    <a:lnTo>
                      <a:pt x="148" y="376"/>
                    </a:lnTo>
                    <a:lnTo>
                      <a:pt x="135" y="377"/>
                    </a:lnTo>
                    <a:lnTo>
                      <a:pt x="121" y="371"/>
                    </a:lnTo>
                    <a:lnTo>
                      <a:pt x="107" y="361"/>
                    </a:lnTo>
                    <a:lnTo>
                      <a:pt x="92" y="345"/>
                    </a:lnTo>
                    <a:lnTo>
                      <a:pt x="77" y="325"/>
                    </a:lnTo>
                    <a:lnTo>
                      <a:pt x="63" y="301"/>
                    </a:lnTo>
                    <a:lnTo>
                      <a:pt x="49" y="274"/>
                    </a:lnTo>
                    <a:lnTo>
                      <a:pt x="35" y="242"/>
                    </a:lnTo>
                    <a:lnTo>
                      <a:pt x="23" y="209"/>
                    </a:lnTo>
                    <a:lnTo>
                      <a:pt x="13" y="175"/>
                    </a:lnTo>
                    <a:lnTo>
                      <a:pt x="6" y="142"/>
                    </a:lnTo>
                    <a:lnTo>
                      <a:pt x="2" y="111"/>
                    </a:lnTo>
                    <a:lnTo>
                      <a:pt x="0" y="84"/>
                    </a:lnTo>
                    <a:lnTo>
                      <a:pt x="0" y="58"/>
                    </a:lnTo>
                    <a:lnTo>
                      <a:pt x="4" y="36"/>
                    </a:lnTo>
                    <a:lnTo>
                      <a:pt x="10" y="20"/>
                    </a:lnTo>
                    <a:lnTo>
                      <a:pt x="18" y="8"/>
                    </a:lnTo>
                    <a:lnTo>
                      <a:pt x="28" y="1"/>
                    </a:lnTo>
                    <a:lnTo>
                      <a:pt x="4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  <a:shade val="30000"/>
                      <a:satMod val="115000"/>
                    </a:schemeClr>
                  </a:gs>
                  <a:gs pos="50000">
                    <a:schemeClr val="bg1">
                      <a:lumMod val="6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6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4" name="Group 75"/>
            <p:cNvGrpSpPr/>
            <p:nvPr/>
          </p:nvGrpSpPr>
          <p:grpSpPr>
            <a:xfrm rot="3018025">
              <a:off x="9356742" y="3444457"/>
              <a:ext cx="1118336" cy="1874494"/>
              <a:chOff x="7092951" y="1301751"/>
              <a:chExt cx="2009775" cy="3368675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68" name="Freeform 37"/>
              <p:cNvSpPr>
                <a:spLocks/>
              </p:cNvSpPr>
              <p:nvPr/>
            </p:nvSpPr>
            <p:spPr bwMode="auto">
              <a:xfrm>
                <a:off x="7739063" y="3051176"/>
                <a:ext cx="901700" cy="777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6" y="6"/>
                  </a:cxn>
                  <a:cxn ang="0">
                    <a:pos x="168" y="8"/>
                  </a:cxn>
                  <a:cxn ang="0">
                    <a:pos x="175" y="12"/>
                  </a:cxn>
                  <a:cxn ang="0">
                    <a:pos x="185" y="21"/>
                  </a:cxn>
                  <a:cxn ang="0">
                    <a:pos x="199" y="32"/>
                  </a:cxn>
                  <a:cxn ang="0">
                    <a:pos x="215" y="47"/>
                  </a:cxn>
                  <a:cxn ang="0">
                    <a:pos x="235" y="63"/>
                  </a:cxn>
                  <a:cxn ang="0">
                    <a:pos x="257" y="83"/>
                  </a:cxn>
                  <a:cxn ang="0">
                    <a:pos x="281" y="105"/>
                  </a:cxn>
                  <a:cxn ang="0">
                    <a:pos x="306" y="129"/>
                  </a:cxn>
                  <a:cxn ang="0">
                    <a:pos x="332" y="154"/>
                  </a:cxn>
                  <a:cxn ang="0">
                    <a:pos x="359" y="182"/>
                  </a:cxn>
                  <a:cxn ang="0">
                    <a:pos x="387" y="210"/>
                  </a:cxn>
                  <a:cxn ang="0">
                    <a:pos x="414" y="242"/>
                  </a:cxn>
                  <a:cxn ang="0">
                    <a:pos x="441" y="273"/>
                  </a:cxn>
                  <a:cxn ang="0">
                    <a:pos x="467" y="306"/>
                  </a:cxn>
                  <a:cxn ang="0">
                    <a:pos x="492" y="339"/>
                  </a:cxn>
                  <a:cxn ang="0">
                    <a:pos x="515" y="374"/>
                  </a:cxn>
                  <a:cxn ang="0">
                    <a:pos x="536" y="408"/>
                  </a:cxn>
                  <a:cxn ang="0">
                    <a:pos x="568" y="467"/>
                  </a:cxn>
                  <a:cxn ang="0">
                    <a:pos x="518" y="490"/>
                  </a:cxn>
                  <a:cxn ang="0">
                    <a:pos x="477" y="430"/>
                  </a:cxn>
                  <a:cxn ang="0">
                    <a:pos x="436" y="375"/>
                  </a:cxn>
                  <a:cxn ang="0">
                    <a:pos x="395" y="324"/>
                  </a:cxn>
                  <a:cxn ang="0">
                    <a:pos x="353" y="277"/>
                  </a:cxn>
                  <a:cxn ang="0">
                    <a:pos x="312" y="235"/>
                  </a:cxn>
                  <a:cxn ang="0">
                    <a:pos x="270" y="195"/>
                  </a:cxn>
                  <a:cxn ang="0">
                    <a:pos x="231" y="160"/>
                  </a:cxn>
                  <a:cxn ang="0">
                    <a:pos x="193" y="129"/>
                  </a:cxn>
                  <a:cxn ang="0">
                    <a:pos x="158" y="101"/>
                  </a:cxn>
                  <a:cxn ang="0">
                    <a:pos x="124" y="77"/>
                  </a:cxn>
                  <a:cxn ang="0">
                    <a:pos x="95" y="55"/>
                  </a:cxn>
                  <a:cxn ang="0">
                    <a:pos x="67" y="38"/>
                  </a:cxn>
                  <a:cxn ang="0">
                    <a:pos x="44" y="24"/>
                  </a:cxn>
                  <a:cxn ang="0">
                    <a:pos x="26" y="14"/>
                  </a:cxn>
                  <a:cxn ang="0">
                    <a:pos x="12" y="6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568" h="490">
                    <a:moveTo>
                      <a:pt x="0" y="0"/>
                    </a:moveTo>
                    <a:lnTo>
                      <a:pt x="166" y="6"/>
                    </a:lnTo>
                    <a:lnTo>
                      <a:pt x="168" y="8"/>
                    </a:lnTo>
                    <a:lnTo>
                      <a:pt x="175" y="12"/>
                    </a:lnTo>
                    <a:lnTo>
                      <a:pt x="185" y="21"/>
                    </a:lnTo>
                    <a:lnTo>
                      <a:pt x="199" y="32"/>
                    </a:lnTo>
                    <a:lnTo>
                      <a:pt x="215" y="47"/>
                    </a:lnTo>
                    <a:lnTo>
                      <a:pt x="235" y="63"/>
                    </a:lnTo>
                    <a:lnTo>
                      <a:pt x="257" y="83"/>
                    </a:lnTo>
                    <a:lnTo>
                      <a:pt x="281" y="105"/>
                    </a:lnTo>
                    <a:lnTo>
                      <a:pt x="306" y="129"/>
                    </a:lnTo>
                    <a:lnTo>
                      <a:pt x="332" y="154"/>
                    </a:lnTo>
                    <a:lnTo>
                      <a:pt x="359" y="182"/>
                    </a:lnTo>
                    <a:lnTo>
                      <a:pt x="387" y="210"/>
                    </a:lnTo>
                    <a:lnTo>
                      <a:pt x="414" y="242"/>
                    </a:lnTo>
                    <a:lnTo>
                      <a:pt x="441" y="273"/>
                    </a:lnTo>
                    <a:lnTo>
                      <a:pt x="467" y="306"/>
                    </a:lnTo>
                    <a:lnTo>
                      <a:pt x="492" y="339"/>
                    </a:lnTo>
                    <a:lnTo>
                      <a:pt x="515" y="374"/>
                    </a:lnTo>
                    <a:lnTo>
                      <a:pt x="536" y="408"/>
                    </a:lnTo>
                    <a:lnTo>
                      <a:pt x="568" y="467"/>
                    </a:lnTo>
                    <a:lnTo>
                      <a:pt x="518" y="490"/>
                    </a:lnTo>
                    <a:lnTo>
                      <a:pt x="477" y="430"/>
                    </a:lnTo>
                    <a:lnTo>
                      <a:pt x="436" y="375"/>
                    </a:lnTo>
                    <a:lnTo>
                      <a:pt x="395" y="324"/>
                    </a:lnTo>
                    <a:lnTo>
                      <a:pt x="353" y="277"/>
                    </a:lnTo>
                    <a:lnTo>
                      <a:pt x="312" y="235"/>
                    </a:lnTo>
                    <a:lnTo>
                      <a:pt x="270" y="195"/>
                    </a:lnTo>
                    <a:lnTo>
                      <a:pt x="231" y="160"/>
                    </a:lnTo>
                    <a:lnTo>
                      <a:pt x="193" y="129"/>
                    </a:lnTo>
                    <a:lnTo>
                      <a:pt x="158" y="101"/>
                    </a:lnTo>
                    <a:lnTo>
                      <a:pt x="124" y="77"/>
                    </a:lnTo>
                    <a:lnTo>
                      <a:pt x="95" y="55"/>
                    </a:lnTo>
                    <a:lnTo>
                      <a:pt x="67" y="38"/>
                    </a:lnTo>
                    <a:lnTo>
                      <a:pt x="44" y="24"/>
                    </a:lnTo>
                    <a:lnTo>
                      <a:pt x="26" y="14"/>
                    </a:lnTo>
                    <a:lnTo>
                      <a:pt x="12" y="6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38"/>
              <p:cNvSpPr>
                <a:spLocks/>
              </p:cNvSpPr>
              <p:nvPr/>
            </p:nvSpPr>
            <p:spPr bwMode="auto">
              <a:xfrm>
                <a:off x="8472488" y="2630488"/>
                <a:ext cx="234950" cy="1168400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100" y="4"/>
                  </a:cxn>
                  <a:cxn ang="0">
                    <a:pos x="99" y="13"/>
                  </a:cxn>
                  <a:cxn ang="0">
                    <a:pos x="96" y="29"/>
                  </a:cxn>
                  <a:cxn ang="0">
                    <a:pos x="92" y="50"/>
                  </a:cxn>
                  <a:cxn ang="0">
                    <a:pos x="88" y="76"/>
                  </a:cxn>
                  <a:cxn ang="0">
                    <a:pos x="84" y="108"/>
                  </a:cxn>
                  <a:cxn ang="0">
                    <a:pos x="81" y="144"/>
                  </a:cxn>
                  <a:cxn ang="0">
                    <a:pos x="79" y="185"/>
                  </a:cxn>
                  <a:cxn ang="0">
                    <a:pos x="77" y="231"/>
                  </a:cxn>
                  <a:cxn ang="0">
                    <a:pos x="77" y="280"/>
                  </a:cxn>
                  <a:cxn ang="0">
                    <a:pos x="79" y="333"/>
                  </a:cxn>
                  <a:cxn ang="0">
                    <a:pos x="83" y="389"/>
                  </a:cxn>
                  <a:cxn ang="0">
                    <a:pos x="89" y="449"/>
                  </a:cxn>
                  <a:cxn ang="0">
                    <a:pos x="99" y="511"/>
                  </a:cxn>
                  <a:cxn ang="0">
                    <a:pos x="112" y="576"/>
                  </a:cxn>
                  <a:cxn ang="0">
                    <a:pos x="128" y="642"/>
                  </a:cxn>
                  <a:cxn ang="0">
                    <a:pos x="148" y="711"/>
                  </a:cxn>
                  <a:cxn ang="0">
                    <a:pos x="98" y="736"/>
                  </a:cxn>
                  <a:cxn ang="0">
                    <a:pos x="73" y="675"/>
                  </a:cxn>
                  <a:cxn ang="0">
                    <a:pos x="57" y="629"/>
                  </a:cxn>
                  <a:cxn ang="0">
                    <a:pos x="44" y="580"/>
                  </a:cxn>
                  <a:cxn ang="0">
                    <a:pos x="33" y="531"/>
                  </a:cxn>
                  <a:cxn ang="0">
                    <a:pos x="25" y="482"/>
                  </a:cxn>
                  <a:cxn ang="0">
                    <a:pos x="16" y="433"/>
                  </a:cxn>
                  <a:cxn ang="0">
                    <a:pos x="11" y="386"/>
                  </a:cxn>
                  <a:cxn ang="0">
                    <a:pos x="7" y="341"/>
                  </a:cxn>
                  <a:cxn ang="0">
                    <a:pos x="4" y="297"/>
                  </a:cxn>
                  <a:cxn ang="0">
                    <a:pos x="2" y="258"/>
                  </a:cxn>
                  <a:cxn ang="0">
                    <a:pos x="0" y="222"/>
                  </a:cxn>
                  <a:cxn ang="0">
                    <a:pos x="0" y="132"/>
                  </a:cxn>
                  <a:cxn ang="0">
                    <a:pos x="102" y="0"/>
                  </a:cxn>
                </a:cxnLst>
                <a:rect l="0" t="0" r="r" b="b"/>
                <a:pathLst>
                  <a:path w="148" h="736">
                    <a:moveTo>
                      <a:pt x="102" y="0"/>
                    </a:moveTo>
                    <a:lnTo>
                      <a:pt x="100" y="4"/>
                    </a:lnTo>
                    <a:lnTo>
                      <a:pt x="99" y="13"/>
                    </a:lnTo>
                    <a:lnTo>
                      <a:pt x="96" y="29"/>
                    </a:lnTo>
                    <a:lnTo>
                      <a:pt x="92" y="50"/>
                    </a:lnTo>
                    <a:lnTo>
                      <a:pt x="88" y="76"/>
                    </a:lnTo>
                    <a:lnTo>
                      <a:pt x="84" y="108"/>
                    </a:lnTo>
                    <a:lnTo>
                      <a:pt x="81" y="144"/>
                    </a:lnTo>
                    <a:lnTo>
                      <a:pt x="79" y="185"/>
                    </a:lnTo>
                    <a:lnTo>
                      <a:pt x="77" y="231"/>
                    </a:lnTo>
                    <a:lnTo>
                      <a:pt x="77" y="280"/>
                    </a:lnTo>
                    <a:lnTo>
                      <a:pt x="79" y="333"/>
                    </a:lnTo>
                    <a:lnTo>
                      <a:pt x="83" y="389"/>
                    </a:lnTo>
                    <a:lnTo>
                      <a:pt x="89" y="449"/>
                    </a:lnTo>
                    <a:lnTo>
                      <a:pt x="99" y="511"/>
                    </a:lnTo>
                    <a:lnTo>
                      <a:pt x="112" y="576"/>
                    </a:lnTo>
                    <a:lnTo>
                      <a:pt x="128" y="642"/>
                    </a:lnTo>
                    <a:lnTo>
                      <a:pt x="148" y="711"/>
                    </a:lnTo>
                    <a:lnTo>
                      <a:pt x="98" y="736"/>
                    </a:lnTo>
                    <a:lnTo>
                      <a:pt x="73" y="675"/>
                    </a:lnTo>
                    <a:lnTo>
                      <a:pt x="57" y="629"/>
                    </a:lnTo>
                    <a:lnTo>
                      <a:pt x="44" y="580"/>
                    </a:lnTo>
                    <a:lnTo>
                      <a:pt x="33" y="531"/>
                    </a:lnTo>
                    <a:lnTo>
                      <a:pt x="25" y="482"/>
                    </a:lnTo>
                    <a:lnTo>
                      <a:pt x="16" y="433"/>
                    </a:lnTo>
                    <a:lnTo>
                      <a:pt x="11" y="386"/>
                    </a:lnTo>
                    <a:lnTo>
                      <a:pt x="7" y="341"/>
                    </a:lnTo>
                    <a:lnTo>
                      <a:pt x="4" y="297"/>
                    </a:lnTo>
                    <a:lnTo>
                      <a:pt x="2" y="258"/>
                    </a:lnTo>
                    <a:lnTo>
                      <a:pt x="0" y="222"/>
                    </a:lnTo>
                    <a:lnTo>
                      <a:pt x="0" y="132"/>
                    </a:lnTo>
                    <a:lnTo>
                      <a:pt x="10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70" name="Group 72"/>
              <p:cNvGrpSpPr/>
              <p:nvPr/>
            </p:nvGrpSpPr>
            <p:grpSpPr>
              <a:xfrm>
                <a:off x="7130732" y="1371600"/>
                <a:ext cx="1446213" cy="1704975"/>
                <a:chOff x="9371012" y="838200"/>
                <a:chExt cx="1446213" cy="1704975"/>
              </a:xfrm>
            </p:grpSpPr>
            <p:sp>
              <p:nvSpPr>
                <p:cNvPr id="275" name="Freeform 39"/>
                <p:cNvSpPr>
                  <a:spLocks noEditPoints="1"/>
                </p:cNvSpPr>
                <p:nvPr/>
              </p:nvSpPr>
              <p:spPr bwMode="auto">
                <a:xfrm>
                  <a:off x="9386252" y="1325880"/>
                  <a:ext cx="1423988" cy="1136650"/>
                </a:xfrm>
                <a:custGeom>
                  <a:avLst/>
                  <a:gdLst/>
                  <a:ahLst/>
                  <a:cxnLst>
                    <a:cxn ang="0">
                      <a:pos x="297" y="647"/>
                    </a:cxn>
                    <a:cxn ang="0">
                      <a:pos x="482" y="644"/>
                    </a:cxn>
                    <a:cxn ang="0">
                      <a:pos x="423" y="587"/>
                    </a:cxn>
                    <a:cxn ang="0">
                      <a:pos x="534" y="619"/>
                    </a:cxn>
                    <a:cxn ang="0">
                      <a:pos x="661" y="560"/>
                    </a:cxn>
                    <a:cxn ang="0">
                      <a:pos x="315" y="551"/>
                    </a:cxn>
                    <a:cxn ang="0">
                      <a:pos x="380" y="562"/>
                    </a:cxn>
                    <a:cxn ang="0">
                      <a:pos x="482" y="514"/>
                    </a:cxn>
                    <a:cxn ang="0">
                      <a:pos x="407" y="549"/>
                    </a:cxn>
                    <a:cxn ang="0">
                      <a:pos x="347" y="492"/>
                    </a:cxn>
                    <a:cxn ang="0">
                      <a:pos x="348" y="491"/>
                    </a:cxn>
                    <a:cxn ang="0">
                      <a:pos x="227" y="504"/>
                    </a:cxn>
                    <a:cxn ang="0">
                      <a:pos x="865" y="461"/>
                    </a:cxn>
                    <a:cxn ang="0">
                      <a:pos x="696" y="497"/>
                    </a:cxn>
                    <a:cxn ang="0">
                      <a:pos x="635" y="441"/>
                    </a:cxn>
                    <a:cxn ang="0">
                      <a:pos x="543" y="442"/>
                    </a:cxn>
                    <a:cxn ang="0">
                      <a:pos x="423" y="454"/>
                    </a:cxn>
                    <a:cxn ang="0">
                      <a:pos x="338" y="410"/>
                    </a:cxn>
                    <a:cxn ang="0">
                      <a:pos x="169" y="445"/>
                    </a:cxn>
                    <a:cxn ang="0">
                      <a:pos x="738" y="392"/>
                    </a:cxn>
                    <a:cxn ang="0">
                      <a:pos x="646" y="392"/>
                    </a:cxn>
                    <a:cxn ang="0">
                      <a:pos x="524" y="405"/>
                    </a:cxn>
                    <a:cxn ang="0">
                      <a:pos x="347" y="361"/>
                    </a:cxn>
                    <a:cxn ang="0">
                      <a:pos x="178" y="397"/>
                    </a:cxn>
                    <a:cxn ang="0">
                      <a:pos x="746" y="344"/>
                    </a:cxn>
                    <a:cxn ang="0">
                      <a:pos x="654" y="345"/>
                    </a:cxn>
                    <a:cxn ang="0">
                      <a:pos x="439" y="359"/>
                    </a:cxn>
                    <a:cxn ang="0">
                      <a:pos x="355" y="314"/>
                    </a:cxn>
                    <a:cxn ang="0">
                      <a:pos x="186" y="350"/>
                    </a:cxn>
                    <a:cxn ang="0">
                      <a:pos x="754" y="297"/>
                    </a:cxn>
                    <a:cxn ang="0">
                      <a:pos x="569" y="298"/>
                    </a:cxn>
                    <a:cxn ang="0">
                      <a:pos x="354" y="312"/>
                    </a:cxn>
                    <a:cxn ang="0">
                      <a:pos x="270" y="268"/>
                    </a:cxn>
                    <a:cxn ang="0">
                      <a:pos x="823" y="305"/>
                    </a:cxn>
                    <a:cxn ang="0">
                      <a:pos x="576" y="252"/>
                    </a:cxn>
                    <a:cxn ang="0">
                      <a:pos x="390" y="253"/>
                    </a:cxn>
                    <a:cxn ang="0">
                      <a:pos x="270" y="266"/>
                    </a:cxn>
                    <a:cxn ang="0">
                      <a:pos x="92" y="222"/>
                    </a:cxn>
                    <a:cxn ang="0">
                      <a:pos x="644" y="260"/>
                    </a:cxn>
                    <a:cxn ang="0">
                      <a:pos x="397" y="206"/>
                    </a:cxn>
                    <a:cxn ang="0">
                      <a:pos x="305" y="207"/>
                    </a:cxn>
                    <a:cxn ang="0">
                      <a:pos x="90" y="221"/>
                    </a:cxn>
                    <a:cxn ang="0">
                      <a:pos x="728" y="178"/>
                    </a:cxn>
                    <a:cxn ang="0">
                      <a:pos x="466" y="215"/>
                    </a:cxn>
                    <a:cxn ang="0">
                      <a:pos x="312" y="160"/>
                    </a:cxn>
                    <a:cxn ang="0">
                      <a:pos x="127" y="162"/>
                    </a:cxn>
                    <a:cxn ang="0">
                      <a:pos x="727" y="176"/>
                    </a:cxn>
                    <a:cxn ang="0">
                      <a:pos x="550" y="133"/>
                    </a:cxn>
                    <a:cxn ang="0">
                      <a:pos x="381" y="169"/>
                    </a:cxn>
                    <a:cxn ang="0">
                      <a:pos x="134" y="115"/>
                    </a:cxn>
                    <a:cxn ang="0">
                      <a:pos x="764" y="117"/>
                    </a:cxn>
                    <a:cxn ang="0">
                      <a:pos x="549" y="131"/>
                    </a:cxn>
                    <a:cxn ang="0">
                      <a:pos x="465" y="86"/>
                    </a:cxn>
                    <a:cxn ang="0">
                      <a:pos x="203" y="123"/>
                    </a:cxn>
                    <a:cxn ang="0">
                      <a:pos x="771" y="70"/>
                    </a:cxn>
                    <a:cxn ang="0">
                      <a:pos x="586" y="72"/>
                    </a:cxn>
                    <a:cxn ang="0">
                      <a:pos x="464" y="85"/>
                    </a:cxn>
                    <a:cxn ang="0">
                      <a:pos x="380" y="40"/>
                    </a:cxn>
                    <a:cxn ang="0">
                      <a:pos x="211" y="76"/>
                    </a:cxn>
                    <a:cxn ang="0">
                      <a:pos x="686" y="24"/>
                    </a:cxn>
                    <a:cxn ang="0">
                      <a:pos x="594" y="24"/>
                    </a:cxn>
                    <a:cxn ang="0">
                      <a:pos x="473" y="37"/>
                    </a:cxn>
                  </a:cxnLst>
                  <a:rect l="0" t="0" r="r" b="b"/>
                  <a:pathLst>
                    <a:path w="897" h="716">
                      <a:moveTo>
                        <a:pt x="432" y="670"/>
                      </a:moveTo>
                      <a:lnTo>
                        <a:pt x="408" y="681"/>
                      </a:lnTo>
                      <a:lnTo>
                        <a:pt x="424" y="716"/>
                      </a:lnTo>
                      <a:lnTo>
                        <a:pt x="448" y="704"/>
                      </a:lnTo>
                      <a:lnTo>
                        <a:pt x="432" y="670"/>
                      </a:lnTo>
                      <a:close/>
                      <a:moveTo>
                        <a:pt x="364" y="659"/>
                      </a:moveTo>
                      <a:lnTo>
                        <a:pt x="340" y="671"/>
                      </a:lnTo>
                      <a:lnTo>
                        <a:pt x="356" y="704"/>
                      </a:lnTo>
                      <a:lnTo>
                        <a:pt x="380" y="693"/>
                      </a:lnTo>
                      <a:lnTo>
                        <a:pt x="364" y="659"/>
                      </a:lnTo>
                      <a:close/>
                      <a:moveTo>
                        <a:pt x="457" y="658"/>
                      </a:moveTo>
                      <a:lnTo>
                        <a:pt x="433" y="670"/>
                      </a:lnTo>
                      <a:lnTo>
                        <a:pt x="449" y="703"/>
                      </a:lnTo>
                      <a:lnTo>
                        <a:pt x="473" y="692"/>
                      </a:lnTo>
                      <a:lnTo>
                        <a:pt x="457" y="658"/>
                      </a:lnTo>
                      <a:close/>
                      <a:moveTo>
                        <a:pt x="389" y="647"/>
                      </a:moveTo>
                      <a:lnTo>
                        <a:pt x="365" y="658"/>
                      </a:lnTo>
                      <a:lnTo>
                        <a:pt x="381" y="692"/>
                      </a:lnTo>
                      <a:lnTo>
                        <a:pt x="405" y="681"/>
                      </a:lnTo>
                      <a:lnTo>
                        <a:pt x="389" y="647"/>
                      </a:lnTo>
                      <a:close/>
                      <a:moveTo>
                        <a:pt x="482" y="646"/>
                      </a:moveTo>
                      <a:lnTo>
                        <a:pt x="459" y="657"/>
                      </a:lnTo>
                      <a:lnTo>
                        <a:pt x="475" y="690"/>
                      </a:lnTo>
                      <a:lnTo>
                        <a:pt x="498" y="679"/>
                      </a:lnTo>
                      <a:lnTo>
                        <a:pt x="482" y="646"/>
                      </a:lnTo>
                      <a:close/>
                      <a:moveTo>
                        <a:pt x="415" y="635"/>
                      </a:moveTo>
                      <a:lnTo>
                        <a:pt x="390" y="647"/>
                      </a:lnTo>
                      <a:lnTo>
                        <a:pt x="408" y="680"/>
                      </a:lnTo>
                      <a:lnTo>
                        <a:pt x="431" y="669"/>
                      </a:lnTo>
                      <a:lnTo>
                        <a:pt x="415" y="635"/>
                      </a:lnTo>
                      <a:close/>
                      <a:moveTo>
                        <a:pt x="321" y="635"/>
                      </a:moveTo>
                      <a:lnTo>
                        <a:pt x="297" y="647"/>
                      </a:lnTo>
                      <a:lnTo>
                        <a:pt x="313" y="681"/>
                      </a:lnTo>
                      <a:lnTo>
                        <a:pt x="338" y="670"/>
                      </a:lnTo>
                      <a:lnTo>
                        <a:pt x="321" y="635"/>
                      </a:lnTo>
                      <a:close/>
                      <a:moveTo>
                        <a:pt x="508" y="633"/>
                      </a:moveTo>
                      <a:lnTo>
                        <a:pt x="485" y="644"/>
                      </a:lnTo>
                      <a:lnTo>
                        <a:pt x="501" y="679"/>
                      </a:lnTo>
                      <a:lnTo>
                        <a:pt x="525" y="667"/>
                      </a:lnTo>
                      <a:lnTo>
                        <a:pt x="508" y="633"/>
                      </a:lnTo>
                      <a:close/>
                      <a:moveTo>
                        <a:pt x="347" y="624"/>
                      </a:moveTo>
                      <a:lnTo>
                        <a:pt x="323" y="635"/>
                      </a:lnTo>
                      <a:lnTo>
                        <a:pt x="339" y="669"/>
                      </a:lnTo>
                      <a:lnTo>
                        <a:pt x="363" y="657"/>
                      </a:lnTo>
                      <a:lnTo>
                        <a:pt x="347" y="624"/>
                      </a:lnTo>
                      <a:close/>
                      <a:moveTo>
                        <a:pt x="440" y="623"/>
                      </a:moveTo>
                      <a:lnTo>
                        <a:pt x="417" y="634"/>
                      </a:lnTo>
                      <a:lnTo>
                        <a:pt x="433" y="667"/>
                      </a:lnTo>
                      <a:lnTo>
                        <a:pt x="456" y="656"/>
                      </a:lnTo>
                      <a:lnTo>
                        <a:pt x="440" y="623"/>
                      </a:lnTo>
                      <a:close/>
                      <a:moveTo>
                        <a:pt x="534" y="621"/>
                      </a:moveTo>
                      <a:lnTo>
                        <a:pt x="510" y="633"/>
                      </a:lnTo>
                      <a:lnTo>
                        <a:pt x="526" y="666"/>
                      </a:lnTo>
                      <a:lnTo>
                        <a:pt x="550" y="655"/>
                      </a:lnTo>
                      <a:lnTo>
                        <a:pt x="534" y="621"/>
                      </a:lnTo>
                      <a:close/>
                      <a:moveTo>
                        <a:pt x="372" y="611"/>
                      </a:moveTo>
                      <a:lnTo>
                        <a:pt x="348" y="623"/>
                      </a:lnTo>
                      <a:lnTo>
                        <a:pt x="365" y="657"/>
                      </a:lnTo>
                      <a:lnTo>
                        <a:pt x="388" y="646"/>
                      </a:lnTo>
                      <a:lnTo>
                        <a:pt x="372" y="611"/>
                      </a:lnTo>
                      <a:close/>
                      <a:moveTo>
                        <a:pt x="465" y="610"/>
                      </a:moveTo>
                      <a:lnTo>
                        <a:pt x="442" y="621"/>
                      </a:lnTo>
                      <a:lnTo>
                        <a:pt x="458" y="656"/>
                      </a:lnTo>
                      <a:lnTo>
                        <a:pt x="482" y="644"/>
                      </a:lnTo>
                      <a:lnTo>
                        <a:pt x="465" y="610"/>
                      </a:lnTo>
                      <a:close/>
                      <a:moveTo>
                        <a:pt x="559" y="609"/>
                      </a:moveTo>
                      <a:lnTo>
                        <a:pt x="535" y="620"/>
                      </a:lnTo>
                      <a:lnTo>
                        <a:pt x="551" y="654"/>
                      </a:lnTo>
                      <a:lnTo>
                        <a:pt x="576" y="642"/>
                      </a:lnTo>
                      <a:lnTo>
                        <a:pt x="559" y="609"/>
                      </a:lnTo>
                      <a:close/>
                      <a:moveTo>
                        <a:pt x="304" y="600"/>
                      </a:moveTo>
                      <a:lnTo>
                        <a:pt x="280" y="611"/>
                      </a:lnTo>
                      <a:lnTo>
                        <a:pt x="296" y="646"/>
                      </a:lnTo>
                      <a:lnTo>
                        <a:pt x="320" y="634"/>
                      </a:lnTo>
                      <a:lnTo>
                        <a:pt x="304" y="600"/>
                      </a:lnTo>
                      <a:close/>
                      <a:moveTo>
                        <a:pt x="492" y="598"/>
                      </a:moveTo>
                      <a:lnTo>
                        <a:pt x="467" y="610"/>
                      </a:lnTo>
                      <a:lnTo>
                        <a:pt x="484" y="643"/>
                      </a:lnTo>
                      <a:lnTo>
                        <a:pt x="508" y="632"/>
                      </a:lnTo>
                      <a:lnTo>
                        <a:pt x="492" y="598"/>
                      </a:lnTo>
                      <a:close/>
                      <a:moveTo>
                        <a:pt x="397" y="598"/>
                      </a:moveTo>
                      <a:lnTo>
                        <a:pt x="373" y="610"/>
                      </a:lnTo>
                      <a:lnTo>
                        <a:pt x="390" y="644"/>
                      </a:lnTo>
                      <a:lnTo>
                        <a:pt x="413" y="633"/>
                      </a:lnTo>
                      <a:lnTo>
                        <a:pt x="397" y="598"/>
                      </a:lnTo>
                      <a:close/>
                      <a:moveTo>
                        <a:pt x="585" y="597"/>
                      </a:moveTo>
                      <a:lnTo>
                        <a:pt x="561" y="608"/>
                      </a:lnTo>
                      <a:lnTo>
                        <a:pt x="577" y="642"/>
                      </a:lnTo>
                      <a:lnTo>
                        <a:pt x="601" y="631"/>
                      </a:lnTo>
                      <a:lnTo>
                        <a:pt x="585" y="597"/>
                      </a:lnTo>
                      <a:close/>
                      <a:moveTo>
                        <a:pt x="330" y="588"/>
                      </a:moveTo>
                      <a:lnTo>
                        <a:pt x="305" y="600"/>
                      </a:lnTo>
                      <a:lnTo>
                        <a:pt x="321" y="633"/>
                      </a:lnTo>
                      <a:lnTo>
                        <a:pt x="346" y="621"/>
                      </a:lnTo>
                      <a:lnTo>
                        <a:pt x="330" y="588"/>
                      </a:lnTo>
                      <a:close/>
                      <a:moveTo>
                        <a:pt x="423" y="587"/>
                      </a:moveTo>
                      <a:lnTo>
                        <a:pt x="400" y="598"/>
                      </a:lnTo>
                      <a:lnTo>
                        <a:pt x="416" y="632"/>
                      </a:lnTo>
                      <a:lnTo>
                        <a:pt x="440" y="620"/>
                      </a:lnTo>
                      <a:lnTo>
                        <a:pt x="423" y="587"/>
                      </a:lnTo>
                      <a:close/>
                      <a:moveTo>
                        <a:pt x="517" y="586"/>
                      </a:moveTo>
                      <a:lnTo>
                        <a:pt x="493" y="597"/>
                      </a:lnTo>
                      <a:lnTo>
                        <a:pt x="509" y="631"/>
                      </a:lnTo>
                      <a:lnTo>
                        <a:pt x="533" y="619"/>
                      </a:lnTo>
                      <a:lnTo>
                        <a:pt x="517" y="586"/>
                      </a:lnTo>
                      <a:close/>
                      <a:moveTo>
                        <a:pt x="610" y="585"/>
                      </a:moveTo>
                      <a:lnTo>
                        <a:pt x="586" y="596"/>
                      </a:lnTo>
                      <a:lnTo>
                        <a:pt x="602" y="629"/>
                      </a:lnTo>
                      <a:lnTo>
                        <a:pt x="626" y="618"/>
                      </a:lnTo>
                      <a:lnTo>
                        <a:pt x="610" y="585"/>
                      </a:lnTo>
                      <a:close/>
                      <a:moveTo>
                        <a:pt x="262" y="576"/>
                      </a:moveTo>
                      <a:lnTo>
                        <a:pt x="238" y="588"/>
                      </a:lnTo>
                      <a:lnTo>
                        <a:pt x="254" y="623"/>
                      </a:lnTo>
                      <a:lnTo>
                        <a:pt x="278" y="611"/>
                      </a:lnTo>
                      <a:lnTo>
                        <a:pt x="262" y="576"/>
                      </a:lnTo>
                      <a:close/>
                      <a:moveTo>
                        <a:pt x="355" y="575"/>
                      </a:moveTo>
                      <a:lnTo>
                        <a:pt x="331" y="587"/>
                      </a:lnTo>
                      <a:lnTo>
                        <a:pt x="348" y="620"/>
                      </a:lnTo>
                      <a:lnTo>
                        <a:pt x="371" y="610"/>
                      </a:lnTo>
                      <a:lnTo>
                        <a:pt x="355" y="575"/>
                      </a:lnTo>
                      <a:close/>
                      <a:moveTo>
                        <a:pt x="448" y="574"/>
                      </a:moveTo>
                      <a:lnTo>
                        <a:pt x="425" y="586"/>
                      </a:lnTo>
                      <a:lnTo>
                        <a:pt x="441" y="620"/>
                      </a:lnTo>
                      <a:lnTo>
                        <a:pt x="465" y="609"/>
                      </a:lnTo>
                      <a:lnTo>
                        <a:pt x="448" y="574"/>
                      </a:lnTo>
                      <a:close/>
                      <a:moveTo>
                        <a:pt x="542" y="573"/>
                      </a:moveTo>
                      <a:lnTo>
                        <a:pt x="518" y="585"/>
                      </a:lnTo>
                      <a:lnTo>
                        <a:pt x="534" y="619"/>
                      </a:lnTo>
                      <a:lnTo>
                        <a:pt x="558" y="608"/>
                      </a:lnTo>
                      <a:lnTo>
                        <a:pt x="542" y="573"/>
                      </a:lnTo>
                      <a:close/>
                      <a:moveTo>
                        <a:pt x="635" y="572"/>
                      </a:moveTo>
                      <a:lnTo>
                        <a:pt x="611" y="583"/>
                      </a:lnTo>
                      <a:lnTo>
                        <a:pt x="628" y="618"/>
                      </a:lnTo>
                      <a:lnTo>
                        <a:pt x="651" y="606"/>
                      </a:lnTo>
                      <a:lnTo>
                        <a:pt x="635" y="572"/>
                      </a:lnTo>
                      <a:close/>
                      <a:moveTo>
                        <a:pt x="287" y="565"/>
                      </a:moveTo>
                      <a:lnTo>
                        <a:pt x="263" y="576"/>
                      </a:lnTo>
                      <a:lnTo>
                        <a:pt x="280" y="610"/>
                      </a:lnTo>
                      <a:lnTo>
                        <a:pt x="303" y="598"/>
                      </a:lnTo>
                      <a:lnTo>
                        <a:pt x="287" y="565"/>
                      </a:lnTo>
                      <a:close/>
                      <a:moveTo>
                        <a:pt x="380" y="564"/>
                      </a:moveTo>
                      <a:lnTo>
                        <a:pt x="357" y="574"/>
                      </a:lnTo>
                      <a:lnTo>
                        <a:pt x="373" y="609"/>
                      </a:lnTo>
                      <a:lnTo>
                        <a:pt x="396" y="597"/>
                      </a:lnTo>
                      <a:lnTo>
                        <a:pt x="380" y="564"/>
                      </a:lnTo>
                      <a:close/>
                      <a:moveTo>
                        <a:pt x="567" y="562"/>
                      </a:moveTo>
                      <a:lnTo>
                        <a:pt x="543" y="573"/>
                      </a:lnTo>
                      <a:lnTo>
                        <a:pt x="559" y="606"/>
                      </a:lnTo>
                      <a:lnTo>
                        <a:pt x="584" y="595"/>
                      </a:lnTo>
                      <a:lnTo>
                        <a:pt x="567" y="562"/>
                      </a:lnTo>
                      <a:close/>
                      <a:moveTo>
                        <a:pt x="474" y="562"/>
                      </a:moveTo>
                      <a:lnTo>
                        <a:pt x="450" y="573"/>
                      </a:lnTo>
                      <a:lnTo>
                        <a:pt x="466" y="608"/>
                      </a:lnTo>
                      <a:lnTo>
                        <a:pt x="490" y="596"/>
                      </a:lnTo>
                      <a:lnTo>
                        <a:pt x="474" y="562"/>
                      </a:lnTo>
                      <a:close/>
                      <a:moveTo>
                        <a:pt x="661" y="560"/>
                      </a:moveTo>
                      <a:lnTo>
                        <a:pt x="638" y="572"/>
                      </a:lnTo>
                      <a:lnTo>
                        <a:pt x="654" y="605"/>
                      </a:lnTo>
                      <a:lnTo>
                        <a:pt x="677" y="594"/>
                      </a:lnTo>
                      <a:lnTo>
                        <a:pt x="661" y="560"/>
                      </a:lnTo>
                      <a:close/>
                      <a:moveTo>
                        <a:pt x="312" y="552"/>
                      </a:moveTo>
                      <a:lnTo>
                        <a:pt x="289" y="564"/>
                      </a:lnTo>
                      <a:lnTo>
                        <a:pt x="305" y="597"/>
                      </a:lnTo>
                      <a:lnTo>
                        <a:pt x="328" y="586"/>
                      </a:lnTo>
                      <a:lnTo>
                        <a:pt x="312" y="552"/>
                      </a:lnTo>
                      <a:close/>
                      <a:moveTo>
                        <a:pt x="407" y="551"/>
                      </a:moveTo>
                      <a:lnTo>
                        <a:pt x="382" y="563"/>
                      </a:lnTo>
                      <a:lnTo>
                        <a:pt x="398" y="596"/>
                      </a:lnTo>
                      <a:lnTo>
                        <a:pt x="423" y="585"/>
                      </a:lnTo>
                      <a:lnTo>
                        <a:pt x="407" y="551"/>
                      </a:lnTo>
                      <a:close/>
                      <a:moveTo>
                        <a:pt x="500" y="550"/>
                      </a:moveTo>
                      <a:lnTo>
                        <a:pt x="475" y="562"/>
                      </a:lnTo>
                      <a:lnTo>
                        <a:pt x="492" y="596"/>
                      </a:lnTo>
                      <a:lnTo>
                        <a:pt x="516" y="585"/>
                      </a:lnTo>
                      <a:lnTo>
                        <a:pt x="500" y="550"/>
                      </a:lnTo>
                      <a:close/>
                      <a:moveTo>
                        <a:pt x="593" y="549"/>
                      </a:moveTo>
                      <a:lnTo>
                        <a:pt x="570" y="560"/>
                      </a:lnTo>
                      <a:lnTo>
                        <a:pt x="586" y="594"/>
                      </a:lnTo>
                      <a:lnTo>
                        <a:pt x="609" y="582"/>
                      </a:lnTo>
                      <a:lnTo>
                        <a:pt x="593" y="549"/>
                      </a:lnTo>
                      <a:close/>
                      <a:moveTo>
                        <a:pt x="687" y="548"/>
                      </a:moveTo>
                      <a:lnTo>
                        <a:pt x="663" y="559"/>
                      </a:lnTo>
                      <a:lnTo>
                        <a:pt x="679" y="593"/>
                      </a:lnTo>
                      <a:lnTo>
                        <a:pt x="703" y="581"/>
                      </a:lnTo>
                      <a:lnTo>
                        <a:pt x="687" y="548"/>
                      </a:lnTo>
                      <a:close/>
                      <a:moveTo>
                        <a:pt x="244" y="542"/>
                      </a:moveTo>
                      <a:lnTo>
                        <a:pt x="220" y="553"/>
                      </a:lnTo>
                      <a:lnTo>
                        <a:pt x="236" y="587"/>
                      </a:lnTo>
                      <a:lnTo>
                        <a:pt x="261" y="575"/>
                      </a:lnTo>
                      <a:lnTo>
                        <a:pt x="244" y="542"/>
                      </a:lnTo>
                      <a:close/>
                      <a:moveTo>
                        <a:pt x="338" y="540"/>
                      </a:moveTo>
                      <a:lnTo>
                        <a:pt x="315" y="551"/>
                      </a:lnTo>
                      <a:lnTo>
                        <a:pt x="331" y="586"/>
                      </a:lnTo>
                      <a:lnTo>
                        <a:pt x="355" y="574"/>
                      </a:lnTo>
                      <a:lnTo>
                        <a:pt x="338" y="540"/>
                      </a:lnTo>
                      <a:close/>
                      <a:moveTo>
                        <a:pt x="432" y="539"/>
                      </a:moveTo>
                      <a:lnTo>
                        <a:pt x="408" y="550"/>
                      </a:lnTo>
                      <a:lnTo>
                        <a:pt x="424" y="585"/>
                      </a:lnTo>
                      <a:lnTo>
                        <a:pt x="448" y="573"/>
                      </a:lnTo>
                      <a:lnTo>
                        <a:pt x="432" y="539"/>
                      </a:lnTo>
                      <a:close/>
                      <a:moveTo>
                        <a:pt x="525" y="537"/>
                      </a:moveTo>
                      <a:lnTo>
                        <a:pt x="501" y="549"/>
                      </a:lnTo>
                      <a:lnTo>
                        <a:pt x="518" y="583"/>
                      </a:lnTo>
                      <a:lnTo>
                        <a:pt x="541" y="572"/>
                      </a:lnTo>
                      <a:lnTo>
                        <a:pt x="525" y="537"/>
                      </a:lnTo>
                      <a:close/>
                      <a:moveTo>
                        <a:pt x="618" y="536"/>
                      </a:moveTo>
                      <a:lnTo>
                        <a:pt x="595" y="548"/>
                      </a:lnTo>
                      <a:lnTo>
                        <a:pt x="611" y="582"/>
                      </a:lnTo>
                      <a:lnTo>
                        <a:pt x="635" y="571"/>
                      </a:lnTo>
                      <a:lnTo>
                        <a:pt x="618" y="536"/>
                      </a:lnTo>
                      <a:close/>
                      <a:moveTo>
                        <a:pt x="712" y="535"/>
                      </a:moveTo>
                      <a:lnTo>
                        <a:pt x="688" y="547"/>
                      </a:lnTo>
                      <a:lnTo>
                        <a:pt x="704" y="581"/>
                      </a:lnTo>
                      <a:lnTo>
                        <a:pt x="728" y="570"/>
                      </a:lnTo>
                      <a:lnTo>
                        <a:pt x="712" y="535"/>
                      </a:lnTo>
                      <a:close/>
                      <a:moveTo>
                        <a:pt x="270" y="529"/>
                      </a:moveTo>
                      <a:lnTo>
                        <a:pt x="247" y="541"/>
                      </a:lnTo>
                      <a:lnTo>
                        <a:pt x="263" y="574"/>
                      </a:lnTo>
                      <a:lnTo>
                        <a:pt x="286" y="563"/>
                      </a:lnTo>
                      <a:lnTo>
                        <a:pt x="270" y="529"/>
                      </a:lnTo>
                      <a:close/>
                      <a:moveTo>
                        <a:pt x="364" y="528"/>
                      </a:moveTo>
                      <a:lnTo>
                        <a:pt x="340" y="540"/>
                      </a:lnTo>
                      <a:lnTo>
                        <a:pt x="356" y="573"/>
                      </a:lnTo>
                      <a:lnTo>
                        <a:pt x="380" y="562"/>
                      </a:lnTo>
                      <a:lnTo>
                        <a:pt x="364" y="528"/>
                      </a:lnTo>
                      <a:close/>
                      <a:moveTo>
                        <a:pt x="457" y="527"/>
                      </a:moveTo>
                      <a:lnTo>
                        <a:pt x="433" y="539"/>
                      </a:lnTo>
                      <a:lnTo>
                        <a:pt x="449" y="572"/>
                      </a:lnTo>
                      <a:lnTo>
                        <a:pt x="473" y="560"/>
                      </a:lnTo>
                      <a:lnTo>
                        <a:pt x="457" y="527"/>
                      </a:lnTo>
                      <a:close/>
                      <a:moveTo>
                        <a:pt x="644" y="525"/>
                      </a:moveTo>
                      <a:lnTo>
                        <a:pt x="620" y="536"/>
                      </a:lnTo>
                      <a:lnTo>
                        <a:pt x="636" y="570"/>
                      </a:lnTo>
                      <a:lnTo>
                        <a:pt x="661" y="558"/>
                      </a:lnTo>
                      <a:lnTo>
                        <a:pt x="644" y="525"/>
                      </a:lnTo>
                      <a:close/>
                      <a:moveTo>
                        <a:pt x="550" y="525"/>
                      </a:moveTo>
                      <a:lnTo>
                        <a:pt x="526" y="536"/>
                      </a:lnTo>
                      <a:lnTo>
                        <a:pt x="543" y="571"/>
                      </a:lnTo>
                      <a:lnTo>
                        <a:pt x="566" y="559"/>
                      </a:lnTo>
                      <a:lnTo>
                        <a:pt x="550" y="525"/>
                      </a:lnTo>
                      <a:close/>
                      <a:moveTo>
                        <a:pt x="738" y="524"/>
                      </a:moveTo>
                      <a:lnTo>
                        <a:pt x="713" y="535"/>
                      </a:lnTo>
                      <a:lnTo>
                        <a:pt x="730" y="568"/>
                      </a:lnTo>
                      <a:lnTo>
                        <a:pt x="754" y="557"/>
                      </a:lnTo>
                      <a:lnTo>
                        <a:pt x="738" y="524"/>
                      </a:lnTo>
                      <a:close/>
                      <a:moveTo>
                        <a:pt x="296" y="517"/>
                      </a:moveTo>
                      <a:lnTo>
                        <a:pt x="272" y="528"/>
                      </a:lnTo>
                      <a:lnTo>
                        <a:pt x="288" y="563"/>
                      </a:lnTo>
                      <a:lnTo>
                        <a:pt x="312" y="551"/>
                      </a:lnTo>
                      <a:lnTo>
                        <a:pt x="296" y="517"/>
                      </a:lnTo>
                      <a:close/>
                      <a:moveTo>
                        <a:pt x="389" y="515"/>
                      </a:moveTo>
                      <a:lnTo>
                        <a:pt x="365" y="527"/>
                      </a:lnTo>
                      <a:lnTo>
                        <a:pt x="381" y="560"/>
                      </a:lnTo>
                      <a:lnTo>
                        <a:pt x="405" y="549"/>
                      </a:lnTo>
                      <a:lnTo>
                        <a:pt x="389" y="515"/>
                      </a:lnTo>
                      <a:close/>
                      <a:moveTo>
                        <a:pt x="482" y="514"/>
                      </a:moveTo>
                      <a:lnTo>
                        <a:pt x="458" y="526"/>
                      </a:lnTo>
                      <a:lnTo>
                        <a:pt x="474" y="559"/>
                      </a:lnTo>
                      <a:lnTo>
                        <a:pt x="498" y="548"/>
                      </a:lnTo>
                      <a:lnTo>
                        <a:pt x="482" y="514"/>
                      </a:lnTo>
                      <a:close/>
                      <a:moveTo>
                        <a:pt x="576" y="513"/>
                      </a:moveTo>
                      <a:lnTo>
                        <a:pt x="553" y="525"/>
                      </a:lnTo>
                      <a:lnTo>
                        <a:pt x="569" y="559"/>
                      </a:lnTo>
                      <a:lnTo>
                        <a:pt x="593" y="548"/>
                      </a:lnTo>
                      <a:lnTo>
                        <a:pt x="576" y="513"/>
                      </a:lnTo>
                      <a:close/>
                      <a:moveTo>
                        <a:pt x="670" y="512"/>
                      </a:moveTo>
                      <a:lnTo>
                        <a:pt x="646" y="524"/>
                      </a:lnTo>
                      <a:lnTo>
                        <a:pt x="662" y="557"/>
                      </a:lnTo>
                      <a:lnTo>
                        <a:pt x="686" y="545"/>
                      </a:lnTo>
                      <a:lnTo>
                        <a:pt x="670" y="512"/>
                      </a:lnTo>
                      <a:close/>
                      <a:moveTo>
                        <a:pt x="763" y="511"/>
                      </a:moveTo>
                      <a:lnTo>
                        <a:pt x="739" y="522"/>
                      </a:lnTo>
                      <a:lnTo>
                        <a:pt x="755" y="556"/>
                      </a:lnTo>
                      <a:lnTo>
                        <a:pt x="779" y="544"/>
                      </a:lnTo>
                      <a:lnTo>
                        <a:pt x="763" y="511"/>
                      </a:lnTo>
                      <a:close/>
                      <a:moveTo>
                        <a:pt x="227" y="506"/>
                      </a:moveTo>
                      <a:lnTo>
                        <a:pt x="203" y="518"/>
                      </a:lnTo>
                      <a:lnTo>
                        <a:pt x="219" y="551"/>
                      </a:lnTo>
                      <a:lnTo>
                        <a:pt x="244" y="540"/>
                      </a:lnTo>
                      <a:lnTo>
                        <a:pt x="227" y="506"/>
                      </a:lnTo>
                      <a:close/>
                      <a:moveTo>
                        <a:pt x="321" y="505"/>
                      </a:moveTo>
                      <a:lnTo>
                        <a:pt x="297" y="517"/>
                      </a:lnTo>
                      <a:lnTo>
                        <a:pt x="313" y="550"/>
                      </a:lnTo>
                      <a:lnTo>
                        <a:pt x="338" y="539"/>
                      </a:lnTo>
                      <a:lnTo>
                        <a:pt x="321" y="505"/>
                      </a:lnTo>
                      <a:close/>
                      <a:moveTo>
                        <a:pt x="415" y="503"/>
                      </a:moveTo>
                      <a:lnTo>
                        <a:pt x="390" y="514"/>
                      </a:lnTo>
                      <a:lnTo>
                        <a:pt x="407" y="549"/>
                      </a:lnTo>
                      <a:lnTo>
                        <a:pt x="431" y="537"/>
                      </a:lnTo>
                      <a:lnTo>
                        <a:pt x="415" y="503"/>
                      </a:lnTo>
                      <a:close/>
                      <a:moveTo>
                        <a:pt x="508" y="502"/>
                      </a:moveTo>
                      <a:lnTo>
                        <a:pt x="484" y="513"/>
                      </a:lnTo>
                      <a:lnTo>
                        <a:pt x="501" y="548"/>
                      </a:lnTo>
                      <a:lnTo>
                        <a:pt x="524" y="536"/>
                      </a:lnTo>
                      <a:lnTo>
                        <a:pt x="508" y="502"/>
                      </a:lnTo>
                      <a:close/>
                      <a:moveTo>
                        <a:pt x="695" y="501"/>
                      </a:moveTo>
                      <a:lnTo>
                        <a:pt x="671" y="511"/>
                      </a:lnTo>
                      <a:lnTo>
                        <a:pt x="687" y="545"/>
                      </a:lnTo>
                      <a:lnTo>
                        <a:pt x="711" y="534"/>
                      </a:lnTo>
                      <a:lnTo>
                        <a:pt x="695" y="501"/>
                      </a:lnTo>
                      <a:close/>
                      <a:moveTo>
                        <a:pt x="601" y="501"/>
                      </a:moveTo>
                      <a:lnTo>
                        <a:pt x="578" y="512"/>
                      </a:lnTo>
                      <a:lnTo>
                        <a:pt x="594" y="547"/>
                      </a:lnTo>
                      <a:lnTo>
                        <a:pt x="618" y="535"/>
                      </a:lnTo>
                      <a:lnTo>
                        <a:pt x="601" y="501"/>
                      </a:lnTo>
                      <a:close/>
                      <a:moveTo>
                        <a:pt x="788" y="498"/>
                      </a:moveTo>
                      <a:lnTo>
                        <a:pt x="764" y="510"/>
                      </a:lnTo>
                      <a:lnTo>
                        <a:pt x="781" y="544"/>
                      </a:lnTo>
                      <a:lnTo>
                        <a:pt x="804" y="533"/>
                      </a:lnTo>
                      <a:lnTo>
                        <a:pt x="788" y="498"/>
                      </a:lnTo>
                      <a:close/>
                      <a:moveTo>
                        <a:pt x="254" y="494"/>
                      </a:moveTo>
                      <a:lnTo>
                        <a:pt x="230" y="505"/>
                      </a:lnTo>
                      <a:lnTo>
                        <a:pt x="246" y="539"/>
                      </a:lnTo>
                      <a:lnTo>
                        <a:pt x="270" y="527"/>
                      </a:lnTo>
                      <a:lnTo>
                        <a:pt x="254" y="494"/>
                      </a:lnTo>
                      <a:close/>
                      <a:moveTo>
                        <a:pt x="347" y="492"/>
                      </a:moveTo>
                      <a:lnTo>
                        <a:pt x="323" y="504"/>
                      </a:lnTo>
                      <a:lnTo>
                        <a:pt x="339" y="537"/>
                      </a:lnTo>
                      <a:lnTo>
                        <a:pt x="363" y="526"/>
                      </a:lnTo>
                      <a:lnTo>
                        <a:pt x="347" y="492"/>
                      </a:lnTo>
                      <a:close/>
                      <a:moveTo>
                        <a:pt x="440" y="491"/>
                      </a:moveTo>
                      <a:lnTo>
                        <a:pt x="416" y="503"/>
                      </a:lnTo>
                      <a:lnTo>
                        <a:pt x="432" y="536"/>
                      </a:lnTo>
                      <a:lnTo>
                        <a:pt x="456" y="525"/>
                      </a:lnTo>
                      <a:lnTo>
                        <a:pt x="440" y="491"/>
                      </a:lnTo>
                      <a:close/>
                      <a:moveTo>
                        <a:pt x="533" y="490"/>
                      </a:moveTo>
                      <a:lnTo>
                        <a:pt x="510" y="502"/>
                      </a:lnTo>
                      <a:lnTo>
                        <a:pt x="526" y="535"/>
                      </a:lnTo>
                      <a:lnTo>
                        <a:pt x="549" y="524"/>
                      </a:lnTo>
                      <a:lnTo>
                        <a:pt x="533" y="490"/>
                      </a:lnTo>
                      <a:close/>
                      <a:moveTo>
                        <a:pt x="627" y="489"/>
                      </a:moveTo>
                      <a:lnTo>
                        <a:pt x="603" y="499"/>
                      </a:lnTo>
                      <a:lnTo>
                        <a:pt x="619" y="534"/>
                      </a:lnTo>
                      <a:lnTo>
                        <a:pt x="643" y="522"/>
                      </a:lnTo>
                      <a:lnTo>
                        <a:pt x="627" y="489"/>
                      </a:lnTo>
                      <a:close/>
                      <a:moveTo>
                        <a:pt x="720" y="488"/>
                      </a:moveTo>
                      <a:lnTo>
                        <a:pt x="696" y="499"/>
                      </a:lnTo>
                      <a:lnTo>
                        <a:pt x="712" y="533"/>
                      </a:lnTo>
                      <a:lnTo>
                        <a:pt x="736" y="521"/>
                      </a:lnTo>
                      <a:lnTo>
                        <a:pt x="720" y="488"/>
                      </a:lnTo>
                      <a:close/>
                      <a:moveTo>
                        <a:pt x="813" y="487"/>
                      </a:moveTo>
                      <a:lnTo>
                        <a:pt x="790" y="498"/>
                      </a:lnTo>
                      <a:lnTo>
                        <a:pt x="807" y="532"/>
                      </a:lnTo>
                      <a:lnTo>
                        <a:pt x="830" y="520"/>
                      </a:lnTo>
                      <a:lnTo>
                        <a:pt x="813" y="487"/>
                      </a:lnTo>
                      <a:close/>
                      <a:moveTo>
                        <a:pt x="279" y="481"/>
                      </a:moveTo>
                      <a:lnTo>
                        <a:pt x="255" y="492"/>
                      </a:lnTo>
                      <a:lnTo>
                        <a:pt x="271" y="527"/>
                      </a:lnTo>
                      <a:lnTo>
                        <a:pt x="295" y="515"/>
                      </a:lnTo>
                      <a:lnTo>
                        <a:pt x="279" y="481"/>
                      </a:lnTo>
                      <a:close/>
                      <a:moveTo>
                        <a:pt x="372" y="480"/>
                      </a:moveTo>
                      <a:lnTo>
                        <a:pt x="348" y="491"/>
                      </a:lnTo>
                      <a:lnTo>
                        <a:pt x="364" y="526"/>
                      </a:lnTo>
                      <a:lnTo>
                        <a:pt x="388" y="514"/>
                      </a:lnTo>
                      <a:lnTo>
                        <a:pt x="372" y="480"/>
                      </a:lnTo>
                      <a:close/>
                      <a:moveTo>
                        <a:pt x="465" y="479"/>
                      </a:moveTo>
                      <a:lnTo>
                        <a:pt x="442" y="490"/>
                      </a:lnTo>
                      <a:lnTo>
                        <a:pt x="458" y="524"/>
                      </a:lnTo>
                      <a:lnTo>
                        <a:pt x="481" y="513"/>
                      </a:lnTo>
                      <a:lnTo>
                        <a:pt x="465" y="479"/>
                      </a:lnTo>
                      <a:close/>
                      <a:moveTo>
                        <a:pt x="558" y="478"/>
                      </a:moveTo>
                      <a:lnTo>
                        <a:pt x="535" y="489"/>
                      </a:lnTo>
                      <a:lnTo>
                        <a:pt x="551" y="522"/>
                      </a:lnTo>
                      <a:lnTo>
                        <a:pt x="576" y="511"/>
                      </a:lnTo>
                      <a:lnTo>
                        <a:pt x="558" y="478"/>
                      </a:lnTo>
                      <a:close/>
                      <a:moveTo>
                        <a:pt x="653" y="476"/>
                      </a:moveTo>
                      <a:lnTo>
                        <a:pt x="628" y="488"/>
                      </a:lnTo>
                      <a:lnTo>
                        <a:pt x="644" y="522"/>
                      </a:lnTo>
                      <a:lnTo>
                        <a:pt x="669" y="511"/>
                      </a:lnTo>
                      <a:lnTo>
                        <a:pt x="653" y="476"/>
                      </a:lnTo>
                      <a:close/>
                      <a:moveTo>
                        <a:pt x="746" y="475"/>
                      </a:moveTo>
                      <a:lnTo>
                        <a:pt x="723" y="487"/>
                      </a:lnTo>
                      <a:lnTo>
                        <a:pt x="739" y="521"/>
                      </a:lnTo>
                      <a:lnTo>
                        <a:pt x="762" y="510"/>
                      </a:lnTo>
                      <a:lnTo>
                        <a:pt x="746" y="475"/>
                      </a:lnTo>
                      <a:close/>
                      <a:moveTo>
                        <a:pt x="839" y="474"/>
                      </a:moveTo>
                      <a:lnTo>
                        <a:pt x="816" y="486"/>
                      </a:lnTo>
                      <a:lnTo>
                        <a:pt x="832" y="519"/>
                      </a:lnTo>
                      <a:lnTo>
                        <a:pt x="856" y="507"/>
                      </a:lnTo>
                      <a:lnTo>
                        <a:pt x="839" y="474"/>
                      </a:lnTo>
                      <a:close/>
                      <a:moveTo>
                        <a:pt x="211" y="471"/>
                      </a:moveTo>
                      <a:lnTo>
                        <a:pt x="187" y="482"/>
                      </a:lnTo>
                      <a:lnTo>
                        <a:pt x="203" y="515"/>
                      </a:lnTo>
                      <a:lnTo>
                        <a:pt x="227" y="504"/>
                      </a:lnTo>
                      <a:lnTo>
                        <a:pt x="211" y="471"/>
                      </a:lnTo>
                      <a:close/>
                      <a:moveTo>
                        <a:pt x="304" y="469"/>
                      </a:moveTo>
                      <a:lnTo>
                        <a:pt x="280" y="481"/>
                      </a:lnTo>
                      <a:lnTo>
                        <a:pt x="296" y="514"/>
                      </a:lnTo>
                      <a:lnTo>
                        <a:pt x="320" y="503"/>
                      </a:lnTo>
                      <a:lnTo>
                        <a:pt x="304" y="469"/>
                      </a:lnTo>
                      <a:close/>
                      <a:moveTo>
                        <a:pt x="397" y="468"/>
                      </a:moveTo>
                      <a:lnTo>
                        <a:pt x="373" y="480"/>
                      </a:lnTo>
                      <a:lnTo>
                        <a:pt x="390" y="513"/>
                      </a:lnTo>
                      <a:lnTo>
                        <a:pt x="413" y="502"/>
                      </a:lnTo>
                      <a:lnTo>
                        <a:pt x="397" y="468"/>
                      </a:lnTo>
                      <a:close/>
                      <a:moveTo>
                        <a:pt x="490" y="467"/>
                      </a:moveTo>
                      <a:lnTo>
                        <a:pt x="467" y="479"/>
                      </a:lnTo>
                      <a:lnTo>
                        <a:pt x="484" y="512"/>
                      </a:lnTo>
                      <a:lnTo>
                        <a:pt x="507" y="501"/>
                      </a:lnTo>
                      <a:lnTo>
                        <a:pt x="490" y="467"/>
                      </a:lnTo>
                      <a:close/>
                      <a:moveTo>
                        <a:pt x="585" y="465"/>
                      </a:moveTo>
                      <a:lnTo>
                        <a:pt x="561" y="476"/>
                      </a:lnTo>
                      <a:lnTo>
                        <a:pt x="577" y="511"/>
                      </a:lnTo>
                      <a:lnTo>
                        <a:pt x="601" y="499"/>
                      </a:lnTo>
                      <a:lnTo>
                        <a:pt x="585" y="465"/>
                      </a:lnTo>
                      <a:close/>
                      <a:moveTo>
                        <a:pt x="771" y="464"/>
                      </a:moveTo>
                      <a:lnTo>
                        <a:pt x="748" y="475"/>
                      </a:lnTo>
                      <a:lnTo>
                        <a:pt x="764" y="509"/>
                      </a:lnTo>
                      <a:lnTo>
                        <a:pt x="787" y="497"/>
                      </a:lnTo>
                      <a:lnTo>
                        <a:pt x="771" y="464"/>
                      </a:lnTo>
                      <a:close/>
                      <a:moveTo>
                        <a:pt x="678" y="464"/>
                      </a:moveTo>
                      <a:lnTo>
                        <a:pt x="654" y="475"/>
                      </a:lnTo>
                      <a:lnTo>
                        <a:pt x="671" y="510"/>
                      </a:lnTo>
                      <a:lnTo>
                        <a:pt x="694" y="498"/>
                      </a:lnTo>
                      <a:lnTo>
                        <a:pt x="678" y="464"/>
                      </a:lnTo>
                      <a:close/>
                      <a:moveTo>
                        <a:pt x="865" y="461"/>
                      </a:moveTo>
                      <a:lnTo>
                        <a:pt x="841" y="473"/>
                      </a:lnTo>
                      <a:lnTo>
                        <a:pt x="857" y="507"/>
                      </a:lnTo>
                      <a:lnTo>
                        <a:pt x="881" y="496"/>
                      </a:lnTo>
                      <a:lnTo>
                        <a:pt x="865" y="461"/>
                      </a:lnTo>
                      <a:close/>
                      <a:moveTo>
                        <a:pt x="236" y="458"/>
                      </a:moveTo>
                      <a:lnTo>
                        <a:pt x="212" y="469"/>
                      </a:lnTo>
                      <a:lnTo>
                        <a:pt x="228" y="504"/>
                      </a:lnTo>
                      <a:lnTo>
                        <a:pt x="253" y="492"/>
                      </a:lnTo>
                      <a:lnTo>
                        <a:pt x="236" y="458"/>
                      </a:lnTo>
                      <a:close/>
                      <a:moveTo>
                        <a:pt x="330" y="457"/>
                      </a:moveTo>
                      <a:lnTo>
                        <a:pt x="305" y="468"/>
                      </a:lnTo>
                      <a:lnTo>
                        <a:pt x="321" y="502"/>
                      </a:lnTo>
                      <a:lnTo>
                        <a:pt x="346" y="491"/>
                      </a:lnTo>
                      <a:lnTo>
                        <a:pt x="330" y="457"/>
                      </a:lnTo>
                      <a:close/>
                      <a:moveTo>
                        <a:pt x="423" y="456"/>
                      </a:moveTo>
                      <a:lnTo>
                        <a:pt x="400" y="467"/>
                      </a:lnTo>
                      <a:lnTo>
                        <a:pt x="416" y="501"/>
                      </a:lnTo>
                      <a:lnTo>
                        <a:pt x="439" y="489"/>
                      </a:lnTo>
                      <a:lnTo>
                        <a:pt x="423" y="456"/>
                      </a:lnTo>
                      <a:close/>
                      <a:moveTo>
                        <a:pt x="517" y="454"/>
                      </a:moveTo>
                      <a:lnTo>
                        <a:pt x="493" y="466"/>
                      </a:lnTo>
                      <a:lnTo>
                        <a:pt x="509" y="499"/>
                      </a:lnTo>
                      <a:lnTo>
                        <a:pt x="533" y="488"/>
                      </a:lnTo>
                      <a:lnTo>
                        <a:pt x="517" y="454"/>
                      </a:lnTo>
                      <a:close/>
                      <a:moveTo>
                        <a:pt x="610" y="453"/>
                      </a:moveTo>
                      <a:lnTo>
                        <a:pt x="586" y="465"/>
                      </a:lnTo>
                      <a:lnTo>
                        <a:pt x="602" y="498"/>
                      </a:lnTo>
                      <a:lnTo>
                        <a:pt x="626" y="487"/>
                      </a:lnTo>
                      <a:lnTo>
                        <a:pt x="610" y="453"/>
                      </a:lnTo>
                      <a:close/>
                      <a:moveTo>
                        <a:pt x="703" y="452"/>
                      </a:moveTo>
                      <a:lnTo>
                        <a:pt x="679" y="464"/>
                      </a:lnTo>
                      <a:lnTo>
                        <a:pt x="696" y="497"/>
                      </a:lnTo>
                      <a:lnTo>
                        <a:pt x="719" y="486"/>
                      </a:lnTo>
                      <a:lnTo>
                        <a:pt x="703" y="452"/>
                      </a:lnTo>
                      <a:close/>
                      <a:moveTo>
                        <a:pt x="797" y="451"/>
                      </a:moveTo>
                      <a:lnTo>
                        <a:pt x="773" y="463"/>
                      </a:lnTo>
                      <a:lnTo>
                        <a:pt x="789" y="496"/>
                      </a:lnTo>
                      <a:lnTo>
                        <a:pt x="813" y="484"/>
                      </a:lnTo>
                      <a:lnTo>
                        <a:pt x="797" y="451"/>
                      </a:lnTo>
                      <a:close/>
                      <a:moveTo>
                        <a:pt x="262" y="446"/>
                      </a:moveTo>
                      <a:lnTo>
                        <a:pt x="238" y="458"/>
                      </a:lnTo>
                      <a:lnTo>
                        <a:pt x="254" y="491"/>
                      </a:lnTo>
                      <a:lnTo>
                        <a:pt x="278" y="480"/>
                      </a:lnTo>
                      <a:lnTo>
                        <a:pt x="262" y="446"/>
                      </a:lnTo>
                      <a:close/>
                      <a:moveTo>
                        <a:pt x="355" y="445"/>
                      </a:moveTo>
                      <a:lnTo>
                        <a:pt x="331" y="456"/>
                      </a:lnTo>
                      <a:lnTo>
                        <a:pt x="348" y="490"/>
                      </a:lnTo>
                      <a:lnTo>
                        <a:pt x="371" y="479"/>
                      </a:lnTo>
                      <a:lnTo>
                        <a:pt x="355" y="445"/>
                      </a:lnTo>
                      <a:close/>
                      <a:moveTo>
                        <a:pt x="448" y="443"/>
                      </a:moveTo>
                      <a:lnTo>
                        <a:pt x="425" y="454"/>
                      </a:lnTo>
                      <a:lnTo>
                        <a:pt x="441" y="489"/>
                      </a:lnTo>
                      <a:lnTo>
                        <a:pt x="465" y="478"/>
                      </a:lnTo>
                      <a:lnTo>
                        <a:pt x="448" y="443"/>
                      </a:lnTo>
                      <a:close/>
                      <a:moveTo>
                        <a:pt x="542" y="442"/>
                      </a:moveTo>
                      <a:lnTo>
                        <a:pt x="518" y="453"/>
                      </a:lnTo>
                      <a:lnTo>
                        <a:pt x="534" y="488"/>
                      </a:lnTo>
                      <a:lnTo>
                        <a:pt x="558" y="476"/>
                      </a:lnTo>
                      <a:lnTo>
                        <a:pt x="542" y="442"/>
                      </a:lnTo>
                      <a:close/>
                      <a:moveTo>
                        <a:pt x="635" y="441"/>
                      </a:moveTo>
                      <a:lnTo>
                        <a:pt x="611" y="452"/>
                      </a:lnTo>
                      <a:lnTo>
                        <a:pt x="627" y="486"/>
                      </a:lnTo>
                      <a:lnTo>
                        <a:pt x="651" y="474"/>
                      </a:lnTo>
                      <a:lnTo>
                        <a:pt x="635" y="441"/>
                      </a:lnTo>
                      <a:close/>
                      <a:moveTo>
                        <a:pt x="728" y="440"/>
                      </a:moveTo>
                      <a:lnTo>
                        <a:pt x="705" y="451"/>
                      </a:lnTo>
                      <a:lnTo>
                        <a:pt x="721" y="486"/>
                      </a:lnTo>
                      <a:lnTo>
                        <a:pt x="746" y="474"/>
                      </a:lnTo>
                      <a:lnTo>
                        <a:pt x="728" y="440"/>
                      </a:lnTo>
                      <a:close/>
                      <a:moveTo>
                        <a:pt x="823" y="438"/>
                      </a:moveTo>
                      <a:lnTo>
                        <a:pt x="799" y="450"/>
                      </a:lnTo>
                      <a:lnTo>
                        <a:pt x="815" y="484"/>
                      </a:lnTo>
                      <a:lnTo>
                        <a:pt x="839" y="473"/>
                      </a:lnTo>
                      <a:lnTo>
                        <a:pt x="823" y="438"/>
                      </a:lnTo>
                      <a:close/>
                      <a:moveTo>
                        <a:pt x="194" y="435"/>
                      </a:moveTo>
                      <a:lnTo>
                        <a:pt x="170" y="446"/>
                      </a:lnTo>
                      <a:lnTo>
                        <a:pt x="186" y="481"/>
                      </a:lnTo>
                      <a:lnTo>
                        <a:pt x="210" y="469"/>
                      </a:lnTo>
                      <a:lnTo>
                        <a:pt x="194" y="435"/>
                      </a:lnTo>
                      <a:close/>
                      <a:moveTo>
                        <a:pt x="287" y="434"/>
                      </a:moveTo>
                      <a:lnTo>
                        <a:pt x="263" y="445"/>
                      </a:lnTo>
                      <a:lnTo>
                        <a:pt x="279" y="479"/>
                      </a:lnTo>
                      <a:lnTo>
                        <a:pt x="303" y="467"/>
                      </a:lnTo>
                      <a:lnTo>
                        <a:pt x="287" y="434"/>
                      </a:lnTo>
                      <a:close/>
                      <a:moveTo>
                        <a:pt x="380" y="433"/>
                      </a:moveTo>
                      <a:lnTo>
                        <a:pt x="357" y="444"/>
                      </a:lnTo>
                      <a:lnTo>
                        <a:pt x="373" y="478"/>
                      </a:lnTo>
                      <a:lnTo>
                        <a:pt x="396" y="466"/>
                      </a:lnTo>
                      <a:lnTo>
                        <a:pt x="380" y="433"/>
                      </a:lnTo>
                      <a:close/>
                      <a:moveTo>
                        <a:pt x="474" y="431"/>
                      </a:moveTo>
                      <a:lnTo>
                        <a:pt x="450" y="443"/>
                      </a:lnTo>
                      <a:lnTo>
                        <a:pt x="466" y="476"/>
                      </a:lnTo>
                      <a:lnTo>
                        <a:pt x="490" y="465"/>
                      </a:lnTo>
                      <a:lnTo>
                        <a:pt x="474" y="431"/>
                      </a:lnTo>
                      <a:close/>
                      <a:moveTo>
                        <a:pt x="567" y="430"/>
                      </a:moveTo>
                      <a:lnTo>
                        <a:pt x="543" y="442"/>
                      </a:lnTo>
                      <a:lnTo>
                        <a:pt x="559" y="475"/>
                      </a:lnTo>
                      <a:lnTo>
                        <a:pt x="584" y="464"/>
                      </a:lnTo>
                      <a:lnTo>
                        <a:pt x="567" y="430"/>
                      </a:lnTo>
                      <a:close/>
                      <a:moveTo>
                        <a:pt x="661" y="429"/>
                      </a:moveTo>
                      <a:lnTo>
                        <a:pt x="636" y="440"/>
                      </a:lnTo>
                      <a:lnTo>
                        <a:pt x="654" y="474"/>
                      </a:lnTo>
                      <a:lnTo>
                        <a:pt x="677" y="463"/>
                      </a:lnTo>
                      <a:lnTo>
                        <a:pt x="661" y="429"/>
                      </a:lnTo>
                      <a:close/>
                      <a:moveTo>
                        <a:pt x="848" y="427"/>
                      </a:moveTo>
                      <a:lnTo>
                        <a:pt x="824" y="438"/>
                      </a:lnTo>
                      <a:lnTo>
                        <a:pt x="840" y="472"/>
                      </a:lnTo>
                      <a:lnTo>
                        <a:pt x="864" y="460"/>
                      </a:lnTo>
                      <a:lnTo>
                        <a:pt x="848" y="427"/>
                      </a:lnTo>
                      <a:close/>
                      <a:moveTo>
                        <a:pt x="754" y="427"/>
                      </a:moveTo>
                      <a:lnTo>
                        <a:pt x="731" y="438"/>
                      </a:lnTo>
                      <a:lnTo>
                        <a:pt x="747" y="473"/>
                      </a:lnTo>
                      <a:lnTo>
                        <a:pt x="771" y="461"/>
                      </a:lnTo>
                      <a:lnTo>
                        <a:pt x="754" y="427"/>
                      </a:lnTo>
                      <a:close/>
                      <a:moveTo>
                        <a:pt x="219" y="423"/>
                      </a:moveTo>
                      <a:lnTo>
                        <a:pt x="195" y="434"/>
                      </a:lnTo>
                      <a:lnTo>
                        <a:pt x="211" y="468"/>
                      </a:lnTo>
                      <a:lnTo>
                        <a:pt x="235" y="457"/>
                      </a:lnTo>
                      <a:lnTo>
                        <a:pt x="219" y="423"/>
                      </a:lnTo>
                      <a:close/>
                      <a:moveTo>
                        <a:pt x="312" y="421"/>
                      </a:moveTo>
                      <a:lnTo>
                        <a:pt x="289" y="433"/>
                      </a:lnTo>
                      <a:lnTo>
                        <a:pt x="305" y="467"/>
                      </a:lnTo>
                      <a:lnTo>
                        <a:pt x="328" y="456"/>
                      </a:lnTo>
                      <a:lnTo>
                        <a:pt x="312" y="421"/>
                      </a:lnTo>
                      <a:close/>
                      <a:moveTo>
                        <a:pt x="407" y="420"/>
                      </a:moveTo>
                      <a:lnTo>
                        <a:pt x="382" y="431"/>
                      </a:lnTo>
                      <a:lnTo>
                        <a:pt x="398" y="466"/>
                      </a:lnTo>
                      <a:lnTo>
                        <a:pt x="423" y="454"/>
                      </a:lnTo>
                      <a:lnTo>
                        <a:pt x="407" y="420"/>
                      </a:lnTo>
                      <a:close/>
                      <a:moveTo>
                        <a:pt x="500" y="419"/>
                      </a:moveTo>
                      <a:lnTo>
                        <a:pt x="475" y="430"/>
                      </a:lnTo>
                      <a:lnTo>
                        <a:pt x="492" y="464"/>
                      </a:lnTo>
                      <a:lnTo>
                        <a:pt x="516" y="452"/>
                      </a:lnTo>
                      <a:lnTo>
                        <a:pt x="500" y="419"/>
                      </a:lnTo>
                      <a:close/>
                      <a:moveTo>
                        <a:pt x="593" y="418"/>
                      </a:moveTo>
                      <a:lnTo>
                        <a:pt x="569" y="429"/>
                      </a:lnTo>
                      <a:lnTo>
                        <a:pt x="585" y="463"/>
                      </a:lnTo>
                      <a:lnTo>
                        <a:pt x="609" y="451"/>
                      </a:lnTo>
                      <a:lnTo>
                        <a:pt x="593" y="418"/>
                      </a:lnTo>
                      <a:close/>
                      <a:moveTo>
                        <a:pt x="686" y="416"/>
                      </a:moveTo>
                      <a:lnTo>
                        <a:pt x="663" y="428"/>
                      </a:lnTo>
                      <a:lnTo>
                        <a:pt x="679" y="461"/>
                      </a:lnTo>
                      <a:lnTo>
                        <a:pt x="702" y="450"/>
                      </a:lnTo>
                      <a:lnTo>
                        <a:pt x="686" y="416"/>
                      </a:lnTo>
                      <a:close/>
                      <a:moveTo>
                        <a:pt x="780" y="415"/>
                      </a:moveTo>
                      <a:lnTo>
                        <a:pt x="756" y="427"/>
                      </a:lnTo>
                      <a:lnTo>
                        <a:pt x="772" y="460"/>
                      </a:lnTo>
                      <a:lnTo>
                        <a:pt x="796" y="450"/>
                      </a:lnTo>
                      <a:lnTo>
                        <a:pt x="780" y="415"/>
                      </a:lnTo>
                      <a:close/>
                      <a:moveTo>
                        <a:pt x="873" y="414"/>
                      </a:moveTo>
                      <a:lnTo>
                        <a:pt x="849" y="426"/>
                      </a:lnTo>
                      <a:lnTo>
                        <a:pt x="865" y="459"/>
                      </a:lnTo>
                      <a:lnTo>
                        <a:pt x="889" y="448"/>
                      </a:lnTo>
                      <a:lnTo>
                        <a:pt x="873" y="414"/>
                      </a:lnTo>
                      <a:close/>
                      <a:moveTo>
                        <a:pt x="244" y="411"/>
                      </a:moveTo>
                      <a:lnTo>
                        <a:pt x="220" y="422"/>
                      </a:lnTo>
                      <a:lnTo>
                        <a:pt x="238" y="456"/>
                      </a:lnTo>
                      <a:lnTo>
                        <a:pt x="261" y="444"/>
                      </a:lnTo>
                      <a:lnTo>
                        <a:pt x="244" y="411"/>
                      </a:lnTo>
                      <a:close/>
                      <a:moveTo>
                        <a:pt x="338" y="410"/>
                      </a:moveTo>
                      <a:lnTo>
                        <a:pt x="315" y="421"/>
                      </a:lnTo>
                      <a:lnTo>
                        <a:pt x="331" y="454"/>
                      </a:lnTo>
                      <a:lnTo>
                        <a:pt x="355" y="443"/>
                      </a:lnTo>
                      <a:lnTo>
                        <a:pt x="338" y="410"/>
                      </a:lnTo>
                      <a:close/>
                      <a:moveTo>
                        <a:pt x="432" y="408"/>
                      </a:moveTo>
                      <a:lnTo>
                        <a:pt x="408" y="420"/>
                      </a:lnTo>
                      <a:lnTo>
                        <a:pt x="424" y="453"/>
                      </a:lnTo>
                      <a:lnTo>
                        <a:pt x="448" y="442"/>
                      </a:lnTo>
                      <a:lnTo>
                        <a:pt x="432" y="408"/>
                      </a:lnTo>
                      <a:close/>
                      <a:moveTo>
                        <a:pt x="525" y="407"/>
                      </a:moveTo>
                      <a:lnTo>
                        <a:pt x="501" y="418"/>
                      </a:lnTo>
                      <a:lnTo>
                        <a:pt x="517" y="452"/>
                      </a:lnTo>
                      <a:lnTo>
                        <a:pt x="541" y="441"/>
                      </a:lnTo>
                      <a:lnTo>
                        <a:pt x="525" y="407"/>
                      </a:lnTo>
                      <a:close/>
                      <a:moveTo>
                        <a:pt x="618" y="405"/>
                      </a:moveTo>
                      <a:lnTo>
                        <a:pt x="594" y="416"/>
                      </a:lnTo>
                      <a:lnTo>
                        <a:pt x="611" y="451"/>
                      </a:lnTo>
                      <a:lnTo>
                        <a:pt x="634" y="440"/>
                      </a:lnTo>
                      <a:lnTo>
                        <a:pt x="618" y="405"/>
                      </a:lnTo>
                      <a:close/>
                      <a:moveTo>
                        <a:pt x="711" y="404"/>
                      </a:moveTo>
                      <a:lnTo>
                        <a:pt x="688" y="415"/>
                      </a:lnTo>
                      <a:lnTo>
                        <a:pt x="704" y="450"/>
                      </a:lnTo>
                      <a:lnTo>
                        <a:pt x="728" y="438"/>
                      </a:lnTo>
                      <a:lnTo>
                        <a:pt x="711" y="404"/>
                      </a:lnTo>
                      <a:close/>
                      <a:moveTo>
                        <a:pt x="805" y="403"/>
                      </a:moveTo>
                      <a:lnTo>
                        <a:pt x="781" y="414"/>
                      </a:lnTo>
                      <a:lnTo>
                        <a:pt x="797" y="449"/>
                      </a:lnTo>
                      <a:lnTo>
                        <a:pt x="821" y="437"/>
                      </a:lnTo>
                      <a:lnTo>
                        <a:pt x="805" y="403"/>
                      </a:lnTo>
                      <a:close/>
                      <a:moveTo>
                        <a:pt x="177" y="399"/>
                      </a:moveTo>
                      <a:lnTo>
                        <a:pt x="152" y="412"/>
                      </a:lnTo>
                      <a:lnTo>
                        <a:pt x="169" y="445"/>
                      </a:lnTo>
                      <a:lnTo>
                        <a:pt x="193" y="434"/>
                      </a:lnTo>
                      <a:lnTo>
                        <a:pt x="177" y="399"/>
                      </a:lnTo>
                      <a:close/>
                      <a:moveTo>
                        <a:pt x="270" y="398"/>
                      </a:moveTo>
                      <a:lnTo>
                        <a:pt x="247" y="410"/>
                      </a:lnTo>
                      <a:lnTo>
                        <a:pt x="263" y="444"/>
                      </a:lnTo>
                      <a:lnTo>
                        <a:pt x="286" y="433"/>
                      </a:lnTo>
                      <a:lnTo>
                        <a:pt x="270" y="398"/>
                      </a:lnTo>
                      <a:close/>
                      <a:moveTo>
                        <a:pt x="364" y="397"/>
                      </a:moveTo>
                      <a:lnTo>
                        <a:pt x="340" y="408"/>
                      </a:lnTo>
                      <a:lnTo>
                        <a:pt x="356" y="442"/>
                      </a:lnTo>
                      <a:lnTo>
                        <a:pt x="380" y="430"/>
                      </a:lnTo>
                      <a:lnTo>
                        <a:pt x="364" y="397"/>
                      </a:lnTo>
                      <a:close/>
                      <a:moveTo>
                        <a:pt x="457" y="396"/>
                      </a:moveTo>
                      <a:lnTo>
                        <a:pt x="433" y="407"/>
                      </a:lnTo>
                      <a:lnTo>
                        <a:pt x="449" y="441"/>
                      </a:lnTo>
                      <a:lnTo>
                        <a:pt x="473" y="429"/>
                      </a:lnTo>
                      <a:lnTo>
                        <a:pt x="457" y="396"/>
                      </a:lnTo>
                      <a:close/>
                      <a:moveTo>
                        <a:pt x="550" y="395"/>
                      </a:moveTo>
                      <a:lnTo>
                        <a:pt x="526" y="406"/>
                      </a:lnTo>
                      <a:lnTo>
                        <a:pt x="542" y="440"/>
                      </a:lnTo>
                      <a:lnTo>
                        <a:pt x="566" y="428"/>
                      </a:lnTo>
                      <a:lnTo>
                        <a:pt x="550" y="395"/>
                      </a:lnTo>
                      <a:close/>
                      <a:moveTo>
                        <a:pt x="643" y="393"/>
                      </a:moveTo>
                      <a:lnTo>
                        <a:pt x="620" y="405"/>
                      </a:lnTo>
                      <a:lnTo>
                        <a:pt x="636" y="438"/>
                      </a:lnTo>
                      <a:lnTo>
                        <a:pt x="659" y="427"/>
                      </a:lnTo>
                      <a:lnTo>
                        <a:pt x="643" y="393"/>
                      </a:lnTo>
                      <a:close/>
                      <a:moveTo>
                        <a:pt x="738" y="392"/>
                      </a:moveTo>
                      <a:lnTo>
                        <a:pt x="713" y="404"/>
                      </a:lnTo>
                      <a:lnTo>
                        <a:pt x="730" y="437"/>
                      </a:lnTo>
                      <a:lnTo>
                        <a:pt x="754" y="426"/>
                      </a:lnTo>
                      <a:lnTo>
                        <a:pt x="738" y="392"/>
                      </a:lnTo>
                      <a:close/>
                      <a:moveTo>
                        <a:pt x="831" y="390"/>
                      </a:moveTo>
                      <a:lnTo>
                        <a:pt x="807" y="402"/>
                      </a:lnTo>
                      <a:lnTo>
                        <a:pt x="823" y="436"/>
                      </a:lnTo>
                      <a:lnTo>
                        <a:pt x="847" y="425"/>
                      </a:lnTo>
                      <a:lnTo>
                        <a:pt x="831" y="390"/>
                      </a:lnTo>
                      <a:close/>
                      <a:moveTo>
                        <a:pt x="202" y="388"/>
                      </a:moveTo>
                      <a:lnTo>
                        <a:pt x="179" y="399"/>
                      </a:lnTo>
                      <a:lnTo>
                        <a:pt x="195" y="433"/>
                      </a:lnTo>
                      <a:lnTo>
                        <a:pt x="218" y="421"/>
                      </a:lnTo>
                      <a:lnTo>
                        <a:pt x="202" y="388"/>
                      </a:lnTo>
                      <a:close/>
                      <a:moveTo>
                        <a:pt x="295" y="387"/>
                      </a:moveTo>
                      <a:lnTo>
                        <a:pt x="272" y="398"/>
                      </a:lnTo>
                      <a:lnTo>
                        <a:pt x="288" y="431"/>
                      </a:lnTo>
                      <a:lnTo>
                        <a:pt x="312" y="420"/>
                      </a:lnTo>
                      <a:lnTo>
                        <a:pt x="295" y="387"/>
                      </a:lnTo>
                      <a:close/>
                      <a:moveTo>
                        <a:pt x="389" y="384"/>
                      </a:moveTo>
                      <a:lnTo>
                        <a:pt x="365" y="396"/>
                      </a:lnTo>
                      <a:lnTo>
                        <a:pt x="381" y="430"/>
                      </a:lnTo>
                      <a:lnTo>
                        <a:pt x="405" y="419"/>
                      </a:lnTo>
                      <a:lnTo>
                        <a:pt x="389" y="384"/>
                      </a:lnTo>
                      <a:close/>
                      <a:moveTo>
                        <a:pt x="482" y="383"/>
                      </a:moveTo>
                      <a:lnTo>
                        <a:pt x="458" y="395"/>
                      </a:lnTo>
                      <a:lnTo>
                        <a:pt x="474" y="429"/>
                      </a:lnTo>
                      <a:lnTo>
                        <a:pt x="498" y="418"/>
                      </a:lnTo>
                      <a:lnTo>
                        <a:pt x="482" y="383"/>
                      </a:lnTo>
                      <a:close/>
                      <a:moveTo>
                        <a:pt x="576" y="382"/>
                      </a:moveTo>
                      <a:lnTo>
                        <a:pt x="553" y="393"/>
                      </a:lnTo>
                      <a:lnTo>
                        <a:pt x="569" y="428"/>
                      </a:lnTo>
                      <a:lnTo>
                        <a:pt x="592" y="416"/>
                      </a:lnTo>
                      <a:lnTo>
                        <a:pt x="576" y="382"/>
                      </a:lnTo>
                      <a:close/>
                      <a:moveTo>
                        <a:pt x="670" y="381"/>
                      </a:moveTo>
                      <a:lnTo>
                        <a:pt x="646" y="392"/>
                      </a:lnTo>
                      <a:lnTo>
                        <a:pt x="662" y="426"/>
                      </a:lnTo>
                      <a:lnTo>
                        <a:pt x="686" y="414"/>
                      </a:lnTo>
                      <a:lnTo>
                        <a:pt x="670" y="381"/>
                      </a:lnTo>
                      <a:close/>
                      <a:moveTo>
                        <a:pt x="763" y="380"/>
                      </a:moveTo>
                      <a:lnTo>
                        <a:pt x="739" y="391"/>
                      </a:lnTo>
                      <a:lnTo>
                        <a:pt x="755" y="425"/>
                      </a:lnTo>
                      <a:lnTo>
                        <a:pt x="779" y="413"/>
                      </a:lnTo>
                      <a:lnTo>
                        <a:pt x="763" y="380"/>
                      </a:lnTo>
                      <a:close/>
                      <a:moveTo>
                        <a:pt x="856" y="379"/>
                      </a:moveTo>
                      <a:lnTo>
                        <a:pt x="832" y="390"/>
                      </a:lnTo>
                      <a:lnTo>
                        <a:pt x="849" y="425"/>
                      </a:lnTo>
                      <a:lnTo>
                        <a:pt x="872" y="413"/>
                      </a:lnTo>
                      <a:lnTo>
                        <a:pt x="856" y="379"/>
                      </a:lnTo>
                      <a:close/>
                      <a:moveTo>
                        <a:pt x="227" y="375"/>
                      </a:moveTo>
                      <a:lnTo>
                        <a:pt x="204" y="387"/>
                      </a:lnTo>
                      <a:lnTo>
                        <a:pt x="220" y="420"/>
                      </a:lnTo>
                      <a:lnTo>
                        <a:pt x="243" y="408"/>
                      </a:lnTo>
                      <a:lnTo>
                        <a:pt x="227" y="375"/>
                      </a:lnTo>
                      <a:close/>
                      <a:moveTo>
                        <a:pt x="321" y="374"/>
                      </a:moveTo>
                      <a:lnTo>
                        <a:pt x="297" y="385"/>
                      </a:lnTo>
                      <a:lnTo>
                        <a:pt x="313" y="419"/>
                      </a:lnTo>
                      <a:lnTo>
                        <a:pt x="338" y="407"/>
                      </a:lnTo>
                      <a:lnTo>
                        <a:pt x="321" y="374"/>
                      </a:lnTo>
                      <a:close/>
                      <a:moveTo>
                        <a:pt x="415" y="373"/>
                      </a:moveTo>
                      <a:lnTo>
                        <a:pt x="390" y="384"/>
                      </a:lnTo>
                      <a:lnTo>
                        <a:pt x="407" y="418"/>
                      </a:lnTo>
                      <a:lnTo>
                        <a:pt x="431" y="406"/>
                      </a:lnTo>
                      <a:lnTo>
                        <a:pt x="415" y="373"/>
                      </a:lnTo>
                      <a:close/>
                      <a:moveTo>
                        <a:pt x="508" y="372"/>
                      </a:moveTo>
                      <a:lnTo>
                        <a:pt x="484" y="383"/>
                      </a:lnTo>
                      <a:lnTo>
                        <a:pt x="501" y="416"/>
                      </a:lnTo>
                      <a:lnTo>
                        <a:pt x="524" y="405"/>
                      </a:lnTo>
                      <a:lnTo>
                        <a:pt x="508" y="372"/>
                      </a:lnTo>
                      <a:close/>
                      <a:moveTo>
                        <a:pt x="601" y="370"/>
                      </a:moveTo>
                      <a:lnTo>
                        <a:pt x="578" y="382"/>
                      </a:lnTo>
                      <a:lnTo>
                        <a:pt x="594" y="415"/>
                      </a:lnTo>
                      <a:lnTo>
                        <a:pt x="618" y="404"/>
                      </a:lnTo>
                      <a:lnTo>
                        <a:pt x="601" y="370"/>
                      </a:lnTo>
                      <a:close/>
                      <a:moveTo>
                        <a:pt x="695" y="368"/>
                      </a:moveTo>
                      <a:lnTo>
                        <a:pt x="671" y="380"/>
                      </a:lnTo>
                      <a:lnTo>
                        <a:pt x="687" y="414"/>
                      </a:lnTo>
                      <a:lnTo>
                        <a:pt x="711" y="403"/>
                      </a:lnTo>
                      <a:lnTo>
                        <a:pt x="695" y="368"/>
                      </a:lnTo>
                      <a:close/>
                      <a:moveTo>
                        <a:pt x="788" y="367"/>
                      </a:moveTo>
                      <a:lnTo>
                        <a:pt x="764" y="379"/>
                      </a:lnTo>
                      <a:lnTo>
                        <a:pt x="780" y="413"/>
                      </a:lnTo>
                      <a:lnTo>
                        <a:pt x="804" y="402"/>
                      </a:lnTo>
                      <a:lnTo>
                        <a:pt x="788" y="367"/>
                      </a:lnTo>
                      <a:close/>
                      <a:moveTo>
                        <a:pt x="881" y="366"/>
                      </a:moveTo>
                      <a:lnTo>
                        <a:pt x="857" y="377"/>
                      </a:lnTo>
                      <a:lnTo>
                        <a:pt x="874" y="412"/>
                      </a:lnTo>
                      <a:lnTo>
                        <a:pt x="897" y="400"/>
                      </a:lnTo>
                      <a:lnTo>
                        <a:pt x="881" y="366"/>
                      </a:lnTo>
                      <a:close/>
                      <a:moveTo>
                        <a:pt x="159" y="365"/>
                      </a:moveTo>
                      <a:lnTo>
                        <a:pt x="135" y="376"/>
                      </a:lnTo>
                      <a:lnTo>
                        <a:pt x="151" y="410"/>
                      </a:lnTo>
                      <a:lnTo>
                        <a:pt x="175" y="398"/>
                      </a:lnTo>
                      <a:lnTo>
                        <a:pt x="159" y="365"/>
                      </a:lnTo>
                      <a:close/>
                      <a:moveTo>
                        <a:pt x="254" y="362"/>
                      </a:moveTo>
                      <a:lnTo>
                        <a:pt x="230" y="374"/>
                      </a:lnTo>
                      <a:lnTo>
                        <a:pt x="246" y="408"/>
                      </a:lnTo>
                      <a:lnTo>
                        <a:pt x="270" y="397"/>
                      </a:lnTo>
                      <a:lnTo>
                        <a:pt x="254" y="362"/>
                      </a:lnTo>
                      <a:close/>
                      <a:moveTo>
                        <a:pt x="347" y="361"/>
                      </a:moveTo>
                      <a:lnTo>
                        <a:pt x="323" y="373"/>
                      </a:lnTo>
                      <a:lnTo>
                        <a:pt x="339" y="407"/>
                      </a:lnTo>
                      <a:lnTo>
                        <a:pt x="363" y="396"/>
                      </a:lnTo>
                      <a:lnTo>
                        <a:pt x="347" y="361"/>
                      </a:lnTo>
                      <a:close/>
                      <a:moveTo>
                        <a:pt x="440" y="360"/>
                      </a:moveTo>
                      <a:lnTo>
                        <a:pt x="416" y="372"/>
                      </a:lnTo>
                      <a:lnTo>
                        <a:pt x="432" y="405"/>
                      </a:lnTo>
                      <a:lnTo>
                        <a:pt x="456" y="395"/>
                      </a:lnTo>
                      <a:lnTo>
                        <a:pt x="440" y="360"/>
                      </a:lnTo>
                      <a:close/>
                      <a:moveTo>
                        <a:pt x="533" y="359"/>
                      </a:moveTo>
                      <a:lnTo>
                        <a:pt x="510" y="370"/>
                      </a:lnTo>
                      <a:lnTo>
                        <a:pt x="526" y="404"/>
                      </a:lnTo>
                      <a:lnTo>
                        <a:pt x="549" y="392"/>
                      </a:lnTo>
                      <a:lnTo>
                        <a:pt x="533" y="359"/>
                      </a:lnTo>
                      <a:close/>
                      <a:moveTo>
                        <a:pt x="627" y="358"/>
                      </a:moveTo>
                      <a:lnTo>
                        <a:pt x="603" y="369"/>
                      </a:lnTo>
                      <a:lnTo>
                        <a:pt x="619" y="403"/>
                      </a:lnTo>
                      <a:lnTo>
                        <a:pt x="643" y="391"/>
                      </a:lnTo>
                      <a:lnTo>
                        <a:pt x="627" y="358"/>
                      </a:lnTo>
                      <a:close/>
                      <a:moveTo>
                        <a:pt x="720" y="357"/>
                      </a:moveTo>
                      <a:lnTo>
                        <a:pt x="696" y="368"/>
                      </a:lnTo>
                      <a:lnTo>
                        <a:pt x="712" y="402"/>
                      </a:lnTo>
                      <a:lnTo>
                        <a:pt x="736" y="390"/>
                      </a:lnTo>
                      <a:lnTo>
                        <a:pt x="720" y="357"/>
                      </a:lnTo>
                      <a:close/>
                      <a:moveTo>
                        <a:pt x="813" y="355"/>
                      </a:moveTo>
                      <a:lnTo>
                        <a:pt x="789" y="367"/>
                      </a:lnTo>
                      <a:lnTo>
                        <a:pt x="805" y="400"/>
                      </a:lnTo>
                      <a:lnTo>
                        <a:pt x="830" y="389"/>
                      </a:lnTo>
                      <a:lnTo>
                        <a:pt x="813" y="355"/>
                      </a:lnTo>
                      <a:close/>
                      <a:moveTo>
                        <a:pt x="185" y="352"/>
                      </a:moveTo>
                      <a:lnTo>
                        <a:pt x="162" y="364"/>
                      </a:lnTo>
                      <a:lnTo>
                        <a:pt x="178" y="397"/>
                      </a:lnTo>
                      <a:lnTo>
                        <a:pt x="202" y="385"/>
                      </a:lnTo>
                      <a:lnTo>
                        <a:pt x="185" y="352"/>
                      </a:lnTo>
                      <a:close/>
                      <a:moveTo>
                        <a:pt x="279" y="351"/>
                      </a:moveTo>
                      <a:lnTo>
                        <a:pt x="255" y="362"/>
                      </a:lnTo>
                      <a:lnTo>
                        <a:pt x="271" y="396"/>
                      </a:lnTo>
                      <a:lnTo>
                        <a:pt x="295" y="384"/>
                      </a:lnTo>
                      <a:lnTo>
                        <a:pt x="279" y="351"/>
                      </a:lnTo>
                      <a:close/>
                      <a:moveTo>
                        <a:pt x="372" y="350"/>
                      </a:moveTo>
                      <a:lnTo>
                        <a:pt x="348" y="361"/>
                      </a:lnTo>
                      <a:lnTo>
                        <a:pt x="364" y="395"/>
                      </a:lnTo>
                      <a:lnTo>
                        <a:pt x="388" y="383"/>
                      </a:lnTo>
                      <a:lnTo>
                        <a:pt x="372" y="350"/>
                      </a:lnTo>
                      <a:close/>
                      <a:moveTo>
                        <a:pt x="465" y="349"/>
                      </a:moveTo>
                      <a:lnTo>
                        <a:pt x="441" y="360"/>
                      </a:lnTo>
                      <a:lnTo>
                        <a:pt x="458" y="393"/>
                      </a:lnTo>
                      <a:lnTo>
                        <a:pt x="481" y="382"/>
                      </a:lnTo>
                      <a:lnTo>
                        <a:pt x="465" y="349"/>
                      </a:lnTo>
                      <a:close/>
                      <a:moveTo>
                        <a:pt x="558" y="346"/>
                      </a:moveTo>
                      <a:lnTo>
                        <a:pt x="535" y="358"/>
                      </a:lnTo>
                      <a:lnTo>
                        <a:pt x="551" y="392"/>
                      </a:lnTo>
                      <a:lnTo>
                        <a:pt x="576" y="381"/>
                      </a:lnTo>
                      <a:lnTo>
                        <a:pt x="558" y="346"/>
                      </a:lnTo>
                      <a:close/>
                      <a:moveTo>
                        <a:pt x="653" y="345"/>
                      </a:moveTo>
                      <a:lnTo>
                        <a:pt x="628" y="357"/>
                      </a:lnTo>
                      <a:lnTo>
                        <a:pt x="644" y="391"/>
                      </a:lnTo>
                      <a:lnTo>
                        <a:pt x="669" y="380"/>
                      </a:lnTo>
                      <a:lnTo>
                        <a:pt x="653" y="345"/>
                      </a:lnTo>
                      <a:close/>
                      <a:moveTo>
                        <a:pt x="746" y="344"/>
                      </a:moveTo>
                      <a:lnTo>
                        <a:pt x="721" y="355"/>
                      </a:lnTo>
                      <a:lnTo>
                        <a:pt x="738" y="389"/>
                      </a:lnTo>
                      <a:lnTo>
                        <a:pt x="762" y="379"/>
                      </a:lnTo>
                      <a:lnTo>
                        <a:pt x="746" y="344"/>
                      </a:lnTo>
                      <a:close/>
                      <a:moveTo>
                        <a:pt x="839" y="343"/>
                      </a:moveTo>
                      <a:lnTo>
                        <a:pt x="816" y="354"/>
                      </a:lnTo>
                      <a:lnTo>
                        <a:pt x="832" y="388"/>
                      </a:lnTo>
                      <a:lnTo>
                        <a:pt x="855" y="376"/>
                      </a:lnTo>
                      <a:lnTo>
                        <a:pt x="839" y="343"/>
                      </a:lnTo>
                      <a:close/>
                      <a:moveTo>
                        <a:pt x="211" y="339"/>
                      </a:moveTo>
                      <a:lnTo>
                        <a:pt x="187" y="351"/>
                      </a:lnTo>
                      <a:lnTo>
                        <a:pt x="203" y="385"/>
                      </a:lnTo>
                      <a:lnTo>
                        <a:pt x="227" y="374"/>
                      </a:lnTo>
                      <a:lnTo>
                        <a:pt x="211" y="339"/>
                      </a:lnTo>
                      <a:close/>
                      <a:moveTo>
                        <a:pt x="304" y="338"/>
                      </a:moveTo>
                      <a:lnTo>
                        <a:pt x="280" y="350"/>
                      </a:lnTo>
                      <a:lnTo>
                        <a:pt x="296" y="383"/>
                      </a:lnTo>
                      <a:lnTo>
                        <a:pt x="320" y="373"/>
                      </a:lnTo>
                      <a:lnTo>
                        <a:pt x="304" y="338"/>
                      </a:lnTo>
                      <a:close/>
                      <a:moveTo>
                        <a:pt x="397" y="337"/>
                      </a:moveTo>
                      <a:lnTo>
                        <a:pt x="373" y="349"/>
                      </a:lnTo>
                      <a:lnTo>
                        <a:pt x="389" y="382"/>
                      </a:lnTo>
                      <a:lnTo>
                        <a:pt x="413" y="370"/>
                      </a:lnTo>
                      <a:lnTo>
                        <a:pt x="397" y="337"/>
                      </a:lnTo>
                      <a:close/>
                      <a:moveTo>
                        <a:pt x="490" y="336"/>
                      </a:moveTo>
                      <a:lnTo>
                        <a:pt x="467" y="347"/>
                      </a:lnTo>
                      <a:lnTo>
                        <a:pt x="484" y="381"/>
                      </a:lnTo>
                      <a:lnTo>
                        <a:pt x="507" y="369"/>
                      </a:lnTo>
                      <a:lnTo>
                        <a:pt x="490" y="336"/>
                      </a:lnTo>
                      <a:close/>
                      <a:moveTo>
                        <a:pt x="585" y="335"/>
                      </a:moveTo>
                      <a:lnTo>
                        <a:pt x="561" y="346"/>
                      </a:lnTo>
                      <a:lnTo>
                        <a:pt x="577" y="380"/>
                      </a:lnTo>
                      <a:lnTo>
                        <a:pt x="601" y="368"/>
                      </a:lnTo>
                      <a:lnTo>
                        <a:pt x="585" y="335"/>
                      </a:lnTo>
                      <a:close/>
                      <a:moveTo>
                        <a:pt x="678" y="334"/>
                      </a:moveTo>
                      <a:lnTo>
                        <a:pt x="654" y="345"/>
                      </a:lnTo>
                      <a:lnTo>
                        <a:pt x="670" y="379"/>
                      </a:lnTo>
                      <a:lnTo>
                        <a:pt x="694" y="367"/>
                      </a:lnTo>
                      <a:lnTo>
                        <a:pt x="678" y="334"/>
                      </a:lnTo>
                      <a:close/>
                      <a:moveTo>
                        <a:pt x="771" y="332"/>
                      </a:moveTo>
                      <a:lnTo>
                        <a:pt x="747" y="343"/>
                      </a:lnTo>
                      <a:lnTo>
                        <a:pt x="764" y="377"/>
                      </a:lnTo>
                      <a:lnTo>
                        <a:pt x="787" y="366"/>
                      </a:lnTo>
                      <a:lnTo>
                        <a:pt x="771" y="332"/>
                      </a:lnTo>
                      <a:close/>
                      <a:moveTo>
                        <a:pt x="864" y="330"/>
                      </a:moveTo>
                      <a:lnTo>
                        <a:pt x="841" y="342"/>
                      </a:lnTo>
                      <a:lnTo>
                        <a:pt x="857" y="376"/>
                      </a:lnTo>
                      <a:lnTo>
                        <a:pt x="880" y="365"/>
                      </a:lnTo>
                      <a:lnTo>
                        <a:pt x="864" y="330"/>
                      </a:lnTo>
                      <a:close/>
                      <a:moveTo>
                        <a:pt x="143" y="329"/>
                      </a:moveTo>
                      <a:lnTo>
                        <a:pt x="118" y="341"/>
                      </a:lnTo>
                      <a:lnTo>
                        <a:pt x="135" y="374"/>
                      </a:lnTo>
                      <a:lnTo>
                        <a:pt x="159" y="362"/>
                      </a:lnTo>
                      <a:lnTo>
                        <a:pt x="143" y="329"/>
                      </a:lnTo>
                      <a:close/>
                      <a:moveTo>
                        <a:pt x="236" y="328"/>
                      </a:moveTo>
                      <a:lnTo>
                        <a:pt x="212" y="339"/>
                      </a:lnTo>
                      <a:lnTo>
                        <a:pt x="228" y="373"/>
                      </a:lnTo>
                      <a:lnTo>
                        <a:pt x="253" y="361"/>
                      </a:lnTo>
                      <a:lnTo>
                        <a:pt x="236" y="328"/>
                      </a:lnTo>
                      <a:close/>
                      <a:moveTo>
                        <a:pt x="330" y="327"/>
                      </a:moveTo>
                      <a:lnTo>
                        <a:pt x="305" y="337"/>
                      </a:lnTo>
                      <a:lnTo>
                        <a:pt x="321" y="372"/>
                      </a:lnTo>
                      <a:lnTo>
                        <a:pt x="346" y="360"/>
                      </a:lnTo>
                      <a:lnTo>
                        <a:pt x="330" y="327"/>
                      </a:lnTo>
                      <a:close/>
                      <a:moveTo>
                        <a:pt x="423" y="324"/>
                      </a:moveTo>
                      <a:lnTo>
                        <a:pt x="400" y="336"/>
                      </a:lnTo>
                      <a:lnTo>
                        <a:pt x="416" y="370"/>
                      </a:lnTo>
                      <a:lnTo>
                        <a:pt x="439" y="359"/>
                      </a:lnTo>
                      <a:lnTo>
                        <a:pt x="423" y="324"/>
                      </a:lnTo>
                      <a:close/>
                      <a:moveTo>
                        <a:pt x="517" y="323"/>
                      </a:moveTo>
                      <a:lnTo>
                        <a:pt x="493" y="335"/>
                      </a:lnTo>
                      <a:lnTo>
                        <a:pt x="509" y="369"/>
                      </a:lnTo>
                      <a:lnTo>
                        <a:pt x="533" y="358"/>
                      </a:lnTo>
                      <a:lnTo>
                        <a:pt x="517" y="323"/>
                      </a:lnTo>
                      <a:close/>
                      <a:moveTo>
                        <a:pt x="610" y="322"/>
                      </a:moveTo>
                      <a:lnTo>
                        <a:pt x="586" y="334"/>
                      </a:lnTo>
                      <a:lnTo>
                        <a:pt x="602" y="367"/>
                      </a:lnTo>
                      <a:lnTo>
                        <a:pt x="626" y="357"/>
                      </a:lnTo>
                      <a:lnTo>
                        <a:pt x="610" y="322"/>
                      </a:lnTo>
                      <a:close/>
                      <a:moveTo>
                        <a:pt x="703" y="321"/>
                      </a:moveTo>
                      <a:lnTo>
                        <a:pt x="679" y="332"/>
                      </a:lnTo>
                      <a:lnTo>
                        <a:pt x="695" y="366"/>
                      </a:lnTo>
                      <a:lnTo>
                        <a:pt x="719" y="354"/>
                      </a:lnTo>
                      <a:lnTo>
                        <a:pt x="703" y="321"/>
                      </a:lnTo>
                      <a:close/>
                      <a:moveTo>
                        <a:pt x="796" y="320"/>
                      </a:moveTo>
                      <a:lnTo>
                        <a:pt x="773" y="331"/>
                      </a:lnTo>
                      <a:lnTo>
                        <a:pt x="789" y="365"/>
                      </a:lnTo>
                      <a:lnTo>
                        <a:pt x="812" y="353"/>
                      </a:lnTo>
                      <a:lnTo>
                        <a:pt x="796" y="320"/>
                      </a:lnTo>
                      <a:close/>
                      <a:moveTo>
                        <a:pt x="169" y="316"/>
                      </a:moveTo>
                      <a:lnTo>
                        <a:pt x="144" y="328"/>
                      </a:lnTo>
                      <a:lnTo>
                        <a:pt x="161" y="361"/>
                      </a:lnTo>
                      <a:lnTo>
                        <a:pt x="185" y="351"/>
                      </a:lnTo>
                      <a:lnTo>
                        <a:pt x="169" y="316"/>
                      </a:lnTo>
                      <a:close/>
                      <a:moveTo>
                        <a:pt x="262" y="315"/>
                      </a:moveTo>
                      <a:lnTo>
                        <a:pt x="238" y="327"/>
                      </a:lnTo>
                      <a:lnTo>
                        <a:pt x="254" y="360"/>
                      </a:lnTo>
                      <a:lnTo>
                        <a:pt x="278" y="349"/>
                      </a:lnTo>
                      <a:lnTo>
                        <a:pt x="262" y="315"/>
                      </a:lnTo>
                      <a:close/>
                      <a:moveTo>
                        <a:pt x="355" y="314"/>
                      </a:moveTo>
                      <a:lnTo>
                        <a:pt x="331" y="326"/>
                      </a:lnTo>
                      <a:lnTo>
                        <a:pt x="348" y="359"/>
                      </a:lnTo>
                      <a:lnTo>
                        <a:pt x="371" y="347"/>
                      </a:lnTo>
                      <a:lnTo>
                        <a:pt x="355" y="314"/>
                      </a:lnTo>
                      <a:close/>
                      <a:moveTo>
                        <a:pt x="448" y="313"/>
                      </a:moveTo>
                      <a:lnTo>
                        <a:pt x="425" y="324"/>
                      </a:lnTo>
                      <a:lnTo>
                        <a:pt x="441" y="358"/>
                      </a:lnTo>
                      <a:lnTo>
                        <a:pt x="465" y="346"/>
                      </a:lnTo>
                      <a:lnTo>
                        <a:pt x="448" y="313"/>
                      </a:lnTo>
                      <a:close/>
                      <a:moveTo>
                        <a:pt x="542" y="312"/>
                      </a:moveTo>
                      <a:lnTo>
                        <a:pt x="518" y="323"/>
                      </a:lnTo>
                      <a:lnTo>
                        <a:pt x="534" y="357"/>
                      </a:lnTo>
                      <a:lnTo>
                        <a:pt x="558" y="345"/>
                      </a:lnTo>
                      <a:lnTo>
                        <a:pt x="542" y="312"/>
                      </a:lnTo>
                      <a:close/>
                      <a:moveTo>
                        <a:pt x="635" y="311"/>
                      </a:moveTo>
                      <a:lnTo>
                        <a:pt x="611" y="321"/>
                      </a:lnTo>
                      <a:lnTo>
                        <a:pt x="627" y="355"/>
                      </a:lnTo>
                      <a:lnTo>
                        <a:pt x="651" y="344"/>
                      </a:lnTo>
                      <a:lnTo>
                        <a:pt x="635" y="311"/>
                      </a:lnTo>
                      <a:close/>
                      <a:moveTo>
                        <a:pt x="728" y="308"/>
                      </a:moveTo>
                      <a:lnTo>
                        <a:pt x="704" y="320"/>
                      </a:lnTo>
                      <a:lnTo>
                        <a:pt x="721" y="354"/>
                      </a:lnTo>
                      <a:lnTo>
                        <a:pt x="744" y="343"/>
                      </a:lnTo>
                      <a:lnTo>
                        <a:pt x="728" y="308"/>
                      </a:lnTo>
                      <a:close/>
                      <a:moveTo>
                        <a:pt x="821" y="307"/>
                      </a:moveTo>
                      <a:lnTo>
                        <a:pt x="799" y="319"/>
                      </a:lnTo>
                      <a:lnTo>
                        <a:pt x="815" y="353"/>
                      </a:lnTo>
                      <a:lnTo>
                        <a:pt x="839" y="342"/>
                      </a:lnTo>
                      <a:lnTo>
                        <a:pt x="821" y="307"/>
                      </a:lnTo>
                      <a:close/>
                      <a:moveTo>
                        <a:pt x="194" y="305"/>
                      </a:moveTo>
                      <a:lnTo>
                        <a:pt x="170" y="316"/>
                      </a:lnTo>
                      <a:lnTo>
                        <a:pt x="186" y="350"/>
                      </a:lnTo>
                      <a:lnTo>
                        <a:pt x="210" y="338"/>
                      </a:lnTo>
                      <a:lnTo>
                        <a:pt x="194" y="305"/>
                      </a:lnTo>
                      <a:close/>
                      <a:moveTo>
                        <a:pt x="287" y="303"/>
                      </a:moveTo>
                      <a:lnTo>
                        <a:pt x="263" y="314"/>
                      </a:lnTo>
                      <a:lnTo>
                        <a:pt x="279" y="349"/>
                      </a:lnTo>
                      <a:lnTo>
                        <a:pt x="303" y="337"/>
                      </a:lnTo>
                      <a:lnTo>
                        <a:pt x="287" y="303"/>
                      </a:lnTo>
                      <a:close/>
                      <a:moveTo>
                        <a:pt x="380" y="301"/>
                      </a:moveTo>
                      <a:lnTo>
                        <a:pt x="357" y="313"/>
                      </a:lnTo>
                      <a:lnTo>
                        <a:pt x="373" y="347"/>
                      </a:lnTo>
                      <a:lnTo>
                        <a:pt x="396" y="336"/>
                      </a:lnTo>
                      <a:lnTo>
                        <a:pt x="380" y="301"/>
                      </a:lnTo>
                      <a:close/>
                      <a:moveTo>
                        <a:pt x="474" y="300"/>
                      </a:moveTo>
                      <a:lnTo>
                        <a:pt x="450" y="312"/>
                      </a:lnTo>
                      <a:lnTo>
                        <a:pt x="466" y="345"/>
                      </a:lnTo>
                      <a:lnTo>
                        <a:pt x="490" y="334"/>
                      </a:lnTo>
                      <a:lnTo>
                        <a:pt x="474" y="300"/>
                      </a:lnTo>
                      <a:close/>
                      <a:moveTo>
                        <a:pt x="567" y="299"/>
                      </a:moveTo>
                      <a:lnTo>
                        <a:pt x="543" y="311"/>
                      </a:lnTo>
                      <a:lnTo>
                        <a:pt x="559" y="344"/>
                      </a:lnTo>
                      <a:lnTo>
                        <a:pt x="584" y="332"/>
                      </a:lnTo>
                      <a:lnTo>
                        <a:pt x="567" y="299"/>
                      </a:lnTo>
                      <a:close/>
                      <a:moveTo>
                        <a:pt x="661" y="298"/>
                      </a:moveTo>
                      <a:lnTo>
                        <a:pt x="636" y="309"/>
                      </a:lnTo>
                      <a:lnTo>
                        <a:pt x="653" y="343"/>
                      </a:lnTo>
                      <a:lnTo>
                        <a:pt x="677" y="331"/>
                      </a:lnTo>
                      <a:lnTo>
                        <a:pt x="661" y="298"/>
                      </a:lnTo>
                      <a:close/>
                      <a:moveTo>
                        <a:pt x="754" y="297"/>
                      </a:moveTo>
                      <a:lnTo>
                        <a:pt x="731" y="308"/>
                      </a:lnTo>
                      <a:lnTo>
                        <a:pt x="747" y="342"/>
                      </a:lnTo>
                      <a:lnTo>
                        <a:pt x="770" y="330"/>
                      </a:lnTo>
                      <a:lnTo>
                        <a:pt x="754" y="297"/>
                      </a:lnTo>
                      <a:close/>
                      <a:moveTo>
                        <a:pt x="848" y="296"/>
                      </a:moveTo>
                      <a:lnTo>
                        <a:pt x="824" y="307"/>
                      </a:lnTo>
                      <a:lnTo>
                        <a:pt x="840" y="341"/>
                      </a:lnTo>
                      <a:lnTo>
                        <a:pt x="864" y="329"/>
                      </a:lnTo>
                      <a:lnTo>
                        <a:pt x="848" y="296"/>
                      </a:lnTo>
                      <a:close/>
                      <a:moveTo>
                        <a:pt x="126" y="293"/>
                      </a:moveTo>
                      <a:lnTo>
                        <a:pt x="102" y="305"/>
                      </a:lnTo>
                      <a:lnTo>
                        <a:pt x="118" y="339"/>
                      </a:lnTo>
                      <a:lnTo>
                        <a:pt x="142" y="327"/>
                      </a:lnTo>
                      <a:lnTo>
                        <a:pt x="126" y="293"/>
                      </a:lnTo>
                      <a:close/>
                      <a:moveTo>
                        <a:pt x="219" y="292"/>
                      </a:moveTo>
                      <a:lnTo>
                        <a:pt x="195" y="304"/>
                      </a:lnTo>
                      <a:lnTo>
                        <a:pt x="211" y="337"/>
                      </a:lnTo>
                      <a:lnTo>
                        <a:pt x="235" y="326"/>
                      </a:lnTo>
                      <a:lnTo>
                        <a:pt x="219" y="292"/>
                      </a:lnTo>
                      <a:close/>
                      <a:moveTo>
                        <a:pt x="312" y="291"/>
                      </a:moveTo>
                      <a:lnTo>
                        <a:pt x="289" y="303"/>
                      </a:lnTo>
                      <a:lnTo>
                        <a:pt x="305" y="336"/>
                      </a:lnTo>
                      <a:lnTo>
                        <a:pt x="328" y="324"/>
                      </a:lnTo>
                      <a:lnTo>
                        <a:pt x="312" y="291"/>
                      </a:lnTo>
                      <a:close/>
                      <a:moveTo>
                        <a:pt x="405" y="290"/>
                      </a:moveTo>
                      <a:lnTo>
                        <a:pt x="382" y="301"/>
                      </a:lnTo>
                      <a:lnTo>
                        <a:pt x="398" y="335"/>
                      </a:lnTo>
                      <a:lnTo>
                        <a:pt x="423" y="323"/>
                      </a:lnTo>
                      <a:lnTo>
                        <a:pt x="405" y="290"/>
                      </a:lnTo>
                      <a:close/>
                      <a:moveTo>
                        <a:pt x="500" y="288"/>
                      </a:moveTo>
                      <a:lnTo>
                        <a:pt x="475" y="299"/>
                      </a:lnTo>
                      <a:lnTo>
                        <a:pt x="492" y="334"/>
                      </a:lnTo>
                      <a:lnTo>
                        <a:pt x="516" y="322"/>
                      </a:lnTo>
                      <a:lnTo>
                        <a:pt x="500" y="288"/>
                      </a:lnTo>
                      <a:close/>
                      <a:moveTo>
                        <a:pt x="593" y="286"/>
                      </a:moveTo>
                      <a:lnTo>
                        <a:pt x="569" y="298"/>
                      </a:lnTo>
                      <a:lnTo>
                        <a:pt x="585" y="332"/>
                      </a:lnTo>
                      <a:lnTo>
                        <a:pt x="609" y="321"/>
                      </a:lnTo>
                      <a:lnTo>
                        <a:pt x="593" y="286"/>
                      </a:lnTo>
                      <a:close/>
                      <a:moveTo>
                        <a:pt x="686" y="285"/>
                      </a:moveTo>
                      <a:lnTo>
                        <a:pt x="663" y="297"/>
                      </a:lnTo>
                      <a:lnTo>
                        <a:pt x="679" y="331"/>
                      </a:lnTo>
                      <a:lnTo>
                        <a:pt x="702" y="320"/>
                      </a:lnTo>
                      <a:lnTo>
                        <a:pt x="686" y="285"/>
                      </a:lnTo>
                      <a:close/>
                      <a:moveTo>
                        <a:pt x="780" y="284"/>
                      </a:moveTo>
                      <a:lnTo>
                        <a:pt x="756" y="296"/>
                      </a:lnTo>
                      <a:lnTo>
                        <a:pt x="772" y="329"/>
                      </a:lnTo>
                      <a:lnTo>
                        <a:pt x="796" y="318"/>
                      </a:lnTo>
                      <a:lnTo>
                        <a:pt x="780" y="284"/>
                      </a:lnTo>
                      <a:close/>
                      <a:moveTo>
                        <a:pt x="873" y="283"/>
                      </a:moveTo>
                      <a:lnTo>
                        <a:pt x="849" y="294"/>
                      </a:lnTo>
                      <a:lnTo>
                        <a:pt x="865" y="328"/>
                      </a:lnTo>
                      <a:lnTo>
                        <a:pt x="889" y="316"/>
                      </a:lnTo>
                      <a:lnTo>
                        <a:pt x="873" y="283"/>
                      </a:lnTo>
                      <a:close/>
                      <a:moveTo>
                        <a:pt x="151" y="281"/>
                      </a:moveTo>
                      <a:lnTo>
                        <a:pt x="127" y="292"/>
                      </a:lnTo>
                      <a:lnTo>
                        <a:pt x="143" y="327"/>
                      </a:lnTo>
                      <a:lnTo>
                        <a:pt x="167" y="315"/>
                      </a:lnTo>
                      <a:lnTo>
                        <a:pt x="151" y="281"/>
                      </a:lnTo>
                      <a:close/>
                      <a:moveTo>
                        <a:pt x="244" y="280"/>
                      </a:moveTo>
                      <a:lnTo>
                        <a:pt x="220" y="291"/>
                      </a:lnTo>
                      <a:lnTo>
                        <a:pt x="238" y="326"/>
                      </a:lnTo>
                      <a:lnTo>
                        <a:pt x="261" y="314"/>
                      </a:lnTo>
                      <a:lnTo>
                        <a:pt x="244" y="280"/>
                      </a:lnTo>
                      <a:close/>
                      <a:moveTo>
                        <a:pt x="338" y="278"/>
                      </a:moveTo>
                      <a:lnTo>
                        <a:pt x="315" y="290"/>
                      </a:lnTo>
                      <a:lnTo>
                        <a:pt x="331" y="323"/>
                      </a:lnTo>
                      <a:lnTo>
                        <a:pt x="354" y="312"/>
                      </a:lnTo>
                      <a:lnTo>
                        <a:pt x="338" y="278"/>
                      </a:lnTo>
                      <a:close/>
                      <a:moveTo>
                        <a:pt x="432" y="277"/>
                      </a:moveTo>
                      <a:lnTo>
                        <a:pt x="408" y="289"/>
                      </a:lnTo>
                      <a:lnTo>
                        <a:pt x="424" y="322"/>
                      </a:lnTo>
                      <a:lnTo>
                        <a:pt x="448" y="311"/>
                      </a:lnTo>
                      <a:lnTo>
                        <a:pt x="432" y="277"/>
                      </a:lnTo>
                      <a:close/>
                      <a:moveTo>
                        <a:pt x="525" y="276"/>
                      </a:moveTo>
                      <a:lnTo>
                        <a:pt x="501" y="288"/>
                      </a:lnTo>
                      <a:lnTo>
                        <a:pt x="517" y="321"/>
                      </a:lnTo>
                      <a:lnTo>
                        <a:pt x="541" y="309"/>
                      </a:lnTo>
                      <a:lnTo>
                        <a:pt x="525" y="276"/>
                      </a:lnTo>
                      <a:close/>
                      <a:moveTo>
                        <a:pt x="618" y="275"/>
                      </a:moveTo>
                      <a:lnTo>
                        <a:pt x="594" y="286"/>
                      </a:lnTo>
                      <a:lnTo>
                        <a:pt x="611" y="320"/>
                      </a:lnTo>
                      <a:lnTo>
                        <a:pt x="634" y="308"/>
                      </a:lnTo>
                      <a:lnTo>
                        <a:pt x="618" y="275"/>
                      </a:lnTo>
                      <a:close/>
                      <a:moveTo>
                        <a:pt x="711" y="274"/>
                      </a:moveTo>
                      <a:lnTo>
                        <a:pt x="688" y="285"/>
                      </a:lnTo>
                      <a:lnTo>
                        <a:pt x="704" y="319"/>
                      </a:lnTo>
                      <a:lnTo>
                        <a:pt x="728" y="307"/>
                      </a:lnTo>
                      <a:lnTo>
                        <a:pt x="711" y="274"/>
                      </a:lnTo>
                      <a:close/>
                      <a:moveTo>
                        <a:pt x="805" y="271"/>
                      </a:moveTo>
                      <a:lnTo>
                        <a:pt x="781" y="283"/>
                      </a:lnTo>
                      <a:lnTo>
                        <a:pt x="797" y="318"/>
                      </a:lnTo>
                      <a:lnTo>
                        <a:pt x="821" y="306"/>
                      </a:lnTo>
                      <a:lnTo>
                        <a:pt x="805" y="271"/>
                      </a:lnTo>
                      <a:close/>
                      <a:moveTo>
                        <a:pt x="177" y="269"/>
                      </a:moveTo>
                      <a:lnTo>
                        <a:pt x="152" y="281"/>
                      </a:lnTo>
                      <a:lnTo>
                        <a:pt x="169" y="314"/>
                      </a:lnTo>
                      <a:lnTo>
                        <a:pt x="193" y="303"/>
                      </a:lnTo>
                      <a:lnTo>
                        <a:pt x="177" y="269"/>
                      </a:lnTo>
                      <a:close/>
                      <a:moveTo>
                        <a:pt x="270" y="268"/>
                      </a:moveTo>
                      <a:lnTo>
                        <a:pt x="247" y="280"/>
                      </a:lnTo>
                      <a:lnTo>
                        <a:pt x="263" y="313"/>
                      </a:lnTo>
                      <a:lnTo>
                        <a:pt x="286" y="301"/>
                      </a:lnTo>
                      <a:lnTo>
                        <a:pt x="270" y="268"/>
                      </a:lnTo>
                      <a:close/>
                      <a:moveTo>
                        <a:pt x="364" y="267"/>
                      </a:moveTo>
                      <a:lnTo>
                        <a:pt x="340" y="277"/>
                      </a:lnTo>
                      <a:lnTo>
                        <a:pt x="356" y="312"/>
                      </a:lnTo>
                      <a:lnTo>
                        <a:pt x="380" y="300"/>
                      </a:lnTo>
                      <a:lnTo>
                        <a:pt x="364" y="267"/>
                      </a:lnTo>
                      <a:close/>
                      <a:moveTo>
                        <a:pt x="457" y="265"/>
                      </a:moveTo>
                      <a:lnTo>
                        <a:pt x="433" y="276"/>
                      </a:lnTo>
                      <a:lnTo>
                        <a:pt x="449" y="311"/>
                      </a:lnTo>
                      <a:lnTo>
                        <a:pt x="473" y="299"/>
                      </a:lnTo>
                      <a:lnTo>
                        <a:pt x="457" y="265"/>
                      </a:lnTo>
                      <a:close/>
                      <a:moveTo>
                        <a:pt x="550" y="263"/>
                      </a:moveTo>
                      <a:lnTo>
                        <a:pt x="526" y="275"/>
                      </a:lnTo>
                      <a:lnTo>
                        <a:pt x="542" y="309"/>
                      </a:lnTo>
                      <a:lnTo>
                        <a:pt x="566" y="298"/>
                      </a:lnTo>
                      <a:lnTo>
                        <a:pt x="550" y="263"/>
                      </a:lnTo>
                      <a:close/>
                      <a:moveTo>
                        <a:pt x="643" y="262"/>
                      </a:moveTo>
                      <a:lnTo>
                        <a:pt x="620" y="274"/>
                      </a:lnTo>
                      <a:lnTo>
                        <a:pt x="636" y="307"/>
                      </a:lnTo>
                      <a:lnTo>
                        <a:pt x="659" y="296"/>
                      </a:lnTo>
                      <a:lnTo>
                        <a:pt x="643" y="262"/>
                      </a:lnTo>
                      <a:close/>
                      <a:moveTo>
                        <a:pt x="738" y="261"/>
                      </a:moveTo>
                      <a:lnTo>
                        <a:pt x="713" y="273"/>
                      </a:lnTo>
                      <a:lnTo>
                        <a:pt x="730" y="306"/>
                      </a:lnTo>
                      <a:lnTo>
                        <a:pt x="754" y="294"/>
                      </a:lnTo>
                      <a:lnTo>
                        <a:pt x="738" y="261"/>
                      </a:lnTo>
                      <a:close/>
                      <a:moveTo>
                        <a:pt x="831" y="260"/>
                      </a:moveTo>
                      <a:lnTo>
                        <a:pt x="807" y="271"/>
                      </a:lnTo>
                      <a:lnTo>
                        <a:pt x="823" y="305"/>
                      </a:lnTo>
                      <a:lnTo>
                        <a:pt x="847" y="293"/>
                      </a:lnTo>
                      <a:lnTo>
                        <a:pt x="831" y="260"/>
                      </a:lnTo>
                      <a:close/>
                      <a:moveTo>
                        <a:pt x="109" y="258"/>
                      </a:moveTo>
                      <a:lnTo>
                        <a:pt x="85" y="269"/>
                      </a:lnTo>
                      <a:lnTo>
                        <a:pt x="101" y="304"/>
                      </a:lnTo>
                      <a:lnTo>
                        <a:pt x="125" y="292"/>
                      </a:lnTo>
                      <a:lnTo>
                        <a:pt x="109" y="258"/>
                      </a:lnTo>
                      <a:close/>
                      <a:moveTo>
                        <a:pt x="202" y="256"/>
                      </a:moveTo>
                      <a:lnTo>
                        <a:pt x="178" y="268"/>
                      </a:lnTo>
                      <a:lnTo>
                        <a:pt x="195" y="301"/>
                      </a:lnTo>
                      <a:lnTo>
                        <a:pt x="218" y="290"/>
                      </a:lnTo>
                      <a:lnTo>
                        <a:pt x="202" y="256"/>
                      </a:lnTo>
                      <a:close/>
                      <a:moveTo>
                        <a:pt x="295" y="255"/>
                      </a:moveTo>
                      <a:lnTo>
                        <a:pt x="272" y="267"/>
                      </a:lnTo>
                      <a:lnTo>
                        <a:pt x="288" y="300"/>
                      </a:lnTo>
                      <a:lnTo>
                        <a:pt x="312" y="289"/>
                      </a:lnTo>
                      <a:lnTo>
                        <a:pt x="295" y="255"/>
                      </a:lnTo>
                      <a:close/>
                      <a:moveTo>
                        <a:pt x="389" y="254"/>
                      </a:moveTo>
                      <a:lnTo>
                        <a:pt x="365" y="266"/>
                      </a:lnTo>
                      <a:lnTo>
                        <a:pt x="381" y="299"/>
                      </a:lnTo>
                      <a:lnTo>
                        <a:pt x="405" y="288"/>
                      </a:lnTo>
                      <a:lnTo>
                        <a:pt x="389" y="254"/>
                      </a:lnTo>
                      <a:close/>
                      <a:moveTo>
                        <a:pt x="482" y="253"/>
                      </a:moveTo>
                      <a:lnTo>
                        <a:pt x="458" y="265"/>
                      </a:lnTo>
                      <a:lnTo>
                        <a:pt x="474" y="298"/>
                      </a:lnTo>
                      <a:lnTo>
                        <a:pt x="498" y="286"/>
                      </a:lnTo>
                      <a:lnTo>
                        <a:pt x="482" y="253"/>
                      </a:lnTo>
                      <a:close/>
                      <a:moveTo>
                        <a:pt x="576" y="252"/>
                      </a:moveTo>
                      <a:lnTo>
                        <a:pt x="553" y="263"/>
                      </a:lnTo>
                      <a:lnTo>
                        <a:pt x="569" y="297"/>
                      </a:lnTo>
                      <a:lnTo>
                        <a:pt x="592" y="285"/>
                      </a:lnTo>
                      <a:lnTo>
                        <a:pt x="576" y="252"/>
                      </a:lnTo>
                      <a:close/>
                      <a:moveTo>
                        <a:pt x="669" y="250"/>
                      </a:moveTo>
                      <a:lnTo>
                        <a:pt x="646" y="261"/>
                      </a:lnTo>
                      <a:lnTo>
                        <a:pt x="662" y="296"/>
                      </a:lnTo>
                      <a:lnTo>
                        <a:pt x="686" y="284"/>
                      </a:lnTo>
                      <a:lnTo>
                        <a:pt x="669" y="250"/>
                      </a:lnTo>
                      <a:close/>
                      <a:moveTo>
                        <a:pt x="763" y="248"/>
                      </a:moveTo>
                      <a:lnTo>
                        <a:pt x="739" y="260"/>
                      </a:lnTo>
                      <a:lnTo>
                        <a:pt x="755" y="294"/>
                      </a:lnTo>
                      <a:lnTo>
                        <a:pt x="779" y="283"/>
                      </a:lnTo>
                      <a:lnTo>
                        <a:pt x="763" y="248"/>
                      </a:lnTo>
                      <a:close/>
                      <a:moveTo>
                        <a:pt x="856" y="247"/>
                      </a:moveTo>
                      <a:lnTo>
                        <a:pt x="832" y="259"/>
                      </a:lnTo>
                      <a:lnTo>
                        <a:pt x="848" y="292"/>
                      </a:lnTo>
                      <a:lnTo>
                        <a:pt x="872" y="281"/>
                      </a:lnTo>
                      <a:lnTo>
                        <a:pt x="856" y="247"/>
                      </a:lnTo>
                      <a:close/>
                      <a:moveTo>
                        <a:pt x="134" y="246"/>
                      </a:moveTo>
                      <a:lnTo>
                        <a:pt x="110" y="258"/>
                      </a:lnTo>
                      <a:lnTo>
                        <a:pt x="126" y="291"/>
                      </a:lnTo>
                      <a:lnTo>
                        <a:pt x="150" y="280"/>
                      </a:lnTo>
                      <a:lnTo>
                        <a:pt x="134" y="246"/>
                      </a:lnTo>
                      <a:close/>
                      <a:moveTo>
                        <a:pt x="227" y="244"/>
                      </a:moveTo>
                      <a:lnTo>
                        <a:pt x="204" y="255"/>
                      </a:lnTo>
                      <a:lnTo>
                        <a:pt x="220" y="290"/>
                      </a:lnTo>
                      <a:lnTo>
                        <a:pt x="243" y="278"/>
                      </a:lnTo>
                      <a:lnTo>
                        <a:pt x="227" y="244"/>
                      </a:lnTo>
                      <a:close/>
                      <a:moveTo>
                        <a:pt x="321" y="243"/>
                      </a:moveTo>
                      <a:lnTo>
                        <a:pt x="297" y="254"/>
                      </a:lnTo>
                      <a:lnTo>
                        <a:pt x="313" y="289"/>
                      </a:lnTo>
                      <a:lnTo>
                        <a:pt x="338" y="277"/>
                      </a:lnTo>
                      <a:lnTo>
                        <a:pt x="321" y="243"/>
                      </a:lnTo>
                      <a:close/>
                      <a:moveTo>
                        <a:pt x="415" y="242"/>
                      </a:moveTo>
                      <a:lnTo>
                        <a:pt x="390" y="253"/>
                      </a:lnTo>
                      <a:lnTo>
                        <a:pt x="407" y="288"/>
                      </a:lnTo>
                      <a:lnTo>
                        <a:pt x="431" y="276"/>
                      </a:lnTo>
                      <a:lnTo>
                        <a:pt x="415" y="242"/>
                      </a:lnTo>
                      <a:close/>
                      <a:moveTo>
                        <a:pt x="508" y="240"/>
                      </a:moveTo>
                      <a:lnTo>
                        <a:pt x="484" y="252"/>
                      </a:lnTo>
                      <a:lnTo>
                        <a:pt x="501" y="285"/>
                      </a:lnTo>
                      <a:lnTo>
                        <a:pt x="524" y="274"/>
                      </a:lnTo>
                      <a:lnTo>
                        <a:pt x="508" y="240"/>
                      </a:lnTo>
                      <a:close/>
                      <a:moveTo>
                        <a:pt x="601" y="239"/>
                      </a:moveTo>
                      <a:lnTo>
                        <a:pt x="578" y="251"/>
                      </a:lnTo>
                      <a:lnTo>
                        <a:pt x="594" y="284"/>
                      </a:lnTo>
                      <a:lnTo>
                        <a:pt x="617" y="273"/>
                      </a:lnTo>
                      <a:lnTo>
                        <a:pt x="601" y="239"/>
                      </a:lnTo>
                      <a:close/>
                      <a:moveTo>
                        <a:pt x="695" y="238"/>
                      </a:moveTo>
                      <a:lnTo>
                        <a:pt x="671" y="250"/>
                      </a:lnTo>
                      <a:lnTo>
                        <a:pt x="687" y="283"/>
                      </a:lnTo>
                      <a:lnTo>
                        <a:pt x="711" y="271"/>
                      </a:lnTo>
                      <a:lnTo>
                        <a:pt x="695" y="238"/>
                      </a:lnTo>
                      <a:close/>
                      <a:moveTo>
                        <a:pt x="788" y="237"/>
                      </a:moveTo>
                      <a:lnTo>
                        <a:pt x="764" y="248"/>
                      </a:lnTo>
                      <a:lnTo>
                        <a:pt x="780" y="282"/>
                      </a:lnTo>
                      <a:lnTo>
                        <a:pt x="804" y="270"/>
                      </a:lnTo>
                      <a:lnTo>
                        <a:pt x="788" y="237"/>
                      </a:lnTo>
                      <a:close/>
                      <a:moveTo>
                        <a:pt x="159" y="233"/>
                      </a:moveTo>
                      <a:lnTo>
                        <a:pt x="136" y="245"/>
                      </a:lnTo>
                      <a:lnTo>
                        <a:pt x="152" y="278"/>
                      </a:lnTo>
                      <a:lnTo>
                        <a:pt x="175" y="267"/>
                      </a:lnTo>
                      <a:lnTo>
                        <a:pt x="159" y="233"/>
                      </a:lnTo>
                      <a:close/>
                      <a:moveTo>
                        <a:pt x="254" y="232"/>
                      </a:moveTo>
                      <a:lnTo>
                        <a:pt x="230" y="244"/>
                      </a:lnTo>
                      <a:lnTo>
                        <a:pt x="246" y="277"/>
                      </a:lnTo>
                      <a:lnTo>
                        <a:pt x="270" y="266"/>
                      </a:lnTo>
                      <a:lnTo>
                        <a:pt x="254" y="232"/>
                      </a:lnTo>
                      <a:close/>
                      <a:moveTo>
                        <a:pt x="347" y="231"/>
                      </a:moveTo>
                      <a:lnTo>
                        <a:pt x="323" y="243"/>
                      </a:lnTo>
                      <a:lnTo>
                        <a:pt x="339" y="276"/>
                      </a:lnTo>
                      <a:lnTo>
                        <a:pt x="363" y="265"/>
                      </a:lnTo>
                      <a:lnTo>
                        <a:pt x="347" y="231"/>
                      </a:lnTo>
                      <a:close/>
                      <a:moveTo>
                        <a:pt x="440" y="230"/>
                      </a:moveTo>
                      <a:lnTo>
                        <a:pt x="416" y="242"/>
                      </a:lnTo>
                      <a:lnTo>
                        <a:pt x="432" y="275"/>
                      </a:lnTo>
                      <a:lnTo>
                        <a:pt x="456" y="263"/>
                      </a:lnTo>
                      <a:lnTo>
                        <a:pt x="440" y="230"/>
                      </a:lnTo>
                      <a:close/>
                      <a:moveTo>
                        <a:pt x="533" y="228"/>
                      </a:moveTo>
                      <a:lnTo>
                        <a:pt x="510" y="239"/>
                      </a:lnTo>
                      <a:lnTo>
                        <a:pt x="526" y="274"/>
                      </a:lnTo>
                      <a:lnTo>
                        <a:pt x="549" y="262"/>
                      </a:lnTo>
                      <a:lnTo>
                        <a:pt x="533" y="228"/>
                      </a:lnTo>
                      <a:close/>
                      <a:moveTo>
                        <a:pt x="627" y="227"/>
                      </a:moveTo>
                      <a:lnTo>
                        <a:pt x="603" y="238"/>
                      </a:lnTo>
                      <a:lnTo>
                        <a:pt x="619" y="273"/>
                      </a:lnTo>
                      <a:lnTo>
                        <a:pt x="643" y="261"/>
                      </a:lnTo>
                      <a:lnTo>
                        <a:pt x="627" y="227"/>
                      </a:lnTo>
                      <a:close/>
                      <a:moveTo>
                        <a:pt x="720" y="225"/>
                      </a:moveTo>
                      <a:lnTo>
                        <a:pt x="696" y="237"/>
                      </a:lnTo>
                      <a:lnTo>
                        <a:pt x="712" y="270"/>
                      </a:lnTo>
                      <a:lnTo>
                        <a:pt x="736" y="260"/>
                      </a:lnTo>
                      <a:lnTo>
                        <a:pt x="720" y="225"/>
                      </a:lnTo>
                      <a:close/>
                      <a:moveTo>
                        <a:pt x="813" y="224"/>
                      </a:moveTo>
                      <a:lnTo>
                        <a:pt x="789" y="236"/>
                      </a:lnTo>
                      <a:lnTo>
                        <a:pt x="805" y="269"/>
                      </a:lnTo>
                      <a:lnTo>
                        <a:pt x="830" y="258"/>
                      </a:lnTo>
                      <a:lnTo>
                        <a:pt x="813" y="224"/>
                      </a:lnTo>
                      <a:close/>
                      <a:moveTo>
                        <a:pt x="92" y="222"/>
                      </a:moveTo>
                      <a:lnTo>
                        <a:pt x="67" y="235"/>
                      </a:lnTo>
                      <a:lnTo>
                        <a:pt x="84" y="268"/>
                      </a:lnTo>
                      <a:lnTo>
                        <a:pt x="108" y="256"/>
                      </a:lnTo>
                      <a:lnTo>
                        <a:pt x="92" y="222"/>
                      </a:lnTo>
                      <a:close/>
                      <a:moveTo>
                        <a:pt x="185" y="221"/>
                      </a:moveTo>
                      <a:lnTo>
                        <a:pt x="162" y="232"/>
                      </a:lnTo>
                      <a:lnTo>
                        <a:pt x="178" y="267"/>
                      </a:lnTo>
                      <a:lnTo>
                        <a:pt x="201" y="255"/>
                      </a:lnTo>
                      <a:lnTo>
                        <a:pt x="185" y="221"/>
                      </a:lnTo>
                      <a:close/>
                      <a:moveTo>
                        <a:pt x="279" y="220"/>
                      </a:moveTo>
                      <a:lnTo>
                        <a:pt x="255" y="231"/>
                      </a:lnTo>
                      <a:lnTo>
                        <a:pt x="271" y="265"/>
                      </a:lnTo>
                      <a:lnTo>
                        <a:pt x="295" y="254"/>
                      </a:lnTo>
                      <a:lnTo>
                        <a:pt x="279" y="220"/>
                      </a:lnTo>
                      <a:close/>
                      <a:moveTo>
                        <a:pt x="372" y="219"/>
                      </a:moveTo>
                      <a:lnTo>
                        <a:pt x="348" y="230"/>
                      </a:lnTo>
                      <a:lnTo>
                        <a:pt x="364" y="263"/>
                      </a:lnTo>
                      <a:lnTo>
                        <a:pt x="388" y="252"/>
                      </a:lnTo>
                      <a:lnTo>
                        <a:pt x="372" y="219"/>
                      </a:lnTo>
                      <a:close/>
                      <a:moveTo>
                        <a:pt x="465" y="217"/>
                      </a:moveTo>
                      <a:lnTo>
                        <a:pt x="441" y="229"/>
                      </a:lnTo>
                      <a:lnTo>
                        <a:pt x="458" y="262"/>
                      </a:lnTo>
                      <a:lnTo>
                        <a:pt x="481" y="251"/>
                      </a:lnTo>
                      <a:lnTo>
                        <a:pt x="465" y="217"/>
                      </a:lnTo>
                      <a:close/>
                      <a:moveTo>
                        <a:pt x="558" y="216"/>
                      </a:moveTo>
                      <a:lnTo>
                        <a:pt x="535" y="228"/>
                      </a:lnTo>
                      <a:lnTo>
                        <a:pt x="551" y="261"/>
                      </a:lnTo>
                      <a:lnTo>
                        <a:pt x="576" y="250"/>
                      </a:lnTo>
                      <a:lnTo>
                        <a:pt x="558" y="216"/>
                      </a:lnTo>
                      <a:close/>
                      <a:moveTo>
                        <a:pt x="653" y="215"/>
                      </a:moveTo>
                      <a:lnTo>
                        <a:pt x="628" y="227"/>
                      </a:lnTo>
                      <a:lnTo>
                        <a:pt x="644" y="260"/>
                      </a:lnTo>
                      <a:lnTo>
                        <a:pt x="669" y="248"/>
                      </a:lnTo>
                      <a:lnTo>
                        <a:pt x="653" y="215"/>
                      </a:lnTo>
                      <a:close/>
                      <a:moveTo>
                        <a:pt x="746" y="214"/>
                      </a:moveTo>
                      <a:lnTo>
                        <a:pt x="721" y="224"/>
                      </a:lnTo>
                      <a:lnTo>
                        <a:pt x="738" y="259"/>
                      </a:lnTo>
                      <a:lnTo>
                        <a:pt x="762" y="247"/>
                      </a:lnTo>
                      <a:lnTo>
                        <a:pt x="746" y="214"/>
                      </a:lnTo>
                      <a:close/>
                      <a:moveTo>
                        <a:pt x="840" y="212"/>
                      </a:moveTo>
                      <a:lnTo>
                        <a:pt x="815" y="223"/>
                      </a:lnTo>
                      <a:lnTo>
                        <a:pt x="832" y="258"/>
                      </a:lnTo>
                      <a:lnTo>
                        <a:pt x="856" y="246"/>
                      </a:lnTo>
                      <a:lnTo>
                        <a:pt x="840" y="212"/>
                      </a:lnTo>
                      <a:close/>
                      <a:moveTo>
                        <a:pt x="117" y="210"/>
                      </a:moveTo>
                      <a:lnTo>
                        <a:pt x="94" y="222"/>
                      </a:lnTo>
                      <a:lnTo>
                        <a:pt x="110" y="255"/>
                      </a:lnTo>
                      <a:lnTo>
                        <a:pt x="133" y="244"/>
                      </a:lnTo>
                      <a:lnTo>
                        <a:pt x="117" y="210"/>
                      </a:lnTo>
                      <a:close/>
                      <a:moveTo>
                        <a:pt x="211" y="209"/>
                      </a:moveTo>
                      <a:lnTo>
                        <a:pt x="187" y="221"/>
                      </a:lnTo>
                      <a:lnTo>
                        <a:pt x="203" y="254"/>
                      </a:lnTo>
                      <a:lnTo>
                        <a:pt x="227" y="243"/>
                      </a:lnTo>
                      <a:lnTo>
                        <a:pt x="211" y="209"/>
                      </a:lnTo>
                      <a:close/>
                      <a:moveTo>
                        <a:pt x="304" y="208"/>
                      </a:moveTo>
                      <a:lnTo>
                        <a:pt x="280" y="220"/>
                      </a:lnTo>
                      <a:lnTo>
                        <a:pt x="296" y="253"/>
                      </a:lnTo>
                      <a:lnTo>
                        <a:pt x="320" y="242"/>
                      </a:lnTo>
                      <a:lnTo>
                        <a:pt x="304" y="208"/>
                      </a:lnTo>
                      <a:close/>
                      <a:moveTo>
                        <a:pt x="397" y="206"/>
                      </a:moveTo>
                      <a:lnTo>
                        <a:pt x="373" y="217"/>
                      </a:lnTo>
                      <a:lnTo>
                        <a:pt x="389" y="252"/>
                      </a:lnTo>
                      <a:lnTo>
                        <a:pt x="413" y="240"/>
                      </a:lnTo>
                      <a:lnTo>
                        <a:pt x="397" y="206"/>
                      </a:lnTo>
                      <a:close/>
                      <a:moveTo>
                        <a:pt x="490" y="205"/>
                      </a:moveTo>
                      <a:lnTo>
                        <a:pt x="467" y="216"/>
                      </a:lnTo>
                      <a:lnTo>
                        <a:pt x="484" y="251"/>
                      </a:lnTo>
                      <a:lnTo>
                        <a:pt x="507" y="239"/>
                      </a:lnTo>
                      <a:lnTo>
                        <a:pt x="490" y="205"/>
                      </a:lnTo>
                      <a:close/>
                      <a:moveTo>
                        <a:pt x="585" y="204"/>
                      </a:moveTo>
                      <a:lnTo>
                        <a:pt x="561" y="215"/>
                      </a:lnTo>
                      <a:lnTo>
                        <a:pt x="577" y="248"/>
                      </a:lnTo>
                      <a:lnTo>
                        <a:pt x="601" y="238"/>
                      </a:lnTo>
                      <a:lnTo>
                        <a:pt x="585" y="204"/>
                      </a:lnTo>
                      <a:close/>
                      <a:moveTo>
                        <a:pt x="678" y="202"/>
                      </a:moveTo>
                      <a:lnTo>
                        <a:pt x="654" y="214"/>
                      </a:lnTo>
                      <a:lnTo>
                        <a:pt x="670" y="247"/>
                      </a:lnTo>
                      <a:lnTo>
                        <a:pt x="694" y="236"/>
                      </a:lnTo>
                      <a:lnTo>
                        <a:pt x="678" y="202"/>
                      </a:lnTo>
                      <a:close/>
                      <a:moveTo>
                        <a:pt x="771" y="201"/>
                      </a:moveTo>
                      <a:lnTo>
                        <a:pt x="747" y="213"/>
                      </a:lnTo>
                      <a:lnTo>
                        <a:pt x="763" y="246"/>
                      </a:lnTo>
                      <a:lnTo>
                        <a:pt x="787" y="235"/>
                      </a:lnTo>
                      <a:lnTo>
                        <a:pt x="771" y="201"/>
                      </a:lnTo>
                      <a:close/>
                      <a:moveTo>
                        <a:pt x="142" y="198"/>
                      </a:moveTo>
                      <a:lnTo>
                        <a:pt x="119" y="209"/>
                      </a:lnTo>
                      <a:lnTo>
                        <a:pt x="135" y="243"/>
                      </a:lnTo>
                      <a:lnTo>
                        <a:pt x="159" y="232"/>
                      </a:lnTo>
                      <a:lnTo>
                        <a:pt x="142" y="198"/>
                      </a:lnTo>
                      <a:close/>
                      <a:moveTo>
                        <a:pt x="236" y="197"/>
                      </a:moveTo>
                      <a:lnTo>
                        <a:pt x="212" y="208"/>
                      </a:lnTo>
                      <a:lnTo>
                        <a:pt x="228" y="242"/>
                      </a:lnTo>
                      <a:lnTo>
                        <a:pt x="253" y="230"/>
                      </a:lnTo>
                      <a:lnTo>
                        <a:pt x="236" y="197"/>
                      </a:lnTo>
                      <a:close/>
                      <a:moveTo>
                        <a:pt x="330" y="195"/>
                      </a:moveTo>
                      <a:lnTo>
                        <a:pt x="305" y="207"/>
                      </a:lnTo>
                      <a:lnTo>
                        <a:pt x="321" y="240"/>
                      </a:lnTo>
                      <a:lnTo>
                        <a:pt x="346" y="229"/>
                      </a:lnTo>
                      <a:lnTo>
                        <a:pt x="330" y="195"/>
                      </a:lnTo>
                      <a:close/>
                      <a:moveTo>
                        <a:pt x="423" y="194"/>
                      </a:moveTo>
                      <a:lnTo>
                        <a:pt x="400" y="206"/>
                      </a:lnTo>
                      <a:lnTo>
                        <a:pt x="416" y="239"/>
                      </a:lnTo>
                      <a:lnTo>
                        <a:pt x="439" y="228"/>
                      </a:lnTo>
                      <a:lnTo>
                        <a:pt x="423" y="194"/>
                      </a:lnTo>
                      <a:close/>
                      <a:moveTo>
                        <a:pt x="517" y="193"/>
                      </a:moveTo>
                      <a:lnTo>
                        <a:pt x="493" y="205"/>
                      </a:lnTo>
                      <a:lnTo>
                        <a:pt x="509" y="238"/>
                      </a:lnTo>
                      <a:lnTo>
                        <a:pt x="533" y="227"/>
                      </a:lnTo>
                      <a:lnTo>
                        <a:pt x="517" y="193"/>
                      </a:lnTo>
                      <a:close/>
                      <a:moveTo>
                        <a:pt x="610" y="192"/>
                      </a:moveTo>
                      <a:lnTo>
                        <a:pt x="586" y="202"/>
                      </a:lnTo>
                      <a:lnTo>
                        <a:pt x="602" y="237"/>
                      </a:lnTo>
                      <a:lnTo>
                        <a:pt x="626" y="225"/>
                      </a:lnTo>
                      <a:lnTo>
                        <a:pt x="610" y="192"/>
                      </a:lnTo>
                      <a:close/>
                      <a:moveTo>
                        <a:pt x="703" y="190"/>
                      </a:moveTo>
                      <a:lnTo>
                        <a:pt x="679" y="201"/>
                      </a:lnTo>
                      <a:lnTo>
                        <a:pt x="695" y="236"/>
                      </a:lnTo>
                      <a:lnTo>
                        <a:pt x="719" y="224"/>
                      </a:lnTo>
                      <a:lnTo>
                        <a:pt x="703" y="190"/>
                      </a:lnTo>
                      <a:close/>
                      <a:moveTo>
                        <a:pt x="796" y="189"/>
                      </a:moveTo>
                      <a:lnTo>
                        <a:pt x="773" y="200"/>
                      </a:lnTo>
                      <a:lnTo>
                        <a:pt x="789" y="235"/>
                      </a:lnTo>
                      <a:lnTo>
                        <a:pt x="812" y="223"/>
                      </a:lnTo>
                      <a:lnTo>
                        <a:pt x="796" y="189"/>
                      </a:lnTo>
                      <a:close/>
                      <a:moveTo>
                        <a:pt x="74" y="187"/>
                      </a:moveTo>
                      <a:lnTo>
                        <a:pt x="50" y="199"/>
                      </a:lnTo>
                      <a:lnTo>
                        <a:pt x="66" y="232"/>
                      </a:lnTo>
                      <a:lnTo>
                        <a:pt x="90" y="221"/>
                      </a:lnTo>
                      <a:lnTo>
                        <a:pt x="74" y="187"/>
                      </a:lnTo>
                      <a:close/>
                      <a:moveTo>
                        <a:pt x="169" y="186"/>
                      </a:moveTo>
                      <a:lnTo>
                        <a:pt x="144" y="198"/>
                      </a:lnTo>
                      <a:lnTo>
                        <a:pt x="161" y="231"/>
                      </a:lnTo>
                      <a:lnTo>
                        <a:pt x="185" y="220"/>
                      </a:lnTo>
                      <a:lnTo>
                        <a:pt x="169" y="186"/>
                      </a:lnTo>
                      <a:close/>
                      <a:moveTo>
                        <a:pt x="262" y="184"/>
                      </a:moveTo>
                      <a:lnTo>
                        <a:pt x="238" y="195"/>
                      </a:lnTo>
                      <a:lnTo>
                        <a:pt x="254" y="230"/>
                      </a:lnTo>
                      <a:lnTo>
                        <a:pt x="278" y="219"/>
                      </a:lnTo>
                      <a:lnTo>
                        <a:pt x="262" y="184"/>
                      </a:lnTo>
                      <a:close/>
                      <a:moveTo>
                        <a:pt x="355" y="183"/>
                      </a:moveTo>
                      <a:lnTo>
                        <a:pt x="331" y="194"/>
                      </a:lnTo>
                      <a:lnTo>
                        <a:pt x="348" y="229"/>
                      </a:lnTo>
                      <a:lnTo>
                        <a:pt x="371" y="217"/>
                      </a:lnTo>
                      <a:lnTo>
                        <a:pt x="355" y="183"/>
                      </a:lnTo>
                      <a:close/>
                      <a:moveTo>
                        <a:pt x="448" y="182"/>
                      </a:moveTo>
                      <a:lnTo>
                        <a:pt x="425" y="193"/>
                      </a:lnTo>
                      <a:lnTo>
                        <a:pt x="441" y="227"/>
                      </a:lnTo>
                      <a:lnTo>
                        <a:pt x="465" y="215"/>
                      </a:lnTo>
                      <a:lnTo>
                        <a:pt x="448" y="182"/>
                      </a:lnTo>
                      <a:close/>
                      <a:moveTo>
                        <a:pt x="542" y="181"/>
                      </a:moveTo>
                      <a:lnTo>
                        <a:pt x="518" y="192"/>
                      </a:lnTo>
                      <a:lnTo>
                        <a:pt x="534" y="225"/>
                      </a:lnTo>
                      <a:lnTo>
                        <a:pt x="558" y="214"/>
                      </a:lnTo>
                      <a:lnTo>
                        <a:pt x="542" y="181"/>
                      </a:lnTo>
                      <a:close/>
                      <a:moveTo>
                        <a:pt x="635" y="179"/>
                      </a:moveTo>
                      <a:lnTo>
                        <a:pt x="611" y="191"/>
                      </a:lnTo>
                      <a:lnTo>
                        <a:pt x="627" y="224"/>
                      </a:lnTo>
                      <a:lnTo>
                        <a:pt x="651" y="213"/>
                      </a:lnTo>
                      <a:lnTo>
                        <a:pt x="635" y="179"/>
                      </a:lnTo>
                      <a:close/>
                      <a:moveTo>
                        <a:pt x="728" y="178"/>
                      </a:moveTo>
                      <a:lnTo>
                        <a:pt x="704" y="190"/>
                      </a:lnTo>
                      <a:lnTo>
                        <a:pt x="721" y="223"/>
                      </a:lnTo>
                      <a:lnTo>
                        <a:pt x="744" y="212"/>
                      </a:lnTo>
                      <a:lnTo>
                        <a:pt x="728" y="178"/>
                      </a:lnTo>
                      <a:close/>
                      <a:moveTo>
                        <a:pt x="823" y="176"/>
                      </a:moveTo>
                      <a:lnTo>
                        <a:pt x="799" y="189"/>
                      </a:lnTo>
                      <a:lnTo>
                        <a:pt x="815" y="222"/>
                      </a:lnTo>
                      <a:lnTo>
                        <a:pt x="839" y="210"/>
                      </a:lnTo>
                      <a:lnTo>
                        <a:pt x="823" y="176"/>
                      </a:lnTo>
                      <a:close/>
                      <a:moveTo>
                        <a:pt x="101" y="175"/>
                      </a:moveTo>
                      <a:lnTo>
                        <a:pt x="77" y="186"/>
                      </a:lnTo>
                      <a:lnTo>
                        <a:pt x="93" y="220"/>
                      </a:lnTo>
                      <a:lnTo>
                        <a:pt x="117" y="208"/>
                      </a:lnTo>
                      <a:lnTo>
                        <a:pt x="101" y="175"/>
                      </a:lnTo>
                      <a:close/>
                      <a:moveTo>
                        <a:pt x="194" y="174"/>
                      </a:moveTo>
                      <a:lnTo>
                        <a:pt x="170" y="185"/>
                      </a:lnTo>
                      <a:lnTo>
                        <a:pt x="186" y="219"/>
                      </a:lnTo>
                      <a:lnTo>
                        <a:pt x="210" y="207"/>
                      </a:lnTo>
                      <a:lnTo>
                        <a:pt x="194" y="174"/>
                      </a:lnTo>
                      <a:close/>
                      <a:moveTo>
                        <a:pt x="287" y="172"/>
                      </a:moveTo>
                      <a:lnTo>
                        <a:pt x="263" y="184"/>
                      </a:lnTo>
                      <a:lnTo>
                        <a:pt x="279" y="217"/>
                      </a:lnTo>
                      <a:lnTo>
                        <a:pt x="303" y="206"/>
                      </a:lnTo>
                      <a:lnTo>
                        <a:pt x="287" y="172"/>
                      </a:lnTo>
                      <a:close/>
                      <a:moveTo>
                        <a:pt x="380" y="171"/>
                      </a:moveTo>
                      <a:lnTo>
                        <a:pt x="357" y="183"/>
                      </a:lnTo>
                      <a:lnTo>
                        <a:pt x="373" y="216"/>
                      </a:lnTo>
                      <a:lnTo>
                        <a:pt x="396" y="205"/>
                      </a:lnTo>
                      <a:lnTo>
                        <a:pt x="380" y="171"/>
                      </a:lnTo>
                      <a:close/>
                      <a:moveTo>
                        <a:pt x="474" y="170"/>
                      </a:moveTo>
                      <a:lnTo>
                        <a:pt x="450" y="181"/>
                      </a:lnTo>
                      <a:lnTo>
                        <a:pt x="466" y="215"/>
                      </a:lnTo>
                      <a:lnTo>
                        <a:pt x="490" y="204"/>
                      </a:lnTo>
                      <a:lnTo>
                        <a:pt x="474" y="170"/>
                      </a:lnTo>
                      <a:close/>
                      <a:moveTo>
                        <a:pt x="567" y="168"/>
                      </a:moveTo>
                      <a:lnTo>
                        <a:pt x="543" y="179"/>
                      </a:lnTo>
                      <a:lnTo>
                        <a:pt x="559" y="214"/>
                      </a:lnTo>
                      <a:lnTo>
                        <a:pt x="584" y="202"/>
                      </a:lnTo>
                      <a:lnTo>
                        <a:pt x="567" y="168"/>
                      </a:lnTo>
                      <a:close/>
                      <a:moveTo>
                        <a:pt x="661" y="167"/>
                      </a:moveTo>
                      <a:lnTo>
                        <a:pt x="636" y="178"/>
                      </a:lnTo>
                      <a:lnTo>
                        <a:pt x="653" y="213"/>
                      </a:lnTo>
                      <a:lnTo>
                        <a:pt x="677" y="201"/>
                      </a:lnTo>
                      <a:lnTo>
                        <a:pt x="661" y="167"/>
                      </a:lnTo>
                      <a:close/>
                      <a:moveTo>
                        <a:pt x="754" y="166"/>
                      </a:moveTo>
                      <a:lnTo>
                        <a:pt x="731" y="177"/>
                      </a:lnTo>
                      <a:lnTo>
                        <a:pt x="747" y="210"/>
                      </a:lnTo>
                      <a:lnTo>
                        <a:pt x="770" y="199"/>
                      </a:lnTo>
                      <a:lnTo>
                        <a:pt x="754" y="166"/>
                      </a:lnTo>
                      <a:close/>
                      <a:moveTo>
                        <a:pt x="126" y="162"/>
                      </a:moveTo>
                      <a:lnTo>
                        <a:pt x="102" y="174"/>
                      </a:lnTo>
                      <a:lnTo>
                        <a:pt x="118" y="208"/>
                      </a:lnTo>
                      <a:lnTo>
                        <a:pt x="142" y="197"/>
                      </a:lnTo>
                      <a:lnTo>
                        <a:pt x="126" y="162"/>
                      </a:lnTo>
                      <a:close/>
                      <a:moveTo>
                        <a:pt x="219" y="161"/>
                      </a:moveTo>
                      <a:lnTo>
                        <a:pt x="195" y="172"/>
                      </a:lnTo>
                      <a:lnTo>
                        <a:pt x="211" y="207"/>
                      </a:lnTo>
                      <a:lnTo>
                        <a:pt x="235" y="195"/>
                      </a:lnTo>
                      <a:lnTo>
                        <a:pt x="219" y="161"/>
                      </a:lnTo>
                      <a:close/>
                      <a:moveTo>
                        <a:pt x="312" y="160"/>
                      </a:moveTo>
                      <a:lnTo>
                        <a:pt x="289" y="171"/>
                      </a:lnTo>
                      <a:lnTo>
                        <a:pt x="305" y="205"/>
                      </a:lnTo>
                      <a:lnTo>
                        <a:pt x="328" y="193"/>
                      </a:lnTo>
                      <a:lnTo>
                        <a:pt x="312" y="160"/>
                      </a:lnTo>
                      <a:close/>
                      <a:moveTo>
                        <a:pt x="405" y="159"/>
                      </a:moveTo>
                      <a:lnTo>
                        <a:pt x="382" y="170"/>
                      </a:lnTo>
                      <a:lnTo>
                        <a:pt x="398" y="204"/>
                      </a:lnTo>
                      <a:lnTo>
                        <a:pt x="423" y="192"/>
                      </a:lnTo>
                      <a:lnTo>
                        <a:pt x="405" y="159"/>
                      </a:lnTo>
                      <a:close/>
                      <a:moveTo>
                        <a:pt x="500" y="158"/>
                      </a:moveTo>
                      <a:lnTo>
                        <a:pt x="475" y="169"/>
                      </a:lnTo>
                      <a:lnTo>
                        <a:pt x="492" y="202"/>
                      </a:lnTo>
                      <a:lnTo>
                        <a:pt x="516" y="191"/>
                      </a:lnTo>
                      <a:lnTo>
                        <a:pt x="500" y="158"/>
                      </a:lnTo>
                      <a:close/>
                      <a:moveTo>
                        <a:pt x="593" y="156"/>
                      </a:moveTo>
                      <a:lnTo>
                        <a:pt x="569" y="168"/>
                      </a:lnTo>
                      <a:lnTo>
                        <a:pt x="585" y="201"/>
                      </a:lnTo>
                      <a:lnTo>
                        <a:pt x="609" y="190"/>
                      </a:lnTo>
                      <a:lnTo>
                        <a:pt x="593" y="156"/>
                      </a:lnTo>
                      <a:close/>
                      <a:moveTo>
                        <a:pt x="686" y="155"/>
                      </a:moveTo>
                      <a:lnTo>
                        <a:pt x="663" y="167"/>
                      </a:lnTo>
                      <a:lnTo>
                        <a:pt x="679" y="200"/>
                      </a:lnTo>
                      <a:lnTo>
                        <a:pt x="702" y="189"/>
                      </a:lnTo>
                      <a:lnTo>
                        <a:pt x="686" y="155"/>
                      </a:lnTo>
                      <a:close/>
                      <a:moveTo>
                        <a:pt x="779" y="153"/>
                      </a:moveTo>
                      <a:lnTo>
                        <a:pt x="756" y="164"/>
                      </a:lnTo>
                      <a:lnTo>
                        <a:pt x="772" y="199"/>
                      </a:lnTo>
                      <a:lnTo>
                        <a:pt x="796" y="187"/>
                      </a:lnTo>
                      <a:lnTo>
                        <a:pt x="779" y="153"/>
                      </a:lnTo>
                      <a:close/>
                      <a:moveTo>
                        <a:pt x="58" y="152"/>
                      </a:moveTo>
                      <a:lnTo>
                        <a:pt x="34" y="163"/>
                      </a:lnTo>
                      <a:lnTo>
                        <a:pt x="50" y="197"/>
                      </a:lnTo>
                      <a:lnTo>
                        <a:pt x="74" y="185"/>
                      </a:lnTo>
                      <a:lnTo>
                        <a:pt x="58" y="152"/>
                      </a:lnTo>
                      <a:close/>
                      <a:moveTo>
                        <a:pt x="151" y="151"/>
                      </a:moveTo>
                      <a:lnTo>
                        <a:pt x="127" y="162"/>
                      </a:lnTo>
                      <a:lnTo>
                        <a:pt x="143" y="195"/>
                      </a:lnTo>
                      <a:lnTo>
                        <a:pt x="167" y="184"/>
                      </a:lnTo>
                      <a:lnTo>
                        <a:pt x="151" y="151"/>
                      </a:lnTo>
                      <a:close/>
                      <a:moveTo>
                        <a:pt x="244" y="149"/>
                      </a:moveTo>
                      <a:lnTo>
                        <a:pt x="220" y="161"/>
                      </a:lnTo>
                      <a:lnTo>
                        <a:pt x="238" y="194"/>
                      </a:lnTo>
                      <a:lnTo>
                        <a:pt x="261" y="183"/>
                      </a:lnTo>
                      <a:lnTo>
                        <a:pt x="244" y="149"/>
                      </a:lnTo>
                      <a:close/>
                      <a:moveTo>
                        <a:pt x="338" y="148"/>
                      </a:moveTo>
                      <a:lnTo>
                        <a:pt x="315" y="159"/>
                      </a:lnTo>
                      <a:lnTo>
                        <a:pt x="331" y="193"/>
                      </a:lnTo>
                      <a:lnTo>
                        <a:pt x="354" y="182"/>
                      </a:lnTo>
                      <a:lnTo>
                        <a:pt x="338" y="148"/>
                      </a:lnTo>
                      <a:close/>
                      <a:moveTo>
                        <a:pt x="432" y="146"/>
                      </a:moveTo>
                      <a:lnTo>
                        <a:pt x="408" y="158"/>
                      </a:lnTo>
                      <a:lnTo>
                        <a:pt x="424" y="192"/>
                      </a:lnTo>
                      <a:lnTo>
                        <a:pt x="448" y="181"/>
                      </a:lnTo>
                      <a:lnTo>
                        <a:pt x="432" y="146"/>
                      </a:lnTo>
                      <a:close/>
                      <a:moveTo>
                        <a:pt x="525" y="145"/>
                      </a:moveTo>
                      <a:lnTo>
                        <a:pt x="501" y="156"/>
                      </a:lnTo>
                      <a:lnTo>
                        <a:pt x="517" y="191"/>
                      </a:lnTo>
                      <a:lnTo>
                        <a:pt x="541" y="179"/>
                      </a:lnTo>
                      <a:lnTo>
                        <a:pt x="525" y="145"/>
                      </a:lnTo>
                      <a:close/>
                      <a:moveTo>
                        <a:pt x="618" y="144"/>
                      </a:moveTo>
                      <a:lnTo>
                        <a:pt x="594" y="155"/>
                      </a:lnTo>
                      <a:lnTo>
                        <a:pt x="611" y="189"/>
                      </a:lnTo>
                      <a:lnTo>
                        <a:pt x="634" y="177"/>
                      </a:lnTo>
                      <a:lnTo>
                        <a:pt x="618" y="144"/>
                      </a:lnTo>
                      <a:close/>
                      <a:moveTo>
                        <a:pt x="711" y="143"/>
                      </a:moveTo>
                      <a:lnTo>
                        <a:pt x="688" y="154"/>
                      </a:lnTo>
                      <a:lnTo>
                        <a:pt x="704" y="187"/>
                      </a:lnTo>
                      <a:lnTo>
                        <a:pt x="727" y="176"/>
                      </a:lnTo>
                      <a:lnTo>
                        <a:pt x="711" y="143"/>
                      </a:lnTo>
                      <a:close/>
                      <a:moveTo>
                        <a:pt x="805" y="141"/>
                      </a:moveTo>
                      <a:lnTo>
                        <a:pt x="781" y="153"/>
                      </a:lnTo>
                      <a:lnTo>
                        <a:pt x="797" y="186"/>
                      </a:lnTo>
                      <a:lnTo>
                        <a:pt x="821" y="175"/>
                      </a:lnTo>
                      <a:lnTo>
                        <a:pt x="805" y="141"/>
                      </a:lnTo>
                      <a:close/>
                      <a:moveTo>
                        <a:pt x="84" y="139"/>
                      </a:moveTo>
                      <a:lnTo>
                        <a:pt x="59" y="151"/>
                      </a:lnTo>
                      <a:lnTo>
                        <a:pt x="75" y="185"/>
                      </a:lnTo>
                      <a:lnTo>
                        <a:pt x="100" y="174"/>
                      </a:lnTo>
                      <a:lnTo>
                        <a:pt x="84" y="139"/>
                      </a:lnTo>
                      <a:close/>
                      <a:moveTo>
                        <a:pt x="177" y="138"/>
                      </a:moveTo>
                      <a:lnTo>
                        <a:pt x="152" y="149"/>
                      </a:lnTo>
                      <a:lnTo>
                        <a:pt x="169" y="183"/>
                      </a:lnTo>
                      <a:lnTo>
                        <a:pt x="193" y="171"/>
                      </a:lnTo>
                      <a:lnTo>
                        <a:pt x="177" y="138"/>
                      </a:lnTo>
                      <a:close/>
                      <a:moveTo>
                        <a:pt x="270" y="137"/>
                      </a:moveTo>
                      <a:lnTo>
                        <a:pt x="247" y="148"/>
                      </a:lnTo>
                      <a:lnTo>
                        <a:pt x="263" y="182"/>
                      </a:lnTo>
                      <a:lnTo>
                        <a:pt x="286" y="170"/>
                      </a:lnTo>
                      <a:lnTo>
                        <a:pt x="270" y="137"/>
                      </a:lnTo>
                      <a:close/>
                      <a:moveTo>
                        <a:pt x="364" y="136"/>
                      </a:moveTo>
                      <a:lnTo>
                        <a:pt x="340" y="147"/>
                      </a:lnTo>
                      <a:lnTo>
                        <a:pt x="356" y="181"/>
                      </a:lnTo>
                      <a:lnTo>
                        <a:pt x="380" y="169"/>
                      </a:lnTo>
                      <a:lnTo>
                        <a:pt x="364" y="136"/>
                      </a:lnTo>
                      <a:close/>
                      <a:moveTo>
                        <a:pt x="457" y="134"/>
                      </a:moveTo>
                      <a:lnTo>
                        <a:pt x="433" y="146"/>
                      </a:lnTo>
                      <a:lnTo>
                        <a:pt x="449" y="179"/>
                      </a:lnTo>
                      <a:lnTo>
                        <a:pt x="473" y="168"/>
                      </a:lnTo>
                      <a:lnTo>
                        <a:pt x="457" y="134"/>
                      </a:lnTo>
                      <a:close/>
                      <a:moveTo>
                        <a:pt x="550" y="133"/>
                      </a:moveTo>
                      <a:lnTo>
                        <a:pt x="526" y="145"/>
                      </a:lnTo>
                      <a:lnTo>
                        <a:pt x="542" y="178"/>
                      </a:lnTo>
                      <a:lnTo>
                        <a:pt x="566" y="167"/>
                      </a:lnTo>
                      <a:lnTo>
                        <a:pt x="550" y="133"/>
                      </a:lnTo>
                      <a:close/>
                      <a:moveTo>
                        <a:pt x="643" y="131"/>
                      </a:moveTo>
                      <a:lnTo>
                        <a:pt x="620" y="143"/>
                      </a:lnTo>
                      <a:lnTo>
                        <a:pt x="636" y="177"/>
                      </a:lnTo>
                      <a:lnTo>
                        <a:pt x="659" y="166"/>
                      </a:lnTo>
                      <a:lnTo>
                        <a:pt x="643" y="131"/>
                      </a:lnTo>
                      <a:close/>
                      <a:moveTo>
                        <a:pt x="738" y="130"/>
                      </a:moveTo>
                      <a:lnTo>
                        <a:pt x="713" y="141"/>
                      </a:lnTo>
                      <a:lnTo>
                        <a:pt x="730" y="176"/>
                      </a:lnTo>
                      <a:lnTo>
                        <a:pt x="754" y="164"/>
                      </a:lnTo>
                      <a:lnTo>
                        <a:pt x="738" y="130"/>
                      </a:lnTo>
                      <a:close/>
                      <a:moveTo>
                        <a:pt x="109" y="128"/>
                      </a:moveTo>
                      <a:lnTo>
                        <a:pt x="85" y="139"/>
                      </a:lnTo>
                      <a:lnTo>
                        <a:pt x="101" y="172"/>
                      </a:lnTo>
                      <a:lnTo>
                        <a:pt x="125" y="161"/>
                      </a:lnTo>
                      <a:lnTo>
                        <a:pt x="109" y="128"/>
                      </a:lnTo>
                      <a:close/>
                      <a:moveTo>
                        <a:pt x="202" y="125"/>
                      </a:moveTo>
                      <a:lnTo>
                        <a:pt x="178" y="137"/>
                      </a:lnTo>
                      <a:lnTo>
                        <a:pt x="195" y="171"/>
                      </a:lnTo>
                      <a:lnTo>
                        <a:pt x="218" y="160"/>
                      </a:lnTo>
                      <a:lnTo>
                        <a:pt x="202" y="125"/>
                      </a:lnTo>
                      <a:close/>
                      <a:moveTo>
                        <a:pt x="295" y="124"/>
                      </a:moveTo>
                      <a:lnTo>
                        <a:pt x="272" y="136"/>
                      </a:lnTo>
                      <a:lnTo>
                        <a:pt x="288" y="170"/>
                      </a:lnTo>
                      <a:lnTo>
                        <a:pt x="312" y="159"/>
                      </a:lnTo>
                      <a:lnTo>
                        <a:pt x="295" y="124"/>
                      </a:lnTo>
                      <a:close/>
                      <a:moveTo>
                        <a:pt x="389" y="123"/>
                      </a:moveTo>
                      <a:lnTo>
                        <a:pt x="365" y="134"/>
                      </a:lnTo>
                      <a:lnTo>
                        <a:pt x="381" y="169"/>
                      </a:lnTo>
                      <a:lnTo>
                        <a:pt x="405" y="158"/>
                      </a:lnTo>
                      <a:lnTo>
                        <a:pt x="389" y="123"/>
                      </a:lnTo>
                      <a:close/>
                      <a:moveTo>
                        <a:pt x="482" y="122"/>
                      </a:moveTo>
                      <a:lnTo>
                        <a:pt x="458" y="133"/>
                      </a:lnTo>
                      <a:lnTo>
                        <a:pt x="474" y="167"/>
                      </a:lnTo>
                      <a:lnTo>
                        <a:pt x="498" y="155"/>
                      </a:lnTo>
                      <a:lnTo>
                        <a:pt x="482" y="122"/>
                      </a:lnTo>
                      <a:close/>
                      <a:moveTo>
                        <a:pt x="576" y="121"/>
                      </a:moveTo>
                      <a:lnTo>
                        <a:pt x="551" y="132"/>
                      </a:lnTo>
                      <a:lnTo>
                        <a:pt x="569" y="166"/>
                      </a:lnTo>
                      <a:lnTo>
                        <a:pt x="592" y="154"/>
                      </a:lnTo>
                      <a:lnTo>
                        <a:pt x="576" y="121"/>
                      </a:lnTo>
                      <a:close/>
                      <a:moveTo>
                        <a:pt x="669" y="120"/>
                      </a:moveTo>
                      <a:lnTo>
                        <a:pt x="646" y="131"/>
                      </a:lnTo>
                      <a:lnTo>
                        <a:pt x="662" y="164"/>
                      </a:lnTo>
                      <a:lnTo>
                        <a:pt x="686" y="153"/>
                      </a:lnTo>
                      <a:lnTo>
                        <a:pt x="669" y="120"/>
                      </a:lnTo>
                      <a:close/>
                      <a:moveTo>
                        <a:pt x="763" y="118"/>
                      </a:moveTo>
                      <a:lnTo>
                        <a:pt x="739" y="130"/>
                      </a:lnTo>
                      <a:lnTo>
                        <a:pt x="755" y="163"/>
                      </a:lnTo>
                      <a:lnTo>
                        <a:pt x="779" y="152"/>
                      </a:lnTo>
                      <a:lnTo>
                        <a:pt x="763" y="118"/>
                      </a:lnTo>
                      <a:close/>
                      <a:moveTo>
                        <a:pt x="41" y="116"/>
                      </a:moveTo>
                      <a:lnTo>
                        <a:pt x="17" y="128"/>
                      </a:lnTo>
                      <a:lnTo>
                        <a:pt x="33" y="162"/>
                      </a:lnTo>
                      <a:lnTo>
                        <a:pt x="57" y="149"/>
                      </a:lnTo>
                      <a:lnTo>
                        <a:pt x="41" y="116"/>
                      </a:lnTo>
                      <a:close/>
                      <a:moveTo>
                        <a:pt x="134" y="115"/>
                      </a:moveTo>
                      <a:lnTo>
                        <a:pt x="110" y="126"/>
                      </a:lnTo>
                      <a:lnTo>
                        <a:pt x="126" y="160"/>
                      </a:lnTo>
                      <a:lnTo>
                        <a:pt x="150" y="148"/>
                      </a:lnTo>
                      <a:lnTo>
                        <a:pt x="134" y="115"/>
                      </a:lnTo>
                      <a:close/>
                      <a:moveTo>
                        <a:pt x="227" y="114"/>
                      </a:moveTo>
                      <a:lnTo>
                        <a:pt x="204" y="125"/>
                      </a:lnTo>
                      <a:lnTo>
                        <a:pt x="220" y="159"/>
                      </a:lnTo>
                      <a:lnTo>
                        <a:pt x="243" y="147"/>
                      </a:lnTo>
                      <a:lnTo>
                        <a:pt x="227" y="114"/>
                      </a:lnTo>
                      <a:close/>
                      <a:moveTo>
                        <a:pt x="321" y="113"/>
                      </a:moveTo>
                      <a:lnTo>
                        <a:pt x="297" y="124"/>
                      </a:lnTo>
                      <a:lnTo>
                        <a:pt x="313" y="158"/>
                      </a:lnTo>
                      <a:lnTo>
                        <a:pt x="338" y="146"/>
                      </a:lnTo>
                      <a:lnTo>
                        <a:pt x="321" y="113"/>
                      </a:lnTo>
                      <a:close/>
                      <a:moveTo>
                        <a:pt x="415" y="111"/>
                      </a:moveTo>
                      <a:lnTo>
                        <a:pt x="390" y="123"/>
                      </a:lnTo>
                      <a:lnTo>
                        <a:pt x="407" y="156"/>
                      </a:lnTo>
                      <a:lnTo>
                        <a:pt x="431" y="145"/>
                      </a:lnTo>
                      <a:lnTo>
                        <a:pt x="415" y="111"/>
                      </a:lnTo>
                      <a:close/>
                      <a:moveTo>
                        <a:pt x="508" y="109"/>
                      </a:moveTo>
                      <a:lnTo>
                        <a:pt x="484" y="121"/>
                      </a:lnTo>
                      <a:lnTo>
                        <a:pt x="500" y="155"/>
                      </a:lnTo>
                      <a:lnTo>
                        <a:pt x="524" y="144"/>
                      </a:lnTo>
                      <a:lnTo>
                        <a:pt x="508" y="109"/>
                      </a:lnTo>
                      <a:close/>
                      <a:moveTo>
                        <a:pt x="601" y="108"/>
                      </a:moveTo>
                      <a:lnTo>
                        <a:pt x="578" y="120"/>
                      </a:lnTo>
                      <a:lnTo>
                        <a:pt x="594" y="154"/>
                      </a:lnTo>
                      <a:lnTo>
                        <a:pt x="617" y="143"/>
                      </a:lnTo>
                      <a:lnTo>
                        <a:pt x="601" y="108"/>
                      </a:lnTo>
                      <a:close/>
                      <a:moveTo>
                        <a:pt x="695" y="107"/>
                      </a:moveTo>
                      <a:lnTo>
                        <a:pt x="671" y="118"/>
                      </a:lnTo>
                      <a:lnTo>
                        <a:pt x="687" y="152"/>
                      </a:lnTo>
                      <a:lnTo>
                        <a:pt x="711" y="141"/>
                      </a:lnTo>
                      <a:lnTo>
                        <a:pt x="695" y="107"/>
                      </a:lnTo>
                      <a:close/>
                      <a:moveTo>
                        <a:pt x="788" y="106"/>
                      </a:moveTo>
                      <a:lnTo>
                        <a:pt x="764" y="117"/>
                      </a:lnTo>
                      <a:lnTo>
                        <a:pt x="780" y="151"/>
                      </a:lnTo>
                      <a:lnTo>
                        <a:pt x="804" y="139"/>
                      </a:lnTo>
                      <a:lnTo>
                        <a:pt x="788" y="106"/>
                      </a:lnTo>
                      <a:close/>
                      <a:moveTo>
                        <a:pt x="66" y="105"/>
                      </a:moveTo>
                      <a:lnTo>
                        <a:pt x="42" y="115"/>
                      </a:lnTo>
                      <a:lnTo>
                        <a:pt x="58" y="149"/>
                      </a:lnTo>
                      <a:lnTo>
                        <a:pt x="82" y="138"/>
                      </a:lnTo>
                      <a:lnTo>
                        <a:pt x="66" y="105"/>
                      </a:lnTo>
                      <a:close/>
                      <a:moveTo>
                        <a:pt x="159" y="102"/>
                      </a:moveTo>
                      <a:lnTo>
                        <a:pt x="136" y="114"/>
                      </a:lnTo>
                      <a:lnTo>
                        <a:pt x="152" y="148"/>
                      </a:lnTo>
                      <a:lnTo>
                        <a:pt x="175" y="137"/>
                      </a:lnTo>
                      <a:lnTo>
                        <a:pt x="159" y="102"/>
                      </a:lnTo>
                      <a:close/>
                      <a:moveTo>
                        <a:pt x="254" y="101"/>
                      </a:moveTo>
                      <a:lnTo>
                        <a:pt x="230" y="113"/>
                      </a:lnTo>
                      <a:lnTo>
                        <a:pt x="246" y="147"/>
                      </a:lnTo>
                      <a:lnTo>
                        <a:pt x="270" y="136"/>
                      </a:lnTo>
                      <a:lnTo>
                        <a:pt x="254" y="101"/>
                      </a:lnTo>
                      <a:close/>
                      <a:moveTo>
                        <a:pt x="347" y="100"/>
                      </a:moveTo>
                      <a:lnTo>
                        <a:pt x="323" y="111"/>
                      </a:lnTo>
                      <a:lnTo>
                        <a:pt x="339" y="145"/>
                      </a:lnTo>
                      <a:lnTo>
                        <a:pt x="363" y="133"/>
                      </a:lnTo>
                      <a:lnTo>
                        <a:pt x="347" y="100"/>
                      </a:lnTo>
                      <a:close/>
                      <a:moveTo>
                        <a:pt x="440" y="99"/>
                      </a:moveTo>
                      <a:lnTo>
                        <a:pt x="416" y="110"/>
                      </a:lnTo>
                      <a:lnTo>
                        <a:pt x="432" y="144"/>
                      </a:lnTo>
                      <a:lnTo>
                        <a:pt x="456" y="132"/>
                      </a:lnTo>
                      <a:lnTo>
                        <a:pt x="440" y="99"/>
                      </a:lnTo>
                      <a:close/>
                      <a:moveTo>
                        <a:pt x="533" y="98"/>
                      </a:moveTo>
                      <a:lnTo>
                        <a:pt x="510" y="109"/>
                      </a:lnTo>
                      <a:lnTo>
                        <a:pt x="526" y="143"/>
                      </a:lnTo>
                      <a:lnTo>
                        <a:pt x="549" y="131"/>
                      </a:lnTo>
                      <a:lnTo>
                        <a:pt x="533" y="98"/>
                      </a:lnTo>
                      <a:close/>
                      <a:moveTo>
                        <a:pt x="627" y="97"/>
                      </a:moveTo>
                      <a:lnTo>
                        <a:pt x="603" y="108"/>
                      </a:lnTo>
                      <a:lnTo>
                        <a:pt x="619" y="141"/>
                      </a:lnTo>
                      <a:lnTo>
                        <a:pt x="643" y="130"/>
                      </a:lnTo>
                      <a:lnTo>
                        <a:pt x="627" y="97"/>
                      </a:lnTo>
                      <a:close/>
                      <a:moveTo>
                        <a:pt x="720" y="95"/>
                      </a:moveTo>
                      <a:lnTo>
                        <a:pt x="696" y="107"/>
                      </a:lnTo>
                      <a:lnTo>
                        <a:pt x="712" y="140"/>
                      </a:lnTo>
                      <a:lnTo>
                        <a:pt x="736" y="129"/>
                      </a:lnTo>
                      <a:lnTo>
                        <a:pt x="720" y="95"/>
                      </a:lnTo>
                      <a:close/>
                      <a:moveTo>
                        <a:pt x="92" y="92"/>
                      </a:moveTo>
                      <a:lnTo>
                        <a:pt x="67" y="103"/>
                      </a:lnTo>
                      <a:lnTo>
                        <a:pt x="85" y="137"/>
                      </a:lnTo>
                      <a:lnTo>
                        <a:pt x="108" y="125"/>
                      </a:lnTo>
                      <a:lnTo>
                        <a:pt x="92" y="92"/>
                      </a:lnTo>
                      <a:close/>
                      <a:moveTo>
                        <a:pt x="185" y="91"/>
                      </a:moveTo>
                      <a:lnTo>
                        <a:pt x="162" y="102"/>
                      </a:lnTo>
                      <a:lnTo>
                        <a:pt x="178" y="136"/>
                      </a:lnTo>
                      <a:lnTo>
                        <a:pt x="201" y="124"/>
                      </a:lnTo>
                      <a:lnTo>
                        <a:pt x="185" y="91"/>
                      </a:lnTo>
                      <a:close/>
                      <a:moveTo>
                        <a:pt x="279" y="90"/>
                      </a:moveTo>
                      <a:lnTo>
                        <a:pt x="255" y="101"/>
                      </a:lnTo>
                      <a:lnTo>
                        <a:pt x="271" y="134"/>
                      </a:lnTo>
                      <a:lnTo>
                        <a:pt x="295" y="123"/>
                      </a:lnTo>
                      <a:lnTo>
                        <a:pt x="279" y="90"/>
                      </a:lnTo>
                      <a:close/>
                      <a:moveTo>
                        <a:pt x="372" y="87"/>
                      </a:moveTo>
                      <a:lnTo>
                        <a:pt x="348" y="99"/>
                      </a:lnTo>
                      <a:lnTo>
                        <a:pt x="364" y="133"/>
                      </a:lnTo>
                      <a:lnTo>
                        <a:pt x="388" y="122"/>
                      </a:lnTo>
                      <a:lnTo>
                        <a:pt x="372" y="87"/>
                      </a:lnTo>
                      <a:close/>
                      <a:moveTo>
                        <a:pt x="465" y="86"/>
                      </a:moveTo>
                      <a:lnTo>
                        <a:pt x="441" y="98"/>
                      </a:lnTo>
                      <a:lnTo>
                        <a:pt x="458" y="132"/>
                      </a:lnTo>
                      <a:lnTo>
                        <a:pt x="481" y="121"/>
                      </a:lnTo>
                      <a:lnTo>
                        <a:pt x="465" y="86"/>
                      </a:lnTo>
                      <a:close/>
                      <a:moveTo>
                        <a:pt x="558" y="85"/>
                      </a:moveTo>
                      <a:lnTo>
                        <a:pt x="535" y="97"/>
                      </a:lnTo>
                      <a:lnTo>
                        <a:pt x="551" y="130"/>
                      </a:lnTo>
                      <a:lnTo>
                        <a:pt x="576" y="120"/>
                      </a:lnTo>
                      <a:lnTo>
                        <a:pt x="558" y="85"/>
                      </a:lnTo>
                      <a:close/>
                      <a:moveTo>
                        <a:pt x="653" y="84"/>
                      </a:moveTo>
                      <a:lnTo>
                        <a:pt x="628" y="95"/>
                      </a:lnTo>
                      <a:lnTo>
                        <a:pt x="644" y="129"/>
                      </a:lnTo>
                      <a:lnTo>
                        <a:pt x="669" y="117"/>
                      </a:lnTo>
                      <a:lnTo>
                        <a:pt x="653" y="84"/>
                      </a:lnTo>
                      <a:close/>
                      <a:moveTo>
                        <a:pt x="746" y="83"/>
                      </a:moveTo>
                      <a:lnTo>
                        <a:pt x="721" y="94"/>
                      </a:lnTo>
                      <a:lnTo>
                        <a:pt x="738" y="128"/>
                      </a:lnTo>
                      <a:lnTo>
                        <a:pt x="762" y="116"/>
                      </a:lnTo>
                      <a:lnTo>
                        <a:pt x="746" y="83"/>
                      </a:lnTo>
                      <a:close/>
                      <a:moveTo>
                        <a:pt x="24" y="80"/>
                      </a:moveTo>
                      <a:lnTo>
                        <a:pt x="0" y="92"/>
                      </a:lnTo>
                      <a:lnTo>
                        <a:pt x="16" y="126"/>
                      </a:lnTo>
                      <a:lnTo>
                        <a:pt x="40" y="115"/>
                      </a:lnTo>
                      <a:lnTo>
                        <a:pt x="24" y="80"/>
                      </a:lnTo>
                      <a:close/>
                      <a:moveTo>
                        <a:pt x="117" y="79"/>
                      </a:moveTo>
                      <a:lnTo>
                        <a:pt x="94" y="91"/>
                      </a:lnTo>
                      <a:lnTo>
                        <a:pt x="110" y="125"/>
                      </a:lnTo>
                      <a:lnTo>
                        <a:pt x="133" y="114"/>
                      </a:lnTo>
                      <a:lnTo>
                        <a:pt x="117" y="79"/>
                      </a:lnTo>
                      <a:close/>
                      <a:moveTo>
                        <a:pt x="211" y="78"/>
                      </a:moveTo>
                      <a:lnTo>
                        <a:pt x="187" y="90"/>
                      </a:lnTo>
                      <a:lnTo>
                        <a:pt x="203" y="123"/>
                      </a:lnTo>
                      <a:lnTo>
                        <a:pt x="227" y="111"/>
                      </a:lnTo>
                      <a:lnTo>
                        <a:pt x="211" y="78"/>
                      </a:lnTo>
                      <a:close/>
                      <a:moveTo>
                        <a:pt x="304" y="77"/>
                      </a:moveTo>
                      <a:lnTo>
                        <a:pt x="280" y="88"/>
                      </a:lnTo>
                      <a:lnTo>
                        <a:pt x="296" y="122"/>
                      </a:lnTo>
                      <a:lnTo>
                        <a:pt x="320" y="110"/>
                      </a:lnTo>
                      <a:lnTo>
                        <a:pt x="304" y="77"/>
                      </a:lnTo>
                      <a:close/>
                      <a:moveTo>
                        <a:pt x="397" y="76"/>
                      </a:moveTo>
                      <a:lnTo>
                        <a:pt x="373" y="87"/>
                      </a:lnTo>
                      <a:lnTo>
                        <a:pt x="389" y="121"/>
                      </a:lnTo>
                      <a:lnTo>
                        <a:pt x="413" y="109"/>
                      </a:lnTo>
                      <a:lnTo>
                        <a:pt x="397" y="76"/>
                      </a:lnTo>
                      <a:close/>
                      <a:moveTo>
                        <a:pt x="490" y="75"/>
                      </a:moveTo>
                      <a:lnTo>
                        <a:pt x="467" y="86"/>
                      </a:lnTo>
                      <a:lnTo>
                        <a:pt x="484" y="120"/>
                      </a:lnTo>
                      <a:lnTo>
                        <a:pt x="507" y="108"/>
                      </a:lnTo>
                      <a:lnTo>
                        <a:pt x="490" y="75"/>
                      </a:lnTo>
                      <a:close/>
                      <a:moveTo>
                        <a:pt x="585" y="73"/>
                      </a:moveTo>
                      <a:lnTo>
                        <a:pt x="561" y="84"/>
                      </a:lnTo>
                      <a:lnTo>
                        <a:pt x="577" y="118"/>
                      </a:lnTo>
                      <a:lnTo>
                        <a:pt x="601" y="107"/>
                      </a:lnTo>
                      <a:lnTo>
                        <a:pt x="585" y="73"/>
                      </a:lnTo>
                      <a:close/>
                      <a:moveTo>
                        <a:pt x="678" y="71"/>
                      </a:moveTo>
                      <a:lnTo>
                        <a:pt x="654" y="83"/>
                      </a:lnTo>
                      <a:lnTo>
                        <a:pt x="670" y="117"/>
                      </a:lnTo>
                      <a:lnTo>
                        <a:pt x="694" y="106"/>
                      </a:lnTo>
                      <a:lnTo>
                        <a:pt x="678" y="71"/>
                      </a:lnTo>
                      <a:close/>
                      <a:moveTo>
                        <a:pt x="771" y="70"/>
                      </a:moveTo>
                      <a:lnTo>
                        <a:pt x="747" y="82"/>
                      </a:lnTo>
                      <a:lnTo>
                        <a:pt x="763" y="116"/>
                      </a:lnTo>
                      <a:lnTo>
                        <a:pt x="788" y="103"/>
                      </a:lnTo>
                      <a:lnTo>
                        <a:pt x="771" y="70"/>
                      </a:lnTo>
                      <a:close/>
                      <a:moveTo>
                        <a:pt x="142" y="68"/>
                      </a:moveTo>
                      <a:lnTo>
                        <a:pt x="119" y="79"/>
                      </a:lnTo>
                      <a:lnTo>
                        <a:pt x="135" y="113"/>
                      </a:lnTo>
                      <a:lnTo>
                        <a:pt x="159" y="101"/>
                      </a:lnTo>
                      <a:lnTo>
                        <a:pt x="142" y="68"/>
                      </a:lnTo>
                      <a:close/>
                      <a:moveTo>
                        <a:pt x="49" y="68"/>
                      </a:moveTo>
                      <a:lnTo>
                        <a:pt x="25" y="79"/>
                      </a:lnTo>
                      <a:lnTo>
                        <a:pt x="42" y="114"/>
                      </a:lnTo>
                      <a:lnTo>
                        <a:pt x="65" y="102"/>
                      </a:lnTo>
                      <a:lnTo>
                        <a:pt x="49" y="68"/>
                      </a:lnTo>
                      <a:close/>
                      <a:moveTo>
                        <a:pt x="236" y="65"/>
                      </a:moveTo>
                      <a:lnTo>
                        <a:pt x="212" y="77"/>
                      </a:lnTo>
                      <a:lnTo>
                        <a:pt x="228" y="111"/>
                      </a:lnTo>
                      <a:lnTo>
                        <a:pt x="253" y="100"/>
                      </a:lnTo>
                      <a:lnTo>
                        <a:pt x="236" y="65"/>
                      </a:lnTo>
                      <a:close/>
                      <a:moveTo>
                        <a:pt x="330" y="64"/>
                      </a:moveTo>
                      <a:lnTo>
                        <a:pt x="305" y="76"/>
                      </a:lnTo>
                      <a:lnTo>
                        <a:pt x="321" y="110"/>
                      </a:lnTo>
                      <a:lnTo>
                        <a:pt x="346" y="99"/>
                      </a:lnTo>
                      <a:lnTo>
                        <a:pt x="330" y="64"/>
                      </a:lnTo>
                      <a:close/>
                      <a:moveTo>
                        <a:pt x="423" y="63"/>
                      </a:moveTo>
                      <a:lnTo>
                        <a:pt x="400" y="75"/>
                      </a:lnTo>
                      <a:lnTo>
                        <a:pt x="416" y="108"/>
                      </a:lnTo>
                      <a:lnTo>
                        <a:pt x="439" y="97"/>
                      </a:lnTo>
                      <a:lnTo>
                        <a:pt x="423" y="63"/>
                      </a:lnTo>
                      <a:close/>
                      <a:moveTo>
                        <a:pt x="516" y="62"/>
                      </a:moveTo>
                      <a:lnTo>
                        <a:pt x="493" y="73"/>
                      </a:lnTo>
                      <a:lnTo>
                        <a:pt x="509" y="107"/>
                      </a:lnTo>
                      <a:lnTo>
                        <a:pt x="533" y="95"/>
                      </a:lnTo>
                      <a:lnTo>
                        <a:pt x="516" y="62"/>
                      </a:lnTo>
                      <a:close/>
                      <a:moveTo>
                        <a:pt x="610" y="61"/>
                      </a:moveTo>
                      <a:lnTo>
                        <a:pt x="586" y="72"/>
                      </a:lnTo>
                      <a:lnTo>
                        <a:pt x="602" y="106"/>
                      </a:lnTo>
                      <a:lnTo>
                        <a:pt x="626" y="94"/>
                      </a:lnTo>
                      <a:lnTo>
                        <a:pt x="610" y="61"/>
                      </a:lnTo>
                      <a:close/>
                      <a:moveTo>
                        <a:pt x="703" y="60"/>
                      </a:moveTo>
                      <a:lnTo>
                        <a:pt x="679" y="71"/>
                      </a:lnTo>
                      <a:lnTo>
                        <a:pt x="695" y="105"/>
                      </a:lnTo>
                      <a:lnTo>
                        <a:pt x="719" y="93"/>
                      </a:lnTo>
                      <a:lnTo>
                        <a:pt x="703" y="60"/>
                      </a:lnTo>
                      <a:close/>
                      <a:moveTo>
                        <a:pt x="74" y="56"/>
                      </a:moveTo>
                      <a:lnTo>
                        <a:pt x="50" y="68"/>
                      </a:lnTo>
                      <a:lnTo>
                        <a:pt x="67" y="101"/>
                      </a:lnTo>
                      <a:lnTo>
                        <a:pt x="90" y="90"/>
                      </a:lnTo>
                      <a:lnTo>
                        <a:pt x="74" y="56"/>
                      </a:lnTo>
                      <a:close/>
                      <a:moveTo>
                        <a:pt x="169" y="55"/>
                      </a:moveTo>
                      <a:lnTo>
                        <a:pt x="144" y="67"/>
                      </a:lnTo>
                      <a:lnTo>
                        <a:pt x="161" y="100"/>
                      </a:lnTo>
                      <a:lnTo>
                        <a:pt x="185" y="88"/>
                      </a:lnTo>
                      <a:lnTo>
                        <a:pt x="169" y="55"/>
                      </a:lnTo>
                      <a:close/>
                      <a:moveTo>
                        <a:pt x="262" y="54"/>
                      </a:moveTo>
                      <a:lnTo>
                        <a:pt x="238" y="65"/>
                      </a:lnTo>
                      <a:lnTo>
                        <a:pt x="254" y="99"/>
                      </a:lnTo>
                      <a:lnTo>
                        <a:pt x="278" y="87"/>
                      </a:lnTo>
                      <a:lnTo>
                        <a:pt x="262" y="54"/>
                      </a:lnTo>
                      <a:close/>
                      <a:moveTo>
                        <a:pt x="355" y="53"/>
                      </a:moveTo>
                      <a:lnTo>
                        <a:pt x="331" y="64"/>
                      </a:lnTo>
                      <a:lnTo>
                        <a:pt x="347" y="98"/>
                      </a:lnTo>
                      <a:lnTo>
                        <a:pt x="371" y="86"/>
                      </a:lnTo>
                      <a:lnTo>
                        <a:pt x="355" y="53"/>
                      </a:lnTo>
                      <a:close/>
                      <a:moveTo>
                        <a:pt x="448" y="52"/>
                      </a:moveTo>
                      <a:lnTo>
                        <a:pt x="425" y="62"/>
                      </a:lnTo>
                      <a:lnTo>
                        <a:pt x="441" y="97"/>
                      </a:lnTo>
                      <a:lnTo>
                        <a:pt x="464" y="85"/>
                      </a:lnTo>
                      <a:lnTo>
                        <a:pt x="448" y="52"/>
                      </a:lnTo>
                      <a:close/>
                      <a:moveTo>
                        <a:pt x="542" y="49"/>
                      </a:moveTo>
                      <a:lnTo>
                        <a:pt x="518" y="61"/>
                      </a:lnTo>
                      <a:lnTo>
                        <a:pt x="534" y="95"/>
                      </a:lnTo>
                      <a:lnTo>
                        <a:pt x="558" y="84"/>
                      </a:lnTo>
                      <a:lnTo>
                        <a:pt x="542" y="49"/>
                      </a:lnTo>
                      <a:close/>
                      <a:moveTo>
                        <a:pt x="635" y="48"/>
                      </a:moveTo>
                      <a:lnTo>
                        <a:pt x="611" y="60"/>
                      </a:lnTo>
                      <a:lnTo>
                        <a:pt x="627" y="94"/>
                      </a:lnTo>
                      <a:lnTo>
                        <a:pt x="651" y="83"/>
                      </a:lnTo>
                      <a:lnTo>
                        <a:pt x="635" y="48"/>
                      </a:lnTo>
                      <a:close/>
                      <a:moveTo>
                        <a:pt x="728" y="47"/>
                      </a:moveTo>
                      <a:lnTo>
                        <a:pt x="704" y="59"/>
                      </a:lnTo>
                      <a:lnTo>
                        <a:pt x="721" y="92"/>
                      </a:lnTo>
                      <a:lnTo>
                        <a:pt x="744" y="80"/>
                      </a:lnTo>
                      <a:lnTo>
                        <a:pt x="728" y="47"/>
                      </a:lnTo>
                      <a:close/>
                      <a:moveTo>
                        <a:pt x="100" y="44"/>
                      </a:moveTo>
                      <a:lnTo>
                        <a:pt x="77" y="55"/>
                      </a:lnTo>
                      <a:lnTo>
                        <a:pt x="93" y="90"/>
                      </a:lnTo>
                      <a:lnTo>
                        <a:pt x="117" y="78"/>
                      </a:lnTo>
                      <a:lnTo>
                        <a:pt x="100" y="44"/>
                      </a:lnTo>
                      <a:close/>
                      <a:moveTo>
                        <a:pt x="194" y="42"/>
                      </a:moveTo>
                      <a:lnTo>
                        <a:pt x="170" y="54"/>
                      </a:lnTo>
                      <a:lnTo>
                        <a:pt x="186" y="88"/>
                      </a:lnTo>
                      <a:lnTo>
                        <a:pt x="210" y="77"/>
                      </a:lnTo>
                      <a:lnTo>
                        <a:pt x="194" y="42"/>
                      </a:lnTo>
                      <a:close/>
                      <a:moveTo>
                        <a:pt x="287" y="41"/>
                      </a:moveTo>
                      <a:lnTo>
                        <a:pt x="263" y="53"/>
                      </a:lnTo>
                      <a:lnTo>
                        <a:pt x="279" y="86"/>
                      </a:lnTo>
                      <a:lnTo>
                        <a:pt x="303" y="76"/>
                      </a:lnTo>
                      <a:lnTo>
                        <a:pt x="287" y="41"/>
                      </a:lnTo>
                      <a:close/>
                      <a:moveTo>
                        <a:pt x="380" y="40"/>
                      </a:moveTo>
                      <a:lnTo>
                        <a:pt x="357" y="52"/>
                      </a:lnTo>
                      <a:lnTo>
                        <a:pt x="373" y="85"/>
                      </a:lnTo>
                      <a:lnTo>
                        <a:pt x="396" y="73"/>
                      </a:lnTo>
                      <a:lnTo>
                        <a:pt x="380" y="40"/>
                      </a:lnTo>
                      <a:close/>
                      <a:moveTo>
                        <a:pt x="474" y="39"/>
                      </a:moveTo>
                      <a:lnTo>
                        <a:pt x="450" y="50"/>
                      </a:lnTo>
                      <a:lnTo>
                        <a:pt x="466" y="84"/>
                      </a:lnTo>
                      <a:lnTo>
                        <a:pt x="490" y="72"/>
                      </a:lnTo>
                      <a:lnTo>
                        <a:pt x="474" y="39"/>
                      </a:lnTo>
                      <a:close/>
                      <a:moveTo>
                        <a:pt x="567" y="38"/>
                      </a:moveTo>
                      <a:lnTo>
                        <a:pt x="543" y="49"/>
                      </a:lnTo>
                      <a:lnTo>
                        <a:pt x="559" y="83"/>
                      </a:lnTo>
                      <a:lnTo>
                        <a:pt x="584" y="71"/>
                      </a:lnTo>
                      <a:lnTo>
                        <a:pt x="567" y="38"/>
                      </a:lnTo>
                      <a:close/>
                      <a:moveTo>
                        <a:pt x="661" y="37"/>
                      </a:moveTo>
                      <a:lnTo>
                        <a:pt x="636" y="48"/>
                      </a:lnTo>
                      <a:lnTo>
                        <a:pt x="653" y="82"/>
                      </a:lnTo>
                      <a:lnTo>
                        <a:pt x="677" y="70"/>
                      </a:lnTo>
                      <a:lnTo>
                        <a:pt x="661" y="37"/>
                      </a:lnTo>
                      <a:close/>
                      <a:moveTo>
                        <a:pt x="755" y="34"/>
                      </a:moveTo>
                      <a:lnTo>
                        <a:pt x="731" y="46"/>
                      </a:lnTo>
                      <a:lnTo>
                        <a:pt x="747" y="80"/>
                      </a:lnTo>
                      <a:lnTo>
                        <a:pt x="771" y="69"/>
                      </a:lnTo>
                      <a:lnTo>
                        <a:pt x="755" y="34"/>
                      </a:lnTo>
                      <a:close/>
                      <a:moveTo>
                        <a:pt x="32" y="32"/>
                      </a:moveTo>
                      <a:lnTo>
                        <a:pt x="8" y="44"/>
                      </a:lnTo>
                      <a:lnTo>
                        <a:pt x="25" y="78"/>
                      </a:lnTo>
                      <a:lnTo>
                        <a:pt x="48" y="67"/>
                      </a:lnTo>
                      <a:lnTo>
                        <a:pt x="32" y="32"/>
                      </a:lnTo>
                      <a:close/>
                      <a:moveTo>
                        <a:pt x="219" y="31"/>
                      </a:moveTo>
                      <a:lnTo>
                        <a:pt x="195" y="42"/>
                      </a:lnTo>
                      <a:lnTo>
                        <a:pt x="211" y="76"/>
                      </a:lnTo>
                      <a:lnTo>
                        <a:pt x="235" y="64"/>
                      </a:lnTo>
                      <a:lnTo>
                        <a:pt x="219" y="31"/>
                      </a:lnTo>
                      <a:close/>
                      <a:moveTo>
                        <a:pt x="125" y="31"/>
                      </a:moveTo>
                      <a:lnTo>
                        <a:pt x="102" y="42"/>
                      </a:lnTo>
                      <a:lnTo>
                        <a:pt x="118" y="77"/>
                      </a:lnTo>
                      <a:lnTo>
                        <a:pt x="142" y="65"/>
                      </a:lnTo>
                      <a:lnTo>
                        <a:pt x="125" y="31"/>
                      </a:lnTo>
                      <a:close/>
                      <a:moveTo>
                        <a:pt x="312" y="30"/>
                      </a:moveTo>
                      <a:lnTo>
                        <a:pt x="288" y="40"/>
                      </a:lnTo>
                      <a:lnTo>
                        <a:pt x="305" y="75"/>
                      </a:lnTo>
                      <a:lnTo>
                        <a:pt x="328" y="63"/>
                      </a:lnTo>
                      <a:lnTo>
                        <a:pt x="312" y="30"/>
                      </a:lnTo>
                      <a:close/>
                      <a:moveTo>
                        <a:pt x="405" y="27"/>
                      </a:moveTo>
                      <a:lnTo>
                        <a:pt x="382" y="39"/>
                      </a:lnTo>
                      <a:lnTo>
                        <a:pt x="398" y="73"/>
                      </a:lnTo>
                      <a:lnTo>
                        <a:pt x="423" y="62"/>
                      </a:lnTo>
                      <a:lnTo>
                        <a:pt x="405" y="27"/>
                      </a:lnTo>
                      <a:close/>
                      <a:moveTo>
                        <a:pt x="500" y="26"/>
                      </a:moveTo>
                      <a:lnTo>
                        <a:pt x="475" y="38"/>
                      </a:lnTo>
                      <a:lnTo>
                        <a:pt x="492" y="72"/>
                      </a:lnTo>
                      <a:lnTo>
                        <a:pt x="516" y="61"/>
                      </a:lnTo>
                      <a:lnTo>
                        <a:pt x="500" y="26"/>
                      </a:lnTo>
                      <a:close/>
                      <a:moveTo>
                        <a:pt x="593" y="25"/>
                      </a:moveTo>
                      <a:lnTo>
                        <a:pt x="569" y="37"/>
                      </a:lnTo>
                      <a:lnTo>
                        <a:pt x="585" y="70"/>
                      </a:lnTo>
                      <a:lnTo>
                        <a:pt x="609" y="59"/>
                      </a:lnTo>
                      <a:lnTo>
                        <a:pt x="593" y="25"/>
                      </a:lnTo>
                      <a:close/>
                      <a:moveTo>
                        <a:pt x="686" y="24"/>
                      </a:moveTo>
                      <a:lnTo>
                        <a:pt x="663" y="35"/>
                      </a:lnTo>
                      <a:lnTo>
                        <a:pt x="679" y="69"/>
                      </a:lnTo>
                      <a:lnTo>
                        <a:pt x="702" y="57"/>
                      </a:lnTo>
                      <a:lnTo>
                        <a:pt x="686" y="24"/>
                      </a:lnTo>
                      <a:close/>
                      <a:moveTo>
                        <a:pt x="57" y="21"/>
                      </a:moveTo>
                      <a:lnTo>
                        <a:pt x="34" y="32"/>
                      </a:lnTo>
                      <a:lnTo>
                        <a:pt x="50" y="65"/>
                      </a:lnTo>
                      <a:lnTo>
                        <a:pt x="73" y="54"/>
                      </a:lnTo>
                      <a:lnTo>
                        <a:pt x="57" y="21"/>
                      </a:lnTo>
                      <a:close/>
                      <a:moveTo>
                        <a:pt x="151" y="19"/>
                      </a:moveTo>
                      <a:lnTo>
                        <a:pt x="127" y="31"/>
                      </a:lnTo>
                      <a:lnTo>
                        <a:pt x="143" y="64"/>
                      </a:lnTo>
                      <a:lnTo>
                        <a:pt x="167" y="53"/>
                      </a:lnTo>
                      <a:lnTo>
                        <a:pt x="151" y="19"/>
                      </a:lnTo>
                      <a:close/>
                      <a:moveTo>
                        <a:pt x="244" y="18"/>
                      </a:moveTo>
                      <a:lnTo>
                        <a:pt x="220" y="30"/>
                      </a:lnTo>
                      <a:lnTo>
                        <a:pt x="236" y="63"/>
                      </a:lnTo>
                      <a:lnTo>
                        <a:pt x="261" y="52"/>
                      </a:lnTo>
                      <a:lnTo>
                        <a:pt x="244" y="18"/>
                      </a:lnTo>
                      <a:close/>
                      <a:moveTo>
                        <a:pt x="338" y="17"/>
                      </a:moveTo>
                      <a:lnTo>
                        <a:pt x="315" y="29"/>
                      </a:lnTo>
                      <a:lnTo>
                        <a:pt x="331" y="62"/>
                      </a:lnTo>
                      <a:lnTo>
                        <a:pt x="354" y="50"/>
                      </a:lnTo>
                      <a:lnTo>
                        <a:pt x="338" y="17"/>
                      </a:lnTo>
                      <a:close/>
                      <a:moveTo>
                        <a:pt x="432" y="16"/>
                      </a:moveTo>
                      <a:lnTo>
                        <a:pt x="408" y="27"/>
                      </a:lnTo>
                      <a:lnTo>
                        <a:pt x="424" y="61"/>
                      </a:lnTo>
                      <a:lnTo>
                        <a:pt x="448" y="49"/>
                      </a:lnTo>
                      <a:lnTo>
                        <a:pt x="432" y="16"/>
                      </a:lnTo>
                      <a:close/>
                      <a:moveTo>
                        <a:pt x="525" y="15"/>
                      </a:moveTo>
                      <a:lnTo>
                        <a:pt x="501" y="26"/>
                      </a:lnTo>
                      <a:lnTo>
                        <a:pt x="517" y="60"/>
                      </a:lnTo>
                      <a:lnTo>
                        <a:pt x="541" y="48"/>
                      </a:lnTo>
                      <a:lnTo>
                        <a:pt x="525" y="15"/>
                      </a:lnTo>
                      <a:close/>
                      <a:moveTo>
                        <a:pt x="618" y="12"/>
                      </a:moveTo>
                      <a:lnTo>
                        <a:pt x="594" y="24"/>
                      </a:lnTo>
                      <a:lnTo>
                        <a:pt x="610" y="59"/>
                      </a:lnTo>
                      <a:lnTo>
                        <a:pt x="634" y="47"/>
                      </a:lnTo>
                      <a:lnTo>
                        <a:pt x="618" y="12"/>
                      </a:lnTo>
                      <a:close/>
                      <a:moveTo>
                        <a:pt x="711" y="11"/>
                      </a:moveTo>
                      <a:lnTo>
                        <a:pt x="688" y="23"/>
                      </a:lnTo>
                      <a:lnTo>
                        <a:pt x="704" y="57"/>
                      </a:lnTo>
                      <a:lnTo>
                        <a:pt x="727" y="46"/>
                      </a:lnTo>
                      <a:lnTo>
                        <a:pt x="711" y="11"/>
                      </a:lnTo>
                      <a:close/>
                      <a:moveTo>
                        <a:pt x="84" y="8"/>
                      </a:moveTo>
                      <a:lnTo>
                        <a:pt x="59" y="19"/>
                      </a:lnTo>
                      <a:lnTo>
                        <a:pt x="75" y="53"/>
                      </a:lnTo>
                      <a:lnTo>
                        <a:pt x="100" y="42"/>
                      </a:lnTo>
                      <a:lnTo>
                        <a:pt x="84" y="8"/>
                      </a:lnTo>
                      <a:close/>
                      <a:moveTo>
                        <a:pt x="177" y="7"/>
                      </a:moveTo>
                      <a:lnTo>
                        <a:pt x="152" y="18"/>
                      </a:lnTo>
                      <a:lnTo>
                        <a:pt x="169" y="53"/>
                      </a:lnTo>
                      <a:lnTo>
                        <a:pt x="193" y="41"/>
                      </a:lnTo>
                      <a:lnTo>
                        <a:pt x="177" y="7"/>
                      </a:lnTo>
                      <a:close/>
                      <a:moveTo>
                        <a:pt x="270" y="6"/>
                      </a:moveTo>
                      <a:lnTo>
                        <a:pt x="247" y="17"/>
                      </a:lnTo>
                      <a:lnTo>
                        <a:pt x="263" y="52"/>
                      </a:lnTo>
                      <a:lnTo>
                        <a:pt x="286" y="40"/>
                      </a:lnTo>
                      <a:lnTo>
                        <a:pt x="270" y="6"/>
                      </a:lnTo>
                      <a:close/>
                      <a:moveTo>
                        <a:pt x="364" y="4"/>
                      </a:moveTo>
                      <a:lnTo>
                        <a:pt x="340" y="16"/>
                      </a:lnTo>
                      <a:lnTo>
                        <a:pt x="356" y="50"/>
                      </a:lnTo>
                      <a:lnTo>
                        <a:pt x="380" y="39"/>
                      </a:lnTo>
                      <a:lnTo>
                        <a:pt x="364" y="4"/>
                      </a:lnTo>
                      <a:close/>
                      <a:moveTo>
                        <a:pt x="457" y="3"/>
                      </a:moveTo>
                      <a:lnTo>
                        <a:pt x="433" y="15"/>
                      </a:lnTo>
                      <a:lnTo>
                        <a:pt x="449" y="48"/>
                      </a:lnTo>
                      <a:lnTo>
                        <a:pt x="473" y="37"/>
                      </a:lnTo>
                      <a:lnTo>
                        <a:pt x="457" y="3"/>
                      </a:lnTo>
                      <a:close/>
                      <a:moveTo>
                        <a:pt x="550" y="2"/>
                      </a:moveTo>
                      <a:lnTo>
                        <a:pt x="526" y="14"/>
                      </a:lnTo>
                      <a:lnTo>
                        <a:pt x="542" y="47"/>
                      </a:lnTo>
                      <a:lnTo>
                        <a:pt x="566" y="35"/>
                      </a:lnTo>
                      <a:lnTo>
                        <a:pt x="550" y="2"/>
                      </a:lnTo>
                      <a:close/>
                      <a:moveTo>
                        <a:pt x="643" y="1"/>
                      </a:moveTo>
                      <a:lnTo>
                        <a:pt x="620" y="12"/>
                      </a:lnTo>
                      <a:lnTo>
                        <a:pt x="636" y="46"/>
                      </a:lnTo>
                      <a:lnTo>
                        <a:pt x="659" y="34"/>
                      </a:lnTo>
                      <a:lnTo>
                        <a:pt x="643" y="1"/>
                      </a:lnTo>
                      <a:close/>
                      <a:moveTo>
                        <a:pt x="738" y="0"/>
                      </a:moveTo>
                      <a:lnTo>
                        <a:pt x="713" y="11"/>
                      </a:lnTo>
                      <a:lnTo>
                        <a:pt x="730" y="45"/>
                      </a:lnTo>
                      <a:lnTo>
                        <a:pt x="754" y="33"/>
                      </a:lnTo>
                      <a:lnTo>
                        <a:pt x="738" y="0"/>
                      </a:lnTo>
                      <a:close/>
                    </a:path>
                  </a:pathLst>
                </a:custGeom>
                <a:noFill/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Freeform 40"/>
                <p:cNvSpPr>
                  <a:spLocks noEditPoints="1"/>
                </p:cNvSpPr>
                <p:nvPr/>
              </p:nvSpPr>
              <p:spPr bwMode="auto">
                <a:xfrm>
                  <a:off x="9371012" y="838200"/>
                  <a:ext cx="1446213" cy="1704975"/>
                </a:xfrm>
                <a:custGeom>
                  <a:avLst/>
                  <a:gdLst/>
                  <a:ahLst/>
                  <a:cxnLst>
                    <a:cxn ang="0">
                      <a:pos x="371" y="313"/>
                    </a:cxn>
                    <a:cxn ang="0">
                      <a:pos x="692" y="332"/>
                    </a:cxn>
                    <a:cxn ang="0">
                      <a:pos x="327" y="290"/>
                    </a:cxn>
                    <a:cxn ang="0">
                      <a:pos x="600" y="332"/>
                    </a:cxn>
                    <a:cxn ang="0">
                      <a:pos x="165" y="280"/>
                    </a:cxn>
                    <a:cxn ang="0">
                      <a:pos x="516" y="287"/>
                    </a:cxn>
                    <a:cxn ang="0">
                      <a:pos x="114" y="303"/>
                    </a:cxn>
                    <a:cxn ang="0">
                      <a:pos x="471" y="265"/>
                    </a:cxn>
                    <a:cxn ang="0">
                      <a:pos x="115" y="302"/>
                    </a:cxn>
                    <a:cxn ang="0">
                      <a:pos x="403" y="254"/>
                    </a:cxn>
                    <a:cxn ang="0">
                      <a:pos x="31" y="258"/>
                    </a:cxn>
                    <a:cxn ang="0">
                      <a:pos x="445" y="275"/>
                    </a:cxn>
                    <a:cxn ang="0">
                      <a:pos x="709" y="237"/>
                    </a:cxn>
                    <a:cxn ang="0">
                      <a:pos x="260" y="277"/>
                    </a:cxn>
                    <a:cxn ang="0">
                      <a:pos x="548" y="228"/>
                    </a:cxn>
                    <a:cxn ang="0">
                      <a:pos x="269" y="231"/>
                    </a:cxn>
                    <a:cxn ang="0">
                      <a:pos x="590" y="249"/>
                    </a:cxn>
                    <a:cxn ang="0">
                      <a:pos x="318" y="206"/>
                    </a:cxn>
                    <a:cxn ang="0">
                      <a:pos x="591" y="249"/>
                    </a:cxn>
                    <a:cxn ang="0">
                      <a:pos x="250" y="196"/>
                    </a:cxn>
                    <a:cxn ang="0">
                      <a:pos x="600" y="203"/>
                    </a:cxn>
                    <a:cxn ang="0">
                      <a:pos x="385" y="217"/>
                    </a:cxn>
                    <a:cxn ang="0">
                      <a:pos x="208" y="173"/>
                    </a:cxn>
                    <a:cxn ang="0">
                      <a:pos x="575" y="213"/>
                    </a:cxn>
                    <a:cxn ang="0">
                      <a:pos x="233" y="160"/>
                    </a:cxn>
                    <a:cxn ang="0">
                      <a:pos x="584" y="167"/>
                    </a:cxn>
                    <a:cxn ang="0">
                      <a:pos x="462" y="180"/>
                    </a:cxn>
                    <a:cxn ang="0">
                      <a:pos x="378" y="135"/>
                    </a:cxn>
                    <a:cxn ang="0">
                      <a:pos x="557" y="178"/>
                    </a:cxn>
                    <a:cxn ang="0">
                      <a:pos x="496" y="121"/>
                    </a:cxn>
                    <a:cxn ang="0">
                      <a:pos x="498" y="120"/>
                    </a:cxn>
                    <a:cxn ang="0">
                      <a:pos x="470" y="132"/>
                    </a:cxn>
                    <a:cxn ang="0">
                      <a:pos x="479" y="86"/>
                    </a:cxn>
                    <a:cxn ang="0">
                      <a:pos x="498" y="119"/>
                    </a:cxn>
                    <a:cxn ang="0">
                      <a:pos x="531" y="61"/>
                    </a:cxn>
                    <a:cxn ang="0">
                      <a:pos x="209" y="41"/>
                    </a:cxn>
                    <a:cxn ang="0">
                      <a:pos x="441" y="5"/>
                    </a:cxn>
                    <a:cxn ang="0">
                      <a:pos x="550" y="37"/>
                    </a:cxn>
                    <a:cxn ang="0">
                      <a:pos x="609" y="67"/>
                    </a:cxn>
                    <a:cxn ang="0">
                      <a:pos x="677" y="164"/>
                    </a:cxn>
                    <a:cxn ang="0">
                      <a:pos x="793" y="241"/>
                    </a:cxn>
                    <a:cxn ang="0">
                      <a:pos x="865" y="380"/>
                    </a:cxn>
                    <a:cxn ang="0">
                      <a:pos x="905" y="536"/>
                    </a:cxn>
                    <a:cxn ang="0">
                      <a:pos x="890" y="674"/>
                    </a:cxn>
                    <a:cxn ang="0">
                      <a:pos x="872" y="770"/>
                    </a:cxn>
                    <a:cxn ang="0">
                      <a:pos x="845" y="911"/>
                    </a:cxn>
                    <a:cxn ang="0">
                      <a:pos x="711" y="891"/>
                    </a:cxn>
                    <a:cxn ang="0">
                      <a:pos x="659" y="917"/>
                    </a:cxn>
                    <a:cxn ang="0">
                      <a:pos x="556" y="966"/>
                    </a:cxn>
                    <a:cxn ang="0">
                      <a:pos x="431" y="1026"/>
                    </a:cxn>
                    <a:cxn ang="0">
                      <a:pos x="362" y="1017"/>
                    </a:cxn>
                    <a:cxn ang="0">
                      <a:pos x="273" y="960"/>
                    </a:cxn>
                    <a:cxn ang="0">
                      <a:pos x="185" y="880"/>
                    </a:cxn>
                    <a:cxn ang="0">
                      <a:pos x="88" y="753"/>
                    </a:cxn>
                    <a:cxn ang="0">
                      <a:pos x="26" y="609"/>
                    </a:cxn>
                    <a:cxn ang="0">
                      <a:pos x="21" y="438"/>
                    </a:cxn>
                    <a:cxn ang="0">
                      <a:pos x="8" y="340"/>
                    </a:cxn>
                    <a:cxn ang="0">
                      <a:pos x="44" y="224"/>
                    </a:cxn>
                    <a:cxn ang="0">
                      <a:pos x="132" y="208"/>
                    </a:cxn>
                    <a:cxn ang="0">
                      <a:pos x="234" y="158"/>
                    </a:cxn>
                    <a:cxn ang="0">
                      <a:pos x="261" y="18"/>
                    </a:cxn>
                  </a:cxnLst>
                  <a:rect l="0" t="0" r="r" b="b"/>
                  <a:pathLst>
                    <a:path w="911" h="1074">
                      <a:moveTo>
                        <a:pt x="115" y="305"/>
                      </a:moveTo>
                      <a:lnTo>
                        <a:pt x="91" y="316"/>
                      </a:lnTo>
                      <a:lnTo>
                        <a:pt x="107" y="350"/>
                      </a:lnTo>
                      <a:lnTo>
                        <a:pt x="131" y="339"/>
                      </a:lnTo>
                      <a:lnTo>
                        <a:pt x="115" y="305"/>
                      </a:lnTo>
                      <a:close/>
                      <a:moveTo>
                        <a:pt x="301" y="303"/>
                      </a:moveTo>
                      <a:lnTo>
                        <a:pt x="278" y="315"/>
                      </a:lnTo>
                      <a:lnTo>
                        <a:pt x="294" y="348"/>
                      </a:lnTo>
                      <a:lnTo>
                        <a:pt x="318" y="336"/>
                      </a:lnTo>
                      <a:lnTo>
                        <a:pt x="301" y="303"/>
                      </a:lnTo>
                      <a:close/>
                      <a:moveTo>
                        <a:pt x="208" y="303"/>
                      </a:moveTo>
                      <a:lnTo>
                        <a:pt x="184" y="315"/>
                      </a:lnTo>
                      <a:lnTo>
                        <a:pt x="201" y="349"/>
                      </a:lnTo>
                      <a:lnTo>
                        <a:pt x="224" y="338"/>
                      </a:lnTo>
                      <a:lnTo>
                        <a:pt x="208" y="303"/>
                      </a:lnTo>
                      <a:close/>
                      <a:moveTo>
                        <a:pt x="395" y="302"/>
                      </a:moveTo>
                      <a:lnTo>
                        <a:pt x="371" y="313"/>
                      </a:lnTo>
                      <a:lnTo>
                        <a:pt x="387" y="347"/>
                      </a:lnTo>
                      <a:lnTo>
                        <a:pt x="411" y="335"/>
                      </a:lnTo>
                      <a:lnTo>
                        <a:pt x="395" y="302"/>
                      </a:lnTo>
                      <a:close/>
                      <a:moveTo>
                        <a:pt x="488" y="300"/>
                      </a:moveTo>
                      <a:lnTo>
                        <a:pt x="464" y="311"/>
                      </a:lnTo>
                      <a:lnTo>
                        <a:pt x="480" y="346"/>
                      </a:lnTo>
                      <a:lnTo>
                        <a:pt x="504" y="334"/>
                      </a:lnTo>
                      <a:lnTo>
                        <a:pt x="488" y="300"/>
                      </a:lnTo>
                      <a:close/>
                      <a:moveTo>
                        <a:pt x="582" y="298"/>
                      </a:moveTo>
                      <a:lnTo>
                        <a:pt x="557" y="310"/>
                      </a:lnTo>
                      <a:lnTo>
                        <a:pt x="575" y="344"/>
                      </a:lnTo>
                      <a:lnTo>
                        <a:pt x="598" y="333"/>
                      </a:lnTo>
                      <a:lnTo>
                        <a:pt x="582" y="298"/>
                      </a:lnTo>
                      <a:close/>
                      <a:moveTo>
                        <a:pt x="675" y="297"/>
                      </a:moveTo>
                      <a:lnTo>
                        <a:pt x="652" y="309"/>
                      </a:lnTo>
                      <a:lnTo>
                        <a:pt x="668" y="342"/>
                      </a:lnTo>
                      <a:lnTo>
                        <a:pt x="692" y="332"/>
                      </a:lnTo>
                      <a:lnTo>
                        <a:pt x="675" y="297"/>
                      </a:lnTo>
                      <a:close/>
                      <a:moveTo>
                        <a:pt x="47" y="294"/>
                      </a:moveTo>
                      <a:lnTo>
                        <a:pt x="23" y="305"/>
                      </a:lnTo>
                      <a:lnTo>
                        <a:pt x="39" y="339"/>
                      </a:lnTo>
                      <a:lnTo>
                        <a:pt x="63" y="327"/>
                      </a:lnTo>
                      <a:lnTo>
                        <a:pt x="47" y="294"/>
                      </a:lnTo>
                      <a:close/>
                      <a:moveTo>
                        <a:pt x="140" y="293"/>
                      </a:moveTo>
                      <a:lnTo>
                        <a:pt x="116" y="304"/>
                      </a:lnTo>
                      <a:lnTo>
                        <a:pt x="132" y="338"/>
                      </a:lnTo>
                      <a:lnTo>
                        <a:pt x="156" y="326"/>
                      </a:lnTo>
                      <a:lnTo>
                        <a:pt x="140" y="293"/>
                      </a:lnTo>
                      <a:close/>
                      <a:moveTo>
                        <a:pt x="233" y="292"/>
                      </a:moveTo>
                      <a:lnTo>
                        <a:pt x="209" y="303"/>
                      </a:lnTo>
                      <a:lnTo>
                        <a:pt x="226" y="338"/>
                      </a:lnTo>
                      <a:lnTo>
                        <a:pt x="249" y="326"/>
                      </a:lnTo>
                      <a:lnTo>
                        <a:pt x="233" y="292"/>
                      </a:lnTo>
                      <a:close/>
                      <a:moveTo>
                        <a:pt x="327" y="290"/>
                      </a:moveTo>
                      <a:lnTo>
                        <a:pt x="303" y="302"/>
                      </a:lnTo>
                      <a:lnTo>
                        <a:pt x="319" y="335"/>
                      </a:lnTo>
                      <a:lnTo>
                        <a:pt x="344" y="324"/>
                      </a:lnTo>
                      <a:lnTo>
                        <a:pt x="327" y="290"/>
                      </a:lnTo>
                      <a:close/>
                      <a:moveTo>
                        <a:pt x="421" y="289"/>
                      </a:moveTo>
                      <a:lnTo>
                        <a:pt x="396" y="301"/>
                      </a:lnTo>
                      <a:lnTo>
                        <a:pt x="413" y="334"/>
                      </a:lnTo>
                      <a:lnTo>
                        <a:pt x="437" y="323"/>
                      </a:lnTo>
                      <a:lnTo>
                        <a:pt x="421" y="289"/>
                      </a:lnTo>
                      <a:close/>
                      <a:moveTo>
                        <a:pt x="514" y="288"/>
                      </a:moveTo>
                      <a:lnTo>
                        <a:pt x="490" y="300"/>
                      </a:lnTo>
                      <a:lnTo>
                        <a:pt x="506" y="333"/>
                      </a:lnTo>
                      <a:lnTo>
                        <a:pt x="530" y="321"/>
                      </a:lnTo>
                      <a:lnTo>
                        <a:pt x="514" y="288"/>
                      </a:lnTo>
                      <a:close/>
                      <a:moveTo>
                        <a:pt x="607" y="287"/>
                      </a:moveTo>
                      <a:lnTo>
                        <a:pt x="584" y="298"/>
                      </a:lnTo>
                      <a:lnTo>
                        <a:pt x="600" y="332"/>
                      </a:lnTo>
                      <a:lnTo>
                        <a:pt x="623" y="320"/>
                      </a:lnTo>
                      <a:lnTo>
                        <a:pt x="607" y="287"/>
                      </a:lnTo>
                      <a:close/>
                      <a:moveTo>
                        <a:pt x="701" y="286"/>
                      </a:moveTo>
                      <a:lnTo>
                        <a:pt x="677" y="297"/>
                      </a:lnTo>
                      <a:lnTo>
                        <a:pt x="693" y="331"/>
                      </a:lnTo>
                      <a:lnTo>
                        <a:pt x="717" y="319"/>
                      </a:lnTo>
                      <a:lnTo>
                        <a:pt x="701" y="286"/>
                      </a:lnTo>
                      <a:close/>
                      <a:moveTo>
                        <a:pt x="72" y="281"/>
                      </a:moveTo>
                      <a:lnTo>
                        <a:pt x="48" y="293"/>
                      </a:lnTo>
                      <a:lnTo>
                        <a:pt x="64" y="327"/>
                      </a:lnTo>
                      <a:lnTo>
                        <a:pt x="88" y="316"/>
                      </a:lnTo>
                      <a:lnTo>
                        <a:pt x="72" y="281"/>
                      </a:lnTo>
                      <a:close/>
                      <a:moveTo>
                        <a:pt x="165" y="280"/>
                      </a:moveTo>
                      <a:lnTo>
                        <a:pt x="141" y="292"/>
                      </a:lnTo>
                      <a:lnTo>
                        <a:pt x="157" y="326"/>
                      </a:lnTo>
                      <a:lnTo>
                        <a:pt x="181" y="315"/>
                      </a:lnTo>
                      <a:lnTo>
                        <a:pt x="165" y="280"/>
                      </a:lnTo>
                      <a:close/>
                      <a:moveTo>
                        <a:pt x="259" y="279"/>
                      </a:moveTo>
                      <a:lnTo>
                        <a:pt x="236" y="290"/>
                      </a:lnTo>
                      <a:lnTo>
                        <a:pt x="252" y="325"/>
                      </a:lnTo>
                      <a:lnTo>
                        <a:pt x="276" y="313"/>
                      </a:lnTo>
                      <a:lnTo>
                        <a:pt x="259" y="279"/>
                      </a:lnTo>
                      <a:close/>
                      <a:moveTo>
                        <a:pt x="353" y="278"/>
                      </a:moveTo>
                      <a:lnTo>
                        <a:pt x="329" y="289"/>
                      </a:lnTo>
                      <a:lnTo>
                        <a:pt x="345" y="324"/>
                      </a:lnTo>
                      <a:lnTo>
                        <a:pt x="369" y="312"/>
                      </a:lnTo>
                      <a:lnTo>
                        <a:pt x="353" y="278"/>
                      </a:lnTo>
                      <a:close/>
                      <a:moveTo>
                        <a:pt x="446" y="277"/>
                      </a:moveTo>
                      <a:lnTo>
                        <a:pt x="422" y="288"/>
                      </a:lnTo>
                      <a:lnTo>
                        <a:pt x="438" y="323"/>
                      </a:lnTo>
                      <a:lnTo>
                        <a:pt x="462" y="311"/>
                      </a:lnTo>
                      <a:lnTo>
                        <a:pt x="446" y="277"/>
                      </a:lnTo>
                      <a:close/>
                      <a:moveTo>
                        <a:pt x="539" y="275"/>
                      </a:moveTo>
                      <a:lnTo>
                        <a:pt x="516" y="287"/>
                      </a:lnTo>
                      <a:lnTo>
                        <a:pt x="532" y="320"/>
                      </a:lnTo>
                      <a:lnTo>
                        <a:pt x="555" y="310"/>
                      </a:lnTo>
                      <a:lnTo>
                        <a:pt x="539" y="275"/>
                      </a:lnTo>
                      <a:close/>
                      <a:moveTo>
                        <a:pt x="633" y="274"/>
                      </a:moveTo>
                      <a:lnTo>
                        <a:pt x="609" y="286"/>
                      </a:lnTo>
                      <a:lnTo>
                        <a:pt x="625" y="319"/>
                      </a:lnTo>
                      <a:lnTo>
                        <a:pt x="649" y="308"/>
                      </a:lnTo>
                      <a:lnTo>
                        <a:pt x="633" y="274"/>
                      </a:lnTo>
                      <a:close/>
                      <a:moveTo>
                        <a:pt x="726" y="273"/>
                      </a:moveTo>
                      <a:lnTo>
                        <a:pt x="702" y="285"/>
                      </a:lnTo>
                      <a:lnTo>
                        <a:pt x="718" y="318"/>
                      </a:lnTo>
                      <a:lnTo>
                        <a:pt x="742" y="307"/>
                      </a:lnTo>
                      <a:lnTo>
                        <a:pt x="726" y="273"/>
                      </a:lnTo>
                      <a:close/>
                      <a:moveTo>
                        <a:pt x="98" y="270"/>
                      </a:moveTo>
                      <a:lnTo>
                        <a:pt x="73" y="281"/>
                      </a:lnTo>
                      <a:lnTo>
                        <a:pt x="90" y="315"/>
                      </a:lnTo>
                      <a:lnTo>
                        <a:pt x="114" y="303"/>
                      </a:lnTo>
                      <a:lnTo>
                        <a:pt x="98" y="270"/>
                      </a:lnTo>
                      <a:close/>
                      <a:moveTo>
                        <a:pt x="191" y="269"/>
                      </a:moveTo>
                      <a:lnTo>
                        <a:pt x="167" y="280"/>
                      </a:lnTo>
                      <a:lnTo>
                        <a:pt x="184" y="313"/>
                      </a:lnTo>
                      <a:lnTo>
                        <a:pt x="207" y="302"/>
                      </a:lnTo>
                      <a:lnTo>
                        <a:pt x="191" y="269"/>
                      </a:lnTo>
                      <a:close/>
                      <a:moveTo>
                        <a:pt x="284" y="267"/>
                      </a:moveTo>
                      <a:lnTo>
                        <a:pt x="261" y="278"/>
                      </a:lnTo>
                      <a:lnTo>
                        <a:pt x="277" y="312"/>
                      </a:lnTo>
                      <a:lnTo>
                        <a:pt x="301" y="301"/>
                      </a:lnTo>
                      <a:lnTo>
                        <a:pt x="284" y="267"/>
                      </a:lnTo>
                      <a:close/>
                      <a:moveTo>
                        <a:pt x="378" y="266"/>
                      </a:moveTo>
                      <a:lnTo>
                        <a:pt x="354" y="278"/>
                      </a:lnTo>
                      <a:lnTo>
                        <a:pt x="370" y="311"/>
                      </a:lnTo>
                      <a:lnTo>
                        <a:pt x="394" y="300"/>
                      </a:lnTo>
                      <a:lnTo>
                        <a:pt x="378" y="266"/>
                      </a:lnTo>
                      <a:close/>
                      <a:moveTo>
                        <a:pt x="471" y="265"/>
                      </a:moveTo>
                      <a:lnTo>
                        <a:pt x="447" y="277"/>
                      </a:lnTo>
                      <a:lnTo>
                        <a:pt x="464" y="310"/>
                      </a:lnTo>
                      <a:lnTo>
                        <a:pt x="487" y="298"/>
                      </a:lnTo>
                      <a:lnTo>
                        <a:pt x="471" y="265"/>
                      </a:lnTo>
                      <a:close/>
                      <a:moveTo>
                        <a:pt x="564" y="264"/>
                      </a:moveTo>
                      <a:lnTo>
                        <a:pt x="541" y="275"/>
                      </a:lnTo>
                      <a:lnTo>
                        <a:pt x="557" y="309"/>
                      </a:lnTo>
                      <a:lnTo>
                        <a:pt x="580" y="297"/>
                      </a:lnTo>
                      <a:lnTo>
                        <a:pt x="564" y="264"/>
                      </a:lnTo>
                      <a:close/>
                      <a:moveTo>
                        <a:pt x="659" y="262"/>
                      </a:moveTo>
                      <a:lnTo>
                        <a:pt x="634" y="273"/>
                      </a:lnTo>
                      <a:lnTo>
                        <a:pt x="650" y="308"/>
                      </a:lnTo>
                      <a:lnTo>
                        <a:pt x="675" y="296"/>
                      </a:lnTo>
                      <a:lnTo>
                        <a:pt x="659" y="262"/>
                      </a:lnTo>
                      <a:close/>
                      <a:moveTo>
                        <a:pt x="123" y="257"/>
                      </a:moveTo>
                      <a:lnTo>
                        <a:pt x="99" y="269"/>
                      </a:lnTo>
                      <a:lnTo>
                        <a:pt x="115" y="302"/>
                      </a:lnTo>
                      <a:lnTo>
                        <a:pt x="139" y="290"/>
                      </a:lnTo>
                      <a:lnTo>
                        <a:pt x="123" y="257"/>
                      </a:lnTo>
                      <a:close/>
                      <a:moveTo>
                        <a:pt x="216" y="256"/>
                      </a:moveTo>
                      <a:lnTo>
                        <a:pt x="193" y="267"/>
                      </a:lnTo>
                      <a:lnTo>
                        <a:pt x="209" y="301"/>
                      </a:lnTo>
                      <a:lnTo>
                        <a:pt x="232" y="289"/>
                      </a:lnTo>
                      <a:lnTo>
                        <a:pt x="216" y="256"/>
                      </a:lnTo>
                      <a:close/>
                      <a:moveTo>
                        <a:pt x="310" y="255"/>
                      </a:moveTo>
                      <a:lnTo>
                        <a:pt x="286" y="266"/>
                      </a:lnTo>
                      <a:lnTo>
                        <a:pt x="302" y="301"/>
                      </a:lnTo>
                      <a:lnTo>
                        <a:pt x="326" y="289"/>
                      </a:lnTo>
                      <a:lnTo>
                        <a:pt x="310" y="255"/>
                      </a:lnTo>
                      <a:close/>
                      <a:moveTo>
                        <a:pt x="403" y="254"/>
                      </a:moveTo>
                      <a:lnTo>
                        <a:pt x="379" y="265"/>
                      </a:lnTo>
                      <a:lnTo>
                        <a:pt x="395" y="298"/>
                      </a:lnTo>
                      <a:lnTo>
                        <a:pt x="419" y="288"/>
                      </a:lnTo>
                      <a:lnTo>
                        <a:pt x="403" y="254"/>
                      </a:lnTo>
                      <a:close/>
                      <a:moveTo>
                        <a:pt x="496" y="252"/>
                      </a:moveTo>
                      <a:lnTo>
                        <a:pt x="473" y="264"/>
                      </a:lnTo>
                      <a:lnTo>
                        <a:pt x="490" y="297"/>
                      </a:lnTo>
                      <a:lnTo>
                        <a:pt x="513" y="286"/>
                      </a:lnTo>
                      <a:lnTo>
                        <a:pt x="496" y="252"/>
                      </a:lnTo>
                      <a:close/>
                      <a:moveTo>
                        <a:pt x="591" y="251"/>
                      </a:moveTo>
                      <a:lnTo>
                        <a:pt x="567" y="263"/>
                      </a:lnTo>
                      <a:lnTo>
                        <a:pt x="583" y="296"/>
                      </a:lnTo>
                      <a:lnTo>
                        <a:pt x="607" y="285"/>
                      </a:lnTo>
                      <a:lnTo>
                        <a:pt x="591" y="251"/>
                      </a:lnTo>
                      <a:close/>
                      <a:moveTo>
                        <a:pt x="684" y="250"/>
                      </a:moveTo>
                      <a:lnTo>
                        <a:pt x="660" y="262"/>
                      </a:lnTo>
                      <a:lnTo>
                        <a:pt x="676" y="295"/>
                      </a:lnTo>
                      <a:lnTo>
                        <a:pt x="700" y="283"/>
                      </a:lnTo>
                      <a:lnTo>
                        <a:pt x="684" y="250"/>
                      </a:lnTo>
                      <a:close/>
                      <a:moveTo>
                        <a:pt x="55" y="247"/>
                      </a:moveTo>
                      <a:lnTo>
                        <a:pt x="31" y="258"/>
                      </a:lnTo>
                      <a:lnTo>
                        <a:pt x="47" y="292"/>
                      </a:lnTo>
                      <a:lnTo>
                        <a:pt x="71" y="280"/>
                      </a:lnTo>
                      <a:lnTo>
                        <a:pt x="55" y="247"/>
                      </a:lnTo>
                      <a:close/>
                      <a:moveTo>
                        <a:pt x="148" y="244"/>
                      </a:moveTo>
                      <a:lnTo>
                        <a:pt x="125" y="256"/>
                      </a:lnTo>
                      <a:lnTo>
                        <a:pt x="141" y="290"/>
                      </a:lnTo>
                      <a:lnTo>
                        <a:pt x="164" y="279"/>
                      </a:lnTo>
                      <a:lnTo>
                        <a:pt x="148" y="244"/>
                      </a:lnTo>
                      <a:close/>
                      <a:moveTo>
                        <a:pt x="241" y="243"/>
                      </a:moveTo>
                      <a:lnTo>
                        <a:pt x="218" y="255"/>
                      </a:lnTo>
                      <a:lnTo>
                        <a:pt x="234" y="289"/>
                      </a:lnTo>
                      <a:lnTo>
                        <a:pt x="259" y="278"/>
                      </a:lnTo>
                      <a:lnTo>
                        <a:pt x="241" y="243"/>
                      </a:lnTo>
                      <a:close/>
                      <a:moveTo>
                        <a:pt x="429" y="242"/>
                      </a:moveTo>
                      <a:lnTo>
                        <a:pt x="406" y="254"/>
                      </a:lnTo>
                      <a:lnTo>
                        <a:pt x="422" y="287"/>
                      </a:lnTo>
                      <a:lnTo>
                        <a:pt x="445" y="275"/>
                      </a:lnTo>
                      <a:lnTo>
                        <a:pt x="429" y="242"/>
                      </a:lnTo>
                      <a:close/>
                      <a:moveTo>
                        <a:pt x="336" y="242"/>
                      </a:moveTo>
                      <a:lnTo>
                        <a:pt x="311" y="254"/>
                      </a:lnTo>
                      <a:lnTo>
                        <a:pt x="327" y="288"/>
                      </a:lnTo>
                      <a:lnTo>
                        <a:pt x="352" y="277"/>
                      </a:lnTo>
                      <a:lnTo>
                        <a:pt x="336" y="242"/>
                      </a:lnTo>
                      <a:close/>
                      <a:moveTo>
                        <a:pt x="522" y="240"/>
                      </a:moveTo>
                      <a:lnTo>
                        <a:pt x="499" y="251"/>
                      </a:lnTo>
                      <a:lnTo>
                        <a:pt x="515" y="286"/>
                      </a:lnTo>
                      <a:lnTo>
                        <a:pt x="539" y="274"/>
                      </a:lnTo>
                      <a:lnTo>
                        <a:pt x="522" y="240"/>
                      </a:lnTo>
                      <a:close/>
                      <a:moveTo>
                        <a:pt x="616" y="239"/>
                      </a:moveTo>
                      <a:lnTo>
                        <a:pt x="592" y="250"/>
                      </a:lnTo>
                      <a:lnTo>
                        <a:pt x="608" y="285"/>
                      </a:lnTo>
                      <a:lnTo>
                        <a:pt x="632" y="273"/>
                      </a:lnTo>
                      <a:lnTo>
                        <a:pt x="616" y="239"/>
                      </a:lnTo>
                      <a:close/>
                      <a:moveTo>
                        <a:pt x="709" y="237"/>
                      </a:moveTo>
                      <a:lnTo>
                        <a:pt x="685" y="249"/>
                      </a:lnTo>
                      <a:lnTo>
                        <a:pt x="701" y="282"/>
                      </a:lnTo>
                      <a:lnTo>
                        <a:pt x="725" y="271"/>
                      </a:lnTo>
                      <a:lnTo>
                        <a:pt x="709" y="237"/>
                      </a:lnTo>
                      <a:close/>
                      <a:moveTo>
                        <a:pt x="80" y="234"/>
                      </a:moveTo>
                      <a:lnTo>
                        <a:pt x="56" y="246"/>
                      </a:lnTo>
                      <a:lnTo>
                        <a:pt x="72" y="279"/>
                      </a:lnTo>
                      <a:lnTo>
                        <a:pt x="96" y="267"/>
                      </a:lnTo>
                      <a:lnTo>
                        <a:pt x="80" y="234"/>
                      </a:lnTo>
                      <a:close/>
                      <a:moveTo>
                        <a:pt x="173" y="233"/>
                      </a:moveTo>
                      <a:lnTo>
                        <a:pt x="150" y="244"/>
                      </a:lnTo>
                      <a:lnTo>
                        <a:pt x="167" y="278"/>
                      </a:lnTo>
                      <a:lnTo>
                        <a:pt x="190" y="266"/>
                      </a:lnTo>
                      <a:lnTo>
                        <a:pt x="173" y="233"/>
                      </a:lnTo>
                      <a:close/>
                      <a:moveTo>
                        <a:pt x="268" y="232"/>
                      </a:moveTo>
                      <a:lnTo>
                        <a:pt x="244" y="243"/>
                      </a:lnTo>
                      <a:lnTo>
                        <a:pt x="260" y="277"/>
                      </a:lnTo>
                      <a:lnTo>
                        <a:pt x="284" y="265"/>
                      </a:lnTo>
                      <a:lnTo>
                        <a:pt x="268" y="232"/>
                      </a:lnTo>
                      <a:close/>
                      <a:moveTo>
                        <a:pt x="361" y="231"/>
                      </a:moveTo>
                      <a:lnTo>
                        <a:pt x="337" y="242"/>
                      </a:lnTo>
                      <a:lnTo>
                        <a:pt x="354" y="275"/>
                      </a:lnTo>
                      <a:lnTo>
                        <a:pt x="377" y="264"/>
                      </a:lnTo>
                      <a:lnTo>
                        <a:pt x="361" y="231"/>
                      </a:lnTo>
                      <a:close/>
                      <a:moveTo>
                        <a:pt x="454" y="229"/>
                      </a:moveTo>
                      <a:lnTo>
                        <a:pt x="431" y="241"/>
                      </a:lnTo>
                      <a:lnTo>
                        <a:pt x="447" y="274"/>
                      </a:lnTo>
                      <a:lnTo>
                        <a:pt x="470" y="263"/>
                      </a:lnTo>
                      <a:lnTo>
                        <a:pt x="454" y="229"/>
                      </a:lnTo>
                      <a:close/>
                      <a:moveTo>
                        <a:pt x="548" y="228"/>
                      </a:moveTo>
                      <a:lnTo>
                        <a:pt x="524" y="240"/>
                      </a:lnTo>
                      <a:lnTo>
                        <a:pt x="540" y="273"/>
                      </a:lnTo>
                      <a:lnTo>
                        <a:pt x="564" y="262"/>
                      </a:lnTo>
                      <a:lnTo>
                        <a:pt x="548" y="228"/>
                      </a:lnTo>
                      <a:close/>
                      <a:moveTo>
                        <a:pt x="641" y="227"/>
                      </a:moveTo>
                      <a:lnTo>
                        <a:pt x="617" y="239"/>
                      </a:lnTo>
                      <a:lnTo>
                        <a:pt x="633" y="272"/>
                      </a:lnTo>
                      <a:lnTo>
                        <a:pt x="657" y="260"/>
                      </a:lnTo>
                      <a:lnTo>
                        <a:pt x="641" y="227"/>
                      </a:lnTo>
                      <a:close/>
                      <a:moveTo>
                        <a:pt x="106" y="221"/>
                      </a:moveTo>
                      <a:lnTo>
                        <a:pt x="83" y="233"/>
                      </a:lnTo>
                      <a:lnTo>
                        <a:pt x="99" y="267"/>
                      </a:lnTo>
                      <a:lnTo>
                        <a:pt x="122" y="256"/>
                      </a:lnTo>
                      <a:lnTo>
                        <a:pt x="106" y="221"/>
                      </a:lnTo>
                      <a:close/>
                      <a:moveTo>
                        <a:pt x="200" y="220"/>
                      </a:moveTo>
                      <a:lnTo>
                        <a:pt x="176" y="232"/>
                      </a:lnTo>
                      <a:lnTo>
                        <a:pt x="192" y="265"/>
                      </a:lnTo>
                      <a:lnTo>
                        <a:pt x="216" y="255"/>
                      </a:lnTo>
                      <a:lnTo>
                        <a:pt x="200" y="220"/>
                      </a:lnTo>
                      <a:close/>
                      <a:moveTo>
                        <a:pt x="293" y="219"/>
                      </a:moveTo>
                      <a:lnTo>
                        <a:pt x="269" y="231"/>
                      </a:lnTo>
                      <a:lnTo>
                        <a:pt x="285" y="264"/>
                      </a:lnTo>
                      <a:lnTo>
                        <a:pt x="309" y="252"/>
                      </a:lnTo>
                      <a:lnTo>
                        <a:pt x="293" y="219"/>
                      </a:lnTo>
                      <a:close/>
                      <a:moveTo>
                        <a:pt x="386" y="218"/>
                      </a:moveTo>
                      <a:lnTo>
                        <a:pt x="362" y="229"/>
                      </a:lnTo>
                      <a:lnTo>
                        <a:pt x="379" y="264"/>
                      </a:lnTo>
                      <a:lnTo>
                        <a:pt x="402" y="252"/>
                      </a:lnTo>
                      <a:lnTo>
                        <a:pt x="386" y="218"/>
                      </a:lnTo>
                      <a:close/>
                      <a:moveTo>
                        <a:pt x="480" y="217"/>
                      </a:moveTo>
                      <a:lnTo>
                        <a:pt x="456" y="228"/>
                      </a:lnTo>
                      <a:lnTo>
                        <a:pt x="472" y="263"/>
                      </a:lnTo>
                      <a:lnTo>
                        <a:pt x="496" y="251"/>
                      </a:lnTo>
                      <a:lnTo>
                        <a:pt x="480" y="217"/>
                      </a:lnTo>
                      <a:close/>
                      <a:moveTo>
                        <a:pt x="573" y="216"/>
                      </a:moveTo>
                      <a:lnTo>
                        <a:pt x="549" y="227"/>
                      </a:lnTo>
                      <a:lnTo>
                        <a:pt x="565" y="260"/>
                      </a:lnTo>
                      <a:lnTo>
                        <a:pt x="590" y="249"/>
                      </a:lnTo>
                      <a:lnTo>
                        <a:pt x="573" y="216"/>
                      </a:lnTo>
                      <a:close/>
                      <a:moveTo>
                        <a:pt x="667" y="214"/>
                      </a:moveTo>
                      <a:lnTo>
                        <a:pt x="642" y="226"/>
                      </a:lnTo>
                      <a:lnTo>
                        <a:pt x="659" y="259"/>
                      </a:lnTo>
                      <a:lnTo>
                        <a:pt x="683" y="248"/>
                      </a:lnTo>
                      <a:lnTo>
                        <a:pt x="667" y="214"/>
                      </a:lnTo>
                      <a:close/>
                      <a:moveTo>
                        <a:pt x="131" y="210"/>
                      </a:moveTo>
                      <a:lnTo>
                        <a:pt x="108" y="221"/>
                      </a:lnTo>
                      <a:lnTo>
                        <a:pt x="124" y="255"/>
                      </a:lnTo>
                      <a:lnTo>
                        <a:pt x="148" y="243"/>
                      </a:lnTo>
                      <a:lnTo>
                        <a:pt x="131" y="210"/>
                      </a:lnTo>
                      <a:close/>
                      <a:moveTo>
                        <a:pt x="225" y="209"/>
                      </a:moveTo>
                      <a:lnTo>
                        <a:pt x="201" y="220"/>
                      </a:lnTo>
                      <a:lnTo>
                        <a:pt x="217" y="254"/>
                      </a:lnTo>
                      <a:lnTo>
                        <a:pt x="241" y="242"/>
                      </a:lnTo>
                      <a:lnTo>
                        <a:pt x="225" y="209"/>
                      </a:lnTo>
                      <a:close/>
                      <a:moveTo>
                        <a:pt x="318" y="206"/>
                      </a:moveTo>
                      <a:lnTo>
                        <a:pt x="294" y="218"/>
                      </a:lnTo>
                      <a:lnTo>
                        <a:pt x="310" y="252"/>
                      </a:lnTo>
                      <a:lnTo>
                        <a:pt x="334" y="241"/>
                      </a:lnTo>
                      <a:lnTo>
                        <a:pt x="318" y="206"/>
                      </a:lnTo>
                      <a:close/>
                      <a:moveTo>
                        <a:pt x="506" y="205"/>
                      </a:moveTo>
                      <a:lnTo>
                        <a:pt x="481" y="217"/>
                      </a:lnTo>
                      <a:lnTo>
                        <a:pt x="498" y="250"/>
                      </a:lnTo>
                      <a:lnTo>
                        <a:pt x="522" y="239"/>
                      </a:lnTo>
                      <a:lnTo>
                        <a:pt x="506" y="205"/>
                      </a:lnTo>
                      <a:close/>
                      <a:moveTo>
                        <a:pt x="411" y="205"/>
                      </a:moveTo>
                      <a:lnTo>
                        <a:pt x="388" y="217"/>
                      </a:lnTo>
                      <a:lnTo>
                        <a:pt x="404" y="251"/>
                      </a:lnTo>
                      <a:lnTo>
                        <a:pt x="429" y="240"/>
                      </a:lnTo>
                      <a:lnTo>
                        <a:pt x="411" y="205"/>
                      </a:lnTo>
                      <a:close/>
                      <a:moveTo>
                        <a:pt x="599" y="203"/>
                      </a:moveTo>
                      <a:lnTo>
                        <a:pt x="575" y="214"/>
                      </a:lnTo>
                      <a:lnTo>
                        <a:pt x="591" y="249"/>
                      </a:lnTo>
                      <a:lnTo>
                        <a:pt x="615" y="237"/>
                      </a:lnTo>
                      <a:lnTo>
                        <a:pt x="599" y="203"/>
                      </a:lnTo>
                      <a:close/>
                      <a:moveTo>
                        <a:pt x="693" y="202"/>
                      </a:moveTo>
                      <a:lnTo>
                        <a:pt x="668" y="213"/>
                      </a:lnTo>
                      <a:lnTo>
                        <a:pt x="685" y="248"/>
                      </a:lnTo>
                      <a:lnTo>
                        <a:pt x="709" y="236"/>
                      </a:lnTo>
                      <a:lnTo>
                        <a:pt x="693" y="202"/>
                      </a:lnTo>
                      <a:close/>
                      <a:moveTo>
                        <a:pt x="157" y="197"/>
                      </a:moveTo>
                      <a:lnTo>
                        <a:pt x="133" y="209"/>
                      </a:lnTo>
                      <a:lnTo>
                        <a:pt x="149" y="242"/>
                      </a:lnTo>
                      <a:lnTo>
                        <a:pt x="173" y="231"/>
                      </a:lnTo>
                      <a:lnTo>
                        <a:pt x="157" y="197"/>
                      </a:lnTo>
                      <a:close/>
                      <a:moveTo>
                        <a:pt x="250" y="196"/>
                      </a:moveTo>
                      <a:lnTo>
                        <a:pt x="226" y="208"/>
                      </a:lnTo>
                      <a:lnTo>
                        <a:pt x="242" y="241"/>
                      </a:lnTo>
                      <a:lnTo>
                        <a:pt x="267" y="229"/>
                      </a:lnTo>
                      <a:lnTo>
                        <a:pt x="250" y="196"/>
                      </a:lnTo>
                      <a:close/>
                      <a:moveTo>
                        <a:pt x="344" y="195"/>
                      </a:moveTo>
                      <a:lnTo>
                        <a:pt x="319" y="206"/>
                      </a:lnTo>
                      <a:lnTo>
                        <a:pt x="337" y="240"/>
                      </a:lnTo>
                      <a:lnTo>
                        <a:pt x="360" y="228"/>
                      </a:lnTo>
                      <a:lnTo>
                        <a:pt x="344" y="195"/>
                      </a:lnTo>
                      <a:close/>
                      <a:moveTo>
                        <a:pt x="437" y="194"/>
                      </a:moveTo>
                      <a:lnTo>
                        <a:pt x="414" y="205"/>
                      </a:lnTo>
                      <a:lnTo>
                        <a:pt x="430" y="239"/>
                      </a:lnTo>
                      <a:lnTo>
                        <a:pt x="454" y="227"/>
                      </a:lnTo>
                      <a:lnTo>
                        <a:pt x="437" y="194"/>
                      </a:lnTo>
                      <a:close/>
                      <a:moveTo>
                        <a:pt x="531" y="193"/>
                      </a:moveTo>
                      <a:lnTo>
                        <a:pt x="507" y="204"/>
                      </a:lnTo>
                      <a:lnTo>
                        <a:pt x="523" y="237"/>
                      </a:lnTo>
                      <a:lnTo>
                        <a:pt x="547" y="226"/>
                      </a:lnTo>
                      <a:lnTo>
                        <a:pt x="531" y="193"/>
                      </a:lnTo>
                      <a:close/>
                      <a:moveTo>
                        <a:pt x="624" y="191"/>
                      </a:moveTo>
                      <a:lnTo>
                        <a:pt x="600" y="203"/>
                      </a:lnTo>
                      <a:lnTo>
                        <a:pt x="616" y="236"/>
                      </a:lnTo>
                      <a:lnTo>
                        <a:pt x="640" y="225"/>
                      </a:lnTo>
                      <a:lnTo>
                        <a:pt x="624" y="191"/>
                      </a:lnTo>
                      <a:close/>
                      <a:moveTo>
                        <a:pt x="183" y="184"/>
                      </a:moveTo>
                      <a:lnTo>
                        <a:pt x="158" y="196"/>
                      </a:lnTo>
                      <a:lnTo>
                        <a:pt x="175" y="231"/>
                      </a:lnTo>
                      <a:lnTo>
                        <a:pt x="199" y="219"/>
                      </a:lnTo>
                      <a:lnTo>
                        <a:pt x="183" y="184"/>
                      </a:lnTo>
                      <a:close/>
                      <a:moveTo>
                        <a:pt x="276" y="183"/>
                      </a:moveTo>
                      <a:lnTo>
                        <a:pt x="252" y="195"/>
                      </a:lnTo>
                      <a:lnTo>
                        <a:pt x="268" y="229"/>
                      </a:lnTo>
                      <a:lnTo>
                        <a:pt x="292" y="218"/>
                      </a:lnTo>
                      <a:lnTo>
                        <a:pt x="276" y="183"/>
                      </a:lnTo>
                      <a:close/>
                      <a:moveTo>
                        <a:pt x="369" y="182"/>
                      </a:moveTo>
                      <a:lnTo>
                        <a:pt x="346" y="194"/>
                      </a:lnTo>
                      <a:lnTo>
                        <a:pt x="362" y="227"/>
                      </a:lnTo>
                      <a:lnTo>
                        <a:pt x="385" y="217"/>
                      </a:lnTo>
                      <a:lnTo>
                        <a:pt x="369" y="182"/>
                      </a:lnTo>
                      <a:close/>
                      <a:moveTo>
                        <a:pt x="463" y="181"/>
                      </a:moveTo>
                      <a:lnTo>
                        <a:pt x="439" y="193"/>
                      </a:lnTo>
                      <a:lnTo>
                        <a:pt x="455" y="227"/>
                      </a:lnTo>
                      <a:lnTo>
                        <a:pt x="479" y="216"/>
                      </a:lnTo>
                      <a:lnTo>
                        <a:pt x="463" y="181"/>
                      </a:lnTo>
                      <a:close/>
                      <a:moveTo>
                        <a:pt x="556" y="180"/>
                      </a:moveTo>
                      <a:lnTo>
                        <a:pt x="532" y="191"/>
                      </a:lnTo>
                      <a:lnTo>
                        <a:pt x="548" y="226"/>
                      </a:lnTo>
                      <a:lnTo>
                        <a:pt x="572" y="214"/>
                      </a:lnTo>
                      <a:lnTo>
                        <a:pt x="556" y="180"/>
                      </a:lnTo>
                      <a:close/>
                      <a:moveTo>
                        <a:pt x="649" y="179"/>
                      </a:moveTo>
                      <a:lnTo>
                        <a:pt x="626" y="190"/>
                      </a:lnTo>
                      <a:lnTo>
                        <a:pt x="642" y="224"/>
                      </a:lnTo>
                      <a:lnTo>
                        <a:pt x="665" y="213"/>
                      </a:lnTo>
                      <a:lnTo>
                        <a:pt x="649" y="179"/>
                      </a:lnTo>
                      <a:close/>
                      <a:moveTo>
                        <a:pt x="208" y="173"/>
                      </a:moveTo>
                      <a:lnTo>
                        <a:pt x="184" y="184"/>
                      </a:lnTo>
                      <a:lnTo>
                        <a:pt x="200" y="218"/>
                      </a:lnTo>
                      <a:lnTo>
                        <a:pt x="224" y="206"/>
                      </a:lnTo>
                      <a:lnTo>
                        <a:pt x="208" y="173"/>
                      </a:lnTo>
                      <a:close/>
                      <a:moveTo>
                        <a:pt x="301" y="172"/>
                      </a:moveTo>
                      <a:lnTo>
                        <a:pt x="277" y="183"/>
                      </a:lnTo>
                      <a:lnTo>
                        <a:pt x="294" y="217"/>
                      </a:lnTo>
                      <a:lnTo>
                        <a:pt x="317" y="205"/>
                      </a:lnTo>
                      <a:lnTo>
                        <a:pt x="301" y="172"/>
                      </a:lnTo>
                      <a:close/>
                      <a:moveTo>
                        <a:pt x="394" y="170"/>
                      </a:moveTo>
                      <a:lnTo>
                        <a:pt x="371" y="181"/>
                      </a:lnTo>
                      <a:lnTo>
                        <a:pt x="387" y="216"/>
                      </a:lnTo>
                      <a:lnTo>
                        <a:pt x="411" y="204"/>
                      </a:lnTo>
                      <a:lnTo>
                        <a:pt x="394" y="170"/>
                      </a:lnTo>
                      <a:close/>
                      <a:moveTo>
                        <a:pt x="582" y="168"/>
                      </a:moveTo>
                      <a:lnTo>
                        <a:pt x="557" y="180"/>
                      </a:lnTo>
                      <a:lnTo>
                        <a:pt x="575" y="213"/>
                      </a:lnTo>
                      <a:lnTo>
                        <a:pt x="598" y="202"/>
                      </a:lnTo>
                      <a:lnTo>
                        <a:pt x="582" y="168"/>
                      </a:lnTo>
                      <a:close/>
                      <a:moveTo>
                        <a:pt x="488" y="168"/>
                      </a:moveTo>
                      <a:lnTo>
                        <a:pt x="464" y="180"/>
                      </a:lnTo>
                      <a:lnTo>
                        <a:pt x="480" y="214"/>
                      </a:lnTo>
                      <a:lnTo>
                        <a:pt x="504" y="203"/>
                      </a:lnTo>
                      <a:lnTo>
                        <a:pt x="488" y="168"/>
                      </a:lnTo>
                      <a:close/>
                      <a:moveTo>
                        <a:pt x="676" y="166"/>
                      </a:moveTo>
                      <a:lnTo>
                        <a:pt x="652" y="179"/>
                      </a:lnTo>
                      <a:lnTo>
                        <a:pt x="668" y="212"/>
                      </a:lnTo>
                      <a:lnTo>
                        <a:pt x="692" y="201"/>
                      </a:lnTo>
                      <a:lnTo>
                        <a:pt x="676" y="166"/>
                      </a:lnTo>
                      <a:close/>
                      <a:moveTo>
                        <a:pt x="233" y="160"/>
                      </a:moveTo>
                      <a:lnTo>
                        <a:pt x="209" y="172"/>
                      </a:lnTo>
                      <a:lnTo>
                        <a:pt x="225" y="205"/>
                      </a:lnTo>
                      <a:lnTo>
                        <a:pt x="249" y="194"/>
                      </a:lnTo>
                      <a:lnTo>
                        <a:pt x="233" y="160"/>
                      </a:lnTo>
                      <a:close/>
                      <a:moveTo>
                        <a:pt x="326" y="159"/>
                      </a:moveTo>
                      <a:lnTo>
                        <a:pt x="303" y="171"/>
                      </a:lnTo>
                      <a:lnTo>
                        <a:pt x="319" y="204"/>
                      </a:lnTo>
                      <a:lnTo>
                        <a:pt x="342" y="193"/>
                      </a:lnTo>
                      <a:lnTo>
                        <a:pt x="326" y="159"/>
                      </a:lnTo>
                      <a:close/>
                      <a:moveTo>
                        <a:pt x="421" y="158"/>
                      </a:moveTo>
                      <a:lnTo>
                        <a:pt x="396" y="170"/>
                      </a:lnTo>
                      <a:lnTo>
                        <a:pt x="413" y="203"/>
                      </a:lnTo>
                      <a:lnTo>
                        <a:pt x="437" y="191"/>
                      </a:lnTo>
                      <a:lnTo>
                        <a:pt x="421" y="158"/>
                      </a:lnTo>
                      <a:close/>
                      <a:moveTo>
                        <a:pt x="514" y="157"/>
                      </a:moveTo>
                      <a:lnTo>
                        <a:pt x="490" y="168"/>
                      </a:lnTo>
                      <a:lnTo>
                        <a:pt x="506" y="203"/>
                      </a:lnTo>
                      <a:lnTo>
                        <a:pt x="530" y="191"/>
                      </a:lnTo>
                      <a:lnTo>
                        <a:pt x="514" y="157"/>
                      </a:lnTo>
                      <a:close/>
                      <a:moveTo>
                        <a:pt x="607" y="156"/>
                      </a:moveTo>
                      <a:lnTo>
                        <a:pt x="584" y="167"/>
                      </a:lnTo>
                      <a:lnTo>
                        <a:pt x="600" y="201"/>
                      </a:lnTo>
                      <a:lnTo>
                        <a:pt x="623" y="189"/>
                      </a:lnTo>
                      <a:lnTo>
                        <a:pt x="607" y="156"/>
                      </a:lnTo>
                      <a:close/>
                      <a:moveTo>
                        <a:pt x="259" y="149"/>
                      </a:moveTo>
                      <a:lnTo>
                        <a:pt x="236" y="159"/>
                      </a:lnTo>
                      <a:lnTo>
                        <a:pt x="252" y="194"/>
                      </a:lnTo>
                      <a:lnTo>
                        <a:pt x="275" y="182"/>
                      </a:lnTo>
                      <a:lnTo>
                        <a:pt x="259" y="149"/>
                      </a:lnTo>
                      <a:close/>
                      <a:moveTo>
                        <a:pt x="352" y="147"/>
                      </a:moveTo>
                      <a:lnTo>
                        <a:pt x="329" y="158"/>
                      </a:lnTo>
                      <a:lnTo>
                        <a:pt x="345" y="193"/>
                      </a:lnTo>
                      <a:lnTo>
                        <a:pt x="369" y="181"/>
                      </a:lnTo>
                      <a:lnTo>
                        <a:pt x="352" y="147"/>
                      </a:lnTo>
                      <a:close/>
                      <a:moveTo>
                        <a:pt x="446" y="145"/>
                      </a:moveTo>
                      <a:lnTo>
                        <a:pt x="422" y="157"/>
                      </a:lnTo>
                      <a:lnTo>
                        <a:pt x="438" y="191"/>
                      </a:lnTo>
                      <a:lnTo>
                        <a:pt x="462" y="180"/>
                      </a:lnTo>
                      <a:lnTo>
                        <a:pt x="446" y="145"/>
                      </a:lnTo>
                      <a:close/>
                      <a:moveTo>
                        <a:pt x="539" y="144"/>
                      </a:moveTo>
                      <a:lnTo>
                        <a:pt x="515" y="156"/>
                      </a:lnTo>
                      <a:lnTo>
                        <a:pt x="532" y="190"/>
                      </a:lnTo>
                      <a:lnTo>
                        <a:pt x="555" y="179"/>
                      </a:lnTo>
                      <a:lnTo>
                        <a:pt x="539" y="144"/>
                      </a:lnTo>
                      <a:close/>
                      <a:moveTo>
                        <a:pt x="632" y="143"/>
                      </a:moveTo>
                      <a:lnTo>
                        <a:pt x="609" y="155"/>
                      </a:lnTo>
                      <a:lnTo>
                        <a:pt x="625" y="189"/>
                      </a:lnTo>
                      <a:lnTo>
                        <a:pt x="649" y="178"/>
                      </a:lnTo>
                      <a:lnTo>
                        <a:pt x="632" y="143"/>
                      </a:lnTo>
                      <a:close/>
                      <a:moveTo>
                        <a:pt x="284" y="136"/>
                      </a:moveTo>
                      <a:lnTo>
                        <a:pt x="261" y="148"/>
                      </a:lnTo>
                      <a:lnTo>
                        <a:pt x="277" y="181"/>
                      </a:lnTo>
                      <a:lnTo>
                        <a:pt x="300" y="170"/>
                      </a:lnTo>
                      <a:lnTo>
                        <a:pt x="284" y="136"/>
                      </a:lnTo>
                      <a:close/>
                      <a:moveTo>
                        <a:pt x="378" y="135"/>
                      </a:moveTo>
                      <a:lnTo>
                        <a:pt x="354" y="147"/>
                      </a:lnTo>
                      <a:lnTo>
                        <a:pt x="370" y="180"/>
                      </a:lnTo>
                      <a:lnTo>
                        <a:pt x="394" y="168"/>
                      </a:lnTo>
                      <a:lnTo>
                        <a:pt x="378" y="135"/>
                      </a:lnTo>
                      <a:close/>
                      <a:moveTo>
                        <a:pt x="471" y="134"/>
                      </a:moveTo>
                      <a:lnTo>
                        <a:pt x="447" y="145"/>
                      </a:lnTo>
                      <a:lnTo>
                        <a:pt x="463" y="179"/>
                      </a:lnTo>
                      <a:lnTo>
                        <a:pt x="487" y="167"/>
                      </a:lnTo>
                      <a:lnTo>
                        <a:pt x="471" y="134"/>
                      </a:lnTo>
                      <a:close/>
                      <a:moveTo>
                        <a:pt x="659" y="132"/>
                      </a:moveTo>
                      <a:lnTo>
                        <a:pt x="634" y="143"/>
                      </a:lnTo>
                      <a:lnTo>
                        <a:pt x="650" y="176"/>
                      </a:lnTo>
                      <a:lnTo>
                        <a:pt x="675" y="165"/>
                      </a:lnTo>
                      <a:lnTo>
                        <a:pt x="659" y="132"/>
                      </a:lnTo>
                      <a:close/>
                      <a:moveTo>
                        <a:pt x="564" y="132"/>
                      </a:moveTo>
                      <a:lnTo>
                        <a:pt x="540" y="143"/>
                      </a:lnTo>
                      <a:lnTo>
                        <a:pt x="557" y="178"/>
                      </a:lnTo>
                      <a:lnTo>
                        <a:pt x="580" y="166"/>
                      </a:lnTo>
                      <a:lnTo>
                        <a:pt x="564" y="132"/>
                      </a:lnTo>
                      <a:close/>
                      <a:moveTo>
                        <a:pt x="310" y="123"/>
                      </a:moveTo>
                      <a:lnTo>
                        <a:pt x="286" y="135"/>
                      </a:lnTo>
                      <a:lnTo>
                        <a:pt x="302" y="168"/>
                      </a:lnTo>
                      <a:lnTo>
                        <a:pt x="326" y="158"/>
                      </a:lnTo>
                      <a:lnTo>
                        <a:pt x="310" y="123"/>
                      </a:lnTo>
                      <a:close/>
                      <a:moveTo>
                        <a:pt x="403" y="122"/>
                      </a:moveTo>
                      <a:lnTo>
                        <a:pt x="379" y="134"/>
                      </a:lnTo>
                      <a:lnTo>
                        <a:pt x="395" y="167"/>
                      </a:lnTo>
                      <a:lnTo>
                        <a:pt x="419" y="156"/>
                      </a:lnTo>
                      <a:lnTo>
                        <a:pt x="403" y="122"/>
                      </a:lnTo>
                      <a:close/>
                      <a:moveTo>
                        <a:pt x="496" y="121"/>
                      </a:moveTo>
                      <a:lnTo>
                        <a:pt x="472" y="133"/>
                      </a:lnTo>
                      <a:lnTo>
                        <a:pt x="488" y="166"/>
                      </a:lnTo>
                      <a:lnTo>
                        <a:pt x="513" y="155"/>
                      </a:lnTo>
                      <a:lnTo>
                        <a:pt x="496" y="121"/>
                      </a:lnTo>
                      <a:close/>
                      <a:moveTo>
                        <a:pt x="590" y="120"/>
                      </a:moveTo>
                      <a:lnTo>
                        <a:pt x="567" y="132"/>
                      </a:lnTo>
                      <a:lnTo>
                        <a:pt x="583" y="166"/>
                      </a:lnTo>
                      <a:lnTo>
                        <a:pt x="607" y="155"/>
                      </a:lnTo>
                      <a:lnTo>
                        <a:pt x="590" y="120"/>
                      </a:lnTo>
                      <a:close/>
                      <a:moveTo>
                        <a:pt x="336" y="112"/>
                      </a:moveTo>
                      <a:lnTo>
                        <a:pt x="311" y="123"/>
                      </a:lnTo>
                      <a:lnTo>
                        <a:pt x="327" y="157"/>
                      </a:lnTo>
                      <a:lnTo>
                        <a:pt x="352" y="145"/>
                      </a:lnTo>
                      <a:lnTo>
                        <a:pt x="336" y="112"/>
                      </a:lnTo>
                      <a:close/>
                      <a:moveTo>
                        <a:pt x="429" y="110"/>
                      </a:moveTo>
                      <a:lnTo>
                        <a:pt x="404" y="121"/>
                      </a:lnTo>
                      <a:lnTo>
                        <a:pt x="421" y="156"/>
                      </a:lnTo>
                      <a:lnTo>
                        <a:pt x="445" y="144"/>
                      </a:lnTo>
                      <a:lnTo>
                        <a:pt x="429" y="110"/>
                      </a:lnTo>
                      <a:close/>
                      <a:moveTo>
                        <a:pt x="522" y="109"/>
                      </a:moveTo>
                      <a:lnTo>
                        <a:pt x="498" y="120"/>
                      </a:lnTo>
                      <a:lnTo>
                        <a:pt x="515" y="155"/>
                      </a:lnTo>
                      <a:lnTo>
                        <a:pt x="538" y="143"/>
                      </a:lnTo>
                      <a:lnTo>
                        <a:pt x="522" y="109"/>
                      </a:lnTo>
                      <a:close/>
                      <a:moveTo>
                        <a:pt x="615" y="107"/>
                      </a:moveTo>
                      <a:lnTo>
                        <a:pt x="592" y="119"/>
                      </a:lnTo>
                      <a:lnTo>
                        <a:pt x="608" y="153"/>
                      </a:lnTo>
                      <a:lnTo>
                        <a:pt x="632" y="142"/>
                      </a:lnTo>
                      <a:lnTo>
                        <a:pt x="615" y="107"/>
                      </a:lnTo>
                      <a:close/>
                      <a:moveTo>
                        <a:pt x="361" y="99"/>
                      </a:moveTo>
                      <a:lnTo>
                        <a:pt x="337" y="111"/>
                      </a:lnTo>
                      <a:lnTo>
                        <a:pt x="353" y="144"/>
                      </a:lnTo>
                      <a:lnTo>
                        <a:pt x="377" y="133"/>
                      </a:lnTo>
                      <a:lnTo>
                        <a:pt x="361" y="99"/>
                      </a:lnTo>
                      <a:close/>
                      <a:moveTo>
                        <a:pt x="454" y="98"/>
                      </a:moveTo>
                      <a:lnTo>
                        <a:pt x="430" y="110"/>
                      </a:lnTo>
                      <a:lnTo>
                        <a:pt x="446" y="143"/>
                      </a:lnTo>
                      <a:lnTo>
                        <a:pt x="470" y="132"/>
                      </a:lnTo>
                      <a:lnTo>
                        <a:pt x="454" y="98"/>
                      </a:lnTo>
                      <a:close/>
                      <a:moveTo>
                        <a:pt x="547" y="97"/>
                      </a:moveTo>
                      <a:lnTo>
                        <a:pt x="524" y="109"/>
                      </a:lnTo>
                      <a:lnTo>
                        <a:pt x="540" y="142"/>
                      </a:lnTo>
                      <a:lnTo>
                        <a:pt x="563" y="130"/>
                      </a:lnTo>
                      <a:lnTo>
                        <a:pt x="547" y="97"/>
                      </a:lnTo>
                      <a:close/>
                      <a:moveTo>
                        <a:pt x="641" y="95"/>
                      </a:moveTo>
                      <a:lnTo>
                        <a:pt x="617" y="107"/>
                      </a:lnTo>
                      <a:lnTo>
                        <a:pt x="633" y="141"/>
                      </a:lnTo>
                      <a:lnTo>
                        <a:pt x="657" y="129"/>
                      </a:lnTo>
                      <a:lnTo>
                        <a:pt x="641" y="95"/>
                      </a:lnTo>
                      <a:close/>
                      <a:moveTo>
                        <a:pt x="386" y="87"/>
                      </a:moveTo>
                      <a:lnTo>
                        <a:pt x="362" y="98"/>
                      </a:lnTo>
                      <a:lnTo>
                        <a:pt x="378" y="133"/>
                      </a:lnTo>
                      <a:lnTo>
                        <a:pt x="402" y="121"/>
                      </a:lnTo>
                      <a:lnTo>
                        <a:pt x="386" y="87"/>
                      </a:lnTo>
                      <a:close/>
                      <a:moveTo>
                        <a:pt x="479" y="86"/>
                      </a:moveTo>
                      <a:lnTo>
                        <a:pt x="456" y="97"/>
                      </a:lnTo>
                      <a:lnTo>
                        <a:pt x="472" y="130"/>
                      </a:lnTo>
                      <a:lnTo>
                        <a:pt x="495" y="120"/>
                      </a:lnTo>
                      <a:lnTo>
                        <a:pt x="479" y="86"/>
                      </a:lnTo>
                      <a:close/>
                      <a:moveTo>
                        <a:pt x="573" y="84"/>
                      </a:moveTo>
                      <a:lnTo>
                        <a:pt x="549" y="96"/>
                      </a:lnTo>
                      <a:lnTo>
                        <a:pt x="565" y="129"/>
                      </a:lnTo>
                      <a:lnTo>
                        <a:pt x="590" y="118"/>
                      </a:lnTo>
                      <a:lnTo>
                        <a:pt x="573" y="84"/>
                      </a:lnTo>
                      <a:close/>
                      <a:moveTo>
                        <a:pt x="411" y="75"/>
                      </a:moveTo>
                      <a:lnTo>
                        <a:pt x="387" y="87"/>
                      </a:lnTo>
                      <a:lnTo>
                        <a:pt x="404" y="120"/>
                      </a:lnTo>
                      <a:lnTo>
                        <a:pt x="427" y="109"/>
                      </a:lnTo>
                      <a:lnTo>
                        <a:pt x="411" y="75"/>
                      </a:lnTo>
                      <a:close/>
                      <a:moveTo>
                        <a:pt x="504" y="74"/>
                      </a:moveTo>
                      <a:lnTo>
                        <a:pt x="481" y="84"/>
                      </a:lnTo>
                      <a:lnTo>
                        <a:pt x="498" y="119"/>
                      </a:lnTo>
                      <a:lnTo>
                        <a:pt x="522" y="107"/>
                      </a:lnTo>
                      <a:lnTo>
                        <a:pt x="504" y="74"/>
                      </a:lnTo>
                      <a:close/>
                      <a:moveTo>
                        <a:pt x="599" y="72"/>
                      </a:moveTo>
                      <a:lnTo>
                        <a:pt x="575" y="83"/>
                      </a:lnTo>
                      <a:lnTo>
                        <a:pt x="591" y="118"/>
                      </a:lnTo>
                      <a:lnTo>
                        <a:pt x="615" y="106"/>
                      </a:lnTo>
                      <a:lnTo>
                        <a:pt x="599" y="72"/>
                      </a:lnTo>
                      <a:close/>
                      <a:moveTo>
                        <a:pt x="437" y="62"/>
                      </a:moveTo>
                      <a:lnTo>
                        <a:pt x="414" y="74"/>
                      </a:lnTo>
                      <a:lnTo>
                        <a:pt x="430" y="107"/>
                      </a:lnTo>
                      <a:lnTo>
                        <a:pt x="453" y="96"/>
                      </a:lnTo>
                      <a:lnTo>
                        <a:pt x="437" y="62"/>
                      </a:lnTo>
                      <a:close/>
                      <a:moveTo>
                        <a:pt x="531" y="61"/>
                      </a:moveTo>
                      <a:lnTo>
                        <a:pt x="507" y="73"/>
                      </a:lnTo>
                      <a:lnTo>
                        <a:pt x="523" y="106"/>
                      </a:lnTo>
                      <a:lnTo>
                        <a:pt x="547" y="95"/>
                      </a:lnTo>
                      <a:lnTo>
                        <a:pt x="531" y="61"/>
                      </a:lnTo>
                      <a:close/>
                      <a:moveTo>
                        <a:pt x="462" y="50"/>
                      </a:moveTo>
                      <a:lnTo>
                        <a:pt x="439" y="61"/>
                      </a:lnTo>
                      <a:lnTo>
                        <a:pt x="455" y="96"/>
                      </a:lnTo>
                      <a:lnTo>
                        <a:pt x="479" y="84"/>
                      </a:lnTo>
                      <a:lnTo>
                        <a:pt x="462" y="50"/>
                      </a:lnTo>
                      <a:close/>
                      <a:moveTo>
                        <a:pt x="556" y="49"/>
                      </a:moveTo>
                      <a:lnTo>
                        <a:pt x="532" y="60"/>
                      </a:lnTo>
                      <a:lnTo>
                        <a:pt x="548" y="95"/>
                      </a:lnTo>
                      <a:lnTo>
                        <a:pt x="572" y="83"/>
                      </a:lnTo>
                      <a:lnTo>
                        <a:pt x="556" y="49"/>
                      </a:lnTo>
                      <a:close/>
                      <a:moveTo>
                        <a:pt x="488" y="38"/>
                      </a:moveTo>
                      <a:lnTo>
                        <a:pt x="464" y="50"/>
                      </a:lnTo>
                      <a:lnTo>
                        <a:pt x="480" y="83"/>
                      </a:lnTo>
                      <a:lnTo>
                        <a:pt x="504" y="72"/>
                      </a:lnTo>
                      <a:lnTo>
                        <a:pt x="488" y="38"/>
                      </a:lnTo>
                      <a:close/>
                      <a:moveTo>
                        <a:pt x="233" y="30"/>
                      </a:moveTo>
                      <a:lnTo>
                        <a:pt x="209" y="41"/>
                      </a:lnTo>
                      <a:lnTo>
                        <a:pt x="260" y="145"/>
                      </a:lnTo>
                      <a:lnTo>
                        <a:pt x="284" y="134"/>
                      </a:lnTo>
                      <a:lnTo>
                        <a:pt x="233" y="30"/>
                      </a:lnTo>
                      <a:close/>
                      <a:moveTo>
                        <a:pt x="514" y="26"/>
                      </a:moveTo>
                      <a:lnTo>
                        <a:pt x="490" y="37"/>
                      </a:lnTo>
                      <a:lnTo>
                        <a:pt x="506" y="71"/>
                      </a:lnTo>
                      <a:lnTo>
                        <a:pt x="530" y="59"/>
                      </a:lnTo>
                      <a:lnTo>
                        <a:pt x="514" y="26"/>
                      </a:lnTo>
                      <a:close/>
                      <a:moveTo>
                        <a:pt x="376" y="0"/>
                      </a:moveTo>
                      <a:lnTo>
                        <a:pt x="378" y="0"/>
                      </a:lnTo>
                      <a:lnTo>
                        <a:pt x="413" y="73"/>
                      </a:lnTo>
                      <a:lnTo>
                        <a:pt x="437" y="61"/>
                      </a:lnTo>
                      <a:lnTo>
                        <a:pt x="408" y="1"/>
                      </a:lnTo>
                      <a:lnTo>
                        <a:pt x="410" y="1"/>
                      </a:lnTo>
                      <a:lnTo>
                        <a:pt x="438" y="60"/>
                      </a:lnTo>
                      <a:lnTo>
                        <a:pt x="462" y="49"/>
                      </a:lnTo>
                      <a:lnTo>
                        <a:pt x="441" y="5"/>
                      </a:lnTo>
                      <a:lnTo>
                        <a:pt x="444" y="5"/>
                      </a:lnTo>
                      <a:lnTo>
                        <a:pt x="463" y="48"/>
                      </a:lnTo>
                      <a:lnTo>
                        <a:pt x="487" y="36"/>
                      </a:lnTo>
                      <a:lnTo>
                        <a:pt x="476" y="12"/>
                      </a:lnTo>
                      <a:lnTo>
                        <a:pt x="477" y="12"/>
                      </a:lnTo>
                      <a:lnTo>
                        <a:pt x="478" y="13"/>
                      </a:lnTo>
                      <a:lnTo>
                        <a:pt x="488" y="36"/>
                      </a:lnTo>
                      <a:lnTo>
                        <a:pt x="513" y="25"/>
                      </a:lnTo>
                      <a:lnTo>
                        <a:pt x="511" y="22"/>
                      </a:lnTo>
                      <a:lnTo>
                        <a:pt x="514" y="22"/>
                      </a:lnTo>
                      <a:lnTo>
                        <a:pt x="515" y="23"/>
                      </a:lnTo>
                      <a:lnTo>
                        <a:pt x="516" y="23"/>
                      </a:lnTo>
                      <a:lnTo>
                        <a:pt x="517" y="25"/>
                      </a:lnTo>
                      <a:lnTo>
                        <a:pt x="515" y="25"/>
                      </a:lnTo>
                      <a:lnTo>
                        <a:pt x="531" y="59"/>
                      </a:lnTo>
                      <a:lnTo>
                        <a:pt x="555" y="48"/>
                      </a:lnTo>
                      <a:lnTo>
                        <a:pt x="550" y="37"/>
                      </a:lnTo>
                      <a:lnTo>
                        <a:pt x="552" y="37"/>
                      </a:lnTo>
                      <a:lnTo>
                        <a:pt x="552" y="38"/>
                      </a:lnTo>
                      <a:lnTo>
                        <a:pt x="553" y="38"/>
                      </a:lnTo>
                      <a:lnTo>
                        <a:pt x="557" y="46"/>
                      </a:lnTo>
                      <a:lnTo>
                        <a:pt x="564" y="43"/>
                      </a:lnTo>
                      <a:lnTo>
                        <a:pt x="565" y="44"/>
                      </a:lnTo>
                      <a:lnTo>
                        <a:pt x="557" y="49"/>
                      </a:lnTo>
                      <a:lnTo>
                        <a:pt x="573" y="82"/>
                      </a:lnTo>
                      <a:lnTo>
                        <a:pt x="598" y="71"/>
                      </a:lnTo>
                      <a:lnTo>
                        <a:pt x="591" y="57"/>
                      </a:lnTo>
                      <a:lnTo>
                        <a:pt x="593" y="57"/>
                      </a:lnTo>
                      <a:lnTo>
                        <a:pt x="594" y="58"/>
                      </a:lnTo>
                      <a:lnTo>
                        <a:pt x="599" y="69"/>
                      </a:lnTo>
                      <a:lnTo>
                        <a:pt x="607" y="66"/>
                      </a:lnTo>
                      <a:lnTo>
                        <a:pt x="608" y="66"/>
                      </a:lnTo>
                      <a:lnTo>
                        <a:pt x="608" y="67"/>
                      </a:lnTo>
                      <a:lnTo>
                        <a:pt x="609" y="67"/>
                      </a:lnTo>
                      <a:lnTo>
                        <a:pt x="600" y="72"/>
                      </a:lnTo>
                      <a:lnTo>
                        <a:pt x="616" y="105"/>
                      </a:lnTo>
                      <a:lnTo>
                        <a:pt x="640" y="94"/>
                      </a:lnTo>
                      <a:lnTo>
                        <a:pt x="636" y="84"/>
                      </a:lnTo>
                      <a:lnTo>
                        <a:pt x="638" y="84"/>
                      </a:lnTo>
                      <a:lnTo>
                        <a:pt x="639" y="86"/>
                      </a:lnTo>
                      <a:lnTo>
                        <a:pt x="642" y="92"/>
                      </a:lnTo>
                      <a:lnTo>
                        <a:pt x="646" y="91"/>
                      </a:lnTo>
                      <a:lnTo>
                        <a:pt x="647" y="91"/>
                      </a:lnTo>
                      <a:lnTo>
                        <a:pt x="648" y="92"/>
                      </a:lnTo>
                      <a:lnTo>
                        <a:pt x="642" y="95"/>
                      </a:lnTo>
                      <a:lnTo>
                        <a:pt x="660" y="129"/>
                      </a:lnTo>
                      <a:lnTo>
                        <a:pt x="682" y="118"/>
                      </a:lnTo>
                      <a:lnTo>
                        <a:pt x="682" y="119"/>
                      </a:lnTo>
                      <a:lnTo>
                        <a:pt x="683" y="119"/>
                      </a:lnTo>
                      <a:lnTo>
                        <a:pt x="660" y="130"/>
                      </a:lnTo>
                      <a:lnTo>
                        <a:pt x="677" y="164"/>
                      </a:lnTo>
                      <a:lnTo>
                        <a:pt x="714" y="147"/>
                      </a:lnTo>
                      <a:lnTo>
                        <a:pt x="714" y="148"/>
                      </a:lnTo>
                      <a:lnTo>
                        <a:pt x="715" y="148"/>
                      </a:lnTo>
                      <a:lnTo>
                        <a:pt x="677" y="166"/>
                      </a:lnTo>
                      <a:lnTo>
                        <a:pt x="693" y="199"/>
                      </a:lnTo>
                      <a:lnTo>
                        <a:pt x="742" y="176"/>
                      </a:lnTo>
                      <a:lnTo>
                        <a:pt x="742" y="178"/>
                      </a:lnTo>
                      <a:lnTo>
                        <a:pt x="744" y="178"/>
                      </a:lnTo>
                      <a:lnTo>
                        <a:pt x="694" y="202"/>
                      </a:lnTo>
                      <a:lnTo>
                        <a:pt x="710" y="235"/>
                      </a:lnTo>
                      <a:lnTo>
                        <a:pt x="769" y="208"/>
                      </a:lnTo>
                      <a:lnTo>
                        <a:pt x="770" y="209"/>
                      </a:lnTo>
                      <a:lnTo>
                        <a:pt x="711" y="236"/>
                      </a:lnTo>
                      <a:lnTo>
                        <a:pt x="727" y="271"/>
                      </a:lnTo>
                      <a:lnTo>
                        <a:pt x="792" y="240"/>
                      </a:lnTo>
                      <a:lnTo>
                        <a:pt x="793" y="240"/>
                      </a:lnTo>
                      <a:lnTo>
                        <a:pt x="793" y="241"/>
                      </a:lnTo>
                      <a:lnTo>
                        <a:pt x="729" y="272"/>
                      </a:lnTo>
                      <a:lnTo>
                        <a:pt x="745" y="305"/>
                      </a:lnTo>
                      <a:lnTo>
                        <a:pt x="814" y="272"/>
                      </a:lnTo>
                      <a:lnTo>
                        <a:pt x="814" y="273"/>
                      </a:lnTo>
                      <a:lnTo>
                        <a:pt x="815" y="274"/>
                      </a:lnTo>
                      <a:lnTo>
                        <a:pt x="745" y="308"/>
                      </a:lnTo>
                      <a:lnTo>
                        <a:pt x="761" y="341"/>
                      </a:lnTo>
                      <a:lnTo>
                        <a:pt x="833" y="307"/>
                      </a:lnTo>
                      <a:lnTo>
                        <a:pt x="833" y="309"/>
                      </a:lnTo>
                      <a:lnTo>
                        <a:pt x="762" y="343"/>
                      </a:lnTo>
                      <a:lnTo>
                        <a:pt x="778" y="377"/>
                      </a:lnTo>
                      <a:lnTo>
                        <a:pt x="850" y="342"/>
                      </a:lnTo>
                      <a:lnTo>
                        <a:pt x="850" y="343"/>
                      </a:lnTo>
                      <a:lnTo>
                        <a:pt x="779" y="378"/>
                      </a:lnTo>
                      <a:lnTo>
                        <a:pt x="795" y="412"/>
                      </a:lnTo>
                      <a:lnTo>
                        <a:pt x="865" y="379"/>
                      </a:lnTo>
                      <a:lnTo>
                        <a:pt x="865" y="380"/>
                      </a:lnTo>
                      <a:lnTo>
                        <a:pt x="796" y="414"/>
                      </a:lnTo>
                      <a:lnTo>
                        <a:pt x="813" y="448"/>
                      </a:lnTo>
                      <a:lnTo>
                        <a:pt x="878" y="416"/>
                      </a:lnTo>
                      <a:lnTo>
                        <a:pt x="878" y="418"/>
                      </a:lnTo>
                      <a:lnTo>
                        <a:pt x="813" y="449"/>
                      </a:lnTo>
                      <a:lnTo>
                        <a:pt x="830" y="483"/>
                      </a:lnTo>
                      <a:lnTo>
                        <a:pt x="888" y="454"/>
                      </a:lnTo>
                      <a:lnTo>
                        <a:pt x="890" y="455"/>
                      </a:lnTo>
                      <a:lnTo>
                        <a:pt x="890" y="456"/>
                      </a:lnTo>
                      <a:lnTo>
                        <a:pt x="830" y="485"/>
                      </a:lnTo>
                      <a:lnTo>
                        <a:pt x="846" y="518"/>
                      </a:lnTo>
                      <a:lnTo>
                        <a:pt x="898" y="494"/>
                      </a:lnTo>
                      <a:lnTo>
                        <a:pt x="898" y="495"/>
                      </a:lnTo>
                      <a:lnTo>
                        <a:pt x="847" y="521"/>
                      </a:lnTo>
                      <a:lnTo>
                        <a:pt x="863" y="554"/>
                      </a:lnTo>
                      <a:lnTo>
                        <a:pt x="905" y="534"/>
                      </a:lnTo>
                      <a:lnTo>
                        <a:pt x="905" y="536"/>
                      </a:lnTo>
                      <a:lnTo>
                        <a:pt x="864" y="555"/>
                      </a:lnTo>
                      <a:lnTo>
                        <a:pt x="880" y="590"/>
                      </a:lnTo>
                      <a:lnTo>
                        <a:pt x="909" y="576"/>
                      </a:lnTo>
                      <a:lnTo>
                        <a:pt x="909" y="577"/>
                      </a:lnTo>
                      <a:lnTo>
                        <a:pt x="882" y="591"/>
                      </a:lnTo>
                      <a:lnTo>
                        <a:pt x="898" y="624"/>
                      </a:lnTo>
                      <a:lnTo>
                        <a:pt x="911" y="618"/>
                      </a:lnTo>
                      <a:lnTo>
                        <a:pt x="911" y="620"/>
                      </a:lnTo>
                      <a:lnTo>
                        <a:pt x="898" y="627"/>
                      </a:lnTo>
                      <a:lnTo>
                        <a:pt x="911" y="654"/>
                      </a:lnTo>
                      <a:lnTo>
                        <a:pt x="911" y="658"/>
                      </a:lnTo>
                      <a:lnTo>
                        <a:pt x="896" y="628"/>
                      </a:lnTo>
                      <a:lnTo>
                        <a:pt x="872" y="639"/>
                      </a:lnTo>
                      <a:lnTo>
                        <a:pt x="888" y="673"/>
                      </a:lnTo>
                      <a:lnTo>
                        <a:pt x="911" y="662"/>
                      </a:lnTo>
                      <a:lnTo>
                        <a:pt x="911" y="663"/>
                      </a:lnTo>
                      <a:lnTo>
                        <a:pt x="890" y="674"/>
                      </a:lnTo>
                      <a:lnTo>
                        <a:pt x="906" y="708"/>
                      </a:lnTo>
                      <a:lnTo>
                        <a:pt x="908" y="707"/>
                      </a:lnTo>
                      <a:lnTo>
                        <a:pt x="908" y="708"/>
                      </a:lnTo>
                      <a:lnTo>
                        <a:pt x="907" y="709"/>
                      </a:lnTo>
                      <a:lnTo>
                        <a:pt x="907" y="715"/>
                      </a:lnTo>
                      <a:lnTo>
                        <a:pt x="905" y="711"/>
                      </a:lnTo>
                      <a:lnTo>
                        <a:pt x="880" y="722"/>
                      </a:lnTo>
                      <a:lnTo>
                        <a:pt x="898" y="757"/>
                      </a:lnTo>
                      <a:lnTo>
                        <a:pt x="901" y="754"/>
                      </a:lnTo>
                      <a:lnTo>
                        <a:pt x="901" y="755"/>
                      </a:lnTo>
                      <a:lnTo>
                        <a:pt x="900" y="757"/>
                      </a:lnTo>
                      <a:lnTo>
                        <a:pt x="898" y="758"/>
                      </a:lnTo>
                      <a:lnTo>
                        <a:pt x="900" y="761"/>
                      </a:lnTo>
                      <a:lnTo>
                        <a:pt x="899" y="762"/>
                      </a:lnTo>
                      <a:lnTo>
                        <a:pt x="899" y="763"/>
                      </a:lnTo>
                      <a:lnTo>
                        <a:pt x="896" y="759"/>
                      </a:lnTo>
                      <a:lnTo>
                        <a:pt x="872" y="770"/>
                      </a:lnTo>
                      <a:lnTo>
                        <a:pt x="888" y="804"/>
                      </a:lnTo>
                      <a:lnTo>
                        <a:pt x="890" y="804"/>
                      </a:lnTo>
                      <a:lnTo>
                        <a:pt x="888" y="805"/>
                      </a:lnTo>
                      <a:lnTo>
                        <a:pt x="888" y="807"/>
                      </a:lnTo>
                      <a:lnTo>
                        <a:pt x="887" y="806"/>
                      </a:lnTo>
                      <a:lnTo>
                        <a:pt x="864" y="818"/>
                      </a:lnTo>
                      <a:lnTo>
                        <a:pt x="876" y="843"/>
                      </a:lnTo>
                      <a:lnTo>
                        <a:pt x="876" y="846"/>
                      </a:lnTo>
                      <a:lnTo>
                        <a:pt x="862" y="819"/>
                      </a:lnTo>
                      <a:lnTo>
                        <a:pt x="839" y="830"/>
                      </a:lnTo>
                      <a:lnTo>
                        <a:pt x="862" y="879"/>
                      </a:lnTo>
                      <a:lnTo>
                        <a:pt x="861" y="880"/>
                      </a:lnTo>
                      <a:lnTo>
                        <a:pt x="861" y="881"/>
                      </a:lnTo>
                      <a:lnTo>
                        <a:pt x="837" y="831"/>
                      </a:lnTo>
                      <a:lnTo>
                        <a:pt x="813" y="842"/>
                      </a:lnTo>
                      <a:lnTo>
                        <a:pt x="846" y="910"/>
                      </a:lnTo>
                      <a:lnTo>
                        <a:pt x="845" y="911"/>
                      </a:lnTo>
                      <a:lnTo>
                        <a:pt x="845" y="912"/>
                      </a:lnTo>
                      <a:lnTo>
                        <a:pt x="811" y="843"/>
                      </a:lnTo>
                      <a:lnTo>
                        <a:pt x="787" y="854"/>
                      </a:lnTo>
                      <a:lnTo>
                        <a:pt x="827" y="938"/>
                      </a:lnTo>
                      <a:lnTo>
                        <a:pt x="826" y="940"/>
                      </a:lnTo>
                      <a:lnTo>
                        <a:pt x="786" y="856"/>
                      </a:lnTo>
                      <a:lnTo>
                        <a:pt x="762" y="867"/>
                      </a:lnTo>
                      <a:lnTo>
                        <a:pt x="808" y="964"/>
                      </a:lnTo>
                      <a:lnTo>
                        <a:pt x="808" y="965"/>
                      </a:lnTo>
                      <a:lnTo>
                        <a:pt x="807" y="965"/>
                      </a:lnTo>
                      <a:lnTo>
                        <a:pt x="761" y="867"/>
                      </a:lnTo>
                      <a:lnTo>
                        <a:pt x="737" y="879"/>
                      </a:lnTo>
                      <a:lnTo>
                        <a:pt x="788" y="987"/>
                      </a:lnTo>
                      <a:lnTo>
                        <a:pt x="787" y="987"/>
                      </a:lnTo>
                      <a:lnTo>
                        <a:pt x="786" y="988"/>
                      </a:lnTo>
                      <a:lnTo>
                        <a:pt x="734" y="880"/>
                      </a:lnTo>
                      <a:lnTo>
                        <a:pt x="711" y="891"/>
                      </a:lnTo>
                      <a:lnTo>
                        <a:pt x="767" y="1006"/>
                      </a:lnTo>
                      <a:lnTo>
                        <a:pt x="765" y="1006"/>
                      </a:lnTo>
                      <a:lnTo>
                        <a:pt x="765" y="1008"/>
                      </a:lnTo>
                      <a:lnTo>
                        <a:pt x="764" y="1008"/>
                      </a:lnTo>
                      <a:lnTo>
                        <a:pt x="709" y="892"/>
                      </a:lnTo>
                      <a:lnTo>
                        <a:pt x="686" y="904"/>
                      </a:lnTo>
                      <a:lnTo>
                        <a:pt x="744" y="1024"/>
                      </a:lnTo>
                      <a:lnTo>
                        <a:pt x="742" y="1024"/>
                      </a:lnTo>
                      <a:lnTo>
                        <a:pt x="742" y="1025"/>
                      </a:lnTo>
                      <a:lnTo>
                        <a:pt x="741" y="1025"/>
                      </a:lnTo>
                      <a:lnTo>
                        <a:pt x="684" y="904"/>
                      </a:lnTo>
                      <a:lnTo>
                        <a:pt x="660" y="915"/>
                      </a:lnTo>
                      <a:lnTo>
                        <a:pt x="719" y="1039"/>
                      </a:lnTo>
                      <a:lnTo>
                        <a:pt x="718" y="1039"/>
                      </a:lnTo>
                      <a:lnTo>
                        <a:pt x="718" y="1040"/>
                      </a:lnTo>
                      <a:lnTo>
                        <a:pt x="717" y="1040"/>
                      </a:lnTo>
                      <a:lnTo>
                        <a:pt x="659" y="917"/>
                      </a:lnTo>
                      <a:lnTo>
                        <a:pt x="634" y="928"/>
                      </a:lnTo>
                      <a:lnTo>
                        <a:pt x="694" y="1051"/>
                      </a:lnTo>
                      <a:lnTo>
                        <a:pt x="692" y="1051"/>
                      </a:lnTo>
                      <a:lnTo>
                        <a:pt x="633" y="929"/>
                      </a:lnTo>
                      <a:lnTo>
                        <a:pt x="609" y="941"/>
                      </a:lnTo>
                      <a:lnTo>
                        <a:pt x="667" y="1060"/>
                      </a:lnTo>
                      <a:lnTo>
                        <a:pt x="665" y="1060"/>
                      </a:lnTo>
                      <a:lnTo>
                        <a:pt x="665" y="1062"/>
                      </a:lnTo>
                      <a:lnTo>
                        <a:pt x="608" y="941"/>
                      </a:lnTo>
                      <a:lnTo>
                        <a:pt x="584" y="952"/>
                      </a:lnTo>
                      <a:lnTo>
                        <a:pt x="639" y="1067"/>
                      </a:lnTo>
                      <a:lnTo>
                        <a:pt x="637" y="1067"/>
                      </a:lnTo>
                      <a:lnTo>
                        <a:pt x="583" y="953"/>
                      </a:lnTo>
                      <a:lnTo>
                        <a:pt x="559" y="965"/>
                      </a:lnTo>
                      <a:lnTo>
                        <a:pt x="610" y="1072"/>
                      </a:lnTo>
                      <a:lnTo>
                        <a:pt x="608" y="1072"/>
                      </a:lnTo>
                      <a:lnTo>
                        <a:pt x="556" y="966"/>
                      </a:lnTo>
                      <a:lnTo>
                        <a:pt x="533" y="976"/>
                      </a:lnTo>
                      <a:lnTo>
                        <a:pt x="579" y="1074"/>
                      </a:lnTo>
                      <a:lnTo>
                        <a:pt x="577" y="1074"/>
                      </a:lnTo>
                      <a:lnTo>
                        <a:pt x="531" y="978"/>
                      </a:lnTo>
                      <a:lnTo>
                        <a:pt x="507" y="989"/>
                      </a:lnTo>
                      <a:lnTo>
                        <a:pt x="547" y="1073"/>
                      </a:lnTo>
                      <a:lnTo>
                        <a:pt x="546" y="1073"/>
                      </a:lnTo>
                      <a:lnTo>
                        <a:pt x="506" y="990"/>
                      </a:lnTo>
                      <a:lnTo>
                        <a:pt x="481" y="1002"/>
                      </a:lnTo>
                      <a:lnTo>
                        <a:pt x="514" y="1069"/>
                      </a:lnTo>
                      <a:lnTo>
                        <a:pt x="513" y="1069"/>
                      </a:lnTo>
                      <a:lnTo>
                        <a:pt x="480" y="1002"/>
                      </a:lnTo>
                      <a:lnTo>
                        <a:pt x="456" y="1013"/>
                      </a:lnTo>
                      <a:lnTo>
                        <a:pt x="479" y="1062"/>
                      </a:lnTo>
                      <a:lnTo>
                        <a:pt x="477" y="1062"/>
                      </a:lnTo>
                      <a:lnTo>
                        <a:pt x="455" y="1014"/>
                      </a:lnTo>
                      <a:lnTo>
                        <a:pt x="431" y="1026"/>
                      </a:lnTo>
                      <a:lnTo>
                        <a:pt x="444" y="1051"/>
                      </a:lnTo>
                      <a:lnTo>
                        <a:pt x="442" y="1051"/>
                      </a:lnTo>
                      <a:lnTo>
                        <a:pt x="440" y="1050"/>
                      </a:lnTo>
                      <a:lnTo>
                        <a:pt x="430" y="1027"/>
                      </a:lnTo>
                      <a:lnTo>
                        <a:pt x="407" y="1037"/>
                      </a:lnTo>
                      <a:lnTo>
                        <a:pt x="406" y="1037"/>
                      </a:lnTo>
                      <a:lnTo>
                        <a:pt x="404" y="1036"/>
                      </a:lnTo>
                      <a:lnTo>
                        <a:pt x="429" y="1025"/>
                      </a:lnTo>
                      <a:lnTo>
                        <a:pt x="413" y="991"/>
                      </a:lnTo>
                      <a:lnTo>
                        <a:pt x="388" y="1003"/>
                      </a:lnTo>
                      <a:lnTo>
                        <a:pt x="404" y="1036"/>
                      </a:lnTo>
                      <a:lnTo>
                        <a:pt x="402" y="1036"/>
                      </a:lnTo>
                      <a:lnTo>
                        <a:pt x="387" y="1004"/>
                      </a:lnTo>
                      <a:lnTo>
                        <a:pt x="363" y="1016"/>
                      </a:lnTo>
                      <a:lnTo>
                        <a:pt x="364" y="1018"/>
                      </a:lnTo>
                      <a:lnTo>
                        <a:pt x="363" y="1017"/>
                      </a:lnTo>
                      <a:lnTo>
                        <a:pt x="362" y="1017"/>
                      </a:lnTo>
                      <a:lnTo>
                        <a:pt x="361" y="1016"/>
                      </a:lnTo>
                      <a:lnTo>
                        <a:pt x="360" y="1016"/>
                      </a:lnTo>
                      <a:lnTo>
                        <a:pt x="359" y="1014"/>
                      </a:lnTo>
                      <a:lnTo>
                        <a:pt x="361" y="1014"/>
                      </a:lnTo>
                      <a:lnTo>
                        <a:pt x="345" y="980"/>
                      </a:lnTo>
                      <a:lnTo>
                        <a:pt x="321" y="991"/>
                      </a:lnTo>
                      <a:lnTo>
                        <a:pt x="321" y="993"/>
                      </a:lnTo>
                      <a:lnTo>
                        <a:pt x="319" y="993"/>
                      </a:lnTo>
                      <a:lnTo>
                        <a:pt x="319" y="991"/>
                      </a:lnTo>
                      <a:lnTo>
                        <a:pt x="318" y="991"/>
                      </a:lnTo>
                      <a:lnTo>
                        <a:pt x="302" y="957"/>
                      </a:lnTo>
                      <a:lnTo>
                        <a:pt x="281" y="966"/>
                      </a:lnTo>
                      <a:lnTo>
                        <a:pt x="280" y="965"/>
                      </a:lnTo>
                      <a:lnTo>
                        <a:pt x="301" y="955"/>
                      </a:lnTo>
                      <a:lnTo>
                        <a:pt x="285" y="921"/>
                      </a:lnTo>
                      <a:lnTo>
                        <a:pt x="261" y="933"/>
                      </a:lnTo>
                      <a:lnTo>
                        <a:pt x="273" y="960"/>
                      </a:lnTo>
                      <a:lnTo>
                        <a:pt x="270" y="957"/>
                      </a:lnTo>
                      <a:lnTo>
                        <a:pt x="259" y="934"/>
                      </a:lnTo>
                      <a:lnTo>
                        <a:pt x="247" y="940"/>
                      </a:lnTo>
                      <a:lnTo>
                        <a:pt x="247" y="938"/>
                      </a:lnTo>
                      <a:lnTo>
                        <a:pt x="246" y="938"/>
                      </a:lnTo>
                      <a:lnTo>
                        <a:pt x="259" y="932"/>
                      </a:lnTo>
                      <a:lnTo>
                        <a:pt x="241" y="898"/>
                      </a:lnTo>
                      <a:lnTo>
                        <a:pt x="216" y="911"/>
                      </a:lnTo>
                      <a:lnTo>
                        <a:pt x="215" y="911"/>
                      </a:lnTo>
                      <a:lnTo>
                        <a:pt x="215" y="910"/>
                      </a:lnTo>
                      <a:lnTo>
                        <a:pt x="214" y="910"/>
                      </a:lnTo>
                      <a:lnTo>
                        <a:pt x="241" y="897"/>
                      </a:lnTo>
                      <a:lnTo>
                        <a:pt x="225" y="862"/>
                      </a:lnTo>
                      <a:lnTo>
                        <a:pt x="186" y="882"/>
                      </a:lnTo>
                      <a:lnTo>
                        <a:pt x="186" y="881"/>
                      </a:lnTo>
                      <a:lnTo>
                        <a:pt x="185" y="881"/>
                      </a:lnTo>
                      <a:lnTo>
                        <a:pt x="185" y="880"/>
                      </a:lnTo>
                      <a:lnTo>
                        <a:pt x="224" y="861"/>
                      </a:lnTo>
                      <a:lnTo>
                        <a:pt x="208" y="828"/>
                      </a:lnTo>
                      <a:lnTo>
                        <a:pt x="158" y="851"/>
                      </a:lnTo>
                      <a:lnTo>
                        <a:pt x="157" y="850"/>
                      </a:lnTo>
                      <a:lnTo>
                        <a:pt x="207" y="826"/>
                      </a:lnTo>
                      <a:lnTo>
                        <a:pt x="191" y="792"/>
                      </a:lnTo>
                      <a:lnTo>
                        <a:pt x="133" y="820"/>
                      </a:lnTo>
                      <a:lnTo>
                        <a:pt x="133" y="819"/>
                      </a:lnTo>
                      <a:lnTo>
                        <a:pt x="132" y="818"/>
                      </a:lnTo>
                      <a:lnTo>
                        <a:pt x="190" y="790"/>
                      </a:lnTo>
                      <a:lnTo>
                        <a:pt x="173" y="757"/>
                      </a:lnTo>
                      <a:lnTo>
                        <a:pt x="110" y="787"/>
                      </a:lnTo>
                      <a:lnTo>
                        <a:pt x="109" y="785"/>
                      </a:lnTo>
                      <a:lnTo>
                        <a:pt x="173" y="755"/>
                      </a:lnTo>
                      <a:lnTo>
                        <a:pt x="157" y="721"/>
                      </a:lnTo>
                      <a:lnTo>
                        <a:pt x="90" y="753"/>
                      </a:lnTo>
                      <a:lnTo>
                        <a:pt x="88" y="753"/>
                      </a:lnTo>
                      <a:lnTo>
                        <a:pt x="88" y="752"/>
                      </a:lnTo>
                      <a:lnTo>
                        <a:pt x="156" y="720"/>
                      </a:lnTo>
                      <a:lnTo>
                        <a:pt x="140" y="685"/>
                      </a:lnTo>
                      <a:lnTo>
                        <a:pt x="70" y="720"/>
                      </a:lnTo>
                      <a:lnTo>
                        <a:pt x="70" y="719"/>
                      </a:lnTo>
                      <a:lnTo>
                        <a:pt x="69" y="717"/>
                      </a:lnTo>
                      <a:lnTo>
                        <a:pt x="139" y="684"/>
                      </a:lnTo>
                      <a:lnTo>
                        <a:pt x="123" y="651"/>
                      </a:lnTo>
                      <a:lnTo>
                        <a:pt x="53" y="684"/>
                      </a:lnTo>
                      <a:lnTo>
                        <a:pt x="53" y="682"/>
                      </a:lnTo>
                      <a:lnTo>
                        <a:pt x="122" y="648"/>
                      </a:lnTo>
                      <a:lnTo>
                        <a:pt x="106" y="615"/>
                      </a:lnTo>
                      <a:lnTo>
                        <a:pt x="38" y="647"/>
                      </a:lnTo>
                      <a:lnTo>
                        <a:pt x="38" y="646"/>
                      </a:lnTo>
                      <a:lnTo>
                        <a:pt x="106" y="613"/>
                      </a:lnTo>
                      <a:lnTo>
                        <a:pt x="88" y="579"/>
                      </a:lnTo>
                      <a:lnTo>
                        <a:pt x="26" y="609"/>
                      </a:lnTo>
                      <a:lnTo>
                        <a:pt x="25" y="609"/>
                      </a:lnTo>
                      <a:lnTo>
                        <a:pt x="25" y="608"/>
                      </a:lnTo>
                      <a:lnTo>
                        <a:pt x="88" y="578"/>
                      </a:lnTo>
                      <a:lnTo>
                        <a:pt x="72" y="544"/>
                      </a:lnTo>
                      <a:lnTo>
                        <a:pt x="16" y="571"/>
                      </a:lnTo>
                      <a:lnTo>
                        <a:pt x="15" y="570"/>
                      </a:lnTo>
                      <a:lnTo>
                        <a:pt x="15" y="569"/>
                      </a:lnTo>
                      <a:lnTo>
                        <a:pt x="71" y="542"/>
                      </a:lnTo>
                      <a:lnTo>
                        <a:pt x="55" y="509"/>
                      </a:lnTo>
                      <a:lnTo>
                        <a:pt x="8" y="531"/>
                      </a:lnTo>
                      <a:lnTo>
                        <a:pt x="8" y="530"/>
                      </a:lnTo>
                      <a:lnTo>
                        <a:pt x="54" y="507"/>
                      </a:lnTo>
                      <a:lnTo>
                        <a:pt x="38" y="473"/>
                      </a:lnTo>
                      <a:lnTo>
                        <a:pt x="2" y="491"/>
                      </a:lnTo>
                      <a:lnTo>
                        <a:pt x="2" y="488"/>
                      </a:lnTo>
                      <a:lnTo>
                        <a:pt x="37" y="471"/>
                      </a:lnTo>
                      <a:lnTo>
                        <a:pt x="21" y="438"/>
                      </a:lnTo>
                      <a:lnTo>
                        <a:pt x="0" y="448"/>
                      </a:lnTo>
                      <a:lnTo>
                        <a:pt x="0" y="446"/>
                      </a:lnTo>
                      <a:lnTo>
                        <a:pt x="21" y="437"/>
                      </a:lnTo>
                      <a:lnTo>
                        <a:pt x="3" y="402"/>
                      </a:lnTo>
                      <a:lnTo>
                        <a:pt x="1" y="403"/>
                      </a:lnTo>
                      <a:lnTo>
                        <a:pt x="1" y="401"/>
                      </a:lnTo>
                      <a:lnTo>
                        <a:pt x="3" y="400"/>
                      </a:lnTo>
                      <a:lnTo>
                        <a:pt x="1" y="396"/>
                      </a:lnTo>
                      <a:lnTo>
                        <a:pt x="1" y="393"/>
                      </a:lnTo>
                      <a:lnTo>
                        <a:pt x="4" y="400"/>
                      </a:lnTo>
                      <a:lnTo>
                        <a:pt x="29" y="387"/>
                      </a:lnTo>
                      <a:lnTo>
                        <a:pt x="13" y="354"/>
                      </a:lnTo>
                      <a:lnTo>
                        <a:pt x="6" y="357"/>
                      </a:lnTo>
                      <a:lnTo>
                        <a:pt x="6" y="355"/>
                      </a:lnTo>
                      <a:lnTo>
                        <a:pt x="11" y="353"/>
                      </a:lnTo>
                      <a:lnTo>
                        <a:pt x="8" y="343"/>
                      </a:lnTo>
                      <a:lnTo>
                        <a:pt x="8" y="340"/>
                      </a:lnTo>
                      <a:lnTo>
                        <a:pt x="14" y="351"/>
                      </a:lnTo>
                      <a:lnTo>
                        <a:pt x="38" y="340"/>
                      </a:lnTo>
                      <a:lnTo>
                        <a:pt x="21" y="307"/>
                      </a:lnTo>
                      <a:lnTo>
                        <a:pt x="15" y="309"/>
                      </a:lnTo>
                      <a:lnTo>
                        <a:pt x="15" y="307"/>
                      </a:lnTo>
                      <a:lnTo>
                        <a:pt x="21" y="304"/>
                      </a:lnTo>
                      <a:lnTo>
                        <a:pt x="17" y="298"/>
                      </a:lnTo>
                      <a:lnTo>
                        <a:pt x="17" y="297"/>
                      </a:lnTo>
                      <a:lnTo>
                        <a:pt x="18" y="296"/>
                      </a:lnTo>
                      <a:lnTo>
                        <a:pt x="22" y="304"/>
                      </a:lnTo>
                      <a:lnTo>
                        <a:pt x="46" y="293"/>
                      </a:lnTo>
                      <a:lnTo>
                        <a:pt x="30" y="259"/>
                      </a:lnTo>
                      <a:lnTo>
                        <a:pt x="30" y="257"/>
                      </a:lnTo>
                      <a:lnTo>
                        <a:pt x="31" y="257"/>
                      </a:lnTo>
                      <a:lnTo>
                        <a:pt x="31" y="256"/>
                      </a:lnTo>
                      <a:lnTo>
                        <a:pt x="54" y="244"/>
                      </a:lnTo>
                      <a:lnTo>
                        <a:pt x="44" y="224"/>
                      </a:lnTo>
                      <a:lnTo>
                        <a:pt x="45" y="222"/>
                      </a:lnTo>
                      <a:lnTo>
                        <a:pt x="45" y="221"/>
                      </a:lnTo>
                      <a:lnTo>
                        <a:pt x="56" y="243"/>
                      </a:lnTo>
                      <a:lnTo>
                        <a:pt x="79" y="233"/>
                      </a:lnTo>
                      <a:lnTo>
                        <a:pt x="60" y="191"/>
                      </a:lnTo>
                      <a:lnTo>
                        <a:pt x="61" y="190"/>
                      </a:lnTo>
                      <a:lnTo>
                        <a:pt x="61" y="189"/>
                      </a:lnTo>
                      <a:lnTo>
                        <a:pt x="81" y="232"/>
                      </a:lnTo>
                      <a:lnTo>
                        <a:pt x="106" y="220"/>
                      </a:lnTo>
                      <a:lnTo>
                        <a:pt x="78" y="163"/>
                      </a:lnTo>
                      <a:lnTo>
                        <a:pt x="78" y="161"/>
                      </a:lnTo>
                      <a:lnTo>
                        <a:pt x="79" y="160"/>
                      </a:lnTo>
                      <a:lnTo>
                        <a:pt x="107" y="219"/>
                      </a:lnTo>
                      <a:lnTo>
                        <a:pt x="131" y="208"/>
                      </a:lnTo>
                      <a:lnTo>
                        <a:pt x="96" y="136"/>
                      </a:lnTo>
                      <a:lnTo>
                        <a:pt x="98" y="135"/>
                      </a:lnTo>
                      <a:lnTo>
                        <a:pt x="132" y="208"/>
                      </a:lnTo>
                      <a:lnTo>
                        <a:pt x="156" y="196"/>
                      </a:lnTo>
                      <a:lnTo>
                        <a:pt x="116" y="113"/>
                      </a:lnTo>
                      <a:lnTo>
                        <a:pt x="118" y="111"/>
                      </a:lnTo>
                      <a:lnTo>
                        <a:pt x="157" y="195"/>
                      </a:lnTo>
                      <a:lnTo>
                        <a:pt x="181" y="183"/>
                      </a:lnTo>
                      <a:lnTo>
                        <a:pt x="138" y="91"/>
                      </a:lnTo>
                      <a:lnTo>
                        <a:pt x="139" y="90"/>
                      </a:lnTo>
                      <a:lnTo>
                        <a:pt x="184" y="182"/>
                      </a:lnTo>
                      <a:lnTo>
                        <a:pt x="207" y="171"/>
                      </a:lnTo>
                      <a:lnTo>
                        <a:pt x="160" y="73"/>
                      </a:lnTo>
                      <a:lnTo>
                        <a:pt x="161" y="72"/>
                      </a:lnTo>
                      <a:lnTo>
                        <a:pt x="209" y="171"/>
                      </a:lnTo>
                      <a:lnTo>
                        <a:pt x="232" y="159"/>
                      </a:lnTo>
                      <a:lnTo>
                        <a:pt x="183" y="56"/>
                      </a:lnTo>
                      <a:lnTo>
                        <a:pt x="184" y="56"/>
                      </a:lnTo>
                      <a:lnTo>
                        <a:pt x="185" y="54"/>
                      </a:lnTo>
                      <a:lnTo>
                        <a:pt x="234" y="158"/>
                      </a:lnTo>
                      <a:lnTo>
                        <a:pt x="259" y="147"/>
                      </a:lnTo>
                      <a:lnTo>
                        <a:pt x="208" y="42"/>
                      </a:lnTo>
                      <a:lnTo>
                        <a:pt x="195" y="49"/>
                      </a:lnTo>
                      <a:lnTo>
                        <a:pt x="208" y="41"/>
                      </a:lnTo>
                      <a:lnTo>
                        <a:pt x="222" y="34"/>
                      </a:lnTo>
                      <a:lnTo>
                        <a:pt x="225" y="31"/>
                      </a:lnTo>
                      <a:lnTo>
                        <a:pt x="229" y="30"/>
                      </a:lnTo>
                      <a:lnTo>
                        <a:pt x="233" y="28"/>
                      </a:lnTo>
                      <a:lnTo>
                        <a:pt x="234" y="28"/>
                      </a:lnTo>
                      <a:lnTo>
                        <a:pt x="239" y="26"/>
                      </a:lnTo>
                      <a:lnTo>
                        <a:pt x="245" y="23"/>
                      </a:lnTo>
                      <a:lnTo>
                        <a:pt x="249" y="22"/>
                      </a:lnTo>
                      <a:lnTo>
                        <a:pt x="236" y="29"/>
                      </a:lnTo>
                      <a:lnTo>
                        <a:pt x="285" y="134"/>
                      </a:lnTo>
                      <a:lnTo>
                        <a:pt x="309" y="122"/>
                      </a:lnTo>
                      <a:lnTo>
                        <a:pt x="260" y="19"/>
                      </a:lnTo>
                      <a:lnTo>
                        <a:pt x="261" y="18"/>
                      </a:lnTo>
                      <a:lnTo>
                        <a:pt x="310" y="121"/>
                      </a:lnTo>
                      <a:lnTo>
                        <a:pt x="334" y="110"/>
                      </a:lnTo>
                      <a:lnTo>
                        <a:pt x="287" y="11"/>
                      </a:lnTo>
                      <a:lnTo>
                        <a:pt x="288" y="11"/>
                      </a:lnTo>
                      <a:lnTo>
                        <a:pt x="336" y="109"/>
                      </a:lnTo>
                      <a:lnTo>
                        <a:pt x="360" y="98"/>
                      </a:lnTo>
                      <a:lnTo>
                        <a:pt x="315" y="5"/>
                      </a:lnTo>
                      <a:lnTo>
                        <a:pt x="317" y="5"/>
                      </a:lnTo>
                      <a:lnTo>
                        <a:pt x="362" y="97"/>
                      </a:lnTo>
                      <a:lnTo>
                        <a:pt x="385" y="86"/>
                      </a:lnTo>
                      <a:lnTo>
                        <a:pt x="345" y="1"/>
                      </a:lnTo>
                      <a:lnTo>
                        <a:pt x="347" y="1"/>
                      </a:lnTo>
                      <a:lnTo>
                        <a:pt x="387" y="84"/>
                      </a:lnTo>
                      <a:lnTo>
                        <a:pt x="410" y="73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noFill/>
                <a:ln w="0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71" name="Freeform 41"/>
              <p:cNvSpPr>
                <a:spLocks/>
              </p:cNvSpPr>
              <p:nvPr/>
            </p:nvSpPr>
            <p:spPr bwMode="auto">
              <a:xfrm>
                <a:off x="8512176" y="3703638"/>
                <a:ext cx="590550" cy="966788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366" y="515"/>
                  </a:cxn>
                  <a:cxn ang="0">
                    <a:pos x="372" y="534"/>
                  </a:cxn>
                  <a:cxn ang="0">
                    <a:pos x="371" y="551"/>
                  </a:cxn>
                  <a:cxn ang="0">
                    <a:pos x="366" y="568"/>
                  </a:cxn>
                  <a:cxn ang="0">
                    <a:pos x="356" y="581"/>
                  </a:cxn>
                  <a:cxn ang="0">
                    <a:pos x="341" y="591"/>
                  </a:cxn>
                  <a:cxn ang="0">
                    <a:pos x="316" y="604"/>
                  </a:cxn>
                  <a:cxn ang="0">
                    <a:pos x="298" y="609"/>
                  </a:cxn>
                  <a:cxn ang="0">
                    <a:pos x="281" y="607"/>
                  </a:cxn>
                  <a:cxn ang="0">
                    <a:pos x="265" y="601"/>
                  </a:cxn>
                  <a:cxn ang="0">
                    <a:pos x="251" y="589"/>
                  </a:cxn>
                  <a:cxn ang="0">
                    <a:pos x="241" y="574"/>
                  </a:cxn>
                  <a:cxn ang="0">
                    <a:pos x="0" y="58"/>
                  </a:cxn>
                  <a:cxn ang="0">
                    <a:pos x="124" y="0"/>
                  </a:cxn>
                </a:cxnLst>
                <a:rect l="0" t="0" r="r" b="b"/>
                <a:pathLst>
                  <a:path w="372" h="609">
                    <a:moveTo>
                      <a:pt x="124" y="0"/>
                    </a:moveTo>
                    <a:lnTo>
                      <a:pt x="366" y="515"/>
                    </a:lnTo>
                    <a:lnTo>
                      <a:pt x="372" y="534"/>
                    </a:lnTo>
                    <a:lnTo>
                      <a:pt x="371" y="551"/>
                    </a:lnTo>
                    <a:lnTo>
                      <a:pt x="366" y="568"/>
                    </a:lnTo>
                    <a:lnTo>
                      <a:pt x="356" y="581"/>
                    </a:lnTo>
                    <a:lnTo>
                      <a:pt x="341" y="591"/>
                    </a:lnTo>
                    <a:lnTo>
                      <a:pt x="316" y="604"/>
                    </a:lnTo>
                    <a:lnTo>
                      <a:pt x="298" y="609"/>
                    </a:lnTo>
                    <a:lnTo>
                      <a:pt x="281" y="607"/>
                    </a:lnTo>
                    <a:lnTo>
                      <a:pt x="265" y="601"/>
                    </a:lnTo>
                    <a:lnTo>
                      <a:pt x="251" y="589"/>
                    </a:lnTo>
                    <a:lnTo>
                      <a:pt x="241" y="574"/>
                    </a:lnTo>
                    <a:lnTo>
                      <a:pt x="0" y="58"/>
                    </a:lnTo>
                    <a:lnTo>
                      <a:pt x="12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42"/>
              <p:cNvSpPr>
                <a:spLocks/>
              </p:cNvSpPr>
              <p:nvPr/>
            </p:nvSpPr>
            <p:spPr bwMode="auto">
              <a:xfrm>
                <a:off x="8558213" y="3803651"/>
                <a:ext cx="223838" cy="147638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141" y="35"/>
                  </a:cxn>
                  <a:cxn ang="0">
                    <a:pos x="17" y="93"/>
                  </a:cxn>
                  <a:cxn ang="0">
                    <a:pos x="0" y="59"/>
                  </a:cxn>
                  <a:cxn ang="0">
                    <a:pos x="125" y="0"/>
                  </a:cxn>
                </a:cxnLst>
                <a:rect l="0" t="0" r="r" b="b"/>
                <a:pathLst>
                  <a:path w="141" h="93">
                    <a:moveTo>
                      <a:pt x="125" y="0"/>
                    </a:moveTo>
                    <a:lnTo>
                      <a:pt x="141" y="35"/>
                    </a:lnTo>
                    <a:lnTo>
                      <a:pt x="17" y="93"/>
                    </a:lnTo>
                    <a:lnTo>
                      <a:pt x="0" y="5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8094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43"/>
              <p:cNvSpPr>
                <a:spLocks/>
              </p:cNvSpPr>
              <p:nvPr/>
            </p:nvSpPr>
            <p:spPr bwMode="auto">
              <a:xfrm>
                <a:off x="8594726" y="3883026"/>
                <a:ext cx="225425" cy="147638"/>
              </a:xfrm>
              <a:custGeom>
                <a:avLst/>
                <a:gdLst/>
                <a:ahLst/>
                <a:cxnLst>
                  <a:cxn ang="0">
                    <a:pos x="125" y="0"/>
                  </a:cxn>
                  <a:cxn ang="0">
                    <a:pos x="142" y="34"/>
                  </a:cxn>
                  <a:cxn ang="0">
                    <a:pos x="16" y="93"/>
                  </a:cxn>
                  <a:cxn ang="0">
                    <a:pos x="0" y="58"/>
                  </a:cxn>
                  <a:cxn ang="0">
                    <a:pos x="125" y="0"/>
                  </a:cxn>
                </a:cxnLst>
                <a:rect l="0" t="0" r="r" b="b"/>
                <a:pathLst>
                  <a:path w="142" h="93">
                    <a:moveTo>
                      <a:pt x="125" y="0"/>
                    </a:moveTo>
                    <a:lnTo>
                      <a:pt x="142" y="34"/>
                    </a:lnTo>
                    <a:lnTo>
                      <a:pt x="16" y="93"/>
                    </a:lnTo>
                    <a:lnTo>
                      <a:pt x="0" y="58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rgbClr val="80949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44"/>
              <p:cNvSpPr>
                <a:spLocks noEditPoints="1"/>
              </p:cNvSpPr>
              <p:nvPr/>
            </p:nvSpPr>
            <p:spPr bwMode="auto">
              <a:xfrm>
                <a:off x="7092951" y="1301751"/>
                <a:ext cx="1570038" cy="1852613"/>
              </a:xfrm>
              <a:custGeom>
                <a:avLst/>
                <a:gdLst/>
                <a:ahLst/>
                <a:cxnLst>
                  <a:cxn ang="0">
                    <a:pos x="353" y="81"/>
                  </a:cxn>
                  <a:cxn ang="0">
                    <a:pos x="271" y="106"/>
                  </a:cxn>
                  <a:cxn ang="0">
                    <a:pos x="198" y="154"/>
                  </a:cxn>
                  <a:cxn ang="0">
                    <a:pos x="142" y="220"/>
                  </a:cxn>
                  <a:cxn ang="0">
                    <a:pos x="102" y="301"/>
                  </a:cxn>
                  <a:cxn ang="0">
                    <a:pos x="77" y="393"/>
                  </a:cxn>
                  <a:cxn ang="0">
                    <a:pos x="72" y="492"/>
                  </a:cxn>
                  <a:cxn ang="0">
                    <a:pos x="82" y="596"/>
                  </a:cxn>
                  <a:cxn ang="0">
                    <a:pos x="112" y="702"/>
                  </a:cxn>
                  <a:cxn ang="0">
                    <a:pos x="160" y="804"/>
                  </a:cxn>
                  <a:cxn ang="0">
                    <a:pos x="222" y="895"/>
                  </a:cxn>
                  <a:cxn ang="0">
                    <a:pos x="295" y="971"/>
                  </a:cxn>
                  <a:cxn ang="0">
                    <a:pos x="376" y="1030"/>
                  </a:cxn>
                  <a:cxn ang="0">
                    <a:pos x="462" y="1072"/>
                  </a:cxn>
                  <a:cxn ang="0">
                    <a:pos x="551" y="1093"/>
                  </a:cxn>
                  <a:cxn ang="0">
                    <a:pos x="638" y="1091"/>
                  </a:cxn>
                  <a:cxn ang="0">
                    <a:pos x="721" y="1067"/>
                  </a:cxn>
                  <a:cxn ang="0">
                    <a:pos x="789" y="1022"/>
                  </a:cxn>
                  <a:cxn ang="0">
                    <a:pos x="843" y="961"/>
                  </a:cxn>
                  <a:cxn ang="0">
                    <a:pos x="883" y="888"/>
                  </a:cxn>
                  <a:cxn ang="0">
                    <a:pos x="908" y="803"/>
                  </a:cxn>
                  <a:cxn ang="0">
                    <a:pos x="918" y="710"/>
                  </a:cxn>
                  <a:cxn ang="0">
                    <a:pos x="913" y="613"/>
                  </a:cxn>
                  <a:cxn ang="0">
                    <a:pos x="892" y="514"/>
                  </a:cxn>
                  <a:cxn ang="0">
                    <a:pos x="854" y="415"/>
                  </a:cxn>
                  <a:cxn ang="0">
                    <a:pos x="799" y="318"/>
                  </a:cxn>
                  <a:cxn ang="0">
                    <a:pos x="731" y="235"/>
                  </a:cxn>
                  <a:cxn ang="0">
                    <a:pos x="654" y="167"/>
                  </a:cxn>
                  <a:cxn ang="0">
                    <a:pos x="571" y="118"/>
                  </a:cxn>
                  <a:cxn ang="0">
                    <a:pos x="483" y="87"/>
                  </a:cxn>
                  <a:cxn ang="0">
                    <a:pos x="396" y="77"/>
                  </a:cxn>
                  <a:cxn ang="0">
                    <a:pos x="435" y="3"/>
                  </a:cxn>
                  <a:cxn ang="0">
                    <a:pos x="536" y="24"/>
                  </a:cxn>
                  <a:cxn ang="0">
                    <a:pos x="636" y="69"/>
                  </a:cxn>
                  <a:cxn ang="0">
                    <a:pos x="729" y="136"/>
                  </a:cxn>
                  <a:cxn ang="0">
                    <a:pos x="814" y="222"/>
                  </a:cxn>
                  <a:cxn ang="0">
                    <a:pos x="887" y="327"/>
                  </a:cxn>
                  <a:cxn ang="0">
                    <a:pos x="941" y="443"/>
                  </a:cxn>
                  <a:cxn ang="0">
                    <a:pos x="974" y="557"/>
                  </a:cxn>
                  <a:cxn ang="0">
                    <a:pos x="989" y="671"/>
                  </a:cxn>
                  <a:cxn ang="0">
                    <a:pos x="984" y="781"/>
                  </a:cxn>
                  <a:cxn ang="0">
                    <a:pos x="962" y="882"/>
                  </a:cxn>
                  <a:cxn ang="0">
                    <a:pos x="922" y="972"/>
                  </a:cxn>
                  <a:cxn ang="0">
                    <a:pos x="866" y="1049"/>
                  </a:cxn>
                  <a:cxn ang="0">
                    <a:pos x="794" y="1110"/>
                  </a:cxn>
                  <a:cxn ang="0">
                    <a:pos x="704" y="1151"/>
                  </a:cxn>
                  <a:cxn ang="0">
                    <a:pos x="605" y="1167"/>
                  </a:cxn>
                  <a:cxn ang="0">
                    <a:pos x="503" y="1158"/>
                  </a:cxn>
                  <a:cxn ang="0">
                    <a:pos x="403" y="1125"/>
                  </a:cxn>
                  <a:cxn ang="0">
                    <a:pos x="305" y="1068"/>
                  </a:cxn>
                  <a:cxn ang="0">
                    <a:pos x="215" y="991"/>
                  </a:cxn>
                  <a:cxn ang="0">
                    <a:pos x="137" y="896"/>
                  </a:cxn>
                  <a:cxn ang="0">
                    <a:pos x="72" y="783"/>
                  </a:cxn>
                  <a:cxn ang="0">
                    <a:pos x="28" y="668"/>
                  </a:cxn>
                  <a:cxn ang="0">
                    <a:pos x="5" y="554"/>
                  </a:cxn>
                  <a:cxn ang="0">
                    <a:pos x="0" y="442"/>
                  </a:cxn>
                  <a:cxn ang="0">
                    <a:pos x="13" y="336"/>
                  </a:cxn>
                  <a:cxn ang="0">
                    <a:pos x="45" y="241"/>
                  </a:cxn>
                  <a:cxn ang="0">
                    <a:pos x="92" y="156"/>
                  </a:cxn>
                  <a:cxn ang="0">
                    <a:pos x="157" y="87"/>
                  </a:cxn>
                  <a:cxn ang="0">
                    <a:pos x="237" y="36"/>
                  </a:cxn>
                  <a:cxn ang="0">
                    <a:pos x="334" y="6"/>
                  </a:cxn>
                </a:cxnLst>
                <a:rect l="0" t="0" r="r" b="b"/>
                <a:pathLst>
                  <a:path w="989" h="1167">
                    <a:moveTo>
                      <a:pt x="396" y="77"/>
                    </a:moveTo>
                    <a:lnTo>
                      <a:pt x="353" y="81"/>
                    </a:lnTo>
                    <a:lnTo>
                      <a:pt x="311" y="91"/>
                    </a:lnTo>
                    <a:lnTo>
                      <a:pt x="271" y="106"/>
                    </a:lnTo>
                    <a:lnTo>
                      <a:pt x="233" y="128"/>
                    </a:lnTo>
                    <a:lnTo>
                      <a:pt x="198" y="154"/>
                    </a:lnTo>
                    <a:lnTo>
                      <a:pt x="168" y="184"/>
                    </a:lnTo>
                    <a:lnTo>
                      <a:pt x="142" y="220"/>
                    </a:lnTo>
                    <a:lnTo>
                      <a:pt x="119" y="258"/>
                    </a:lnTo>
                    <a:lnTo>
                      <a:pt x="102" y="301"/>
                    </a:lnTo>
                    <a:lnTo>
                      <a:pt x="88" y="346"/>
                    </a:lnTo>
                    <a:lnTo>
                      <a:pt x="77" y="393"/>
                    </a:lnTo>
                    <a:lnTo>
                      <a:pt x="72" y="441"/>
                    </a:lnTo>
                    <a:lnTo>
                      <a:pt x="72" y="492"/>
                    </a:lnTo>
                    <a:lnTo>
                      <a:pt x="74" y="544"/>
                    </a:lnTo>
                    <a:lnTo>
                      <a:pt x="82" y="596"/>
                    </a:lnTo>
                    <a:lnTo>
                      <a:pt x="95" y="649"/>
                    </a:lnTo>
                    <a:lnTo>
                      <a:pt x="112" y="702"/>
                    </a:lnTo>
                    <a:lnTo>
                      <a:pt x="134" y="754"/>
                    </a:lnTo>
                    <a:lnTo>
                      <a:pt x="160" y="804"/>
                    </a:lnTo>
                    <a:lnTo>
                      <a:pt x="189" y="851"/>
                    </a:lnTo>
                    <a:lnTo>
                      <a:pt x="222" y="895"/>
                    </a:lnTo>
                    <a:lnTo>
                      <a:pt x="258" y="935"/>
                    </a:lnTo>
                    <a:lnTo>
                      <a:pt x="295" y="971"/>
                    </a:lnTo>
                    <a:lnTo>
                      <a:pt x="335" y="1003"/>
                    </a:lnTo>
                    <a:lnTo>
                      <a:pt x="376" y="1030"/>
                    </a:lnTo>
                    <a:lnTo>
                      <a:pt x="419" y="1053"/>
                    </a:lnTo>
                    <a:lnTo>
                      <a:pt x="462" y="1072"/>
                    </a:lnTo>
                    <a:lnTo>
                      <a:pt x="507" y="1085"/>
                    </a:lnTo>
                    <a:lnTo>
                      <a:pt x="551" y="1093"/>
                    </a:lnTo>
                    <a:lnTo>
                      <a:pt x="595" y="1095"/>
                    </a:lnTo>
                    <a:lnTo>
                      <a:pt x="638" y="1091"/>
                    </a:lnTo>
                    <a:lnTo>
                      <a:pt x="680" y="1082"/>
                    </a:lnTo>
                    <a:lnTo>
                      <a:pt x="721" y="1067"/>
                    </a:lnTo>
                    <a:lnTo>
                      <a:pt x="757" y="1048"/>
                    </a:lnTo>
                    <a:lnTo>
                      <a:pt x="789" y="1022"/>
                    </a:lnTo>
                    <a:lnTo>
                      <a:pt x="818" y="995"/>
                    </a:lnTo>
                    <a:lnTo>
                      <a:pt x="843" y="961"/>
                    </a:lnTo>
                    <a:lnTo>
                      <a:pt x="865" y="926"/>
                    </a:lnTo>
                    <a:lnTo>
                      <a:pt x="883" y="888"/>
                    </a:lnTo>
                    <a:lnTo>
                      <a:pt x="897" y="846"/>
                    </a:lnTo>
                    <a:lnTo>
                      <a:pt x="908" y="803"/>
                    </a:lnTo>
                    <a:lnTo>
                      <a:pt x="915" y="758"/>
                    </a:lnTo>
                    <a:lnTo>
                      <a:pt x="918" y="710"/>
                    </a:lnTo>
                    <a:lnTo>
                      <a:pt x="918" y="662"/>
                    </a:lnTo>
                    <a:lnTo>
                      <a:pt x="913" y="613"/>
                    </a:lnTo>
                    <a:lnTo>
                      <a:pt x="904" y="563"/>
                    </a:lnTo>
                    <a:lnTo>
                      <a:pt x="892" y="514"/>
                    </a:lnTo>
                    <a:lnTo>
                      <a:pt x="875" y="464"/>
                    </a:lnTo>
                    <a:lnTo>
                      <a:pt x="854" y="415"/>
                    </a:lnTo>
                    <a:lnTo>
                      <a:pt x="828" y="364"/>
                    </a:lnTo>
                    <a:lnTo>
                      <a:pt x="799" y="318"/>
                    </a:lnTo>
                    <a:lnTo>
                      <a:pt x="766" y="274"/>
                    </a:lnTo>
                    <a:lnTo>
                      <a:pt x="731" y="235"/>
                    </a:lnTo>
                    <a:lnTo>
                      <a:pt x="694" y="199"/>
                    </a:lnTo>
                    <a:lnTo>
                      <a:pt x="654" y="167"/>
                    </a:lnTo>
                    <a:lnTo>
                      <a:pt x="613" y="141"/>
                    </a:lnTo>
                    <a:lnTo>
                      <a:pt x="571" y="118"/>
                    </a:lnTo>
                    <a:lnTo>
                      <a:pt x="527" y="100"/>
                    </a:lnTo>
                    <a:lnTo>
                      <a:pt x="483" y="87"/>
                    </a:lnTo>
                    <a:lnTo>
                      <a:pt x="439" y="80"/>
                    </a:lnTo>
                    <a:lnTo>
                      <a:pt x="396" y="77"/>
                    </a:lnTo>
                    <a:close/>
                    <a:moveTo>
                      <a:pt x="384" y="0"/>
                    </a:moveTo>
                    <a:lnTo>
                      <a:pt x="435" y="3"/>
                    </a:lnTo>
                    <a:lnTo>
                      <a:pt x="485" y="9"/>
                    </a:lnTo>
                    <a:lnTo>
                      <a:pt x="536" y="24"/>
                    </a:lnTo>
                    <a:lnTo>
                      <a:pt x="587" y="44"/>
                    </a:lnTo>
                    <a:lnTo>
                      <a:pt x="636" y="69"/>
                    </a:lnTo>
                    <a:lnTo>
                      <a:pt x="683" y="99"/>
                    </a:lnTo>
                    <a:lnTo>
                      <a:pt x="729" y="136"/>
                    </a:lnTo>
                    <a:lnTo>
                      <a:pt x="773" y="176"/>
                    </a:lnTo>
                    <a:lnTo>
                      <a:pt x="814" y="222"/>
                    </a:lnTo>
                    <a:lnTo>
                      <a:pt x="852" y="272"/>
                    </a:lnTo>
                    <a:lnTo>
                      <a:pt x="887" y="327"/>
                    </a:lnTo>
                    <a:lnTo>
                      <a:pt x="917" y="386"/>
                    </a:lnTo>
                    <a:lnTo>
                      <a:pt x="941" y="443"/>
                    </a:lnTo>
                    <a:lnTo>
                      <a:pt x="960" y="500"/>
                    </a:lnTo>
                    <a:lnTo>
                      <a:pt x="974" y="557"/>
                    </a:lnTo>
                    <a:lnTo>
                      <a:pt x="984" y="615"/>
                    </a:lnTo>
                    <a:lnTo>
                      <a:pt x="989" y="671"/>
                    </a:lnTo>
                    <a:lnTo>
                      <a:pt x="989" y="727"/>
                    </a:lnTo>
                    <a:lnTo>
                      <a:pt x="984" y="781"/>
                    </a:lnTo>
                    <a:lnTo>
                      <a:pt x="975" y="831"/>
                    </a:lnTo>
                    <a:lnTo>
                      <a:pt x="962" y="882"/>
                    </a:lnTo>
                    <a:lnTo>
                      <a:pt x="944" y="928"/>
                    </a:lnTo>
                    <a:lnTo>
                      <a:pt x="922" y="972"/>
                    </a:lnTo>
                    <a:lnTo>
                      <a:pt x="896" y="1012"/>
                    </a:lnTo>
                    <a:lnTo>
                      <a:pt x="866" y="1049"/>
                    </a:lnTo>
                    <a:lnTo>
                      <a:pt x="833" y="1082"/>
                    </a:lnTo>
                    <a:lnTo>
                      <a:pt x="794" y="1110"/>
                    </a:lnTo>
                    <a:lnTo>
                      <a:pt x="752" y="1133"/>
                    </a:lnTo>
                    <a:lnTo>
                      <a:pt x="704" y="1151"/>
                    </a:lnTo>
                    <a:lnTo>
                      <a:pt x="656" y="1163"/>
                    </a:lnTo>
                    <a:lnTo>
                      <a:pt x="605" y="1167"/>
                    </a:lnTo>
                    <a:lnTo>
                      <a:pt x="554" y="1166"/>
                    </a:lnTo>
                    <a:lnTo>
                      <a:pt x="503" y="1158"/>
                    </a:lnTo>
                    <a:lnTo>
                      <a:pt x="452" y="1144"/>
                    </a:lnTo>
                    <a:lnTo>
                      <a:pt x="403" y="1125"/>
                    </a:lnTo>
                    <a:lnTo>
                      <a:pt x="353" y="1099"/>
                    </a:lnTo>
                    <a:lnTo>
                      <a:pt x="305" y="1068"/>
                    </a:lnTo>
                    <a:lnTo>
                      <a:pt x="259" y="1033"/>
                    </a:lnTo>
                    <a:lnTo>
                      <a:pt x="215" y="991"/>
                    </a:lnTo>
                    <a:lnTo>
                      <a:pt x="175" y="946"/>
                    </a:lnTo>
                    <a:lnTo>
                      <a:pt x="137" y="896"/>
                    </a:lnTo>
                    <a:lnTo>
                      <a:pt x="103" y="842"/>
                    </a:lnTo>
                    <a:lnTo>
                      <a:pt x="72" y="783"/>
                    </a:lnTo>
                    <a:lnTo>
                      <a:pt x="48" y="725"/>
                    </a:lnTo>
                    <a:lnTo>
                      <a:pt x="28" y="668"/>
                    </a:lnTo>
                    <a:lnTo>
                      <a:pt x="14" y="611"/>
                    </a:lnTo>
                    <a:lnTo>
                      <a:pt x="5" y="554"/>
                    </a:lnTo>
                    <a:lnTo>
                      <a:pt x="0" y="497"/>
                    </a:lnTo>
                    <a:lnTo>
                      <a:pt x="0" y="442"/>
                    </a:lnTo>
                    <a:lnTo>
                      <a:pt x="5" y="388"/>
                    </a:lnTo>
                    <a:lnTo>
                      <a:pt x="13" y="336"/>
                    </a:lnTo>
                    <a:lnTo>
                      <a:pt x="27" y="287"/>
                    </a:lnTo>
                    <a:lnTo>
                      <a:pt x="45" y="241"/>
                    </a:lnTo>
                    <a:lnTo>
                      <a:pt x="67" y="197"/>
                    </a:lnTo>
                    <a:lnTo>
                      <a:pt x="92" y="156"/>
                    </a:lnTo>
                    <a:lnTo>
                      <a:pt x="123" y="120"/>
                    </a:lnTo>
                    <a:lnTo>
                      <a:pt x="157" y="87"/>
                    </a:lnTo>
                    <a:lnTo>
                      <a:pt x="196" y="59"/>
                    </a:lnTo>
                    <a:lnTo>
                      <a:pt x="237" y="36"/>
                    </a:lnTo>
                    <a:lnTo>
                      <a:pt x="284" y="17"/>
                    </a:lnTo>
                    <a:lnTo>
                      <a:pt x="334" y="6"/>
                    </a:lnTo>
                    <a:lnTo>
                      <a:pt x="3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  <a:shade val="30000"/>
                      <a:satMod val="115000"/>
                    </a:schemeClr>
                  </a:gs>
                  <a:gs pos="50000">
                    <a:schemeClr val="bg1">
                      <a:lumMod val="8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8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7" name="Group 71"/>
            <p:cNvGrpSpPr/>
            <p:nvPr/>
          </p:nvGrpSpPr>
          <p:grpSpPr>
            <a:xfrm>
              <a:off x="2357841" y="3629453"/>
              <a:ext cx="1093780" cy="1096753"/>
              <a:chOff x="3765551" y="1158876"/>
              <a:chExt cx="2335213" cy="2341563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48" name="Freeform 6"/>
              <p:cNvSpPr>
                <a:spLocks/>
              </p:cNvSpPr>
              <p:nvPr/>
            </p:nvSpPr>
            <p:spPr bwMode="auto">
              <a:xfrm>
                <a:off x="3767138" y="1158876"/>
                <a:ext cx="2332038" cy="2341563"/>
              </a:xfrm>
              <a:custGeom>
                <a:avLst/>
                <a:gdLst/>
                <a:ahLst/>
                <a:cxnLst>
                  <a:cxn ang="0">
                    <a:pos x="806" y="4"/>
                  </a:cxn>
                  <a:cxn ang="0">
                    <a:pos x="940" y="30"/>
                  </a:cxn>
                  <a:cxn ang="0">
                    <a:pos x="1067" y="80"/>
                  </a:cxn>
                  <a:cxn ang="0">
                    <a:pos x="1179" y="150"/>
                  </a:cxn>
                  <a:cxn ang="0">
                    <a:pos x="1277" y="240"/>
                  </a:cxn>
                  <a:cxn ang="0">
                    <a:pos x="1357" y="346"/>
                  </a:cxn>
                  <a:cxn ang="0">
                    <a:pos x="1417" y="465"/>
                  </a:cxn>
                  <a:cxn ang="0">
                    <a:pos x="1455" y="597"/>
                  </a:cxn>
                  <a:cxn ang="0">
                    <a:pos x="1469" y="737"/>
                  </a:cxn>
                  <a:cxn ang="0">
                    <a:pos x="1455" y="878"/>
                  </a:cxn>
                  <a:cxn ang="0">
                    <a:pos x="1417" y="1009"/>
                  </a:cxn>
                  <a:cxn ang="0">
                    <a:pos x="1357" y="1128"/>
                  </a:cxn>
                  <a:cxn ang="0">
                    <a:pos x="1277" y="1234"/>
                  </a:cxn>
                  <a:cxn ang="0">
                    <a:pos x="1179" y="1324"/>
                  </a:cxn>
                  <a:cxn ang="0">
                    <a:pos x="1067" y="1396"/>
                  </a:cxn>
                  <a:cxn ang="0">
                    <a:pos x="940" y="1445"/>
                  </a:cxn>
                  <a:cxn ang="0">
                    <a:pos x="806" y="1472"/>
                  </a:cxn>
                  <a:cxn ang="0">
                    <a:pos x="663" y="1472"/>
                  </a:cxn>
                  <a:cxn ang="0">
                    <a:pos x="529" y="1445"/>
                  </a:cxn>
                  <a:cxn ang="0">
                    <a:pos x="402" y="1396"/>
                  </a:cxn>
                  <a:cxn ang="0">
                    <a:pos x="290" y="1324"/>
                  </a:cxn>
                  <a:cxn ang="0">
                    <a:pos x="192" y="1234"/>
                  </a:cxn>
                  <a:cxn ang="0">
                    <a:pos x="111" y="1128"/>
                  </a:cxn>
                  <a:cxn ang="0">
                    <a:pos x="52" y="1009"/>
                  </a:cxn>
                  <a:cxn ang="0">
                    <a:pos x="14" y="878"/>
                  </a:cxn>
                  <a:cxn ang="0">
                    <a:pos x="0" y="737"/>
                  </a:cxn>
                  <a:cxn ang="0">
                    <a:pos x="14" y="597"/>
                  </a:cxn>
                  <a:cxn ang="0">
                    <a:pos x="52" y="465"/>
                  </a:cxn>
                  <a:cxn ang="0">
                    <a:pos x="111" y="346"/>
                  </a:cxn>
                  <a:cxn ang="0">
                    <a:pos x="192" y="240"/>
                  </a:cxn>
                  <a:cxn ang="0">
                    <a:pos x="290" y="150"/>
                  </a:cxn>
                  <a:cxn ang="0">
                    <a:pos x="402" y="80"/>
                  </a:cxn>
                  <a:cxn ang="0">
                    <a:pos x="529" y="30"/>
                  </a:cxn>
                  <a:cxn ang="0">
                    <a:pos x="663" y="4"/>
                  </a:cxn>
                </a:cxnLst>
                <a:rect l="0" t="0" r="r" b="b"/>
                <a:pathLst>
                  <a:path w="1469" h="1475">
                    <a:moveTo>
                      <a:pt x="734" y="0"/>
                    </a:moveTo>
                    <a:lnTo>
                      <a:pt x="806" y="4"/>
                    </a:lnTo>
                    <a:lnTo>
                      <a:pt x="873" y="14"/>
                    </a:lnTo>
                    <a:lnTo>
                      <a:pt x="940" y="30"/>
                    </a:lnTo>
                    <a:lnTo>
                      <a:pt x="1005" y="52"/>
                    </a:lnTo>
                    <a:lnTo>
                      <a:pt x="1067" y="80"/>
                    </a:lnTo>
                    <a:lnTo>
                      <a:pt x="1124" y="112"/>
                    </a:lnTo>
                    <a:lnTo>
                      <a:pt x="1179" y="150"/>
                    </a:lnTo>
                    <a:lnTo>
                      <a:pt x="1230" y="193"/>
                    </a:lnTo>
                    <a:lnTo>
                      <a:pt x="1277" y="240"/>
                    </a:lnTo>
                    <a:lnTo>
                      <a:pt x="1319" y="292"/>
                    </a:lnTo>
                    <a:lnTo>
                      <a:pt x="1357" y="346"/>
                    </a:lnTo>
                    <a:lnTo>
                      <a:pt x="1390" y="404"/>
                    </a:lnTo>
                    <a:lnTo>
                      <a:pt x="1417" y="465"/>
                    </a:lnTo>
                    <a:lnTo>
                      <a:pt x="1439" y="530"/>
                    </a:lnTo>
                    <a:lnTo>
                      <a:pt x="1455" y="597"/>
                    </a:lnTo>
                    <a:lnTo>
                      <a:pt x="1465" y="666"/>
                    </a:lnTo>
                    <a:lnTo>
                      <a:pt x="1469" y="737"/>
                    </a:lnTo>
                    <a:lnTo>
                      <a:pt x="1465" y="808"/>
                    </a:lnTo>
                    <a:lnTo>
                      <a:pt x="1455" y="878"/>
                    </a:lnTo>
                    <a:lnTo>
                      <a:pt x="1439" y="944"/>
                    </a:lnTo>
                    <a:lnTo>
                      <a:pt x="1417" y="1009"/>
                    </a:lnTo>
                    <a:lnTo>
                      <a:pt x="1390" y="1070"/>
                    </a:lnTo>
                    <a:lnTo>
                      <a:pt x="1357" y="1128"/>
                    </a:lnTo>
                    <a:lnTo>
                      <a:pt x="1319" y="1184"/>
                    </a:lnTo>
                    <a:lnTo>
                      <a:pt x="1277" y="1234"/>
                    </a:lnTo>
                    <a:lnTo>
                      <a:pt x="1230" y="1282"/>
                    </a:lnTo>
                    <a:lnTo>
                      <a:pt x="1179" y="1324"/>
                    </a:lnTo>
                    <a:lnTo>
                      <a:pt x="1124" y="1362"/>
                    </a:lnTo>
                    <a:lnTo>
                      <a:pt x="1067" y="1396"/>
                    </a:lnTo>
                    <a:lnTo>
                      <a:pt x="1005" y="1423"/>
                    </a:lnTo>
                    <a:lnTo>
                      <a:pt x="940" y="1445"/>
                    </a:lnTo>
                    <a:lnTo>
                      <a:pt x="873" y="1461"/>
                    </a:lnTo>
                    <a:lnTo>
                      <a:pt x="806" y="1472"/>
                    </a:lnTo>
                    <a:lnTo>
                      <a:pt x="734" y="1475"/>
                    </a:lnTo>
                    <a:lnTo>
                      <a:pt x="663" y="1472"/>
                    </a:lnTo>
                    <a:lnTo>
                      <a:pt x="595" y="1461"/>
                    </a:lnTo>
                    <a:lnTo>
                      <a:pt x="529" y="1445"/>
                    </a:lnTo>
                    <a:lnTo>
                      <a:pt x="464" y="1423"/>
                    </a:lnTo>
                    <a:lnTo>
                      <a:pt x="402" y="1396"/>
                    </a:lnTo>
                    <a:lnTo>
                      <a:pt x="345" y="1362"/>
                    </a:lnTo>
                    <a:lnTo>
                      <a:pt x="290" y="1324"/>
                    </a:lnTo>
                    <a:lnTo>
                      <a:pt x="239" y="1282"/>
                    </a:lnTo>
                    <a:lnTo>
                      <a:pt x="192" y="1234"/>
                    </a:lnTo>
                    <a:lnTo>
                      <a:pt x="149" y="1184"/>
                    </a:lnTo>
                    <a:lnTo>
                      <a:pt x="111" y="1128"/>
                    </a:lnTo>
                    <a:lnTo>
                      <a:pt x="79" y="1070"/>
                    </a:lnTo>
                    <a:lnTo>
                      <a:pt x="52" y="1009"/>
                    </a:lnTo>
                    <a:lnTo>
                      <a:pt x="30" y="944"/>
                    </a:lnTo>
                    <a:lnTo>
                      <a:pt x="14" y="878"/>
                    </a:lnTo>
                    <a:lnTo>
                      <a:pt x="3" y="808"/>
                    </a:lnTo>
                    <a:lnTo>
                      <a:pt x="0" y="737"/>
                    </a:lnTo>
                    <a:lnTo>
                      <a:pt x="3" y="666"/>
                    </a:lnTo>
                    <a:lnTo>
                      <a:pt x="14" y="597"/>
                    </a:lnTo>
                    <a:lnTo>
                      <a:pt x="30" y="530"/>
                    </a:lnTo>
                    <a:lnTo>
                      <a:pt x="52" y="465"/>
                    </a:lnTo>
                    <a:lnTo>
                      <a:pt x="79" y="404"/>
                    </a:lnTo>
                    <a:lnTo>
                      <a:pt x="111" y="346"/>
                    </a:lnTo>
                    <a:lnTo>
                      <a:pt x="149" y="292"/>
                    </a:lnTo>
                    <a:lnTo>
                      <a:pt x="192" y="240"/>
                    </a:lnTo>
                    <a:lnTo>
                      <a:pt x="239" y="193"/>
                    </a:lnTo>
                    <a:lnTo>
                      <a:pt x="290" y="150"/>
                    </a:lnTo>
                    <a:lnTo>
                      <a:pt x="345" y="112"/>
                    </a:lnTo>
                    <a:lnTo>
                      <a:pt x="402" y="80"/>
                    </a:lnTo>
                    <a:lnTo>
                      <a:pt x="464" y="52"/>
                    </a:lnTo>
                    <a:lnTo>
                      <a:pt x="529" y="30"/>
                    </a:lnTo>
                    <a:lnTo>
                      <a:pt x="595" y="14"/>
                    </a:lnTo>
                    <a:lnTo>
                      <a:pt x="663" y="4"/>
                    </a:lnTo>
                    <a:lnTo>
                      <a:pt x="73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0000"/>
                      <a:lumOff val="50000"/>
                      <a:shade val="30000"/>
                      <a:satMod val="115000"/>
                    </a:schemeClr>
                  </a:gs>
                  <a:gs pos="50000">
                    <a:schemeClr val="tx1">
                      <a:lumMod val="50000"/>
                      <a:lumOff val="50000"/>
                      <a:shade val="67500"/>
                      <a:satMod val="115000"/>
                    </a:schemeClr>
                  </a:gs>
                  <a:gs pos="100000">
                    <a:schemeClr val="tx1">
                      <a:lumMod val="50000"/>
                      <a:lumOff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49" name="Group 69"/>
              <p:cNvGrpSpPr/>
              <p:nvPr/>
            </p:nvGrpSpPr>
            <p:grpSpPr>
              <a:xfrm>
                <a:off x="3765551" y="1217613"/>
                <a:ext cx="2335213" cy="2281238"/>
                <a:chOff x="3765551" y="1217613"/>
                <a:chExt cx="2335213" cy="2281238"/>
              </a:xfr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257" name="Freeform 7"/>
                <p:cNvSpPr>
                  <a:spLocks/>
                </p:cNvSpPr>
                <p:nvPr/>
              </p:nvSpPr>
              <p:spPr bwMode="auto">
                <a:xfrm>
                  <a:off x="4935538" y="1230313"/>
                  <a:ext cx="800100" cy="568325"/>
                </a:xfrm>
                <a:custGeom>
                  <a:avLst/>
                  <a:gdLst/>
                  <a:ahLst/>
                  <a:cxnLst>
                    <a:cxn ang="0">
                      <a:pos x="216" y="0"/>
                    </a:cxn>
                    <a:cxn ang="0">
                      <a:pos x="251" y="0"/>
                    </a:cxn>
                    <a:cxn ang="0">
                      <a:pos x="310" y="25"/>
                    </a:cxn>
                    <a:cxn ang="0">
                      <a:pos x="365" y="53"/>
                    </a:cxn>
                    <a:cxn ang="0">
                      <a:pos x="418" y="87"/>
                    </a:cxn>
                    <a:cxn ang="0">
                      <a:pos x="451" y="112"/>
                    </a:cxn>
                    <a:cxn ang="0">
                      <a:pos x="483" y="138"/>
                    </a:cxn>
                    <a:cxn ang="0">
                      <a:pos x="504" y="327"/>
                    </a:cxn>
                    <a:cxn ang="0">
                      <a:pos x="485" y="330"/>
                    </a:cxn>
                    <a:cxn ang="0">
                      <a:pos x="460" y="333"/>
                    </a:cxn>
                    <a:cxn ang="0">
                      <a:pos x="435" y="336"/>
                    </a:cxn>
                    <a:cxn ang="0">
                      <a:pos x="408" y="340"/>
                    </a:cxn>
                    <a:cxn ang="0">
                      <a:pos x="381" y="345"/>
                    </a:cxn>
                    <a:cxn ang="0">
                      <a:pos x="355" y="348"/>
                    </a:cxn>
                    <a:cxn ang="0">
                      <a:pos x="332" y="351"/>
                    </a:cxn>
                    <a:cxn ang="0">
                      <a:pos x="311" y="355"/>
                    </a:cxn>
                    <a:cxn ang="0">
                      <a:pos x="296" y="357"/>
                    </a:cxn>
                    <a:cxn ang="0">
                      <a:pos x="286" y="358"/>
                    </a:cxn>
                    <a:cxn ang="0">
                      <a:pos x="269" y="346"/>
                    </a:cxn>
                    <a:cxn ang="0">
                      <a:pos x="249" y="332"/>
                    </a:cxn>
                    <a:cxn ang="0">
                      <a:pos x="226" y="317"/>
                    </a:cxn>
                    <a:cxn ang="0">
                      <a:pos x="201" y="301"/>
                    </a:cxn>
                    <a:cxn ang="0">
                      <a:pos x="175" y="286"/>
                    </a:cxn>
                    <a:cxn ang="0">
                      <a:pos x="149" y="270"/>
                    </a:cxn>
                    <a:cxn ang="0">
                      <a:pos x="125" y="255"/>
                    </a:cxn>
                    <a:cxn ang="0">
                      <a:pos x="101" y="241"/>
                    </a:cxn>
                    <a:cxn ang="0">
                      <a:pos x="80" y="229"/>
                    </a:cxn>
                    <a:cxn ang="0">
                      <a:pos x="63" y="219"/>
                    </a:cxn>
                    <a:cxn ang="0">
                      <a:pos x="49" y="211"/>
                    </a:cxn>
                    <a:cxn ang="0">
                      <a:pos x="40" y="206"/>
                    </a:cxn>
                    <a:cxn ang="0">
                      <a:pos x="8" y="72"/>
                    </a:cxn>
                    <a:cxn ang="0">
                      <a:pos x="0" y="39"/>
                    </a:cxn>
                    <a:cxn ang="0">
                      <a:pos x="12" y="36"/>
                    </a:cxn>
                    <a:cxn ang="0">
                      <a:pos x="31" y="30"/>
                    </a:cxn>
                    <a:cxn ang="0">
                      <a:pos x="54" y="25"/>
                    </a:cxn>
                    <a:cxn ang="0">
                      <a:pos x="81" y="19"/>
                    </a:cxn>
                    <a:cxn ang="0">
                      <a:pos x="112" y="12"/>
                    </a:cxn>
                    <a:cxn ang="0">
                      <a:pos x="146" y="7"/>
                    </a:cxn>
                    <a:cxn ang="0">
                      <a:pos x="180" y="3"/>
                    </a:cxn>
                    <a:cxn ang="0">
                      <a:pos x="216" y="0"/>
                    </a:cxn>
                  </a:cxnLst>
                  <a:rect l="0" t="0" r="r" b="b"/>
                  <a:pathLst>
                    <a:path w="504" h="358">
                      <a:moveTo>
                        <a:pt x="216" y="0"/>
                      </a:moveTo>
                      <a:lnTo>
                        <a:pt x="251" y="0"/>
                      </a:lnTo>
                      <a:lnTo>
                        <a:pt x="310" y="25"/>
                      </a:lnTo>
                      <a:lnTo>
                        <a:pt x="365" y="53"/>
                      </a:lnTo>
                      <a:lnTo>
                        <a:pt x="418" y="87"/>
                      </a:lnTo>
                      <a:lnTo>
                        <a:pt x="451" y="112"/>
                      </a:lnTo>
                      <a:lnTo>
                        <a:pt x="483" y="138"/>
                      </a:lnTo>
                      <a:lnTo>
                        <a:pt x="504" y="327"/>
                      </a:lnTo>
                      <a:lnTo>
                        <a:pt x="485" y="330"/>
                      </a:lnTo>
                      <a:lnTo>
                        <a:pt x="460" y="333"/>
                      </a:lnTo>
                      <a:lnTo>
                        <a:pt x="435" y="336"/>
                      </a:lnTo>
                      <a:lnTo>
                        <a:pt x="408" y="340"/>
                      </a:lnTo>
                      <a:lnTo>
                        <a:pt x="381" y="345"/>
                      </a:lnTo>
                      <a:lnTo>
                        <a:pt x="355" y="348"/>
                      </a:lnTo>
                      <a:lnTo>
                        <a:pt x="332" y="351"/>
                      </a:lnTo>
                      <a:lnTo>
                        <a:pt x="311" y="355"/>
                      </a:lnTo>
                      <a:lnTo>
                        <a:pt x="296" y="357"/>
                      </a:lnTo>
                      <a:lnTo>
                        <a:pt x="286" y="358"/>
                      </a:lnTo>
                      <a:lnTo>
                        <a:pt x="269" y="346"/>
                      </a:lnTo>
                      <a:lnTo>
                        <a:pt x="249" y="332"/>
                      </a:lnTo>
                      <a:lnTo>
                        <a:pt x="226" y="317"/>
                      </a:lnTo>
                      <a:lnTo>
                        <a:pt x="201" y="301"/>
                      </a:lnTo>
                      <a:lnTo>
                        <a:pt x="175" y="286"/>
                      </a:lnTo>
                      <a:lnTo>
                        <a:pt x="149" y="270"/>
                      </a:lnTo>
                      <a:lnTo>
                        <a:pt x="125" y="255"/>
                      </a:lnTo>
                      <a:lnTo>
                        <a:pt x="101" y="241"/>
                      </a:lnTo>
                      <a:lnTo>
                        <a:pt x="80" y="229"/>
                      </a:lnTo>
                      <a:lnTo>
                        <a:pt x="63" y="219"/>
                      </a:lnTo>
                      <a:lnTo>
                        <a:pt x="49" y="211"/>
                      </a:lnTo>
                      <a:lnTo>
                        <a:pt x="40" y="206"/>
                      </a:lnTo>
                      <a:lnTo>
                        <a:pt x="8" y="72"/>
                      </a:lnTo>
                      <a:lnTo>
                        <a:pt x="0" y="39"/>
                      </a:lnTo>
                      <a:lnTo>
                        <a:pt x="12" y="36"/>
                      </a:lnTo>
                      <a:lnTo>
                        <a:pt x="31" y="30"/>
                      </a:lnTo>
                      <a:lnTo>
                        <a:pt x="54" y="25"/>
                      </a:lnTo>
                      <a:lnTo>
                        <a:pt x="81" y="19"/>
                      </a:lnTo>
                      <a:lnTo>
                        <a:pt x="112" y="12"/>
                      </a:lnTo>
                      <a:lnTo>
                        <a:pt x="146" y="7"/>
                      </a:lnTo>
                      <a:lnTo>
                        <a:pt x="180" y="3"/>
                      </a:lnTo>
                      <a:lnTo>
                        <a:pt x="21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Freeform 8"/>
                <p:cNvSpPr>
                  <a:spLocks/>
                </p:cNvSpPr>
                <p:nvPr/>
              </p:nvSpPr>
              <p:spPr bwMode="auto">
                <a:xfrm>
                  <a:off x="5262563" y="1771651"/>
                  <a:ext cx="717550" cy="869950"/>
                </a:xfrm>
                <a:custGeom>
                  <a:avLst/>
                  <a:gdLst/>
                  <a:ahLst/>
                  <a:cxnLst>
                    <a:cxn ang="0">
                      <a:pos x="303" y="0"/>
                    </a:cxn>
                    <a:cxn ang="0">
                      <a:pos x="309" y="8"/>
                    </a:cxn>
                    <a:cxn ang="0">
                      <a:pos x="318" y="20"/>
                    </a:cxn>
                    <a:cxn ang="0">
                      <a:pos x="330" y="35"/>
                    </a:cxn>
                    <a:cxn ang="0">
                      <a:pos x="344" y="53"/>
                    </a:cxn>
                    <a:cxn ang="0">
                      <a:pos x="359" y="74"/>
                    </a:cxn>
                    <a:cxn ang="0">
                      <a:pos x="375" y="96"/>
                    </a:cxn>
                    <a:cxn ang="0">
                      <a:pos x="391" y="119"/>
                    </a:cxn>
                    <a:cxn ang="0">
                      <a:pos x="421" y="167"/>
                    </a:cxn>
                    <a:cxn ang="0">
                      <a:pos x="434" y="190"/>
                    </a:cxn>
                    <a:cxn ang="0">
                      <a:pos x="444" y="212"/>
                    </a:cxn>
                    <a:cxn ang="0">
                      <a:pos x="452" y="233"/>
                    </a:cxn>
                    <a:cxn ang="0">
                      <a:pos x="451" y="241"/>
                    </a:cxn>
                    <a:cxn ang="0">
                      <a:pos x="450" y="254"/>
                    </a:cxn>
                    <a:cxn ang="0">
                      <a:pos x="448" y="275"/>
                    </a:cxn>
                    <a:cxn ang="0">
                      <a:pos x="443" y="300"/>
                    </a:cxn>
                    <a:cxn ang="0">
                      <a:pos x="437" y="329"/>
                    </a:cxn>
                    <a:cxn ang="0">
                      <a:pos x="429" y="361"/>
                    </a:cxn>
                    <a:cxn ang="0">
                      <a:pos x="420" y="396"/>
                    </a:cxn>
                    <a:cxn ang="0">
                      <a:pos x="407" y="432"/>
                    </a:cxn>
                    <a:cxn ang="0">
                      <a:pos x="392" y="469"/>
                    </a:cxn>
                    <a:cxn ang="0">
                      <a:pos x="375" y="504"/>
                    </a:cxn>
                    <a:cxn ang="0">
                      <a:pos x="366" y="508"/>
                    </a:cxn>
                    <a:cxn ang="0">
                      <a:pos x="351" y="512"/>
                    </a:cxn>
                    <a:cxn ang="0">
                      <a:pos x="332" y="517"/>
                    </a:cxn>
                    <a:cxn ang="0">
                      <a:pos x="309" y="524"/>
                    </a:cxn>
                    <a:cxn ang="0">
                      <a:pos x="283" y="530"/>
                    </a:cxn>
                    <a:cxn ang="0">
                      <a:pos x="258" y="536"/>
                    </a:cxn>
                    <a:cxn ang="0">
                      <a:pos x="232" y="541"/>
                    </a:cxn>
                    <a:cxn ang="0">
                      <a:pos x="206" y="546"/>
                    </a:cxn>
                    <a:cxn ang="0">
                      <a:pos x="183" y="548"/>
                    </a:cxn>
                    <a:cxn ang="0">
                      <a:pos x="164" y="548"/>
                    </a:cxn>
                    <a:cxn ang="0">
                      <a:pos x="141" y="513"/>
                    </a:cxn>
                    <a:cxn ang="0">
                      <a:pos x="0" y="312"/>
                    </a:cxn>
                    <a:cxn ang="0">
                      <a:pos x="83" y="32"/>
                    </a:cxn>
                    <a:cxn ang="0">
                      <a:pos x="94" y="30"/>
                    </a:cxn>
                    <a:cxn ang="0">
                      <a:pos x="109" y="28"/>
                    </a:cxn>
                    <a:cxn ang="0">
                      <a:pos x="128" y="24"/>
                    </a:cxn>
                    <a:cxn ang="0">
                      <a:pos x="151" y="22"/>
                    </a:cxn>
                    <a:cxn ang="0">
                      <a:pos x="176" y="17"/>
                    </a:cxn>
                    <a:cxn ang="0">
                      <a:pos x="202" y="14"/>
                    </a:cxn>
                    <a:cxn ang="0">
                      <a:pos x="230" y="9"/>
                    </a:cxn>
                    <a:cxn ang="0">
                      <a:pos x="257" y="6"/>
                    </a:cxn>
                    <a:cxn ang="0">
                      <a:pos x="282" y="2"/>
                    </a:cxn>
                    <a:cxn ang="0">
                      <a:pos x="303" y="0"/>
                    </a:cxn>
                  </a:cxnLst>
                  <a:rect l="0" t="0" r="r" b="b"/>
                  <a:pathLst>
                    <a:path w="452" h="548">
                      <a:moveTo>
                        <a:pt x="303" y="0"/>
                      </a:moveTo>
                      <a:lnTo>
                        <a:pt x="309" y="8"/>
                      </a:lnTo>
                      <a:lnTo>
                        <a:pt x="318" y="20"/>
                      </a:lnTo>
                      <a:lnTo>
                        <a:pt x="330" y="35"/>
                      </a:lnTo>
                      <a:lnTo>
                        <a:pt x="344" y="53"/>
                      </a:lnTo>
                      <a:lnTo>
                        <a:pt x="359" y="74"/>
                      </a:lnTo>
                      <a:lnTo>
                        <a:pt x="375" y="96"/>
                      </a:lnTo>
                      <a:lnTo>
                        <a:pt x="391" y="119"/>
                      </a:lnTo>
                      <a:lnTo>
                        <a:pt x="421" y="167"/>
                      </a:lnTo>
                      <a:lnTo>
                        <a:pt x="434" y="190"/>
                      </a:lnTo>
                      <a:lnTo>
                        <a:pt x="444" y="212"/>
                      </a:lnTo>
                      <a:lnTo>
                        <a:pt x="452" y="233"/>
                      </a:lnTo>
                      <a:lnTo>
                        <a:pt x="451" y="241"/>
                      </a:lnTo>
                      <a:lnTo>
                        <a:pt x="450" y="254"/>
                      </a:lnTo>
                      <a:lnTo>
                        <a:pt x="448" y="275"/>
                      </a:lnTo>
                      <a:lnTo>
                        <a:pt x="443" y="300"/>
                      </a:lnTo>
                      <a:lnTo>
                        <a:pt x="437" y="329"/>
                      </a:lnTo>
                      <a:lnTo>
                        <a:pt x="429" y="361"/>
                      </a:lnTo>
                      <a:lnTo>
                        <a:pt x="420" y="396"/>
                      </a:lnTo>
                      <a:lnTo>
                        <a:pt x="407" y="432"/>
                      </a:lnTo>
                      <a:lnTo>
                        <a:pt x="392" y="469"/>
                      </a:lnTo>
                      <a:lnTo>
                        <a:pt x="375" y="504"/>
                      </a:lnTo>
                      <a:lnTo>
                        <a:pt x="366" y="508"/>
                      </a:lnTo>
                      <a:lnTo>
                        <a:pt x="351" y="512"/>
                      </a:lnTo>
                      <a:lnTo>
                        <a:pt x="332" y="517"/>
                      </a:lnTo>
                      <a:lnTo>
                        <a:pt x="309" y="524"/>
                      </a:lnTo>
                      <a:lnTo>
                        <a:pt x="283" y="530"/>
                      </a:lnTo>
                      <a:lnTo>
                        <a:pt x="258" y="536"/>
                      </a:lnTo>
                      <a:lnTo>
                        <a:pt x="232" y="541"/>
                      </a:lnTo>
                      <a:lnTo>
                        <a:pt x="206" y="546"/>
                      </a:lnTo>
                      <a:lnTo>
                        <a:pt x="183" y="548"/>
                      </a:lnTo>
                      <a:lnTo>
                        <a:pt x="164" y="548"/>
                      </a:lnTo>
                      <a:lnTo>
                        <a:pt x="141" y="513"/>
                      </a:lnTo>
                      <a:lnTo>
                        <a:pt x="0" y="312"/>
                      </a:lnTo>
                      <a:lnTo>
                        <a:pt x="83" y="32"/>
                      </a:lnTo>
                      <a:lnTo>
                        <a:pt x="94" y="30"/>
                      </a:lnTo>
                      <a:lnTo>
                        <a:pt x="109" y="28"/>
                      </a:lnTo>
                      <a:lnTo>
                        <a:pt x="128" y="24"/>
                      </a:lnTo>
                      <a:lnTo>
                        <a:pt x="151" y="22"/>
                      </a:lnTo>
                      <a:lnTo>
                        <a:pt x="176" y="17"/>
                      </a:lnTo>
                      <a:lnTo>
                        <a:pt x="202" y="14"/>
                      </a:lnTo>
                      <a:lnTo>
                        <a:pt x="230" y="9"/>
                      </a:lnTo>
                      <a:lnTo>
                        <a:pt x="257" y="6"/>
                      </a:lnTo>
                      <a:lnTo>
                        <a:pt x="282" y="2"/>
                      </a:lnTo>
                      <a:lnTo>
                        <a:pt x="30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Freeform 9"/>
                <p:cNvSpPr>
                  <a:spLocks/>
                </p:cNvSpPr>
                <p:nvPr/>
              </p:nvSpPr>
              <p:spPr bwMode="auto">
                <a:xfrm>
                  <a:off x="4537076" y="2281238"/>
                  <a:ext cx="966788" cy="796925"/>
                </a:xfrm>
                <a:custGeom>
                  <a:avLst/>
                  <a:gdLst/>
                  <a:ahLst/>
                  <a:cxnLst>
                    <a:cxn ang="0">
                      <a:pos x="433" y="0"/>
                    </a:cxn>
                    <a:cxn ang="0">
                      <a:pos x="445" y="0"/>
                    </a:cxn>
                    <a:cxn ang="0">
                      <a:pos x="609" y="236"/>
                    </a:cxn>
                    <a:cxn ang="0">
                      <a:pos x="603" y="252"/>
                    </a:cxn>
                    <a:cxn ang="0">
                      <a:pos x="595" y="272"/>
                    </a:cxn>
                    <a:cxn ang="0">
                      <a:pos x="585" y="293"/>
                    </a:cxn>
                    <a:cxn ang="0">
                      <a:pos x="572" y="316"/>
                    </a:cxn>
                    <a:cxn ang="0">
                      <a:pos x="559" y="340"/>
                    </a:cxn>
                    <a:cxn ang="0">
                      <a:pos x="529" y="388"/>
                    </a:cxn>
                    <a:cxn ang="0">
                      <a:pos x="514" y="411"/>
                    </a:cxn>
                    <a:cxn ang="0">
                      <a:pos x="500" y="432"/>
                    </a:cxn>
                    <a:cxn ang="0">
                      <a:pos x="487" y="450"/>
                    </a:cxn>
                    <a:cxn ang="0">
                      <a:pos x="477" y="466"/>
                    </a:cxn>
                    <a:cxn ang="0">
                      <a:pos x="469" y="478"/>
                    </a:cxn>
                    <a:cxn ang="0">
                      <a:pos x="464" y="485"/>
                    </a:cxn>
                    <a:cxn ang="0">
                      <a:pos x="437" y="492"/>
                    </a:cxn>
                    <a:cxn ang="0">
                      <a:pos x="405" y="496"/>
                    </a:cxn>
                    <a:cxn ang="0">
                      <a:pos x="370" y="500"/>
                    </a:cxn>
                    <a:cxn ang="0">
                      <a:pos x="336" y="501"/>
                    </a:cxn>
                    <a:cxn ang="0">
                      <a:pos x="300" y="502"/>
                    </a:cxn>
                    <a:cxn ang="0">
                      <a:pos x="233" y="502"/>
                    </a:cxn>
                    <a:cxn ang="0">
                      <a:pos x="206" y="501"/>
                    </a:cxn>
                    <a:cxn ang="0">
                      <a:pos x="182" y="500"/>
                    </a:cxn>
                    <a:cxn ang="0">
                      <a:pos x="164" y="499"/>
                    </a:cxn>
                    <a:cxn ang="0">
                      <a:pos x="154" y="497"/>
                    </a:cxn>
                    <a:cxn ang="0">
                      <a:pos x="140" y="484"/>
                    </a:cxn>
                    <a:cxn ang="0">
                      <a:pos x="124" y="465"/>
                    </a:cxn>
                    <a:cxn ang="0">
                      <a:pos x="108" y="443"/>
                    </a:cxn>
                    <a:cxn ang="0">
                      <a:pos x="91" y="419"/>
                    </a:cxn>
                    <a:cxn ang="0">
                      <a:pos x="59" y="369"/>
                    </a:cxn>
                    <a:cxn ang="0">
                      <a:pos x="44" y="343"/>
                    </a:cxn>
                    <a:cxn ang="0">
                      <a:pos x="31" y="321"/>
                    </a:cxn>
                    <a:cxn ang="0">
                      <a:pos x="21" y="302"/>
                    </a:cxn>
                    <a:cxn ang="0">
                      <a:pos x="11" y="286"/>
                    </a:cxn>
                    <a:cxn ang="0">
                      <a:pos x="5" y="272"/>
                    </a:cxn>
                    <a:cxn ang="0">
                      <a:pos x="0" y="264"/>
                    </a:cxn>
                    <a:cxn ang="0">
                      <a:pos x="146" y="12"/>
                    </a:cxn>
                    <a:cxn ang="0">
                      <a:pos x="185" y="9"/>
                    </a:cxn>
                    <a:cxn ang="0">
                      <a:pos x="229" y="7"/>
                    </a:cxn>
                    <a:cxn ang="0">
                      <a:pos x="275" y="6"/>
                    </a:cxn>
                    <a:cxn ang="0">
                      <a:pos x="320" y="4"/>
                    </a:cxn>
                    <a:cxn ang="0">
                      <a:pos x="361" y="2"/>
                    </a:cxn>
                    <a:cxn ang="0">
                      <a:pos x="390" y="1"/>
                    </a:cxn>
                    <a:cxn ang="0">
                      <a:pos x="415" y="1"/>
                    </a:cxn>
                    <a:cxn ang="0">
                      <a:pos x="433" y="0"/>
                    </a:cxn>
                  </a:cxnLst>
                  <a:rect l="0" t="0" r="r" b="b"/>
                  <a:pathLst>
                    <a:path w="609" h="502">
                      <a:moveTo>
                        <a:pt x="433" y="0"/>
                      </a:moveTo>
                      <a:lnTo>
                        <a:pt x="445" y="0"/>
                      </a:lnTo>
                      <a:lnTo>
                        <a:pt x="609" y="236"/>
                      </a:lnTo>
                      <a:lnTo>
                        <a:pt x="603" y="252"/>
                      </a:lnTo>
                      <a:lnTo>
                        <a:pt x="595" y="272"/>
                      </a:lnTo>
                      <a:lnTo>
                        <a:pt x="585" y="293"/>
                      </a:lnTo>
                      <a:lnTo>
                        <a:pt x="572" y="316"/>
                      </a:lnTo>
                      <a:lnTo>
                        <a:pt x="559" y="340"/>
                      </a:lnTo>
                      <a:lnTo>
                        <a:pt x="529" y="388"/>
                      </a:lnTo>
                      <a:lnTo>
                        <a:pt x="514" y="411"/>
                      </a:lnTo>
                      <a:lnTo>
                        <a:pt x="500" y="432"/>
                      </a:lnTo>
                      <a:lnTo>
                        <a:pt x="487" y="450"/>
                      </a:lnTo>
                      <a:lnTo>
                        <a:pt x="477" y="466"/>
                      </a:lnTo>
                      <a:lnTo>
                        <a:pt x="469" y="478"/>
                      </a:lnTo>
                      <a:lnTo>
                        <a:pt x="464" y="485"/>
                      </a:lnTo>
                      <a:lnTo>
                        <a:pt x="437" y="492"/>
                      </a:lnTo>
                      <a:lnTo>
                        <a:pt x="405" y="496"/>
                      </a:lnTo>
                      <a:lnTo>
                        <a:pt x="370" y="500"/>
                      </a:lnTo>
                      <a:lnTo>
                        <a:pt x="336" y="501"/>
                      </a:lnTo>
                      <a:lnTo>
                        <a:pt x="300" y="502"/>
                      </a:lnTo>
                      <a:lnTo>
                        <a:pt x="233" y="502"/>
                      </a:lnTo>
                      <a:lnTo>
                        <a:pt x="206" y="501"/>
                      </a:lnTo>
                      <a:lnTo>
                        <a:pt x="182" y="500"/>
                      </a:lnTo>
                      <a:lnTo>
                        <a:pt x="164" y="499"/>
                      </a:lnTo>
                      <a:lnTo>
                        <a:pt x="154" y="497"/>
                      </a:lnTo>
                      <a:lnTo>
                        <a:pt x="140" y="484"/>
                      </a:lnTo>
                      <a:lnTo>
                        <a:pt x="124" y="465"/>
                      </a:lnTo>
                      <a:lnTo>
                        <a:pt x="108" y="443"/>
                      </a:lnTo>
                      <a:lnTo>
                        <a:pt x="91" y="419"/>
                      </a:lnTo>
                      <a:lnTo>
                        <a:pt x="59" y="369"/>
                      </a:lnTo>
                      <a:lnTo>
                        <a:pt x="44" y="343"/>
                      </a:lnTo>
                      <a:lnTo>
                        <a:pt x="31" y="321"/>
                      </a:lnTo>
                      <a:lnTo>
                        <a:pt x="21" y="302"/>
                      </a:lnTo>
                      <a:lnTo>
                        <a:pt x="11" y="286"/>
                      </a:lnTo>
                      <a:lnTo>
                        <a:pt x="5" y="272"/>
                      </a:lnTo>
                      <a:lnTo>
                        <a:pt x="0" y="264"/>
                      </a:lnTo>
                      <a:lnTo>
                        <a:pt x="146" y="12"/>
                      </a:lnTo>
                      <a:lnTo>
                        <a:pt x="185" y="9"/>
                      </a:lnTo>
                      <a:lnTo>
                        <a:pt x="229" y="7"/>
                      </a:lnTo>
                      <a:lnTo>
                        <a:pt x="275" y="6"/>
                      </a:lnTo>
                      <a:lnTo>
                        <a:pt x="320" y="4"/>
                      </a:lnTo>
                      <a:lnTo>
                        <a:pt x="361" y="2"/>
                      </a:lnTo>
                      <a:lnTo>
                        <a:pt x="390" y="1"/>
                      </a:lnTo>
                      <a:lnTo>
                        <a:pt x="415" y="1"/>
                      </a:lnTo>
                      <a:lnTo>
                        <a:pt x="43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Freeform 10"/>
                <p:cNvSpPr>
                  <a:spLocks/>
                </p:cNvSpPr>
                <p:nvPr/>
              </p:nvSpPr>
              <p:spPr bwMode="auto">
                <a:xfrm>
                  <a:off x="4046538" y="3067051"/>
                  <a:ext cx="654050" cy="407988"/>
                </a:xfrm>
                <a:custGeom>
                  <a:avLst/>
                  <a:gdLst/>
                  <a:ahLst/>
                  <a:cxnLst>
                    <a:cxn ang="0">
                      <a:pos x="53" y="0"/>
                    </a:cxn>
                    <a:cxn ang="0">
                      <a:pos x="60" y="5"/>
                    </a:cxn>
                    <a:cxn ang="0">
                      <a:pos x="69" y="13"/>
                    </a:cxn>
                    <a:cxn ang="0">
                      <a:pos x="80" y="23"/>
                    </a:cxn>
                    <a:cxn ang="0">
                      <a:pos x="95" y="35"/>
                    </a:cxn>
                    <a:cxn ang="0">
                      <a:pos x="122" y="54"/>
                    </a:cxn>
                    <a:cxn ang="0">
                      <a:pos x="154" y="74"/>
                    </a:cxn>
                    <a:cxn ang="0">
                      <a:pos x="189" y="95"/>
                    </a:cxn>
                    <a:cxn ang="0">
                      <a:pos x="227" y="115"/>
                    </a:cxn>
                    <a:cxn ang="0">
                      <a:pos x="269" y="131"/>
                    </a:cxn>
                    <a:cxn ang="0">
                      <a:pos x="311" y="145"/>
                    </a:cxn>
                    <a:cxn ang="0">
                      <a:pos x="412" y="257"/>
                    </a:cxn>
                    <a:cxn ang="0">
                      <a:pos x="376" y="249"/>
                    </a:cxn>
                    <a:cxn ang="0">
                      <a:pos x="340" y="238"/>
                    </a:cxn>
                    <a:cxn ang="0">
                      <a:pos x="277" y="215"/>
                    </a:cxn>
                    <a:cxn ang="0">
                      <a:pos x="216" y="187"/>
                    </a:cxn>
                    <a:cxn ang="0">
                      <a:pos x="158" y="153"/>
                    </a:cxn>
                    <a:cxn ang="0">
                      <a:pos x="104" y="114"/>
                    </a:cxn>
                    <a:cxn ang="0">
                      <a:pos x="54" y="72"/>
                    </a:cxn>
                    <a:cxn ang="0">
                      <a:pos x="8" y="23"/>
                    </a:cxn>
                    <a:cxn ang="0">
                      <a:pos x="4" y="21"/>
                    </a:cxn>
                    <a:cxn ang="0">
                      <a:pos x="0" y="14"/>
                    </a:cxn>
                    <a:cxn ang="0">
                      <a:pos x="53" y="0"/>
                    </a:cxn>
                  </a:cxnLst>
                  <a:rect l="0" t="0" r="r" b="b"/>
                  <a:pathLst>
                    <a:path w="412" h="257">
                      <a:moveTo>
                        <a:pt x="53" y="0"/>
                      </a:moveTo>
                      <a:lnTo>
                        <a:pt x="60" y="5"/>
                      </a:lnTo>
                      <a:lnTo>
                        <a:pt x="69" y="13"/>
                      </a:lnTo>
                      <a:lnTo>
                        <a:pt x="80" y="23"/>
                      </a:lnTo>
                      <a:lnTo>
                        <a:pt x="95" y="35"/>
                      </a:lnTo>
                      <a:lnTo>
                        <a:pt x="122" y="54"/>
                      </a:lnTo>
                      <a:lnTo>
                        <a:pt x="154" y="74"/>
                      </a:lnTo>
                      <a:lnTo>
                        <a:pt x="189" y="95"/>
                      </a:lnTo>
                      <a:lnTo>
                        <a:pt x="227" y="115"/>
                      </a:lnTo>
                      <a:lnTo>
                        <a:pt x="269" y="131"/>
                      </a:lnTo>
                      <a:lnTo>
                        <a:pt x="311" y="145"/>
                      </a:lnTo>
                      <a:lnTo>
                        <a:pt x="412" y="257"/>
                      </a:lnTo>
                      <a:lnTo>
                        <a:pt x="376" y="249"/>
                      </a:lnTo>
                      <a:lnTo>
                        <a:pt x="340" y="238"/>
                      </a:lnTo>
                      <a:lnTo>
                        <a:pt x="277" y="215"/>
                      </a:lnTo>
                      <a:lnTo>
                        <a:pt x="216" y="187"/>
                      </a:lnTo>
                      <a:lnTo>
                        <a:pt x="158" y="153"/>
                      </a:lnTo>
                      <a:lnTo>
                        <a:pt x="104" y="114"/>
                      </a:lnTo>
                      <a:lnTo>
                        <a:pt x="54" y="72"/>
                      </a:lnTo>
                      <a:lnTo>
                        <a:pt x="8" y="23"/>
                      </a:lnTo>
                      <a:lnTo>
                        <a:pt x="4" y="21"/>
                      </a:lnTo>
                      <a:lnTo>
                        <a:pt x="0" y="14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Freeform 11"/>
                <p:cNvSpPr>
                  <a:spLocks/>
                </p:cNvSpPr>
                <p:nvPr/>
              </p:nvSpPr>
              <p:spPr bwMode="auto">
                <a:xfrm>
                  <a:off x="3765551" y="2216151"/>
                  <a:ext cx="354013" cy="854075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09" y="16"/>
                    </a:cxn>
                    <a:cxn ang="0">
                      <a:pos x="114" y="47"/>
                    </a:cxn>
                    <a:cxn ang="0">
                      <a:pos x="123" y="86"/>
                    </a:cxn>
                    <a:cxn ang="0">
                      <a:pos x="133" y="122"/>
                    </a:cxn>
                    <a:cxn ang="0">
                      <a:pos x="146" y="156"/>
                    </a:cxn>
                    <a:cxn ang="0">
                      <a:pos x="158" y="186"/>
                    </a:cxn>
                    <a:cxn ang="0">
                      <a:pos x="172" y="214"/>
                    </a:cxn>
                    <a:cxn ang="0">
                      <a:pos x="186" y="238"/>
                    </a:cxn>
                    <a:cxn ang="0">
                      <a:pos x="197" y="258"/>
                    </a:cxn>
                    <a:cxn ang="0">
                      <a:pos x="209" y="275"/>
                    </a:cxn>
                    <a:cxn ang="0">
                      <a:pos x="217" y="286"/>
                    </a:cxn>
                    <a:cxn ang="0">
                      <a:pos x="223" y="294"/>
                    </a:cxn>
                    <a:cxn ang="0">
                      <a:pos x="219" y="306"/>
                    </a:cxn>
                    <a:cxn ang="0">
                      <a:pos x="216" y="323"/>
                    </a:cxn>
                    <a:cxn ang="0">
                      <a:pos x="212" y="346"/>
                    </a:cxn>
                    <a:cxn ang="0">
                      <a:pos x="209" y="374"/>
                    </a:cxn>
                    <a:cxn ang="0">
                      <a:pos x="208" y="406"/>
                    </a:cxn>
                    <a:cxn ang="0">
                      <a:pos x="209" y="443"/>
                    </a:cxn>
                    <a:cxn ang="0">
                      <a:pos x="214" y="481"/>
                    </a:cxn>
                    <a:cxn ang="0">
                      <a:pos x="223" y="522"/>
                    </a:cxn>
                    <a:cxn ang="0">
                      <a:pos x="166" y="538"/>
                    </a:cxn>
                    <a:cxn ang="0">
                      <a:pos x="137" y="499"/>
                    </a:cxn>
                    <a:cxn ang="0">
                      <a:pos x="109" y="458"/>
                    </a:cxn>
                    <a:cxn ang="0">
                      <a:pos x="85" y="414"/>
                    </a:cxn>
                    <a:cxn ang="0">
                      <a:pos x="58" y="360"/>
                    </a:cxn>
                    <a:cxn ang="0">
                      <a:pos x="38" y="305"/>
                    </a:cxn>
                    <a:cxn ang="0">
                      <a:pos x="20" y="247"/>
                    </a:cxn>
                    <a:cxn ang="0">
                      <a:pos x="8" y="186"/>
                    </a:cxn>
                    <a:cxn ang="0">
                      <a:pos x="1" y="124"/>
                    </a:cxn>
                    <a:cxn ang="0">
                      <a:pos x="0" y="62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23" h="538">
                      <a:moveTo>
                        <a:pt x="3" y="0"/>
                      </a:moveTo>
                      <a:lnTo>
                        <a:pt x="109" y="16"/>
                      </a:lnTo>
                      <a:lnTo>
                        <a:pt x="114" y="47"/>
                      </a:lnTo>
                      <a:lnTo>
                        <a:pt x="123" y="86"/>
                      </a:lnTo>
                      <a:lnTo>
                        <a:pt x="133" y="122"/>
                      </a:lnTo>
                      <a:lnTo>
                        <a:pt x="146" y="156"/>
                      </a:lnTo>
                      <a:lnTo>
                        <a:pt x="158" y="186"/>
                      </a:lnTo>
                      <a:lnTo>
                        <a:pt x="172" y="214"/>
                      </a:lnTo>
                      <a:lnTo>
                        <a:pt x="186" y="238"/>
                      </a:lnTo>
                      <a:lnTo>
                        <a:pt x="197" y="258"/>
                      </a:lnTo>
                      <a:lnTo>
                        <a:pt x="209" y="275"/>
                      </a:lnTo>
                      <a:lnTo>
                        <a:pt x="217" y="286"/>
                      </a:lnTo>
                      <a:lnTo>
                        <a:pt x="223" y="294"/>
                      </a:lnTo>
                      <a:lnTo>
                        <a:pt x="219" y="306"/>
                      </a:lnTo>
                      <a:lnTo>
                        <a:pt x="216" y="323"/>
                      </a:lnTo>
                      <a:lnTo>
                        <a:pt x="212" y="346"/>
                      </a:lnTo>
                      <a:lnTo>
                        <a:pt x="209" y="374"/>
                      </a:lnTo>
                      <a:lnTo>
                        <a:pt x="208" y="406"/>
                      </a:lnTo>
                      <a:lnTo>
                        <a:pt x="209" y="443"/>
                      </a:lnTo>
                      <a:lnTo>
                        <a:pt x="214" y="481"/>
                      </a:lnTo>
                      <a:lnTo>
                        <a:pt x="223" y="522"/>
                      </a:lnTo>
                      <a:lnTo>
                        <a:pt x="166" y="538"/>
                      </a:lnTo>
                      <a:lnTo>
                        <a:pt x="137" y="499"/>
                      </a:lnTo>
                      <a:lnTo>
                        <a:pt x="109" y="458"/>
                      </a:lnTo>
                      <a:lnTo>
                        <a:pt x="85" y="414"/>
                      </a:lnTo>
                      <a:lnTo>
                        <a:pt x="58" y="360"/>
                      </a:lnTo>
                      <a:lnTo>
                        <a:pt x="38" y="305"/>
                      </a:lnTo>
                      <a:lnTo>
                        <a:pt x="20" y="247"/>
                      </a:lnTo>
                      <a:lnTo>
                        <a:pt x="8" y="186"/>
                      </a:lnTo>
                      <a:lnTo>
                        <a:pt x="1" y="124"/>
                      </a:lnTo>
                      <a:lnTo>
                        <a:pt x="0" y="6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Freeform 12"/>
                <p:cNvSpPr>
                  <a:spLocks/>
                </p:cNvSpPr>
                <p:nvPr/>
              </p:nvSpPr>
              <p:spPr bwMode="auto">
                <a:xfrm>
                  <a:off x="3960813" y="1836738"/>
                  <a:ext cx="787400" cy="852488"/>
                </a:xfrm>
                <a:custGeom>
                  <a:avLst/>
                  <a:gdLst/>
                  <a:ahLst/>
                  <a:cxnLst>
                    <a:cxn ang="0">
                      <a:pos x="164" y="0"/>
                    </a:cxn>
                    <a:cxn ang="0">
                      <a:pos x="215" y="0"/>
                    </a:cxn>
                    <a:cxn ang="0">
                      <a:pos x="245" y="2"/>
                    </a:cxn>
                    <a:cxn ang="0">
                      <a:pos x="276" y="3"/>
                    </a:cxn>
                    <a:cxn ang="0">
                      <a:pos x="308" y="4"/>
                    </a:cxn>
                    <a:cxn ang="0">
                      <a:pos x="338" y="6"/>
                    </a:cxn>
                    <a:cxn ang="0">
                      <a:pos x="369" y="10"/>
                    </a:cxn>
                    <a:cxn ang="0">
                      <a:pos x="394" y="14"/>
                    </a:cxn>
                    <a:cxn ang="0">
                      <a:pos x="399" y="36"/>
                    </a:cxn>
                    <a:cxn ang="0">
                      <a:pos x="406" y="60"/>
                    </a:cxn>
                    <a:cxn ang="0">
                      <a:pos x="415" y="87"/>
                    </a:cxn>
                    <a:cxn ang="0">
                      <a:pos x="424" y="114"/>
                    </a:cxn>
                    <a:cxn ang="0">
                      <a:pos x="435" y="142"/>
                    </a:cxn>
                    <a:cxn ang="0">
                      <a:pos x="446" y="170"/>
                    </a:cxn>
                    <a:cxn ang="0">
                      <a:pos x="457" y="196"/>
                    </a:cxn>
                    <a:cxn ang="0">
                      <a:pos x="468" y="220"/>
                    </a:cxn>
                    <a:cxn ang="0">
                      <a:pos x="477" y="242"/>
                    </a:cxn>
                    <a:cxn ang="0">
                      <a:pos x="485" y="261"/>
                    </a:cxn>
                    <a:cxn ang="0">
                      <a:pos x="492" y="276"/>
                    </a:cxn>
                    <a:cxn ang="0">
                      <a:pos x="496" y="285"/>
                    </a:cxn>
                    <a:cxn ang="0">
                      <a:pos x="350" y="537"/>
                    </a:cxn>
                    <a:cxn ang="0">
                      <a:pos x="317" y="537"/>
                    </a:cxn>
                    <a:cxn ang="0">
                      <a:pos x="292" y="536"/>
                    </a:cxn>
                    <a:cxn ang="0">
                      <a:pos x="262" y="536"/>
                    </a:cxn>
                    <a:cxn ang="0">
                      <a:pos x="197" y="533"/>
                    </a:cxn>
                    <a:cxn ang="0">
                      <a:pos x="165" y="531"/>
                    </a:cxn>
                    <a:cxn ang="0">
                      <a:pos x="137" y="529"/>
                    </a:cxn>
                    <a:cxn ang="0">
                      <a:pos x="112" y="525"/>
                    </a:cxn>
                    <a:cxn ang="0">
                      <a:pos x="108" y="518"/>
                    </a:cxn>
                    <a:cxn ang="0">
                      <a:pos x="100" y="508"/>
                    </a:cxn>
                    <a:cxn ang="0">
                      <a:pos x="89" y="494"/>
                    </a:cxn>
                    <a:cxn ang="0">
                      <a:pos x="79" y="476"/>
                    </a:cxn>
                    <a:cxn ang="0">
                      <a:pos x="66" y="453"/>
                    </a:cxn>
                    <a:cxn ang="0">
                      <a:pos x="40" y="400"/>
                    </a:cxn>
                    <a:cxn ang="0">
                      <a:pos x="28" y="369"/>
                    </a:cxn>
                    <a:cxn ang="0">
                      <a:pos x="17" y="334"/>
                    </a:cxn>
                    <a:cxn ang="0">
                      <a:pos x="7" y="294"/>
                    </a:cxn>
                    <a:cxn ang="0">
                      <a:pos x="0" y="250"/>
                    </a:cxn>
                    <a:cxn ang="0">
                      <a:pos x="2" y="242"/>
                    </a:cxn>
                    <a:cxn ang="0">
                      <a:pos x="7" y="230"/>
                    </a:cxn>
                    <a:cxn ang="0">
                      <a:pos x="14" y="212"/>
                    </a:cxn>
                    <a:cxn ang="0">
                      <a:pos x="23" y="190"/>
                    </a:cxn>
                    <a:cxn ang="0">
                      <a:pos x="33" y="166"/>
                    </a:cxn>
                    <a:cxn ang="0">
                      <a:pos x="45" y="141"/>
                    </a:cxn>
                    <a:cxn ang="0">
                      <a:pos x="72" y="88"/>
                    </a:cxn>
                    <a:cxn ang="0">
                      <a:pos x="87" y="63"/>
                    </a:cxn>
                    <a:cxn ang="0">
                      <a:pos x="103" y="38"/>
                    </a:cxn>
                    <a:cxn ang="0">
                      <a:pos x="119" y="18"/>
                    </a:cxn>
                    <a:cxn ang="0">
                      <a:pos x="137" y="2"/>
                    </a:cxn>
                    <a:cxn ang="0">
                      <a:pos x="147" y="2"/>
                    </a:cxn>
                    <a:cxn ang="0">
                      <a:pos x="164" y="0"/>
                    </a:cxn>
                  </a:cxnLst>
                  <a:rect l="0" t="0" r="r" b="b"/>
                  <a:pathLst>
                    <a:path w="496" h="537">
                      <a:moveTo>
                        <a:pt x="164" y="0"/>
                      </a:moveTo>
                      <a:lnTo>
                        <a:pt x="215" y="0"/>
                      </a:lnTo>
                      <a:lnTo>
                        <a:pt x="245" y="2"/>
                      </a:lnTo>
                      <a:lnTo>
                        <a:pt x="276" y="3"/>
                      </a:lnTo>
                      <a:lnTo>
                        <a:pt x="308" y="4"/>
                      </a:lnTo>
                      <a:lnTo>
                        <a:pt x="338" y="6"/>
                      </a:lnTo>
                      <a:lnTo>
                        <a:pt x="369" y="10"/>
                      </a:lnTo>
                      <a:lnTo>
                        <a:pt x="394" y="14"/>
                      </a:lnTo>
                      <a:lnTo>
                        <a:pt x="399" y="36"/>
                      </a:lnTo>
                      <a:lnTo>
                        <a:pt x="406" y="60"/>
                      </a:lnTo>
                      <a:lnTo>
                        <a:pt x="415" y="87"/>
                      </a:lnTo>
                      <a:lnTo>
                        <a:pt x="424" y="114"/>
                      </a:lnTo>
                      <a:lnTo>
                        <a:pt x="435" y="142"/>
                      </a:lnTo>
                      <a:lnTo>
                        <a:pt x="446" y="170"/>
                      </a:lnTo>
                      <a:lnTo>
                        <a:pt x="457" y="196"/>
                      </a:lnTo>
                      <a:lnTo>
                        <a:pt x="468" y="220"/>
                      </a:lnTo>
                      <a:lnTo>
                        <a:pt x="477" y="242"/>
                      </a:lnTo>
                      <a:lnTo>
                        <a:pt x="485" y="261"/>
                      </a:lnTo>
                      <a:lnTo>
                        <a:pt x="492" y="276"/>
                      </a:lnTo>
                      <a:lnTo>
                        <a:pt x="496" y="285"/>
                      </a:lnTo>
                      <a:lnTo>
                        <a:pt x="350" y="537"/>
                      </a:lnTo>
                      <a:lnTo>
                        <a:pt x="317" y="537"/>
                      </a:lnTo>
                      <a:lnTo>
                        <a:pt x="292" y="536"/>
                      </a:lnTo>
                      <a:lnTo>
                        <a:pt x="262" y="536"/>
                      </a:lnTo>
                      <a:lnTo>
                        <a:pt x="197" y="533"/>
                      </a:lnTo>
                      <a:lnTo>
                        <a:pt x="165" y="531"/>
                      </a:lnTo>
                      <a:lnTo>
                        <a:pt x="137" y="529"/>
                      </a:lnTo>
                      <a:lnTo>
                        <a:pt x="112" y="525"/>
                      </a:lnTo>
                      <a:lnTo>
                        <a:pt x="108" y="518"/>
                      </a:lnTo>
                      <a:lnTo>
                        <a:pt x="100" y="508"/>
                      </a:lnTo>
                      <a:lnTo>
                        <a:pt x="89" y="494"/>
                      </a:lnTo>
                      <a:lnTo>
                        <a:pt x="79" y="476"/>
                      </a:lnTo>
                      <a:lnTo>
                        <a:pt x="66" y="453"/>
                      </a:lnTo>
                      <a:lnTo>
                        <a:pt x="40" y="400"/>
                      </a:lnTo>
                      <a:lnTo>
                        <a:pt x="28" y="369"/>
                      </a:lnTo>
                      <a:lnTo>
                        <a:pt x="17" y="334"/>
                      </a:lnTo>
                      <a:lnTo>
                        <a:pt x="7" y="294"/>
                      </a:lnTo>
                      <a:lnTo>
                        <a:pt x="0" y="250"/>
                      </a:lnTo>
                      <a:lnTo>
                        <a:pt x="2" y="242"/>
                      </a:lnTo>
                      <a:lnTo>
                        <a:pt x="7" y="230"/>
                      </a:lnTo>
                      <a:lnTo>
                        <a:pt x="14" y="212"/>
                      </a:lnTo>
                      <a:lnTo>
                        <a:pt x="23" y="190"/>
                      </a:lnTo>
                      <a:lnTo>
                        <a:pt x="33" y="166"/>
                      </a:lnTo>
                      <a:lnTo>
                        <a:pt x="45" y="141"/>
                      </a:lnTo>
                      <a:lnTo>
                        <a:pt x="72" y="88"/>
                      </a:lnTo>
                      <a:lnTo>
                        <a:pt x="87" y="63"/>
                      </a:lnTo>
                      <a:lnTo>
                        <a:pt x="103" y="38"/>
                      </a:lnTo>
                      <a:lnTo>
                        <a:pt x="119" y="18"/>
                      </a:lnTo>
                      <a:lnTo>
                        <a:pt x="137" y="2"/>
                      </a:lnTo>
                      <a:lnTo>
                        <a:pt x="147" y="2"/>
                      </a:lnTo>
                      <a:lnTo>
                        <a:pt x="16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Freeform 13"/>
                <p:cNvSpPr>
                  <a:spLocks/>
                </p:cNvSpPr>
                <p:nvPr/>
              </p:nvSpPr>
              <p:spPr bwMode="auto">
                <a:xfrm>
                  <a:off x="4164013" y="1265238"/>
                  <a:ext cx="811213" cy="571500"/>
                </a:xfrm>
                <a:custGeom>
                  <a:avLst/>
                  <a:gdLst/>
                  <a:ahLst/>
                  <a:cxnLst>
                    <a:cxn ang="0">
                      <a:pos x="351" y="0"/>
                    </a:cxn>
                    <a:cxn ang="0">
                      <a:pos x="379" y="1"/>
                    </a:cxn>
                    <a:cxn ang="0">
                      <a:pos x="406" y="4"/>
                    </a:cxn>
                    <a:cxn ang="0">
                      <a:pos x="440" y="8"/>
                    </a:cxn>
                    <a:cxn ang="0">
                      <a:pos x="472" y="17"/>
                    </a:cxn>
                    <a:cxn ang="0">
                      <a:pos x="511" y="186"/>
                    </a:cxn>
                    <a:cxn ang="0">
                      <a:pos x="480" y="200"/>
                    </a:cxn>
                    <a:cxn ang="0">
                      <a:pos x="449" y="218"/>
                    </a:cxn>
                    <a:cxn ang="0">
                      <a:pos x="420" y="236"/>
                    </a:cxn>
                    <a:cxn ang="0">
                      <a:pos x="392" y="256"/>
                    </a:cxn>
                    <a:cxn ang="0">
                      <a:pos x="366" y="275"/>
                    </a:cxn>
                    <a:cxn ang="0">
                      <a:pos x="343" y="295"/>
                    </a:cxn>
                    <a:cxn ang="0">
                      <a:pos x="321" y="312"/>
                    </a:cxn>
                    <a:cxn ang="0">
                      <a:pos x="304" y="328"/>
                    </a:cxn>
                    <a:cxn ang="0">
                      <a:pos x="289" y="342"/>
                    </a:cxn>
                    <a:cxn ang="0">
                      <a:pos x="271" y="360"/>
                    </a:cxn>
                    <a:cxn ang="0">
                      <a:pos x="248" y="356"/>
                    </a:cxn>
                    <a:cxn ang="0">
                      <a:pos x="220" y="352"/>
                    </a:cxn>
                    <a:cxn ang="0">
                      <a:pos x="190" y="350"/>
                    </a:cxn>
                    <a:cxn ang="0">
                      <a:pos x="158" y="349"/>
                    </a:cxn>
                    <a:cxn ang="0">
                      <a:pos x="96" y="347"/>
                    </a:cxn>
                    <a:cxn ang="0">
                      <a:pos x="11" y="347"/>
                    </a:cxn>
                    <a:cxn ang="0">
                      <a:pos x="9" y="336"/>
                    </a:cxn>
                    <a:cxn ang="0">
                      <a:pos x="6" y="321"/>
                    </a:cxn>
                    <a:cxn ang="0">
                      <a:pos x="3" y="303"/>
                    </a:cxn>
                    <a:cxn ang="0">
                      <a:pos x="2" y="281"/>
                    </a:cxn>
                    <a:cxn ang="0">
                      <a:pos x="0" y="256"/>
                    </a:cxn>
                    <a:cxn ang="0">
                      <a:pos x="3" y="215"/>
                    </a:cxn>
                    <a:cxn ang="0">
                      <a:pos x="11" y="173"/>
                    </a:cxn>
                    <a:cxn ang="0">
                      <a:pos x="14" y="167"/>
                    </a:cxn>
                    <a:cxn ang="0">
                      <a:pos x="22" y="158"/>
                    </a:cxn>
                    <a:cxn ang="0">
                      <a:pos x="34" y="145"/>
                    </a:cxn>
                    <a:cxn ang="0">
                      <a:pos x="50" y="130"/>
                    </a:cxn>
                    <a:cxn ang="0">
                      <a:pos x="71" y="112"/>
                    </a:cxn>
                    <a:cxn ang="0">
                      <a:pos x="96" y="92"/>
                    </a:cxn>
                    <a:cxn ang="0">
                      <a:pos x="126" y="72"/>
                    </a:cxn>
                    <a:cxn ang="0">
                      <a:pos x="161" y="51"/>
                    </a:cxn>
                    <a:cxn ang="0">
                      <a:pos x="202" y="29"/>
                    </a:cxn>
                    <a:cxn ang="0">
                      <a:pos x="248" y="8"/>
                    </a:cxn>
                    <a:cxn ang="0">
                      <a:pos x="253" y="7"/>
                    </a:cxn>
                    <a:cxn ang="0">
                      <a:pos x="266" y="6"/>
                    </a:cxn>
                    <a:cxn ang="0">
                      <a:pos x="282" y="4"/>
                    </a:cxn>
                    <a:cxn ang="0">
                      <a:pos x="303" y="3"/>
                    </a:cxn>
                    <a:cxn ang="0">
                      <a:pos x="326" y="1"/>
                    </a:cxn>
                    <a:cxn ang="0">
                      <a:pos x="351" y="0"/>
                    </a:cxn>
                  </a:cxnLst>
                  <a:rect l="0" t="0" r="r" b="b"/>
                  <a:pathLst>
                    <a:path w="511" h="360">
                      <a:moveTo>
                        <a:pt x="351" y="0"/>
                      </a:moveTo>
                      <a:lnTo>
                        <a:pt x="379" y="1"/>
                      </a:lnTo>
                      <a:lnTo>
                        <a:pt x="406" y="4"/>
                      </a:lnTo>
                      <a:lnTo>
                        <a:pt x="440" y="8"/>
                      </a:lnTo>
                      <a:lnTo>
                        <a:pt x="472" y="17"/>
                      </a:lnTo>
                      <a:lnTo>
                        <a:pt x="511" y="186"/>
                      </a:lnTo>
                      <a:lnTo>
                        <a:pt x="480" y="200"/>
                      </a:lnTo>
                      <a:lnTo>
                        <a:pt x="449" y="218"/>
                      </a:lnTo>
                      <a:lnTo>
                        <a:pt x="420" y="236"/>
                      </a:lnTo>
                      <a:lnTo>
                        <a:pt x="392" y="256"/>
                      </a:lnTo>
                      <a:lnTo>
                        <a:pt x="366" y="275"/>
                      </a:lnTo>
                      <a:lnTo>
                        <a:pt x="343" y="295"/>
                      </a:lnTo>
                      <a:lnTo>
                        <a:pt x="321" y="312"/>
                      </a:lnTo>
                      <a:lnTo>
                        <a:pt x="304" y="328"/>
                      </a:lnTo>
                      <a:lnTo>
                        <a:pt x="289" y="342"/>
                      </a:lnTo>
                      <a:lnTo>
                        <a:pt x="271" y="360"/>
                      </a:lnTo>
                      <a:lnTo>
                        <a:pt x="248" y="356"/>
                      </a:lnTo>
                      <a:lnTo>
                        <a:pt x="220" y="352"/>
                      </a:lnTo>
                      <a:lnTo>
                        <a:pt x="190" y="350"/>
                      </a:lnTo>
                      <a:lnTo>
                        <a:pt x="158" y="349"/>
                      </a:lnTo>
                      <a:lnTo>
                        <a:pt x="96" y="347"/>
                      </a:lnTo>
                      <a:lnTo>
                        <a:pt x="11" y="347"/>
                      </a:lnTo>
                      <a:lnTo>
                        <a:pt x="9" y="336"/>
                      </a:lnTo>
                      <a:lnTo>
                        <a:pt x="6" y="321"/>
                      </a:lnTo>
                      <a:lnTo>
                        <a:pt x="3" y="303"/>
                      </a:lnTo>
                      <a:lnTo>
                        <a:pt x="2" y="281"/>
                      </a:lnTo>
                      <a:lnTo>
                        <a:pt x="0" y="256"/>
                      </a:lnTo>
                      <a:lnTo>
                        <a:pt x="3" y="215"/>
                      </a:lnTo>
                      <a:lnTo>
                        <a:pt x="11" y="173"/>
                      </a:lnTo>
                      <a:lnTo>
                        <a:pt x="14" y="167"/>
                      </a:lnTo>
                      <a:lnTo>
                        <a:pt x="22" y="158"/>
                      </a:lnTo>
                      <a:lnTo>
                        <a:pt x="34" y="145"/>
                      </a:lnTo>
                      <a:lnTo>
                        <a:pt x="50" y="130"/>
                      </a:lnTo>
                      <a:lnTo>
                        <a:pt x="71" y="112"/>
                      </a:lnTo>
                      <a:lnTo>
                        <a:pt x="96" y="92"/>
                      </a:lnTo>
                      <a:lnTo>
                        <a:pt x="126" y="72"/>
                      </a:lnTo>
                      <a:lnTo>
                        <a:pt x="161" y="51"/>
                      </a:lnTo>
                      <a:lnTo>
                        <a:pt x="202" y="29"/>
                      </a:lnTo>
                      <a:lnTo>
                        <a:pt x="248" y="8"/>
                      </a:lnTo>
                      <a:lnTo>
                        <a:pt x="253" y="7"/>
                      </a:lnTo>
                      <a:lnTo>
                        <a:pt x="266" y="6"/>
                      </a:lnTo>
                      <a:lnTo>
                        <a:pt x="282" y="4"/>
                      </a:lnTo>
                      <a:lnTo>
                        <a:pt x="303" y="3"/>
                      </a:lnTo>
                      <a:lnTo>
                        <a:pt x="326" y="1"/>
                      </a:lnTo>
                      <a:lnTo>
                        <a:pt x="3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4" name="Freeform 14"/>
                <p:cNvSpPr>
                  <a:spLocks/>
                </p:cNvSpPr>
                <p:nvPr/>
              </p:nvSpPr>
              <p:spPr bwMode="auto">
                <a:xfrm>
                  <a:off x="5327651" y="2946401"/>
                  <a:ext cx="592138" cy="481013"/>
                </a:xfrm>
                <a:custGeom>
                  <a:avLst/>
                  <a:gdLst/>
                  <a:ahLst/>
                  <a:cxnLst>
                    <a:cxn ang="0">
                      <a:pos x="347" y="0"/>
                    </a:cxn>
                    <a:cxn ang="0">
                      <a:pos x="373" y="4"/>
                    </a:cxn>
                    <a:cxn ang="0">
                      <a:pos x="338" y="55"/>
                    </a:cxn>
                    <a:cxn ang="0">
                      <a:pos x="297" y="104"/>
                    </a:cxn>
                    <a:cxn ang="0">
                      <a:pos x="254" y="149"/>
                    </a:cxn>
                    <a:cxn ang="0">
                      <a:pos x="207" y="189"/>
                    </a:cxn>
                    <a:cxn ang="0">
                      <a:pos x="171" y="215"/>
                    </a:cxn>
                    <a:cxn ang="0">
                      <a:pos x="133" y="240"/>
                    </a:cxn>
                    <a:cxn ang="0">
                      <a:pos x="94" y="263"/>
                    </a:cxn>
                    <a:cxn ang="0">
                      <a:pos x="47" y="284"/>
                    </a:cxn>
                    <a:cxn ang="0">
                      <a:pos x="0" y="303"/>
                    </a:cxn>
                    <a:cxn ang="0">
                      <a:pos x="112" y="188"/>
                    </a:cxn>
                    <a:cxn ang="0">
                      <a:pos x="150" y="169"/>
                    </a:cxn>
                    <a:cxn ang="0">
                      <a:pos x="187" y="148"/>
                    </a:cxn>
                    <a:cxn ang="0">
                      <a:pos x="219" y="124"/>
                    </a:cxn>
                    <a:cxn ang="0">
                      <a:pos x="249" y="100"/>
                    </a:cxn>
                    <a:cxn ang="0">
                      <a:pos x="274" y="78"/>
                    </a:cxn>
                    <a:cxn ang="0">
                      <a:pos x="295" y="58"/>
                    </a:cxn>
                    <a:cxn ang="0">
                      <a:pos x="314" y="38"/>
                    </a:cxn>
                    <a:cxn ang="0">
                      <a:pos x="328" y="22"/>
                    </a:cxn>
                    <a:cxn ang="0">
                      <a:pos x="340" y="9"/>
                    </a:cxn>
                    <a:cxn ang="0">
                      <a:pos x="347" y="0"/>
                    </a:cxn>
                  </a:cxnLst>
                  <a:rect l="0" t="0" r="r" b="b"/>
                  <a:pathLst>
                    <a:path w="373" h="303">
                      <a:moveTo>
                        <a:pt x="347" y="0"/>
                      </a:moveTo>
                      <a:lnTo>
                        <a:pt x="373" y="4"/>
                      </a:lnTo>
                      <a:lnTo>
                        <a:pt x="338" y="55"/>
                      </a:lnTo>
                      <a:lnTo>
                        <a:pt x="297" y="104"/>
                      </a:lnTo>
                      <a:lnTo>
                        <a:pt x="254" y="149"/>
                      </a:lnTo>
                      <a:lnTo>
                        <a:pt x="207" y="189"/>
                      </a:lnTo>
                      <a:lnTo>
                        <a:pt x="171" y="215"/>
                      </a:lnTo>
                      <a:lnTo>
                        <a:pt x="133" y="240"/>
                      </a:lnTo>
                      <a:lnTo>
                        <a:pt x="94" y="263"/>
                      </a:lnTo>
                      <a:lnTo>
                        <a:pt x="47" y="284"/>
                      </a:lnTo>
                      <a:lnTo>
                        <a:pt x="0" y="303"/>
                      </a:lnTo>
                      <a:lnTo>
                        <a:pt x="112" y="188"/>
                      </a:lnTo>
                      <a:lnTo>
                        <a:pt x="150" y="169"/>
                      </a:lnTo>
                      <a:lnTo>
                        <a:pt x="187" y="148"/>
                      </a:lnTo>
                      <a:lnTo>
                        <a:pt x="219" y="124"/>
                      </a:lnTo>
                      <a:lnTo>
                        <a:pt x="249" y="100"/>
                      </a:lnTo>
                      <a:lnTo>
                        <a:pt x="274" y="78"/>
                      </a:lnTo>
                      <a:lnTo>
                        <a:pt x="295" y="58"/>
                      </a:lnTo>
                      <a:lnTo>
                        <a:pt x="314" y="38"/>
                      </a:lnTo>
                      <a:lnTo>
                        <a:pt x="328" y="22"/>
                      </a:lnTo>
                      <a:lnTo>
                        <a:pt x="340" y="9"/>
                      </a:lnTo>
                      <a:lnTo>
                        <a:pt x="34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5" name="Freeform 15"/>
                <p:cNvSpPr>
                  <a:spLocks/>
                </p:cNvSpPr>
                <p:nvPr/>
              </p:nvSpPr>
              <p:spPr bwMode="auto">
                <a:xfrm>
                  <a:off x="5876926" y="2109788"/>
                  <a:ext cx="223838" cy="820738"/>
                </a:xfrm>
                <a:custGeom>
                  <a:avLst/>
                  <a:gdLst/>
                  <a:ahLst/>
                  <a:cxnLst>
                    <a:cxn ang="0">
                      <a:pos x="127" y="0"/>
                    </a:cxn>
                    <a:cxn ang="0">
                      <a:pos x="136" y="71"/>
                    </a:cxn>
                    <a:cxn ang="0">
                      <a:pos x="141" y="142"/>
                    </a:cxn>
                    <a:cxn ang="0">
                      <a:pos x="136" y="214"/>
                    </a:cxn>
                    <a:cxn ang="0">
                      <a:pos x="126" y="284"/>
                    </a:cxn>
                    <a:cxn ang="0">
                      <a:pos x="108" y="356"/>
                    </a:cxn>
                    <a:cxn ang="0">
                      <a:pos x="99" y="384"/>
                    </a:cxn>
                    <a:cxn ang="0">
                      <a:pos x="87" y="412"/>
                    </a:cxn>
                    <a:cxn ang="0">
                      <a:pos x="64" y="466"/>
                    </a:cxn>
                    <a:cxn ang="0">
                      <a:pos x="36" y="517"/>
                    </a:cxn>
                    <a:cxn ang="0">
                      <a:pos x="8" y="513"/>
                    </a:cxn>
                    <a:cxn ang="0">
                      <a:pos x="13" y="492"/>
                    </a:cxn>
                    <a:cxn ang="0">
                      <a:pos x="16" y="467"/>
                    </a:cxn>
                    <a:cxn ang="0">
                      <a:pos x="17" y="442"/>
                    </a:cxn>
                    <a:cxn ang="0">
                      <a:pos x="16" y="416"/>
                    </a:cxn>
                    <a:cxn ang="0">
                      <a:pos x="13" y="389"/>
                    </a:cxn>
                    <a:cxn ang="0">
                      <a:pos x="11" y="365"/>
                    </a:cxn>
                    <a:cxn ang="0">
                      <a:pos x="8" y="342"/>
                    </a:cxn>
                    <a:cxn ang="0">
                      <a:pos x="4" y="323"/>
                    </a:cxn>
                    <a:cxn ang="0">
                      <a:pos x="2" y="308"/>
                    </a:cxn>
                    <a:cxn ang="0">
                      <a:pos x="0" y="299"/>
                    </a:cxn>
                    <a:cxn ang="0">
                      <a:pos x="23" y="254"/>
                    </a:cxn>
                    <a:cxn ang="0">
                      <a:pos x="40" y="209"/>
                    </a:cxn>
                    <a:cxn ang="0">
                      <a:pos x="51" y="173"/>
                    </a:cxn>
                    <a:cxn ang="0">
                      <a:pos x="61" y="138"/>
                    </a:cxn>
                    <a:cxn ang="0">
                      <a:pos x="68" y="106"/>
                    </a:cxn>
                    <a:cxn ang="0">
                      <a:pos x="72" y="77"/>
                    </a:cxn>
                    <a:cxn ang="0">
                      <a:pos x="76" y="53"/>
                    </a:cxn>
                    <a:cxn ang="0">
                      <a:pos x="78" y="35"/>
                    </a:cxn>
                    <a:cxn ang="0">
                      <a:pos x="79" y="23"/>
                    </a:cxn>
                    <a:cxn ang="0">
                      <a:pos x="127" y="0"/>
                    </a:cxn>
                  </a:cxnLst>
                  <a:rect l="0" t="0" r="r" b="b"/>
                  <a:pathLst>
                    <a:path w="141" h="517">
                      <a:moveTo>
                        <a:pt x="127" y="0"/>
                      </a:moveTo>
                      <a:lnTo>
                        <a:pt x="136" y="71"/>
                      </a:lnTo>
                      <a:lnTo>
                        <a:pt x="141" y="142"/>
                      </a:lnTo>
                      <a:lnTo>
                        <a:pt x="136" y="214"/>
                      </a:lnTo>
                      <a:lnTo>
                        <a:pt x="126" y="284"/>
                      </a:lnTo>
                      <a:lnTo>
                        <a:pt x="108" y="356"/>
                      </a:lnTo>
                      <a:lnTo>
                        <a:pt x="99" y="384"/>
                      </a:lnTo>
                      <a:lnTo>
                        <a:pt x="87" y="412"/>
                      </a:lnTo>
                      <a:lnTo>
                        <a:pt x="64" y="466"/>
                      </a:lnTo>
                      <a:lnTo>
                        <a:pt x="36" y="517"/>
                      </a:lnTo>
                      <a:lnTo>
                        <a:pt x="8" y="513"/>
                      </a:lnTo>
                      <a:lnTo>
                        <a:pt x="13" y="492"/>
                      </a:lnTo>
                      <a:lnTo>
                        <a:pt x="16" y="467"/>
                      </a:lnTo>
                      <a:lnTo>
                        <a:pt x="17" y="442"/>
                      </a:lnTo>
                      <a:lnTo>
                        <a:pt x="16" y="416"/>
                      </a:lnTo>
                      <a:lnTo>
                        <a:pt x="13" y="389"/>
                      </a:lnTo>
                      <a:lnTo>
                        <a:pt x="11" y="365"/>
                      </a:lnTo>
                      <a:lnTo>
                        <a:pt x="8" y="342"/>
                      </a:lnTo>
                      <a:lnTo>
                        <a:pt x="4" y="323"/>
                      </a:lnTo>
                      <a:lnTo>
                        <a:pt x="2" y="308"/>
                      </a:lnTo>
                      <a:lnTo>
                        <a:pt x="0" y="299"/>
                      </a:lnTo>
                      <a:lnTo>
                        <a:pt x="23" y="254"/>
                      </a:lnTo>
                      <a:lnTo>
                        <a:pt x="40" y="209"/>
                      </a:lnTo>
                      <a:lnTo>
                        <a:pt x="51" y="173"/>
                      </a:lnTo>
                      <a:lnTo>
                        <a:pt x="61" y="138"/>
                      </a:lnTo>
                      <a:lnTo>
                        <a:pt x="68" y="106"/>
                      </a:lnTo>
                      <a:lnTo>
                        <a:pt x="72" y="77"/>
                      </a:lnTo>
                      <a:lnTo>
                        <a:pt x="76" y="53"/>
                      </a:lnTo>
                      <a:lnTo>
                        <a:pt x="78" y="35"/>
                      </a:lnTo>
                      <a:lnTo>
                        <a:pt x="79" y="23"/>
                      </a:lnTo>
                      <a:lnTo>
                        <a:pt x="1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Freeform 16"/>
                <p:cNvSpPr>
                  <a:spLocks/>
                </p:cNvSpPr>
                <p:nvPr/>
              </p:nvSpPr>
              <p:spPr bwMode="auto">
                <a:xfrm>
                  <a:off x="4564063" y="3073401"/>
                  <a:ext cx="915988" cy="425450"/>
                </a:xfrm>
                <a:custGeom>
                  <a:avLst/>
                  <a:gdLst/>
                  <a:ahLst/>
                  <a:cxnLst>
                    <a:cxn ang="0">
                      <a:pos x="449" y="0"/>
                    </a:cxn>
                    <a:cxn ang="0">
                      <a:pos x="461" y="12"/>
                    </a:cxn>
                    <a:cxn ang="0">
                      <a:pos x="478" y="27"/>
                    </a:cxn>
                    <a:cxn ang="0">
                      <a:pos x="515" y="57"/>
                    </a:cxn>
                    <a:cxn ang="0">
                      <a:pos x="535" y="72"/>
                    </a:cxn>
                    <a:cxn ang="0">
                      <a:pos x="552" y="85"/>
                    </a:cxn>
                    <a:cxn ang="0">
                      <a:pos x="567" y="95"/>
                    </a:cxn>
                    <a:cxn ang="0">
                      <a:pos x="577" y="103"/>
                    </a:cxn>
                    <a:cxn ang="0">
                      <a:pos x="451" y="234"/>
                    </a:cxn>
                    <a:cxn ang="0">
                      <a:pos x="393" y="249"/>
                    </a:cxn>
                    <a:cxn ang="0">
                      <a:pos x="334" y="261"/>
                    </a:cxn>
                    <a:cxn ang="0">
                      <a:pos x="286" y="266"/>
                    </a:cxn>
                    <a:cxn ang="0">
                      <a:pos x="239" y="268"/>
                    </a:cxn>
                    <a:cxn ang="0">
                      <a:pos x="175" y="266"/>
                    </a:cxn>
                    <a:cxn ang="0">
                      <a:pos x="109" y="257"/>
                    </a:cxn>
                    <a:cxn ang="0">
                      <a:pos x="0" y="137"/>
                    </a:cxn>
                    <a:cxn ang="0">
                      <a:pos x="16" y="125"/>
                    </a:cxn>
                    <a:cxn ang="0">
                      <a:pos x="34" y="112"/>
                    </a:cxn>
                    <a:cxn ang="0">
                      <a:pos x="53" y="96"/>
                    </a:cxn>
                    <a:cxn ang="0">
                      <a:pos x="73" y="79"/>
                    </a:cxn>
                    <a:cxn ang="0">
                      <a:pos x="130" y="21"/>
                    </a:cxn>
                    <a:cxn ang="0">
                      <a:pos x="137" y="13"/>
                    </a:cxn>
                    <a:cxn ang="0">
                      <a:pos x="148" y="15"/>
                    </a:cxn>
                    <a:cxn ang="0">
                      <a:pos x="166" y="16"/>
                    </a:cxn>
                    <a:cxn ang="0">
                      <a:pos x="189" y="17"/>
                    </a:cxn>
                    <a:cxn ang="0">
                      <a:pos x="215" y="17"/>
                    </a:cxn>
                    <a:cxn ang="0">
                      <a:pos x="245" y="18"/>
                    </a:cxn>
                    <a:cxn ang="0">
                      <a:pos x="278" y="18"/>
                    </a:cxn>
                    <a:cxn ang="0">
                      <a:pos x="312" y="17"/>
                    </a:cxn>
                    <a:cxn ang="0">
                      <a:pos x="349" y="16"/>
                    </a:cxn>
                    <a:cxn ang="0">
                      <a:pos x="385" y="12"/>
                    </a:cxn>
                    <a:cxn ang="0">
                      <a:pos x="419" y="7"/>
                    </a:cxn>
                    <a:cxn ang="0">
                      <a:pos x="449" y="0"/>
                    </a:cxn>
                  </a:cxnLst>
                  <a:rect l="0" t="0" r="r" b="b"/>
                  <a:pathLst>
                    <a:path w="577" h="268">
                      <a:moveTo>
                        <a:pt x="449" y="0"/>
                      </a:moveTo>
                      <a:lnTo>
                        <a:pt x="461" y="12"/>
                      </a:lnTo>
                      <a:lnTo>
                        <a:pt x="478" y="27"/>
                      </a:lnTo>
                      <a:lnTo>
                        <a:pt x="515" y="57"/>
                      </a:lnTo>
                      <a:lnTo>
                        <a:pt x="535" y="72"/>
                      </a:lnTo>
                      <a:lnTo>
                        <a:pt x="552" y="85"/>
                      </a:lnTo>
                      <a:lnTo>
                        <a:pt x="567" y="95"/>
                      </a:lnTo>
                      <a:lnTo>
                        <a:pt x="577" y="103"/>
                      </a:lnTo>
                      <a:lnTo>
                        <a:pt x="451" y="234"/>
                      </a:lnTo>
                      <a:lnTo>
                        <a:pt x="393" y="249"/>
                      </a:lnTo>
                      <a:lnTo>
                        <a:pt x="334" y="261"/>
                      </a:lnTo>
                      <a:lnTo>
                        <a:pt x="286" y="266"/>
                      </a:lnTo>
                      <a:lnTo>
                        <a:pt x="239" y="268"/>
                      </a:lnTo>
                      <a:lnTo>
                        <a:pt x="175" y="266"/>
                      </a:lnTo>
                      <a:lnTo>
                        <a:pt x="109" y="257"/>
                      </a:lnTo>
                      <a:lnTo>
                        <a:pt x="0" y="137"/>
                      </a:lnTo>
                      <a:lnTo>
                        <a:pt x="16" y="125"/>
                      </a:lnTo>
                      <a:lnTo>
                        <a:pt x="34" y="112"/>
                      </a:lnTo>
                      <a:lnTo>
                        <a:pt x="53" y="96"/>
                      </a:lnTo>
                      <a:lnTo>
                        <a:pt x="73" y="79"/>
                      </a:lnTo>
                      <a:lnTo>
                        <a:pt x="130" y="21"/>
                      </a:lnTo>
                      <a:lnTo>
                        <a:pt x="137" y="13"/>
                      </a:lnTo>
                      <a:lnTo>
                        <a:pt x="148" y="15"/>
                      </a:lnTo>
                      <a:lnTo>
                        <a:pt x="166" y="16"/>
                      </a:lnTo>
                      <a:lnTo>
                        <a:pt x="189" y="17"/>
                      </a:lnTo>
                      <a:lnTo>
                        <a:pt x="215" y="17"/>
                      </a:lnTo>
                      <a:lnTo>
                        <a:pt x="245" y="18"/>
                      </a:lnTo>
                      <a:lnTo>
                        <a:pt x="278" y="18"/>
                      </a:lnTo>
                      <a:lnTo>
                        <a:pt x="312" y="17"/>
                      </a:lnTo>
                      <a:lnTo>
                        <a:pt x="349" y="16"/>
                      </a:lnTo>
                      <a:lnTo>
                        <a:pt x="385" y="12"/>
                      </a:lnTo>
                      <a:lnTo>
                        <a:pt x="419" y="7"/>
                      </a:lnTo>
                      <a:lnTo>
                        <a:pt x="44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Freeform 23"/>
                <p:cNvSpPr>
                  <a:spLocks noEditPoints="1"/>
                </p:cNvSpPr>
                <p:nvPr/>
              </p:nvSpPr>
              <p:spPr bwMode="auto">
                <a:xfrm>
                  <a:off x="4011613" y="1217613"/>
                  <a:ext cx="552450" cy="388938"/>
                </a:xfrm>
                <a:custGeom>
                  <a:avLst/>
                  <a:gdLst/>
                  <a:ahLst/>
                  <a:cxnLst>
                    <a:cxn ang="0">
                      <a:pos x="2" y="244"/>
                    </a:cxn>
                    <a:cxn ang="0">
                      <a:pos x="0" y="245"/>
                    </a:cxn>
                    <a:cxn ang="0">
                      <a:pos x="2" y="244"/>
                    </a:cxn>
                    <a:cxn ang="0">
                      <a:pos x="348" y="0"/>
                    </a:cxn>
                    <a:cxn ang="0">
                      <a:pos x="336" y="26"/>
                    </a:cxn>
                    <a:cxn ang="0">
                      <a:pos x="285" y="49"/>
                    </a:cxn>
                    <a:cxn ang="0">
                      <a:pos x="247" y="69"/>
                    </a:cxn>
                    <a:cxn ang="0">
                      <a:pos x="214" y="90"/>
                    </a:cxn>
                    <a:cxn ang="0">
                      <a:pos x="184" y="110"/>
                    </a:cxn>
                    <a:cxn ang="0">
                      <a:pos x="160" y="128"/>
                    </a:cxn>
                    <a:cxn ang="0">
                      <a:pos x="138" y="146"/>
                    </a:cxn>
                    <a:cxn ang="0">
                      <a:pos x="121" y="164"/>
                    </a:cxn>
                    <a:cxn ang="0">
                      <a:pos x="108" y="178"/>
                    </a:cxn>
                    <a:cxn ang="0">
                      <a:pos x="99" y="188"/>
                    </a:cxn>
                    <a:cxn ang="0">
                      <a:pos x="94" y="194"/>
                    </a:cxn>
                    <a:cxn ang="0">
                      <a:pos x="2" y="244"/>
                    </a:cxn>
                    <a:cxn ang="0">
                      <a:pos x="3" y="242"/>
                    </a:cxn>
                    <a:cxn ang="0">
                      <a:pos x="5" y="241"/>
                    </a:cxn>
                    <a:cxn ang="0">
                      <a:pos x="45" y="196"/>
                    </a:cxn>
                    <a:cxn ang="0">
                      <a:pos x="87" y="153"/>
                    </a:cxn>
                    <a:cxn ang="0">
                      <a:pos x="134" y="114"/>
                    </a:cxn>
                    <a:cxn ang="0">
                      <a:pos x="184" y="80"/>
                    </a:cxn>
                    <a:cxn ang="0">
                      <a:pos x="237" y="49"/>
                    </a:cxn>
                    <a:cxn ang="0">
                      <a:pos x="282" y="27"/>
                    </a:cxn>
                    <a:cxn ang="0">
                      <a:pos x="328" y="8"/>
                    </a:cxn>
                    <a:cxn ang="0">
                      <a:pos x="348" y="0"/>
                    </a:cxn>
                  </a:cxnLst>
                  <a:rect l="0" t="0" r="r" b="b"/>
                  <a:pathLst>
                    <a:path w="348" h="245">
                      <a:moveTo>
                        <a:pt x="2" y="244"/>
                      </a:moveTo>
                      <a:lnTo>
                        <a:pt x="0" y="245"/>
                      </a:lnTo>
                      <a:lnTo>
                        <a:pt x="2" y="244"/>
                      </a:lnTo>
                      <a:close/>
                      <a:moveTo>
                        <a:pt x="348" y="0"/>
                      </a:moveTo>
                      <a:lnTo>
                        <a:pt x="336" y="26"/>
                      </a:lnTo>
                      <a:lnTo>
                        <a:pt x="285" y="49"/>
                      </a:lnTo>
                      <a:lnTo>
                        <a:pt x="247" y="69"/>
                      </a:lnTo>
                      <a:lnTo>
                        <a:pt x="214" y="90"/>
                      </a:lnTo>
                      <a:lnTo>
                        <a:pt x="184" y="110"/>
                      </a:lnTo>
                      <a:lnTo>
                        <a:pt x="160" y="128"/>
                      </a:lnTo>
                      <a:lnTo>
                        <a:pt x="138" y="146"/>
                      </a:lnTo>
                      <a:lnTo>
                        <a:pt x="121" y="164"/>
                      </a:lnTo>
                      <a:lnTo>
                        <a:pt x="108" y="178"/>
                      </a:lnTo>
                      <a:lnTo>
                        <a:pt x="99" y="188"/>
                      </a:lnTo>
                      <a:lnTo>
                        <a:pt x="94" y="194"/>
                      </a:lnTo>
                      <a:lnTo>
                        <a:pt x="2" y="244"/>
                      </a:lnTo>
                      <a:lnTo>
                        <a:pt x="3" y="242"/>
                      </a:lnTo>
                      <a:lnTo>
                        <a:pt x="5" y="241"/>
                      </a:lnTo>
                      <a:lnTo>
                        <a:pt x="45" y="196"/>
                      </a:lnTo>
                      <a:lnTo>
                        <a:pt x="87" y="153"/>
                      </a:lnTo>
                      <a:lnTo>
                        <a:pt x="134" y="114"/>
                      </a:lnTo>
                      <a:lnTo>
                        <a:pt x="184" y="80"/>
                      </a:lnTo>
                      <a:lnTo>
                        <a:pt x="237" y="49"/>
                      </a:lnTo>
                      <a:lnTo>
                        <a:pt x="282" y="27"/>
                      </a:lnTo>
                      <a:lnTo>
                        <a:pt x="328" y="8"/>
                      </a:lnTo>
                      <a:lnTo>
                        <a:pt x="34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0" name="Group 67"/>
              <p:cNvGrpSpPr/>
              <p:nvPr/>
            </p:nvGrpSpPr>
            <p:grpSpPr>
              <a:xfrm>
                <a:off x="3771901" y="1158876"/>
                <a:ext cx="2303462" cy="2116137"/>
                <a:chOff x="3771901" y="1158876"/>
                <a:chExt cx="2303462" cy="2116137"/>
              </a:xfr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1000">
                    <a:schemeClr val="tx1">
                      <a:lumMod val="95000"/>
                      <a:lumOff val="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grpSpPr>
            <p:sp>
              <p:nvSpPr>
                <p:cNvPr id="251" name="Freeform 17"/>
                <p:cNvSpPr>
                  <a:spLocks/>
                </p:cNvSpPr>
                <p:nvPr/>
              </p:nvSpPr>
              <p:spPr bwMode="auto">
                <a:xfrm>
                  <a:off x="5294313" y="2597151"/>
                  <a:ext cx="585788" cy="625475"/>
                </a:xfrm>
                <a:custGeom>
                  <a:avLst/>
                  <a:gdLst/>
                  <a:ahLst/>
                  <a:cxnLst>
                    <a:cxn ang="0">
                      <a:pos x="354" y="0"/>
                    </a:cxn>
                    <a:cxn ang="0">
                      <a:pos x="356" y="14"/>
                    </a:cxn>
                    <a:cxn ang="0">
                      <a:pos x="360" y="33"/>
                    </a:cxn>
                    <a:cxn ang="0">
                      <a:pos x="362" y="57"/>
                    </a:cxn>
                    <a:cxn ang="0">
                      <a:pos x="366" y="83"/>
                    </a:cxn>
                    <a:cxn ang="0">
                      <a:pos x="368" y="111"/>
                    </a:cxn>
                    <a:cxn ang="0">
                      <a:pos x="369" y="138"/>
                    </a:cxn>
                    <a:cxn ang="0">
                      <a:pos x="368" y="165"/>
                    </a:cxn>
                    <a:cxn ang="0">
                      <a:pos x="364" y="188"/>
                    </a:cxn>
                    <a:cxn ang="0">
                      <a:pos x="357" y="209"/>
                    </a:cxn>
                    <a:cxn ang="0">
                      <a:pos x="354" y="213"/>
                    </a:cxn>
                    <a:cxn ang="0">
                      <a:pos x="347" y="221"/>
                    </a:cxn>
                    <a:cxn ang="0">
                      <a:pos x="337" y="233"/>
                    </a:cxn>
                    <a:cxn ang="0">
                      <a:pos x="324" y="248"/>
                    </a:cxn>
                    <a:cxn ang="0">
                      <a:pos x="308" y="265"/>
                    </a:cxn>
                    <a:cxn ang="0">
                      <a:pos x="290" y="283"/>
                    </a:cxn>
                    <a:cxn ang="0">
                      <a:pos x="268" y="303"/>
                    </a:cxn>
                    <a:cxn ang="0">
                      <a:pos x="245" y="323"/>
                    </a:cxn>
                    <a:cxn ang="0">
                      <a:pos x="218" y="342"/>
                    </a:cxn>
                    <a:cxn ang="0">
                      <a:pos x="191" y="361"/>
                    </a:cxn>
                    <a:cxn ang="0">
                      <a:pos x="161" y="378"/>
                    </a:cxn>
                    <a:cxn ang="0">
                      <a:pos x="130" y="394"/>
                    </a:cxn>
                    <a:cxn ang="0">
                      <a:pos x="122" y="388"/>
                    </a:cxn>
                    <a:cxn ang="0">
                      <a:pos x="109" y="380"/>
                    </a:cxn>
                    <a:cxn ang="0">
                      <a:pos x="94" y="369"/>
                    </a:cxn>
                    <a:cxn ang="0">
                      <a:pos x="78" y="357"/>
                    </a:cxn>
                    <a:cxn ang="0">
                      <a:pos x="61" y="343"/>
                    </a:cxn>
                    <a:cxn ang="0">
                      <a:pos x="43" y="330"/>
                    </a:cxn>
                    <a:cxn ang="0">
                      <a:pos x="26" y="316"/>
                    </a:cxn>
                    <a:cxn ang="0">
                      <a:pos x="12" y="303"/>
                    </a:cxn>
                    <a:cxn ang="0">
                      <a:pos x="0" y="292"/>
                    </a:cxn>
                    <a:cxn ang="0">
                      <a:pos x="16" y="267"/>
                    </a:cxn>
                    <a:cxn ang="0">
                      <a:pos x="29" y="249"/>
                    </a:cxn>
                    <a:cxn ang="0">
                      <a:pos x="43" y="228"/>
                    </a:cxn>
                    <a:cxn ang="0">
                      <a:pos x="57" y="205"/>
                    </a:cxn>
                    <a:cxn ang="0">
                      <a:pos x="74" y="180"/>
                    </a:cxn>
                    <a:cxn ang="0">
                      <a:pos x="89" y="155"/>
                    </a:cxn>
                    <a:cxn ang="0">
                      <a:pos x="105" y="129"/>
                    </a:cxn>
                    <a:cxn ang="0">
                      <a:pos x="118" y="105"/>
                    </a:cxn>
                    <a:cxn ang="0">
                      <a:pos x="130" y="82"/>
                    </a:cxn>
                    <a:cxn ang="0">
                      <a:pos x="139" y="61"/>
                    </a:cxn>
                    <a:cxn ang="0">
                      <a:pos x="146" y="43"/>
                    </a:cxn>
                    <a:cxn ang="0">
                      <a:pos x="168" y="43"/>
                    </a:cxn>
                    <a:cxn ang="0">
                      <a:pos x="192" y="39"/>
                    </a:cxn>
                    <a:cxn ang="0">
                      <a:pos x="220" y="35"/>
                    </a:cxn>
                    <a:cxn ang="0">
                      <a:pos x="247" y="29"/>
                    </a:cxn>
                    <a:cxn ang="0">
                      <a:pos x="274" y="22"/>
                    </a:cxn>
                    <a:cxn ang="0">
                      <a:pos x="299" y="16"/>
                    </a:cxn>
                    <a:cxn ang="0">
                      <a:pos x="322" y="10"/>
                    </a:cxn>
                    <a:cxn ang="0">
                      <a:pos x="340" y="4"/>
                    </a:cxn>
                    <a:cxn ang="0">
                      <a:pos x="354" y="0"/>
                    </a:cxn>
                  </a:cxnLst>
                  <a:rect l="0" t="0" r="r" b="b"/>
                  <a:pathLst>
                    <a:path w="369" h="394">
                      <a:moveTo>
                        <a:pt x="354" y="0"/>
                      </a:moveTo>
                      <a:lnTo>
                        <a:pt x="356" y="14"/>
                      </a:lnTo>
                      <a:lnTo>
                        <a:pt x="360" y="33"/>
                      </a:lnTo>
                      <a:lnTo>
                        <a:pt x="362" y="57"/>
                      </a:lnTo>
                      <a:lnTo>
                        <a:pt x="366" y="83"/>
                      </a:lnTo>
                      <a:lnTo>
                        <a:pt x="368" y="111"/>
                      </a:lnTo>
                      <a:lnTo>
                        <a:pt x="369" y="138"/>
                      </a:lnTo>
                      <a:lnTo>
                        <a:pt x="368" y="165"/>
                      </a:lnTo>
                      <a:lnTo>
                        <a:pt x="364" y="188"/>
                      </a:lnTo>
                      <a:lnTo>
                        <a:pt x="357" y="209"/>
                      </a:lnTo>
                      <a:lnTo>
                        <a:pt x="354" y="213"/>
                      </a:lnTo>
                      <a:lnTo>
                        <a:pt x="347" y="221"/>
                      </a:lnTo>
                      <a:lnTo>
                        <a:pt x="337" y="233"/>
                      </a:lnTo>
                      <a:lnTo>
                        <a:pt x="324" y="248"/>
                      </a:lnTo>
                      <a:lnTo>
                        <a:pt x="308" y="265"/>
                      </a:lnTo>
                      <a:lnTo>
                        <a:pt x="290" y="283"/>
                      </a:lnTo>
                      <a:lnTo>
                        <a:pt x="268" y="303"/>
                      </a:lnTo>
                      <a:lnTo>
                        <a:pt x="245" y="323"/>
                      </a:lnTo>
                      <a:lnTo>
                        <a:pt x="218" y="342"/>
                      </a:lnTo>
                      <a:lnTo>
                        <a:pt x="191" y="361"/>
                      </a:lnTo>
                      <a:lnTo>
                        <a:pt x="161" y="378"/>
                      </a:lnTo>
                      <a:lnTo>
                        <a:pt x="130" y="394"/>
                      </a:lnTo>
                      <a:lnTo>
                        <a:pt x="122" y="388"/>
                      </a:lnTo>
                      <a:lnTo>
                        <a:pt x="109" y="380"/>
                      </a:lnTo>
                      <a:lnTo>
                        <a:pt x="94" y="369"/>
                      </a:lnTo>
                      <a:lnTo>
                        <a:pt x="78" y="357"/>
                      </a:lnTo>
                      <a:lnTo>
                        <a:pt x="61" y="343"/>
                      </a:lnTo>
                      <a:lnTo>
                        <a:pt x="43" y="330"/>
                      </a:lnTo>
                      <a:lnTo>
                        <a:pt x="26" y="316"/>
                      </a:lnTo>
                      <a:lnTo>
                        <a:pt x="12" y="303"/>
                      </a:lnTo>
                      <a:lnTo>
                        <a:pt x="0" y="292"/>
                      </a:lnTo>
                      <a:lnTo>
                        <a:pt x="16" y="267"/>
                      </a:lnTo>
                      <a:lnTo>
                        <a:pt x="29" y="249"/>
                      </a:lnTo>
                      <a:lnTo>
                        <a:pt x="43" y="228"/>
                      </a:lnTo>
                      <a:lnTo>
                        <a:pt x="57" y="205"/>
                      </a:lnTo>
                      <a:lnTo>
                        <a:pt x="74" y="180"/>
                      </a:lnTo>
                      <a:lnTo>
                        <a:pt x="89" y="155"/>
                      </a:lnTo>
                      <a:lnTo>
                        <a:pt x="105" y="129"/>
                      </a:lnTo>
                      <a:lnTo>
                        <a:pt x="118" y="105"/>
                      </a:lnTo>
                      <a:lnTo>
                        <a:pt x="130" y="82"/>
                      </a:lnTo>
                      <a:lnTo>
                        <a:pt x="139" y="61"/>
                      </a:lnTo>
                      <a:lnTo>
                        <a:pt x="146" y="43"/>
                      </a:lnTo>
                      <a:lnTo>
                        <a:pt x="168" y="43"/>
                      </a:lnTo>
                      <a:lnTo>
                        <a:pt x="192" y="39"/>
                      </a:lnTo>
                      <a:lnTo>
                        <a:pt x="220" y="35"/>
                      </a:lnTo>
                      <a:lnTo>
                        <a:pt x="247" y="29"/>
                      </a:lnTo>
                      <a:lnTo>
                        <a:pt x="274" y="22"/>
                      </a:lnTo>
                      <a:lnTo>
                        <a:pt x="299" y="16"/>
                      </a:lnTo>
                      <a:lnTo>
                        <a:pt x="322" y="10"/>
                      </a:lnTo>
                      <a:lnTo>
                        <a:pt x="340" y="4"/>
                      </a:lnTo>
                      <a:lnTo>
                        <a:pt x="35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18"/>
                <p:cNvSpPr>
                  <a:spLocks/>
                </p:cNvSpPr>
                <p:nvPr/>
              </p:nvSpPr>
              <p:spPr bwMode="auto">
                <a:xfrm>
                  <a:off x="4608513" y="1579563"/>
                  <a:ext cx="763588" cy="696913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47" y="5"/>
                    </a:cxn>
                    <a:cxn ang="0">
                      <a:pos x="258" y="11"/>
                    </a:cxn>
                    <a:cxn ang="0">
                      <a:pos x="275" y="20"/>
                    </a:cxn>
                    <a:cxn ang="0">
                      <a:pos x="293" y="30"/>
                    </a:cxn>
                    <a:cxn ang="0">
                      <a:pos x="314" y="42"/>
                    </a:cxn>
                    <a:cxn ang="0">
                      <a:pos x="335" y="55"/>
                    </a:cxn>
                    <a:cxn ang="0">
                      <a:pos x="387" y="87"/>
                    </a:cxn>
                    <a:cxn ang="0">
                      <a:pos x="414" y="103"/>
                    </a:cxn>
                    <a:cxn ang="0">
                      <a:pos x="440" y="120"/>
                    </a:cxn>
                    <a:cxn ang="0">
                      <a:pos x="463" y="135"/>
                    </a:cxn>
                    <a:cxn ang="0">
                      <a:pos x="481" y="149"/>
                    </a:cxn>
                    <a:cxn ang="0">
                      <a:pos x="478" y="160"/>
                    </a:cxn>
                    <a:cxn ang="0">
                      <a:pos x="472" y="177"/>
                    </a:cxn>
                    <a:cxn ang="0">
                      <a:pos x="465" y="199"/>
                    </a:cxn>
                    <a:cxn ang="0">
                      <a:pos x="457" y="225"/>
                    </a:cxn>
                    <a:cxn ang="0">
                      <a:pos x="448" y="252"/>
                    </a:cxn>
                    <a:cxn ang="0">
                      <a:pos x="439" y="281"/>
                    </a:cxn>
                    <a:cxn ang="0">
                      <a:pos x="431" y="311"/>
                    </a:cxn>
                    <a:cxn ang="0">
                      <a:pos x="422" y="340"/>
                    </a:cxn>
                    <a:cxn ang="0">
                      <a:pos x="414" y="366"/>
                    </a:cxn>
                    <a:cxn ang="0">
                      <a:pos x="407" y="392"/>
                    </a:cxn>
                    <a:cxn ang="0">
                      <a:pos x="401" y="411"/>
                    </a:cxn>
                    <a:cxn ang="0">
                      <a:pos x="398" y="427"/>
                    </a:cxn>
                    <a:cxn ang="0">
                      <a:pos x="385" y="427"/>
                    </a:cxn>
                    <a:cxn ang="0">
                      <a:pos x="364" y="428"/>
                    </a:cxn>
                    <a:cxn ang="0">
                      <a:pos x="339" y="430"/>
                    </a:cxn>
                    <a:cxn ang="0">
                      <a:pos x="310" y="431"/>
                    </a:cxn>
                    <a:cxn ang="0">
                      <a:pos x="278" y="432"/>
                    </a:cxn>
                    <a:cxn ang="0">
                      <a:pos x="243" y="433"/>
                    </a:cxn>
                    <a:cxn ang="0">
                      <a:pos x="208" y="434"/>
                    </a:cxn>
                    <a:cxn ang="0">
                      <a:pos x="173" y="435"/>
                    </a:cxn>
                    <a:cxn ang="0">
                      <a:pos x="135" y="436"/>
                    </a:cxn>
                    <a:cxn ang="0">
                      <a:pos x="101" y="439"/>
                    </a:cxn>
                    <a:cxn ang="0">
                      <a:pos x="96" y="428"/>
                    </a:cxn>
                    <a:cxn ang="0">
                      <a:pos x="89" y="415"/>
                    </a:cxn>
                    <a:cxn ang="0">
                      <a:pos x="81" y="396"/>
                    </a:cxn>
                    <a:cxn ang="0">
                      <a:pos x="72" y="374"/>
                    </a:cxn>
                    <a:cxn ang="0">
                      <a:pos x="62" y="350"/>
                    </a:cxn>
                    <a:cxn ang="0">
                      <a:pos x="50" y="324"/>
                    </a:cxn>
                    <a:cxn ang="0">
                      <a:pos x="40" y="296"/>
                    </a:cxn>
                    <a:cxn ang="0">
                      <a:pos x="30" y="270"/>
                    </a:cxn>
                    <a:cxn ang="0">
                      <a:pos x="19" y="242"/>
                    </a:cxn>
                    <a:cxn ang="0">
                      <a:pos x="11" y="217"/>
                    </a:cxn>
                    <a:cxn ang="0">
                      <a:pos x="4" y="194"/>
                    </a:cxn>
                    <a:cxn ang="0">
                      <a:pos x="0" y="173"/>
                    </a:cxn>
                    <a:cxn ang="0">
                      <a:pos x="17" y="156"/>
                    </a:cxn>
                    <a:cxn ang="0">
                      <a:pos x="32" y="142"/>
                    </a:cxn>
                    <a:cxn ang="0">
                      <a:pos x="50" y="126"/>
                    </a:cxn>
                    <a:cxn ang="0">
                      <a:pos x="71" y="108"/>
                    </a:cxn>
                    <a:cxn ang="0">
                      <a:pos x="95" y="89"/>
                    </a:cxn>
                    <a:cxn ang="0">
                      <a:pos x="120" y="69"/>
                    </a:cxn>
                    <a:cxn ang="0">
                      <a:pos x="148" y="51"/>
                    </a:cxn>
                    <a:cxn ang="0">
                      <a:pos x="178" y="32"/>
                    </a:cxn>
                    <a:cxn ang="0">
                      <a:pos x="208" y="15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481" h="439">
                      <a:moveTo>
                        <a:pt x="239" y="0"/>
                      </a:moveTo>
                      <a:lnTo>
                        <a:pt x="247" y="5"/>
                      </a:lnTo>
                      <a:lnTo>
                        <a:pt x="258" y="11"/>
                      </a:lnTo>
                      <a:lnTo>
                        <a:pt x="275" y="20"/>
                      </a:lnTo>
                      <a:lnTo>
                        <a:pt x="293" y="30"/>
                      </a:lnTo>
                      <a:lnTo>
                        <a:pt x="314" y="42"/>
                      </a:lnTo>
                      <a:lnTo>
                        <a:pt x="335" y="55"/>
                      </a:lnTo>
                      <a:lnTo>
                        <a:pt x="387" y="87"/>
                      </a:lnTo>
                      <a:lnTo>
                        <a:pt x="414" y="103"/>
                      </a:lnTo>
                      <a:lnTo>
                        <a:pt x="440" y="120"/>
                      </a:lnTo>
                      <a:lnTo>
                        <a:pt x="463" y="135"/>
                      </a:lnTo>
                      <a:lnTo>
                        <a:pt x="481" y="149"/>
                      </a:lnTo>
                      <a:lnTo>
                        <a:pt x="478" y="160"/>
                      </a:lnTo>
                      <a:lnTo>
                        <a:pt x="472" y="177"/>
                      </a:lnTo>
                      <a:lnTo>
                        <a:pt x="465" y="199"/>
                      </a:lnTo>
                      <a:lnTo>
                        <a:pt x="457" y="225"/>
                      </a:lnTo>
                      <a:lnTo>
                        <a:pt x="448" y="252"/>
                      </a:lnTo>
                      <a:lnTo>
                        <a:pt x="439" y="281"/>
                      </a:lnTo>
                      <a:lnTo>
                        <a:pt x="431" y="311"/>
                      </a:lnTo>
                      <a:lnTo>
                        <a:pt x="422" y="340"/>
                      </a:lnTo>
                      <a:lnTo>
                        <a:pt x="414" y="366"/>
                      </a:lnTo>
                      <a:lnTo>
                        <a:pt x="407" y="392"/>
                      </a:lnTo>
                      <a:lnTo>
                        <a:pt x="401" y="411"/>
                      </a:lnTo>
                      <a:lnTo>
                        <a:pt x="398" y="427"/>
                      </a:lnTo>
                      <a:lnTo>
                        <a:pt x="385" y="427"/>
                      </a:lnTo>
                      <a:lnTo>
                        <a:pt x="364" y="428"/>
                      </a:lnTo>
                      <a:lnTo>
                        <a:pt x="339" y="430"/>
                      </a:lnTo>
                      <a:lnTo>
                        <a:pt x="310" y="431"/>
                      </a:lnTo>
                      <a:lnTo>
                        <a:pt x="278" y="432"/>
                      </a:lnTo>
                      <a:lnTo>
                        <a:pt x="243" y="433"/>
                      </a:lnTo>
                      <a:lnTo>
                        <a:pt x="208" y="434"/>
                      </a:lnTo>
                      <a:lnTo>
                        <a:pt x="173" y="435"/>
                      </a:lnTo>
                      <a:lnTo>
                        <a:pt x="135" y="436"/>
                      </a:lnTo>
                      <a:lnTo>
                        <a:pt x="101" y="439"/>
                      </a:lnTo>
                      <a:lnTo>
                        <a:pt x="96" y="428"/>
                      </a:lnTo>
                      <a:lnTo>
                        <a:pt x="89" y="415"/>
                      </a:lnTo>
                      <a:lnTo>
                        <a:pt x="81" y="396"/>
                      </a:lnTo>
                      <a:lnTo>
                        <a:pt x="72" y="374"/>
                      </a:lnTo>
                      <a:lnTo>
                        <a:pt x="62" y="350"/>
                      </a:lnTo>
                      <a:lnTo>
                        <a:pt x="50" y="324"/>
                      </a:lnTo>
                      <a:lnTo>
                        <a:pt x="40" y="296"/>
                      </a:lnTo>
                      <a:lnTo>
                        <a:pt x="30" y="270"/>
                      </a:lnTo>
                      <a:lnTo>
                        <a:pt x="19" y="242"/>
                      </a:lnTo>
                      <a:lnTo>
                        <a:pt x="11" y="217"/>
                      </a:lnTo>
                      <a:lnTo>
                        <a:pt x="4" y="194"/>
                      </a:lnTo>
                      <a:lnTo>
                        <a:pt x="0" y="173"/>
                      </a:lnTo>
                      <a:lnTo>
                        <a:pt x="17" y="156"/>
                      </a:lnTo>
                      <a:lnTo>
                        <a:pt x="32" y="142"/>
                      </a:lnTo>
                      <a:lnTo>
                        <a:pt x="50" y="126"/>
                      </a:lnTo>
                      <a:lnTo>
                        <a:pt x="71" y="108"/>
                      </a:lnTo>
                      <a:lnTo>
                        <a:pt x="95" y="89"/>
                      </a:lnTo>
                      <a:lnTo>
                        <a:pt x="120" y="69"/>
                      </a:lnTo>
                      <a:lnTo>
                        <a:pt x="148" y="51"/>
                      </a:lnTo>
                      <a:lnTo>
                        <a:pt x="178" y="32"/>
                      </a:lnTo>
                      <a:lnTo>
                        <a:pt x="208" y="15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19"/>
                <p:cNvSpPr>
                  <a:spLocks/>
                </p:cNvSpPr>
                <p:nvPr/>
              </p:nvSpPr>
              <p:spPr bwMode="auto">
                <a:xfrm>
                  <a:off x="4119563" y="2693988"/>
                  <a:ext cx="641350" cy="581025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45" y="4"/>
                    </a:cxn>
                    <a:cxn ang="0">
                      <a:pos x="81" y="6"/>
                    </a:cxn>
                    <a:cxn ang="0">
                      <a:pos x="120" y="8"/>
                    </a:cxn>
                    <a:cxn ang="0">
                      <a:pos x="158" y="10"/>
                    </a:cxn>
                    <a:cxn ang="0">
                      <a:pos x="183" y="10"/>
                    </a:cxn>
                    <a:cxn ang="0">
                      <a:pos x="206" y="11"/>
                    </a:cxn>
                    <a:cxn ang="0">
                      <a:pos x="225" y="11"/>
                    </a:cxn>
                    <a:cxn ang="0">
                      <a:pos x="240" y="12"/>
                    </a:cxn>
                    <a:cxn ang="0">
                      <a:pos x="250" y="12"/>
                    </a:cxn>
                    <a:cxn ang="0">
                      <a:pos x="255" y="21"/>
                    </a:cxn>
                    <a:cxn ang="0">
                      <a:pos x="263" y="35"/>
                    </a:cxn>
                    <a:cxn ang="0">
                      <a:pos x="273" y="52"/>
                    </a:cxn>
                    <a:cxn ang="0">
                      <a:pos x="285" y="73"/>
                    </a:cxn>
                    <a:cxn ang="0">
                      <a:pos x="297" y="96"/>
                    </a:cxn>
                    <a:cxn ang="0">
                      <a:pos x="327" y="144"/>
                    </a:cxn>
                    <a:cxn ang="0">
                      <a:pos x="343" y="168"/>
                    </a:cxn>
                    <a:cxn ang="0">
                      <a:pos x="360" y="191"/>
                    </a:cxn>
                    <a:cxn ang="0">
                      <a:pos x="374" y="212"/>
                    </a:cxn>
                    <a:cxn ang="0">
                      <a:pos x="391" y="231"/>
                    </a:cxn>
                    <a:cxn ang="0">
                      <a:pos x="404" y="246"/>
                    </a:cxn>
                    <a:cxn ang="0">
                      <a:pos x="396" y="254"/>
                    </a:cxn>
                    <a:cxn ang="0">
                      <a:pos x="386" y="265"/>
                    </a:cxn>
                    <a:cxn ang="0">
                      <a:pos x="372" y="279"/>
                    </a:cxn>
                    <a:cxn ang="0">
                      <a:pos x="340" y="309"/>
                    </a:cxn>
                    <a:cxn ang="0">
                      <a:pos x="322" y="325"/>
                    </a:cxn>
                    <a:cxn ang="0">
                      <a:pos x="303" y="340"/>
                    </a:cxn>
                    <a:cxn ang="0">
                      <a:pos x="286" y="355"/>
                    </a:cxn>
                    <a:cxn ang="0">
                      <a:pos x="269" y="366"/>
                    </a:cxn>
                    <a:cxn ang="0">
                      <a:pos x="232" y="355"/>
                    </a:cxn>
                    <a:cxn ang="0">
                      <a:pos x="195" y="341"/>
                    </a:cxn>
                    <a:cxn ang="0">
                      <a:pos x="162" y="324"/>
                    </a:cxn>
                    <a:cxn ang="0">
                      <a:pos x="130" y="307"/>
                    </a:cxn>
                    <a:cxn ang="0">
                      <a:pos x="100" y="288"/>
                    </a:cxn>
                    <a:cxn ang="0">
                      <a:pos x="74" y="270"/>
                    </a:cxn>
                    <a:cxn ang="0">
                      <a:pos x="53" y="254"/>
                    </a:cxn>
                    <a:cxn ang="0">
                      <a:pos x="39" y="243"/>
                    </a:cxn>
                    <a:cxn ang="0">
                      <a:pos x="28" y="234"/>
                    </a:cxn>
                    <a:cxn ang="0">
                      <a:pos x="19" y="227"/>
                    </a:cxn>
                    <a:cxn ang="0">
                      <a:pos x="15" y="222"/>
                    </a:cxn>
                    <a:cxn ang="0">
                      <a:pos x="7" y="183"/>
                    </a:cxn>
                    <a:cxn ang="0">
                      <a:pos x="1" y="147"/>
                    </a:cxn>
                    <a:cxn ang="0">
                      <a:pos x="0" y="112"/>
                    </a:cxn>
                    <a:cxn ang="0">
                      <a:pos x="1" y="81"/>
                    </a:cxn>
                    <a:cxn ang="0">
                      <a:pos x="3" y="53"/>
                    </a:cxn>
                    <a:cxn ang="0">
                      <a:pos x="7" y="30"/>
                    </a:cxn>
                    <a:cxn ang="0">
                      <a:pos x="10" y="13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404" h="366">
                      <a:moveTo>
                        <a:pt x="14" y="0"/>
                      </a:moveTo>
                      <a:lnTo>
                        <a:pt x="45" y="4"/>
                      </a:lnTo>
                      <a:lnTo>
                        <a:pt x="81" y="6"/>
                      </a:lnTo>
                      <a:lnTo>
                        <a:pt x="120" y="8"/>
                      </a:lnTo>
                      <a:lnTo>
                        <a:pt x="158" y="10"/>
                      </a:lnTo>
                      <a:lnTo>
                        <a:pt x="183" y="10"/>
                      </a:lnTo>
                      <a:lnTo>
                        <a:pt x="206" y="11"/>
                      </a:lnTo>
                      <a:lnTo>
                        <a:pt x="225" y="11"/>
                      </a:lnTo>
                      <a:lnTo>
                        <a:pt x="240" y="12"/>
                      </a:lnTo>
                      <a:lnTo>
                        <a:pt x="250" y="12"/>
                      </a:lnTo>
                      <a:lnTo>
                        <a:pt x="255" y="21"/>
                      </a:lnTo>
                      <a:lnTo>
                        <a:pt x="263" y="35"/>
                      </a:lnTo>
                      <a:lnTo>
                        <a:pt x="273" y="52"/>
                      </a:lnTo>
                      <a:lnTo>
                        <a:pt x="285" y="73"/>
                      </a:lnTo>
                      <a:lnTo>
                        <a:pt x="297" y="96"/>
                      </a:lnTo>
                      <a:lnTo>
                        <a:pt x="327" y="144"/>
                      </a:lnTo>
                      <a:lnTo>
                        <a:pt x="343" y="168"/>
                      </a:lnTo>
                      <a:lnTo>
                        <a:pt x="360" y="191"/>
                      </a:lnTo>
                      <a:lnTo>
                        <a:pt x="374" y="212"/>
                      </a:lnTo>
                      <a:lnTo>
                        <a:pt x="391" y="231"/>
                      </a:lnTo>
                      <a:lnTo>
                        <a:pt x="404" y="246"/>
                      </a:lnTo>
                      <a:lnTo>
                        <a:pt x="396" y="254"/>
                      </a:lnTo>
                      <a:lnTo>
                        <a:pt x="386" y="265"/>
                      </a:lnTo>
                      <a:lnTo>
                        <a:pt x="372" y="279"/>
                      </a:lnTo>
                      <a:lnTo>
                        <a:pt x="340" y="309"/>
                      </a:lnTo>
                      <a:lnTo>
                        <a:pt x="322" y="325"/>
                      </a:lnTo>
                      <a:lnTo>
                        <a:pt x="303" y="340"/>
                      </a:lnTo>
                      <a:lnTo>
                        <a:pt x="286" y="355"/>
                      </a:lnTo>
                      <a:lnTo>
                        <a:pt x="269" y="366"/>
                      </a:lnTo>
                      <a:lnTo>
                        <a:pt x="232" y="355"/>
                      </a:lnTo>
                      <a:lnTo>
                        <a:pt x="195" y="341"/>
                      </a:lnTo>
                      <a:lnTo>
                        <a:pt x="162" y="324"/>
                      </a:lnTo>
                      <a:lnTo>
                        <a:pt x="130" y="307"/>
                      </a:lnTo>
                      <a:lnTo>
                        <a:pt x="100" y="288"/>
                      </a:lnTo>
                      <a:lnTo>
                        <a:pt x="74" y="270"/>
                      </a:lnTo>
                      <a:lnTo>
                        <a:pt x="53" y="254"/>
                      </a:lnTo>
                      <a:lnTo>
                        <a:pt x="39" y="243"/>
                      </a:lnTo>
                      <a:lnTo>
                        <a:pt x="28" y="234"/>
                      </a:lnTo>
                      <a:lnTo>
                        <a:pt x="19" y="227"/>
                      </a:lnTo>
                      <a:lnTo>
                        <a:pt x="15" y="222"/>
                      </a:lnTo>
                      <a:lnTo>
                        <a:pt x="7" y="183"/>
                      </a:lnTo>
                      <a:lnTo>
                        <a:pt x="1" y="147"/>
                      </a:lnTo>
                      <a:lnTo>
                        <a:pt x="0" y="112"/>
                      </a:lnTo>
                      <a:lnTo>
                        <a:pt x="1" y="81"/>
                      </a:lnTo>
                      <a:lnTo>
                        <a:pt x="3" y="53"/>
                      </a:lnTo>
                      <a:lnTo>
                        <a:pt x="7" y="30"/>
                      </a:lnTo>
                      <a:lnTo>
                        <a:pt x="10" y="1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Freeform 20"/>
                <p:cNvSpPr>
                  <a:spLocks/>
                </p:cNvSpPr>
                <p:nvPr/>
              </p:nvSpPr>
              <p:spPr bwMode="auto">
                <a:xfrm>
                  <a:off x="3771901" y="1555751"/>
                  <a:ext cx="387350" cy="663575"/>
                </a:xfrm>
                <a:custGeom>
                  <a:avLst/>
                  <a:gdLst/>
                  <a:ahLst/>
                  <a:cxnLst>
                    <a:cxn ang="0">
                      <a:pos x="239" y="0"/>
                    </a:cxn>
                    <a:cxn ang="0">
                      <a:pos x="235" y="34"/>
                    </a:cxn>
                    <a:cxn ang="0">
                      <a:pos x="233" y="66"/>
                    </a:cxn>
                    <a:cxn ang="0">
                      <a:pos x="233" y="95"/>
                    </a:cxn>
                    <a:cxn ang="0">
                      <a:pos x="235" y="120"/>
                    </a:cxn>
                    <a:cxn ang="0">
                      <a:pos x="238" y="141"/>
                    </a:cxn>
                    <a:cxn ang="0">
                      <a:pos x="242" y="158"/>
                    </a:cxn>
                    <a:cxn ang="0">
                      <a:pos x="244" y="168"/>
                    </a:cxn>
                    <a:cxn ang="0">
                      <a:pos x="226" y="187"/>
                    </a:cxn>
                    <a:cxn ang="0">
                      <a:pos x="208" y="210"/>
                    </a:cxn>
                    <a:cxn ang="0">
                      <a:pos x="192" y="235"/>
                    </a:cxn>
                    <a:cxn ang="0">
                      <a:pos x="176" y="262"/>
                    </a:cxn>
                    <a:cxn ang="0">
                      <a:pos x="161" y="289"/>
                    </a:cxn>
                    <a:cxn ang="0">
                      <a:pos x="147" y="317"/>
                    </a:cxn>
                    <a:cxn ang="0">
                      <a:pos x="136" y="344"/>
                    </a:cxn>
                    <a:cxn ang="0">
                      <a:pos x="126" y="369"/>
                    </a:cxn>
                    <a:cxn ang="0">
                      <a:pos x="116" y="389"/>
                    </a:cxn>
                    <a:cxn ang="0">
                      <a:pos x="111" y="407"/>
                    </a:cxn>
                    <a:cxn ang="0">
                      <a:pos x="106" y="418"/>
                    </a:cxn>
                    <a:cxn ang="0">
                      <a:pos x="16" y="404"/>
                    </a:cxn>
                    <a:cxn ang="0">
                      <a:pos x="0" y="402"/>
                    </a:cxn>
                    <a:cxn ang="0">
                      <a:pos x="12" y="335"/>
                    </a:cxn>
                    <a:cxn ang="0">
                      <a:pos x="28" y="268"/>
                    </a:cxn>
                    <a:cxn ang="0">
                      <a:pos x="47" y="213"/>
                    </a:cxn>
                    <a:cxn ang="0">
                      <a:pos x="72" y="160"/>
                    </a:cxn>
                    <a:cxn ang="0">
                      <a:pos x="99" y="110"/>
                    </a:cxn>
                    <a:cxn ang="0">
                      <a:pos x="130" y="61"/>
                    </a:cxn>
                    <a:cxn ang="0">
                      <a:pos x="237" y="3"/>
                    </a:cxn>
                    <a:cxn ang="0">
                      <a:pos x="239" y="0"/>
                    </a:cxn>
                  </a:cxnLst>
                  <a:rect l="0" t="0" r="r" b="b"/>
                  <a:pathLst>
                    <a:path w="244" h="418">
                      <a:moveTo>
                        <a:pt x="239" y="0"/>
                      </a:moveTo>
                      <a:lnTo>
                        <a:pt x="235" y="34"/>
                      </a:lnTo>
                      <a:lnTo>
                        <a:pt x="233" y="66"/>
                      </a:lnTo>
                      <a:lnTo>
                        <a:pt x="233" y="95"/>
                      </a:lnTo>
                      <a:lnTo>
                        <a:pt x="235" y="120"/>
                      </a:lnTo>
                      <a:lnTo>
                        <a:pt x="238" y="141"/>
                      </a:lnTo>
                      <a:lnTo>
                        <a:pt x="242" y="158"/>
                      </a:lnTo>
                      <a:lnTo>
                        <a:pt x="244" y="168"/>
                      </a:lnTo>
                      <a:lnTo>
                        <a:pt x="226" y="187"/>
                      </a:lnTo>
                      <a:lnTo>
                        <a:pt x="208" y="210"/>
                      </a:lnTo>
                      <a:lnTo>
                        <a:pt x="192" y="235"/>
                      </a:lnTo>
                      <a:lnTo>
                        <a:pt x="176" y="262"/>
                      </a:lnTo>
                      <a:lnTo>
                        <a:pt x="161" y="289"/>
                      </a:lnTo>
                      <a:lnTo>
                        <a:pt x="147" y="317"/>
                      </a:lnTo>
                      <a:lnTo>
                        <a:pt x="136" y="344"/>
                      </a:lnTo>
                      <a:lnTo>
                        <a:pt x="126" y="369"/>
                      </a:lnTo>
                      <a:lnTo>
                        <a:pt x="116" y="389"/>
                      </a:lnTo>
                      <a:lnTo>
                        <a:pt x="111" y="407"/>
                      </a:lnTo>
                      <a:lnTo>
                        <a:pt x="106" y="418"/>
                      </a:lnTo>
                      <a:lnTo>
                        <a:pt x="16" y="404"/>
                      </a:lnTo>
                      <a:lnTo>
                        <a:pt x="0" y="402"/>
                      </a:lnTo>
                      <a:lnTo>
                        <a:pt x="12" y="335"/>
                      </a:lnTo>
                      <a:lnTo>
                        <a:pt x="28" y="268"/>
                      </a:lnTo>
                      <a:lnTo>
                        <a:pt x="47" y="213"/>
                      </a:lnTo>
                      <a:lnTo>
                        <a:pt x="72" y="160"/>
                      </a:lnTo>
                      <a:lnTo>
                        <a:pt x="99" y="110"/>
                      </a:lnTo>
                      <a:lnTo>
                        <a:pt x="130" y="61"/>
                      </a:lnTo>
                      <a:lnTo>
                        <a:pt x="237" y="3"/>
                      </a:lnTo>
                      <a:lnTo>
                        <a:pt x="23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Freeform 21"/>
                <p:cNvSpPr>
                  <a:spLocks/>
                </p:cNvSpPr>
                <p:nvPr/>
              </p:nvSpPr>
              <p:spPr bwMode="auto">
                <a:xfrm>
                  <a:off x="4573588" y="1158876"/>
                  <a:ext cx="693738" cy="114300"/>
                </a:xfrm>
                <a:custGeom>
                  <a:avLst/>
                  <a:gdLst/>
                  <a:ahLst/>
                  <a:cxnLst>
                    <a:cxn ang="0">
                      <a:pos x="224" y="0"/>
                    </a:cxn>
                    <a:cxn ang="0">
                      <a:pos x="295" y="4"/>
                    </a:cxn>
                    <a:cxn ang="0">
                      <a:pos x="367" y="14"/>
                    </a:cxn>
                    <a:cxn ang="0">
                      <a:pos x="437" y="32"/>
                    </a:cxn>
                    <a:cxn ang="0">
                      <a:pos x="386" y="36"/>
                    </a:cxn>
                    <a:cxn ang="0">
                      <a:pos x="352" y="41"/>
                    </a:cxn>
                    <a:cxn ang="0">
                      <a:pos x="320" y="46"/>
                    </a:cxn>
                    <a:cxn ang="0">
                      <a:pos x="291" y="52"/>
                    </a:cxn>
                    <a:cxn ang="0">
                      <a:pos x="265" y="59"/>
                    </a:cxn>
                    <a:cxn ang="0">
                      <a:pos x="245" y="65"/>
                    </a:cxn>
                    <a:cxn ang="0">
                      <a:pos x="229" y="68"/>
                    </a:cxn>
                    <a:cxn ang="0">
                      <a:pos x="220" y="72"/>
                    </a:cxn>
                    <a:cxn ang="0">
                      <a:pos x="185" y="63"/>
                    </a:cxn>
                    <a:cxn ang="0">
                      <a:pos x="149" y="57"/>
                    </a:cxn>
                    <a:cxn ang="0">
                      <a:pos x="114" y="53"/>
                    </a:cxn>
                    <a:cxn ang="0">
                      <a:pos x="78" y="53"/>
                    </a:cxn>
                    <a:cxn ang="0">
                      <a:pos x="47" y="55"/>
                    </a:cxn>
                    <a:cxn ang="0">
                      <a:pos x="21" y="57"/>
                    </a:cxn>
                    <a:cxn ang="0">
                      <a:pos x="0" y="59"/>
                    </a:cxn>
                    <a:cxn ang="0">
                      <a:pos x="10" y="40"/>
                    </a:cxn>
                    <a:cxn ang="0">
                      <a:pos x="14" y="32"/>
                    </a:cxn>
                    <a:cxn ang="0">
                      <a:pos x="83" y="14"/>
                    </a:cxn>
                    <a:cxn ang="0">
                      <a:pos x="153" y="4"/>
                    </a:cxn>
                    <a:cxn ang="0">
                      <a:pos x="224" y="0"/>
                    </a:cxn>
                  </a:cxnLst>
                  <a:rect l="0" t="0" r="r" b="b"/>
                  <a:pathLst>
                    <a:path w="437" h="72">
                      <a:moveTo>
                        <a:pt x="224" y="0"/>
                      </a:moveTo>
                      <a:lnTo>
                        <a:pt x="295" y="4"/>
                      </a:lnTo>
                      <a:lnTo>
                        <a:pt x="367" y="14"/>
                      </a:lnTo>
                      <a:lnTo>
                        <a:pt x="437" y="32"/>
                      </a:lnTo>
                      <a:lnTo>
                        <a:pt x="386" y="36"/>
                      </a:lnTo>
                      <a:lnTo>
                        <a:pt x="352" y="41"/>
                      </a:lnTo>
                      <a:lnTo>
                        <a:pt x="320" y="46"/>
                      </a:lnTo>
                      <a:lnTo>
                        <a:pt x="291" y="52"/>
                      </a:lnTo>
                      <a:lnTo>
                        <a:pt x="265" y="59"/>
                      </a:lnTo>
                      <a:lnTo>
                        <a:pt x="245" y="65"/>
                      </a:lnTo>
                      <a:lnTo>
                        <a:pt x="229" y="68"/>
                      </a:lnTo>
                      <a:lnTo>
                        <a:pt x="220" y="72"/>
                      </a:lnTo>
                      <a:lnTo>
                        <a:pt x="185" y="63"/>
                      </a:lnTo>
                      <a:lnTo>
                        <a:pt x="149" y="57"/>
                      </a:lnTo>
                      <a:lnTo>
                        <a:pt x="114" y="53"/>
                      </a:lnTo>
                      <a:lnTo>
                        <a:pt x="78" y="53"/>
                      </a:lnTo>
                      <a:lnTo>
                        <a:pt x="47" y="55"/>
                      </a:lnTo>
                      <a:lnTo>
                        <a:pt x="21" y="57"/>
                      </a:lnTo>
                      <a:lnTo>
                        <a:pt x="0" y="59"/>
                      </a:lnTo>
                      <a:lnTo>
                        <a:pt x="10" y="40"/>
                      </a:lnTo>
                      <a:lnTo>
                        <a:pt x="14" y="32"/>
                      </a:lnTo>
                      <a:lnTo>
                        <a:pt x="83" y="14"/>
                      </a:lnTo>
                      <a:lnTo>
                        <a:pt x="153" y="4"/>
                      </a:lnTo>
                      <a:lnTo>
                        <a:pt x="22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Freeform 22"/>
                <p:cNvSpPr>
                  <a:spLocks/>
                </p:cNvSpPr>
                <p:nvPr/>
              </p:nvSpPr>
              <p:spPr bwMode="auto">
                <a:xfrm>
                  <a:off x="5729288" y="1473201"/>
                  <a:ext cx="346075" cy="649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8" y="38"/>
                    </a:cxn>
                    <a:cxn ang="0">
                      <a:pos x="73" y="80"/>
                    </a:cxn>
                    <a:cxn ang="0">
                      <a:pos x="101" y="117"/>
                    </a:cxn>
                    <a:cxn ang="0">
                      <a:pos x="126" y="155"/>
                    </a:cxn>
                    <a:cxn ang="0">
                      <a:pos x="149" y="195"/>
                    </a:cxn>
                    <a:cxn ang="0">
                      <a:pos x="178" y="257"/>
                    </a:cxn>
                    <a:cxn ang="0">
                      <a:pos x="201" y="322"/>
                    </a:cxn>
                    <a:cxn ang="0">
                      <a:pos x="218" y="386"/>
                    </a:cxn>
                    <a:cxn ang="0">
                      <a:pos x="170" y="409"/>
                    </a:cxn>
                    <a:cxn ang="0">
                      <a:pos x="161" y="387"/>
                    </a:cxn>
                    <a:cxn ang="0">
                      <a:pos x="149" y="364"/>
                    </a:cxn>
                    <a:cxn ang="0">
                      <a:pos x="135" y="341"/>
                    </a:cxn>
                    <a:cxn ang="0">
                      <a:pos x="120" y="317"/>
                    </a:cxn>
                    <a:cxn ang="0">
                      <a:pos x="88" y="269"/>
                    </a:cxn>
                    <a:cxn ang="0">
                      <a:pos x="72" y="247"/>
                    </a:cxn>
                    <a:cxn ang="0">
                      <a:pos x="58" y="227"/>
                    </a:cxn>
                    <a:cxn ang="0">
                      <a:pos x="44" y="210"/>
                    </a:cxn>
                    <a:cxn ang="0">
                      <a:pos x="33" y="195"/>
                    </a:cxn>
                    <a:cxn ang="0">
                      <a:pos x="25" y="185"/>
                    </a:cxn>
                    <a:cxn ang="0">
                      <a:pos x="19" y="178"/>
                    </a:cxn>
                    <a:cxn ang="0">
                      <a:pos x="4" y="4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8" h="409">
                      <a:moveTo>
                        <a:pt x="0" y="0"/>
                      </a:moveTo>
                      <a:lnTo>
                        <a:pt x="38" y="38"/>
                      </a:lnTo>
                      <a:lnTo>
                        <a:pt x="73" y="80"/>
                      </a:lnTo>
                      <a:lnTo>
                        <a:pt x="101" y="117"/>
                      </a:lnTo>
                      <a:lnTo>
                        <a:pt x="126" y="155"/>
                      </a:lnTo>
                      <a:lnTo>
                        <a:pt x="149" y="195"/>
                      </a:lnTo>
                      <a:lnTo>
                        <a:pt x="178" y="257"/>
                      </a:lnTo>
                      <a:lnTo>
                        <a:pt x="201" y="322"/>
                      </a:lnTo>
                      <a:lnTo>
                        <a:pt x="218" y="386"/>
                      </a:lnTo>
                      <a:lnTo>
                        <a:pt x="170" y="409"/>
                      </a:lnTo>
                      <a:lnTo>
                        <a:pt x="161" y="387"/>
                      </a:lnTo>
                      <a:lnTo>
                        <a:pt x="149" y="364"/>
                      </a:lnTo>
                      <a:lnTo>
                        <a:pt x="135" y="341"/>
                      </a:lnTo>
                      <a:lnTo>
                        <a:pt x="120" y="317"/>
                      </a:lnTo>
                      <a:lnTo>
                        <a:pt x="88" y="269"/>
                      </a:lnTo>
                      <a:lnTo>
                        <a:pt x="72" y="247"/>
                      </a:lnTo>
                      <a:lnTo>
                        <a:pt x="58" y="227"/>
                      </a:lnTo>
                      <a:lnTo>
                        <a:pt x="44" y="210"/>
                      </a:lnTo>
                      <a:lnTo>
                        <a:pt x="33" y="195"/>
                      </a:lnTo>
                      <a:lnTo>
                        <a:pt x="25" y="185"/>
                      </a:lnTo>
                      <a:lnTo>
                        <a:pt x="19" y="178"/>
                      </a:lnTo>
                      <a:lnTo>
                        <a:pt x="4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88" name="Group 187"/>
            <p:cNvGrpSpPr/>
            <p:nvPr/>
          </p:nvGrpSpPr>
          <p:grpSpPr>
            <a:xfrm rot="2240044">
              <a:off x="7488467" y="3742067"/>
              <a:ext cx="1293371" cy="1516179"/>
              <a:chOff x="8761413" y="381000"/>
              <a:chExt cx="1889125" cy="2214563"/>
            </a:xfrm>
            <a:effectLst/>
          </p:grpSpPr>
          <p:sp>
            <p:nvSpPr>
              <p:cNvPr id="18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8761413" y="381000"/>
                <a:ext cx="1889125" cy="2214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Rectangle 5"/>
              <p:cNvSpPr>
                <a:spLocks noChangeArrowheads="1"/>
              </p:cNvSpPr>
              <p:nvPr/>
            </p:nvSpPr>
            <p:spPr bwMode="auto">
              <a:xfrm>
                <a:off x="8761413" y="381000"/>
                <a:ext cx="1884363" cy="2211388"/>
              </a:xfrm>
              <a:prstGeom prst="rect">
                <a:avLst/>
              </a:prstGeom>
              <a:no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6"/>
              <p:cNvSpPr>
                <a:spLocks/>
              </p:cNvSpPr>
              <p:nvPr/>
            </p:nvSpPr>
            <p:spPr bwMode="auto">
              <a:xfrm>
                <a:off x="10217151" y="557213"/>
                <a:ext cx="398463" cy="431800"/>
              </a:xfrm>
              <a:custGeom>
                <a:avLst/>
                <a:gdLst/>
                <a:ahLst/>
                <a:cxnLst>
                  <a:cxn ang="0">
                    <a:pos x="213" y="0"/>
                  </a:cxn>
                  <a:cxn ang="0">
                    <a:pos x="251" y="30"/>
                  </a:cxn>
                  <a:cxn ang="0">
                    <a:pos x="163" y="272"/>
                  </a:cxn>
                  <a:cxn ang="0">
                    <a:pos x="55" y="251"/>
                  </a:cxn>
                  <a:cxn ang="0">
                    <a:pos x="0" y="147"/>
                  </a:cxn>
                  <a:cxn ang="0">
                    <a:pos x="213" y="0"/>
                  </a:cxn>
                </a:cxnLst>
                <a:rect l="0" t="0" r="r" b="b"/>
                <a:pathLst>
                  <a:path w="251" h="272">
                    <a:moveTo>
                      <a:pt x="213" y="0"/>
                    </a:moveTo>
                    <a:lnTo>
                      <a:pt x="251" y="30"/>
                    </a:lnTo>
                    <a:lnTo>
                      <a:pt x="163" y="272"/>
                    </a:lnTo>
                    <a:lnTo>
                      <a:pt x="55" y="251"/>
                    </a:lnTo>
                    <a:lnTo>
                      <a:pt x="0" y="147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EBE7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7"/>
              <p:cNvSpPr>
                <a:spLocks/>
              </p:cNvSpPr>
              <p:nvPr/>
            </p:nvSpPr>
            <p:spPr bwMode="auto">
              <a:xfrm>
                <a:off x="10515601" y="501650"/>
                <a:ext cx="131763" cy="149225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80" y="0"/>
                  </a:cxn>
                  <a:cxn ang="0">
                    <a:pos x="82" y="1"/>
                  </a:cxn>
                  <a:cxn ang="0">
                    <a:pos x="83" y="4"/>
                  </a:cxn>
                  <a:cxn ang="0">
                    <a:pos x="83" y="9"/>
                  </a:cxn>
                  <a:cxn ang="0">
                    <a:pos x="83" y="11"/>
                  </a:cxn>
                  <a:cxn ang="0">
                    <a:pos x="67" y="53"/>
                  </a:cxn>
                  <a:cxn ang="0">
                    <a:pos x="52" y="94"/>
                  </a:cxn>
                  <a:cxn ang="0">
                    <a:pos x="48" y="91"/>
                  </a:cxn>
                  <a:cxn ang="0">
                    <a:pos x="44" y="89"/>
                  </a:cxn>
                  <a:cxn ang="0">
                    <a:pos x="41" y="88"/>
                  </a:cxn>
                  <a:cxn ang="0">
                    <a:pos x="38" y="86"/>
                  </a:cxn>
                  <a:cxn ang="0">
                    <a:pos x="33" y="85"/>
                  </a:cxn>
                  <a:cxn ang="0">
                    <a:pos x="26" y="82"/>
                  </a:cxn>
                  <a:cxn ang="0">
                    <a:pos x="21" y="79"/>
                  </a:cxn>
                  <a:cxn ang="0">
                    <a:pos x="16" y="75"/>
                  </a:cxn>
                  <a:cxn ang="0">
                    <a:pos x="12" y="69"/>
                  </a:cxn>
                  <a:cxn ang="0">
                    <a:pos x="4" y="57"/>
                  </a:cxn>
                  <a:cxn ang="0">
                    <a:pos x="0" y="52"/>
                  </a:cxn>
                  <a:cxn ang="0">
                    <a:pos x="1" y="51"/>
                  </a:cxn>
                  <a:cxn ang="0">
                    <a:pos x="3" y="50"/>
                  </a:cxn>
                  <a:cxn ang="0">
                    <a:pos x="5" y="49"/>
                  </a:cxn>
                  <a:cxn ang="0">
                    <a:pos x="7" y="47"/>
                  </a:cxn>
                  <a:cxn ang="0">
                    <a:pos x="8" y="46"/>
                  </a:cxn>
                  <a:cxn ang="0">
                    <a:pos x="9" y="45"/>
                  </a:cxn>
                  <a:cxn ang="0">
                    <a:pos x="51" y="17"/>
                  </a:cxn>
                  <a:cxn ang="0">
                    <a:pos x="57" y="13"/>
                  </a:cxn>
                  <a:cxn ang="0">
                    <a:pos x="67" y="6"/>
                  </a:cxn>
                  <a:cxn ang="0">
                    <a:pos x="72" y="2"/>
                  </a:cxn>
                  <a:cxn ang="0">
                    <a:pos x="76" y="0"/>
                  </a:cxn>
                </a:cxnLst>
                <a:rect l="0" t="0" r="r" b="b"/>
                <a:pathLst>
                  <a:path w="83" h="94">
                    <a:moveTo>
                      <a:pt x="76" y="0"/>
                    </a:moveTo>
                    <a:lnTo>
                      <a:pt x="80" y="0"/>
                    </a:lnTo>
                    <a:lnTo>
                      <a:pt x="82" y="1"/>
                    </a:lnTo>
                    <a:lnTo>
                      <a:pt x="83" y="4"/>
                    </a:lnTo>
                    <a:lnTo>
                      <a:pt x="83" y="9"/>
                    </a:lnTo>
                    <a:lnTo>
                      <a:pt x="83" y="11"/>
                    </a:lnTo>
                    <a:lnTo>
                      <a:pt x="67" y="53"/>
                    </a:lnTo>
                    <a:lnTo>
                      <a:pt x="52" y="94"/>
                    </a:lnTo>
                    <a:lnTo>
                      <a:pt x="48" y="91"/>
                    </a:lnTo>
                    <a:lnTo>
                      <a:pt x="44" y="89"/>
                    </a:lnTo>
                    <a:lnTo>
                      <a:pt x="41" y="88"/>
                    </a:lnTo>
                    <a:lnTo>
                      <a:pt x="38" y="86"/>
                    </a:lnTo>
                    <a:lnTo>
                      <a:pt x="33" y="85"/>
                    </a:lnTo>
                    <a:lnTo>
                      <a:pt x="26" y="82"/>
                    </a:lnTo>
                    <a:lnTo>
                      <a:pt x="21" y="79"/>
                    </a:lnTo>
                    <a:lnTo>
                      <a:pt x="16" y="75"/>
                    </a:lnTo>
                    <a:lnTo>
                      <a:pt x="12" y="69"/>
                    </a:lnTo>
                    <a:lnTo>
                      <a:pt x="4" y="57"/>
                    </a:lnTo>
                    <a:lnTo>
                      <a:pt x="0" y="52"/>
                    </a:lnTo>
                    <a:lnTo>
                      <a:pt x="1" y="51"/>
                    </a:lnTo>
                    <a:lnTo>
                      <a:pt x="3" y="50"/>
                    </a:lnTo>
                    <a:lnTo>
                      <a:pt x="5" y="49"/>
                    </a:lnTo>
                    <a:lnTo>
                      <a:pt x="7" y="47"/>
                    </a:lnTo>
                    <a:lnTo>
                      <a:pt x="8" y="46"/>
                    </a:lnTo>
                    <a:lnTo>
                      <a:pt x="9" y="45"/>
                    </a:lnTo>
                    <a:lnTo>
                      <a:pt x="51" y="17"/>
                    </a:lnTo>
                    <a:lnTo>
                      <a:pt x="57" y="13"/>
                    </a:lnTo>
                    <a:lnTo>
                      <a:pt x="67" y="6"/>
                    </a:lnTo>
                    <a:lnTo>
                      <a:pt x="72" y="2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5478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8"/>
              <p:cNvSpPr>
                <a:spLocks/>
              </p:cNvSpPr>
              <p:nvPr/>
            </p:nvSpPr>
            <p:spPr bwMode="auto">
              <a:xfrm>
                <a:off x="9115426" y="908050"/>
                <a:ext cx="1368425" cy="1662113"/>
              </a:xfrm>
              <a:custGeom>
                <a:avLst/>
                <a:gdLst/>
                <a:ahLst/>
                <a:cxnLst>
                  <a:cxn ang="0">
                    <a:pos x="838" y="0"/>
                  </a:cxn>
                  <a:cxn ang="0">
                    <a:pos x="845" y="2"/>
                  </a:cxn>
                  <a:cxn ang="0">
                    <a:pos x="852" y="5"/>
                  </a:cxn>
                  <a:cxn ang="0">
                    <a:pos x="856" y="10"/>
                  </a:cxn>
                  <a:cxn ang="0">
                    <a:pos x="859" y="15"/>
                  </a:cxn>
                  <a:cxn ang="0">
                    <a:pos x="861" y="22"/>
                  </a:cxn>
                  <a:cxn ang="0">
                    <a:pos x="862" y="29"/>
                  </a:cxn>
                  <a:cxn ang="0">
                    <a:pos x="861" y="37"/>
                  </a:cxn>
                  <a:cxn ang="0">
                    <a:pos x="859" y="46"/>
                  </a:cxn>
                  <a:cxn ang="0">
                    <a:pos x="856" y="54"/>
                  </a:cxn>
                  <a:cxn ang="0">
                    <a:pos x="851" y="62"/>
                  </a:cxn>
                  <a:cxn ang="0">
                    <a:pos x="846" y="71"/>
                  </a:cxn>
                  <a:cxn ang="0">
                    <a:pos x="844" y="72"/>
                  </a:cxn>
                  <a:cxn ang="0">
                    <a:pos x="843" y="74"/>
                  </a:cxn>
                  <a:cxn ang="0">
                    <a:pos x="124" y="1003"/>
                  </a:cxn>
                  <a:cxn ang="0">
                    <a:pos x="0" y="1047"/>
                  </a:cxn>
                  <a:cxn ang="0">
                    <a:pos x="787" y="31"/>
                  </a:cxn>
                  <a:cxn ang="0">
                    <a:pos x="789" y="27"/>
                  </a:cxn>
                  <a:cxn ang="0">
                    <a:pos x="797" y="19"/>
                  </a:cxn>
                  <a:cxn ang="0">
                    <a:pos x="805" y="12"/>
                  </a:cxn>
                  <a:cxn ang="0">
                    <a:pos x="814" y="6"/>
                  </a:cxn>
                  <a:cxn ang="0">
                    <a:pos x="822" y="2"/>
                  </a:cxn>
                  <a:cxn ang="0">
                    <a:pos x="830" y="0"/>
                  </a:cxn>
                  <a:cxn ang="0">
                    <a:pos x="838" y="0"/>
                  </a:cxn>
                </a:cxnLst>
                <a:rect l="0" t="0" r="r" b="b"/>
                <a:pathLst>
                  <a:path w="862" h="1047">
                    <a:moveTo>
                      <a:pt x="838" y="0"/>
                    </a:moveTo>
                    <a:lnTo>
                      <a:pt x="845" y="2"/>
                    </a:lnTo>
                    <a:lnTo>
                      <a:pt x="852" y="5"/>
                    </a:lnTo>
                    <a:lnTo>
                      <a:pt x="856" y="10"/>
                    </a:lnTo>
                    <a:lnTo>
                      <a:pt x="859" y="15"/>
                    </a:lnTo>
                    <a:lnTo>
                      <a:pt x="861" y="22"/>
                    </a:lnTo>
                    <a:lnTo>
                      <a:pt x="862" y="29"/>
                    </a:lnTo>
                    <a:lnTo>
                      <a:pt x="861" y="37"/>
                    </a:lnTo>
                    <a:lnTo>
                      <a:pt x="859" y="46"/>
                    </a:lnTo>
                    <a:lnTo>
                      <a:pt x="856" y="54"/>
                    </a:lnTo>
                    <a:lnTo>
                      <a:pt x="851" y="62"/>
                    </a:lnTo>
                    <a:lnTo>
                      <a:pt x="846" y="71"/>
                    </a:lnTo>
                    <a:lnTo>
                      <a:pt x="844" y="72"/>
                    </a:lnTo>
                    <a:lnTo>
                      <a:pt x="843" y="74"/>
                    </a:lnTo>
                    <a:lnTo>
                      <a:pt x="124" y="1003"/>
                    </a:lnTo>
                    <a:lnTo>
                      <a:pt x="0" y="1047"/>
                    </a:lnTo>
                    <a:lnTo>
                      <a:pt x="787" y="31"/>
                    </a:lnTo>
                    <a:lnTo>
                      <a:pt x="789" y="27"/>
                    </a:lnTo>
                    <a:lnTo>
                      <a:pt x="797" y="19"/>
                    </a:lnTo>
                    <a:lnTo>
                      <a:pt x="805" y="12"/>
                    </a:lnTo>
                    <a:lnTo>
                      <a:pt x="814" y="6"/>
                    </a:lnTo>
                    <a:lnTo>
                      <a:pt x="822" y="2"/>
                    </a:lnTo>
                    <a:lnTo>
                      <a:pt x="830" y="0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rgbClr val="BE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9"/>
              <p:cNvSpPr>
                <a:spLocks/>
              </p:cNvSpPr>
              <p:nvPr/>
            </p:nvSpPr>
            <p:spPr bwMode="auto">
              <a:xfrm>
                <a:off x="9017001" y="839788"/>
                <a:ext cx="1377950" cy="1755775"/>
              </a:xfrm>
              <a:custGeom>
                <a:avLst/>
                <a:gdLst/>
                <a:ahLst/>
                <a:cxnLst>
                  <a:cxn ang="0">
                    <a:pos x="845" y="0"/>
                  </a:cxn>
                  <a:cxn ang="0">
                    <a:pos x="852" y="1"/>
                  </a:cxn>
                  <a:cxn ang="0">
                    <a:pos x="858" y="5"/>
                  </a:cxn>
                  <a:cxn ang="0">
                    <a:pos x="863" y="10"/>
                  </a:cxn>
                  <a:cxn ang="0">
                    <a:pos x="867" y="17"/>
                  </a:cxn>
                  <a:cxn ang="0">
                    <a:pos x="868" y="25"/>
                  </a:cxn>
                  <a:cxn ang="0">
                    <a:pos x="868" y="33"/>
                  </a:cxn>
                  <a:cxn ang="0">
                    <a:pos x="866" y="42"/>
                  </a:cxn>
                  <a:cxn ang="0">
                    <a:pos x="863" y="52"/>
                  </a:cxn>
                  <a:cxn ang="0">
                    <a:pos x="858" y="61"/>
                  </a:cxn>
                  <a:cxn ang="0">
                    <a:pos x="852" y="71"/>
                  </a:cxn>
                  <a:cxn ang="0">
                    <a:pos x="849" y="74"/>
                  </a:cxn>
                  <a:cxn ang="0">
                    <a:pos x="62" y="1090"/>
                  </a:cxn>
                  <a:cxn ang="0">
                    <a:pos x="19" y="1106"/>
                  </a:cxn>
                  <a:cxn ang="0">
                    <a:pos x="0" y="1055"/>
                  </a:cxn>
                  <a:cxn ang="0">
                    <a:pos x="793" y="31"/>
                  </a:cxn>
                  <a:cxn ang="0">
                    <a:pos x="796" y="28"/>
                  </a:cxn>
                  <a:cxn ang="0">
                    <a:pos x="804" y="19"/>
                  </a:cxn>
                  <a:cxn ang="0">
                    <a:pos x="812" y="12"/>
                  </a:cxn>
                  <a:cxn ang="0">
                    <a:pos x="820" y="7"/>
                  </a:cxn>
                  <a:cxn ang="0">
                    <a:pos x="829" y="3"/>
                  </a:cxn>
                  <a:cxn ang="0">
                    <a:pos x="837" y="0"/>
                  </a:cxn>
                  <a:cxn ang="0">
                    <a:pos x="845" y="0"/>
                  </a:cxn>
                </a:cxnLst>
                <a:rect l="0" t="0" r="r" b="b"/>
                <a:pathLst>
                  <a:path w="868" h="1106">
                    <a:moveTo>
                      <a:pt x="845" y="0"/>
                    </a:moveTo>
                    <a:lnTo>
                      <a:pt x="852" y="1"/>
                    </a:lnTo>
                    <a:lnTo>
                      <a:pt x="858" y="5"/>
                    </a:lnTo>
                    <a:lnTo>
                      <a:pt x="863" y="10"/>
                    </a:lnTo>
                    <a:lnTo>
                      <a:pt x="867" y="17"/>
                    </a:lnTo>
                    <a:lnTo>
                      <a:pt x="868" y="25"/>
                    </a:lnTo>
                    <a:lnTo>
                      <a:pt x="868" y="33"/>
                    </a:lnTo>
                    <a:lnTo>
                      <a:pt x="866" y="42"/>
                    </a:lnTo>
                    <a:lnTo>
                      <a:pt x="863" y="52"/>
                    </a:lnTo>
                    <a:lnTo>
                      <a:pt x="858" y="61"/>
                    </a:lnTo>
                    <a:lnTo>
                      <a:pt x="852" y="71"/>
                    </a:lnTo>
                    <a:lnTo>
                      <a:pt x="849" y="74"/>
                    </a:lnTo>
                    <a:lnTo>
                      <a:pt x="62" y="1090"/>
                    </a:lnTo>
                    <a:lnTo>
                      <a:pt x="19" y="1106"/>
                    </a:lnTo>
                    <a:lnTo>
                      <a:pt x="0" y="1055"/>
                    </a:lnTo>
                    <a:lnTo>
                      <a:pt x="793" y="31"/>
                    </a:lnTo>
                    <a:lnTo>
                      <a:pt x="796" y="28"/>
                    </a:lnTo>
                    <a:lnTo>
                      <a:pt x="804" y="19"/>
                    </a:lnTo>
                    <a:lnTo>
                      <a:pt x="812" y="12"/>
                    </a:lnTo>
                    <a:lnTo>
                      <a:pt x="820" y="7"/>
                    </a:lnTo>
                    <a:lnTo>
                      <a:pt x="829" y="3"/>
                    </a:lnTo>
                    <a:lnTo>
                      <a:pt x="837" y="0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DC32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0"/>
              <p:cNvSpPr>
                <a:spLocks/>
              </p:cNvSpPr>
              <p:nvPr/>
            </p:nvSpPr>
            <p:spPr bwMode="auto">
              <a:xfrm>
                <a:off x="8972551" y="771525"/>
                <a:ext cx="1333500" cy="1744663"/>
              </a:xfrm>
              <a:custGeom>
                <a:avLst/>
                <a:gdLst/>
                <a:ahLst/>
                <a:cxnLst>
                  <a:cxn ang="0">
                    <a:pos x="817" y="0"/>
                  </a:cxn>
                  <a:cxn ang="0">
                    <a:pos x="824" y="2"/>
                  </a:cxn>
                  <a:cxn ang="0">
                    <a:pos x="831" y="5"/>
                  </a:cxn>
                  <a:cxn ang="0">
                    <a:pos x="836" y="10"/>
                  </a:cxn>
                  <a:cxn ang="0">
                    <a:pos x="839" y="17"/>
                  </a:cxn>
                  <a:cxn ang="0">
                    <a:pos x="840" y="25"/>
                  </a:cxn>
                  <a:cxn ang="0">
                    <a:pos x="840" y="33"/>
                  </a:cxn>
                  <a:cxn ang="0">
                    <a:pos x="839" y="42"/>
                  </a:cxn>
                  <a:cxn ang="0">
                    <a:pos x="835" y="52"/>
                  </a:cxn>
                  <a:cxn ang="0">
                    <a:pos x="831" y="61"/>
                  </a:cxn>
                  <a:cxn ang="0">
                    <a:pos x="824" y="71"/>
                  </a:cxn>
                  <a:cxn ang="0">
                    <a:pos x="823" y="73"/>
                  </a:cxn>
                  <a:cxn ang="0">
                    <a:pos x="821" y="74"/>
                  </a:cxn>
                  <a:cxn ang="0">
                    <a:pos x="29" y="1099"/>
                  </a:cxn>
                  <a:cxn ang="0">
                    <a:pos x="0" y="1020"/>
                  </a:cxn>
                  <a:cxn ang="0">
                    <a:pos x="766" y="31"/>
                  </a:cxn>
                  <a:cxn ang="0">
                    <a:pos x="769" y="28"/>
                  </a:cxn>
                  <a:cxn ang="0">
                    <a:pos x="776" y="19"/>
                  </a:cxn>
                  <a:cxn ang="0">
                    <a:pos x="784" y="12"/>
                  </a:cxn>
                  <a:cxn ang="0">
                    <a:pos x="792" y="6"/>
                  </a:cxn>
                  <a:cxn ang="0">
                    <a:pos x="801" y="3"/>
                  </a:cxn>
                  <a:cxn ang="0">
                    <a:pos x="809" y="0"/>
                  </a:cxn>
                  <a:cxn ang="0">
                    <a:pos x="817" y="0"/>
                  </a:cxn>
                </a:cxnLst>
                <a:rect l="0" t="0" r="r" b="b"/>
                <a:pathLst>
                  <a:path w="840" h="1099">
                    <a:moveTo>
                      <a:pt x="817" y="0"/>
                    </a:moveTo>
                    <a:lnTo>
                      <a:pt x="824" y="2"/>
                    </a:lnTo>
                    <a:lnTo>
                      <a:pt x="831" y="5"/>
                    </a:lnTo>
                    <a:lnTo>
                      <a:pt x="836" y="10"/>
                    </a:lnTo>
                    <a:lnTo>
                      <a:pt x="839" y="17"/>
                    </a:lnTo>
                    <a:lnTo>
                      <a:pt x="840" y="25"/>
                    </a:lnTo>
                    <a:lnTo>
                      <a:pt x="840" y="33"/>
                    </a:lnTo>
                    <a:lnTo>
                      <a:pt x="839" y="42"/>
                    </a:lnTo>
                    <a:lnTo>
                      <a:pt x="835" y="52"/>
                    </a:lnTo>
                    <a:lnTo>
                      <a:pt x="831" y="61"/>
                    </a:lnTo>
                    <a:lnTo>
                      <a:pt x="824" y="71"/>
                    </a:lnTo>
                    <a:lnTo>
                      <a:pt x="823" y="73"/>
                    </a:lnTo>
                    <a:lnTo>
                      <a:pt x="821" y="74"/>
                    </a:lnTo>
                    <a:lnTo>
                      <a:pt x="29" y="1099"/>
                    </a:lnTo>
                    <a:lnTo>
                      <a:pt x="0" y="1020"/>
                    </a:lnTo>
                    <a:lnTo>
                      <a:pt x="766" y="31"/>
                    </a:lnTo>
                    <a:lnTo>
                      <a:pt x="769" y="28"/>
                    </a:lnTo>
                    <a:lnTo>
                      <a:pt x="776" y="19"/>
                    </a:lnTo>
                    <a:lnTo>
                      <a:pt x="784" y="12"/>
                    </a:lnTo>
                    <a:lnTo>
                      <a:pt x="792" y="6"/>
                    </a:lnTo>
                    <a:lnTo>
                      <a:pt x="801" y="3"/>
                    </a:lnTo>
                    <a:lnTo>
                      <a:pt x="809" y="0"/>
                    </a:lnTo>
                    <a:lnTo>
                      <a:pt x="817" y="0"/>
                    </a:lnTo>
                    <a:close/>
                  </a:path>
                </a:pathLst>
              </a:custGeom>
              <a:solidFill>
                <a:srgbClr val="F88AB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1"/>
              <p:cNvSpPr>
                <a:spLocks/>
              </p:cNvSpPr>
              <p:nvPr/>
            </p:nvSpPr>
            <p:spPr bwMode="auto">
              <a:xfrm>
                <a:off x="9282113" y="603250"/>
                <a:ext cx="312738" cy="461963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93" y="14"/>
                  </a:cxn>
                  <a:cxn ang="0">
                    <a:pos x="197" y="272"/>
                  </a:cxn>
                  <a:cxn ang="0">
                    <a:pos x="88" y="291"/>
                  </a:cxn>
                  <a:cxn ang="0">
                    <a:pos x="0" y="213"/>
                  </a:cxn>
                  <a:cxn ang="0">
                    <a:pos x="146" y="0"/>
                  </a:cxn>
                </a:cxnLst>
                <a:rect l="0" t="0" r="r" b="b"/>
                <a:pathLst>
                  <a:path w="197" h="291">
                    <a:moveTo>
                      <a:pt x="146" y="0"/>
                    </a:moveTo>
                    <a:lnTo>
                      <a:pt x="193" y="14"/>
                    </a:lnTo>
                    <a:lnTo>
                      <a:pt x="197" y="272"/>
                    </a:lnTo>
                    <a:lnTo>
                      <a:pt x="88" y="291"/>
                    </a:lnTo>
                    <a:lnTo>
                      <a:pt x="0" y="213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EBE7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2"/>
              <p:cNvSpPr>
                <a:spLocks/>
              </p:cNvSpPr>
              <p:nvPr/>
            </p:nvSpPr>
            <p:spPr bwMode="auto">
              <a:xfrm>
                <a:off x="9488488" y="520700"/>
                <a:ext cx="100013" cy="155575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5"/>
                  </a:cxn>
                  <a:cxn ang="0">
                    <a:pos x="62" y="8"/>
                  </a:cxn>
                  <a:cxn ang="0">
                    <a:pos x="62" y="53"/>
                  </a:cxn>
                  <a:cxn ang="0">
                    <a:pos x="63" y="98"/>
                  </a:cxn>
                  <a:cxn ang="0">
                    <a:pos x="58" y="96"/>
                  </a:cxn>
                  <a:cxn ang="0">
                    <a:pos x="46" y="95"/>
                  </a:cxn>
                  <a:cxn ang="0">
                    <a:pos x="34" y="95"/>
                  </a:cxn>
                  <a:cxn ang="0">
                    <a:pos x="27" y="94"/>
                  </a:cxn>
                  <a:cxn ang="0">
                    <a:pos x="20" y="90"/>
                  </a:cxn>
                  <a:cxn ang="0">
                    <a:pos x="13" y="86"/>
                  </a:cxn>
                  <a:cxn ang="0">
                    <a:pos x="6" y="81"/>
                  </a:cxn>
                  <a:cxn ang="0">
                    <a:pos x="0" y="76"/>
                  </a:cxn>
                  <a:cxn ang="0">
                    <a:pos x="0" y="75"/>
                  </a:cxn>
                  <a:cxn ang="0">
                    <a:pos x="1" y="74"/>
                  </a:cxn>
                  <a:cxn ang="0">
                    <a:pos x="3" y="71"/>
                  </a:cxn>
                  <a:cxn ang="0">
                    <a:pos x="4" y="69"/>
                  </a:cxn>
                  <a:cxn ang="0">
                    <a:pos x="5" y="68"/>
                  </a:cxn>
                  <a:cxn ang="0">
                    <a:pos x="5" y="67"/>
                  </a:cxn>
                  <a:cxn ang="0">
                    <a:pos x="34" y="25"/>
                  </a:cxn>
                  <a:cxn ang="0">
                    <a:pos x="38" y="20"/>
                  </a:cxn>
                  <a:cxn ang="0">
                    <a:pos x="42" y="15"/>
                  </a:cxn>
                  <a:cxn ang="0">
                    <a:pos x="45" y="10"/>
                  </a:cxn>
                  <a:cxn ang="0">
                    <a:pos x="49" y="4"/>
                  </a:cxn>
                  <a:cxn ang="0">
                    <a:pos x="52" y="0"/>
                  </a:cxn>
                  <a:cxn ang="0">
                    <a:pos x="55" y="0"/>
                  </a:cxn>
                </a:cxnLst>
                <a:rect l="0" t="0" r="r" b="b"/>
                <a:pathLst>
                  <a:path w="63" h="98">
                    <a:moveTo>
                      <a:pt x="55" y="0"/>
                    </a:moveTo>
                    <a:lnTo>
                      <a:pt x="57" y="0"/>
                    </a:lnTo>
                    <a:lnTo>
                      <a:pt x="60" y="2"/>
                    </a:lnTo>
                    <a:lnTo>
                      <a:pt x="61" y="5"/>
                    </a:lnTo>
                    <a:lnTo>
                      <a:pt x="62" y="8"/>
                    </a:lnTo>
                    <a:lnTo>
                      <a:pt x="62" y="53"/>
                    </a:lnTo>
                    <a:lnTo>
                      <a:pt x="63" y="98"/>
                    </a:lnTo>
                    <a:lnTo>
                      <a:pt x="58" y="96"/>
                    </a:lnTo>
                    <a:lnTo>
                      <a:pt x="46" y="95"/>
                    </a:lnTo>
                    <a:lnTo>
                      <a:pt x="34" y="95"/>
                    </a:lnTo>
                    <a:lnTo>
                      <a:pt x="27" y="94"/>
                    </a:lnTo>
                    <a:lnTo>
                      <a:pt x="20" y="90"/>
                    </a:lnTo>
                    <a:lnTo>
                      <a:pt x="13" y="86"/>
                    </a:lnTo>
                    <a:lnTo>
                      <a:pt x="6" y="81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1" y="74"/>
                    </a:lnTo>
                    <a:lnTo>
                      <a:pt x="3" y="71"/>
                    </a:lnTo>
                    <a:lnTo>
                      <a:pt x="4" y="69"/>
                    </a:lnTo>
                    <a:lnTo>
                      <a:pt x="5" y="68"/>
                    </a:lnTo>
                    <a:lnTo>
                      <a:pt x="5" y="67"/>
                    </a:lnTo>
                    <a:lnTo>
                      <a:pt x="34" y="25"/>
                    </a:lnTo>
                    <a:lnTo>
                      <a:pt x="38" y="20"/>
                    </a:lnTo>
                    <a:lnTo>
                      <a:pt x="42" y="15"/>
                    </a:lnTo>
                    <a:lnTo>
                      <a:pt x="45" y="10"/>
                    </a:lnTo>
                    <a:lnTo>
                      <a:pt x="49" y="4"/>
                    </a:lnTo>
                    <a:lnTo>
                      <a:pt x="52" y="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8BFF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3"/>
              <p:cNvSpPr>
                <a:spLocks/>
              </p:cNvSpPr>
              <p:nvPr/>
            </p:nvSpPr>
            <p:spPr bwMode="auto">
              <a:xfrm>
                <a:off x="9094788" y="968375"/>
                <a:ext cx="498475" cy="1435100"/>
              </a:xfrm>
              <a:custGeom>
                <a:avLst/>
                <a:gdLst/>
                <a:ahLst/>
                <a:cxnLst>
                  <a:cxn ang="0">
                    <a:pos x="286" y="0"/>
                  </a:cxn>
                  <a:cxn ang="0">
                    <a:pos x="293" y="0"/>
                  </a:cxn>
                  <a:cxn ang="0">
                    <a:pos x="300" y="3"/>
                  </a:cxn>
                  <a:cxn ang="0">
                    <a:pos x="305" y="8"/>
                  </a:cxn>
                  <a:cxn ang="0">
                    <a:pos x="309" y="15"/>
                  </a:cxn>
                  <a:cxn ang="0">
                    <a:pos x="312" y="23"/>
                  </a:cxn>
                  <a:cxn ang="0">
                    <a:pos x="314" y="32"/>
                  </a:cxn>
                  <a:cxn ang="0">
                    <a:pos x="314" y="43"/>
                  </a:cxn>
                  <a:cxn ang="0">
                    <a:pos x="313" y="53"/>
                  </a:cxn>
                  <a:cxn ang="0">
                    <a:pos x="311" y="64"/>
                  </a:cxn>
                  <a:cxn ang="0">
                    <a:pos x="310" y="66"/>
                  </a:cxn>
                  <a:cxn ang="0">
                    <a:pos x="309" y="68"/>
                  </a:cxn>
                  <a:cxn ang="0">
                    <a:pos x="55" y="904"/>
                  </a:cxn>
                  <a:cxn ang="0">
                    <a:pos x="0" y="841"/>
                  </a:cxn>
                  <a:cxn ang="0">
                    <a:pos x="242" y="48"/>
                  </a:cxn>
                  <a:cxn ang="0">
                    <a:pos x="242" y="46"/>
                  </a:cxn>
                  <a:cxn ang="0">
                    <a:pos x="243" y="43"/>
                  </a:cxn>
                  <a:cxn ang="0">
                    <a:pos x="247" y="33"/>
                  </a:cxn>
                  <a:cxn ang="0">
                    <a:pos x="252" y="24"/>
                  </a:cxn>
                  <a:cxn ang="0">
                    <a:pos x="258" y="16"/>
                  </a:cxn>
                  <a:cxn ang="0">
                    <a:pos x="264" y="9"/>
                  </a:cxn>
                  <a:cxn ang="0">
                    <a:pos x="271" y="4"/>
                  </a:cxn>
                  <a:cxn ang="0">
                    <a:pos x="278" y="1"/>
                  </a:cxn>
                  <a:cxn ang="0">
                    <a:pos x="286" y="0"/>
                  </a:cxn>
                </a:cxnLst>
                <a:rect l="0" t="0" r="r" b="b"/>
                <a:pathLst>
                  <a:path w="314" h="904">
                    <a:moveTo>
                      <a:pt x="286" y="0"/>
                    </a:moveTo>
                    <a:lnTo>
                      <a:pt x="293" y="0"/>
                    </a:lnTo>
                    <a:lnTo>
                      <a:pt x="300" y="3"/>
                    </a:lnTo>
                    <a:lnTo>
                      <a:pt x="305" y="8"/>
                    </a:lnTo>
                    <a:lnTo>
                      <a:pt x="309" y="15"/>
                    </a:lnTo>
                    <a:lnTo>
                      <a:pt x="312" y="23"/>
                    </a:lnTo>
                    <a:lnTo>
                      <a:pt x="314" y="32"/>
                    </a:lnTo>
                    <a:lnTo>
                      <a:pt x="314" y="43"/>
                    </a:lnTo>
                    <a:lnTo>
                      <a:pt x="313" y="53"/>
                    </a:lnTo>
                    <a:lnTo>
                      <a:pt x="311" y="64"/>
                    </a:lnTo>
                    <a:lnTo>
                      <a:pt x="310" y="66"/>
                    </a:lnTo>
                    <a:lnTo>
                      <a:pt x="309" y="68"/>
                    </a:lnTo>
                    <a:lnTo>
                      <a:pt x="55" y="904"/>
                    </a:lnTo>
                    <a:lnTo>
                      <a:pt x="0" y="841"/>
                    </a:lnTo>
                    <a:lnTo>
                      <a:pt x="242" y="48"/>
                    </a:lnTo>
                    <a:lnTo>
                      <a:pt x="242" y="46"/>
                    </a:lnTo>
                    <a:lnTo>
                      <a:pt x="243" y="43"/>
                    </a:lnTo>
                    <a:lnTo>
                      <a:pt x="247" y="33"/>
                    </a:lnTo>
                    <a:lnTo>
                      <a:pt x="252" y="24"/>
                    </a:lnTo>
                    <a:lnTo>
                      <a:pt x="258" y="16"/>
                    </a:lnTo>
                    <a:lnTo>
                      <a:pt x="264" y="9"/>
                    </a:lnTo>
                    <a:lnTo>
                      <a:pt x="271" y="4"/>
                    </a:lnTo>
                    <a:lnTo>
                      <a:pt x="278" y="1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6FEF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4"/>
              <p:cNvSpPr>
                <a:spLocks/>
              </p:cNvSpPr>
              <p:nvPr/>
            </p:nvSpPr>
            <p:spPr bwMode="auto">
              <a:xfrm>
                <a:off x="9009063" y="935038"/>
                <a:ext cx="477838" cy="1368425"/>
              </a:xfrm>
              <a:custGeom>
                <a:avLst/>
                <a:gdLst/>
                <a:ahLst/>
                <a:cxnLst>
                  <a:cxn ang="0">
                    <a:pos x="273" y="0"/>
                  </a:cxn>
                  <a:cxn ang="0">
                    <a:pos x="280" y="1"/>
                  </a:cxn>
                  <a:cxn ang="0">
                    <a:pos x="286" y="4"/>
                  </a:cxn>
                  <a:cxn ang="0">
                    <a:pos x="292" y="9"/>
                  </a:cxn>
                  <a:cxn ang="0">
                    <a:pos x="296" y="16"/>
                  </a:cxn>
                  <a:cxn ang="0">
                    <a:pos x="299" y="24"/>
                  </a:cxn>
                  <a:cxn ang="0">
                    <a:pos x="301" y="33"/>
                  </a:cxn>
                  <a:cxn ang="0">
                    <a:pos x="301" y="43"/>
                  </a:cxn>
                  <a:cxn ang="0">
                    <a:pos x="300" y="53"/>
                  </a:cxn>
                  <a:cxn ang="0">
                    <a:pos x="297" y="64"/>
                  </a:cxn>
                  <a:cxn ang="0">
                    <a:pos x="296" y="67"/>
                  </a:cxn>
                  <a:cxn ang="0">
                    <a:pos x="296" y="69"/>
                  </a:cxn>
                  <a:cxn ang="0">
                    <a:pos x="55" y="862"/>
                  </a:cxn>
                  <a:cxn ang="0">
                    <a:pos x="0" y="799"/>
                  </a:cxn>
                  <a:cxn ang="0">
                    <a:pos x="228" y="48"/>
                  </a:cxn>
                  <a:cxn ang="0">
                    <a:pos x="229" y="46"/>
                  </a:cxn>
                  <a:cxn ang="0">
                    <a:pos x="230" y="44"/>
                  </a:cxn>
                  <a:cxn ang="0">
                    <a:pos x="233" y="34"/>
                  </a:cxn>
                  <a:cxn ang="0">
                    <a:pos x="239" y="24"/>
                  </a:cxn>
                  <a:cxn ang="0">
                    <a:pos x="244" y="16"/>
                  </a:cxn>
                  <a:cxn ang="0">
                    <a:pos x="251" y="9"/>
                  </a:cxn>
                  <a:cxn ang="0">
                    <a:pos x="258" y="4"/>
                  </a:cxn>
                  <a:cxn ang="0">
                    <a:pos x="266" y="1"/>
                  </a:cxn>
                  <a:cxn ang="0">
                    <a:pos x="273" y="0"/>
                  </a:cxn>
                </a:cxnLst>
                <a:rect l="0" t="0" r="r" b="b"/>
                <a:pathLst>
                  <a:path w="301" h="862">
                    <a:moveTo>
                      <a:pt x="273" y="0"/>
                    </a:moveTo>
                    <a:lnTo>
                      <a:pt x="280" y="1"/>
                    </a:lnTo>
                    <a:lnTo>
                      <a:pt x="286" y="4"/>
                    </a:lnTo>
                    <a:lnTo>
                      <a:pt x="292" y="9"/>
                    </a:lnTo>
                    <a:lnTo>
                      <a:pt x="296" y="16"/>
                    </a:lnTo>
                    <a:lnTo>
                      <a:pt x="299" y="24"/>
                    </a:lnTo>
                    <a:lnTo>
                      <a:pt x="301" y="33"/>
                    </a:lnTo>
                    <a:lnTo>
                      <a:pt x="301" y="43"/>
                    </a:lnTo>
                    <a:lnTo>
                      <a:pt x="300" y="53"/>
                    </a:lnTo>
                    <a:lnTo>
                      <a:pt x="297" y="64"/>
                    </a:lnTo>
                    <a:lnTo>
                      <a:pt x="296" y="67"/>
                    </a:lnTo>
                    <a:lnTo>
                      <a:pt x="296" y="69"/>
                    </a:lnTo>
                    <a:lnTo>
                      <a:pt x="55" y="862"/>
                    </a:lnTo>
                    <a:lnTo>
                      <a:pt x="0" y="799"/>
                    </a:lnTo>
                    <a:lnTo>
                      <a:pt x="228" y="48"/>
                    </a:lnTo>
                    <a:lnTo>
                      <a:pt x="229" y="46"/>
                    </a:lnTo>
                    <a:lnTo>
                      <a:pt x="230" y="44"/>
                    </a:lnTo>
                    <a:lnTo>
                      <a:pt x="233" y="34"/>
                    </a:lnTo>
                    <a:lnTo>
                      <a:pt x="239" y="24"/>
                    </a:lnTo>
                    <a:lnTo>
                      <a:pt x="244" y="16"/>
                    </a:lnTo>
                    <a:lnTo>
                      <a:pt x="251" y="9"/>
                    </a:lnTo>
                    <a:lnTo>
                      <a:pt x="258" y="4"/>
                    </a:lnTo>
                    <a:lnTo>
                      <a:pt x="266" y="1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8BFF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5"/>
              <p:cNvSpPr>
                <a:spLocks/>
              </p:cNvSpPr>
              <p:nvPr/>
            </p:nvSpPr>
            <p:spPr bwMode="auto">
              <a:xfrm>
                <a:off x="8923338" y="901700"/>
                <a:ext cx="457200" cy="1301750"/>
              </a:xfrm>
              <a:custGeom>
                <a:avLst/>
                <a:gdLst/>
                <a:ahLst/>
                <a:cxnLst>
                  <a:cxn ang="0">
                    <a:pos x="260" y="0"/>
                  </a:cxn>
                  <a:cxn ang="0">
                    <a:pos x="267" y="1"/>
                  </a:cxn>
                  <a:cxn ang="0">
                    <a:pos x="273" y="5"/>
                  </a:cxn>
                  <a:cxn ang="0">
                    <a:pos x="279" y="10"/>
                  </a:cxn>
                  <a:cxn ang="0">
                    <a:pos x="283" y="16"/>
                  </a:cxn>
                  <a:cxn ang="0">
                    <a:pos x="286" y="24"/>
                  </a:cxn>
                  <a:cxn ang="0">
                    <a:pos x="288" y="33"/>
                  </a:cxn>
                  <a:cxn ang="0">
                    <a:pos x="288" y="44"/>
                  </a:cxn>
                  <a:cxn ang="0">
                    <a:pos x="287" y="54"/>
                  </a:cxn>
                  <a:cxn ang="0">
                    <a:pos x="285" y="65"/>
                  </a:cxn>
                  <a:cxn ang="0">
                    <a:pos x="284" y="67"/>
                  </a:cxn>
                  <a:cxn ang="0">
                    <a:pos x="283" y="68"/>
                  </a:cxn>
                  <a:cxn ang="0">
                    <a:pos x="283" y="69"/>
                  </a:cxn>
                  <a:cxn ang="0">
                    <a:pos x="54" y="820"/>
                  </a:cxn>
                  <a:cxn ang="0">
                    <a:pos x="0" y="757"/>
                  </a:cxn>
                  <a:cxn ang="0">
                    <a:pos x="216" y="49"/>
                  </a:cxn>
                  <a:cxn ang="0">
                    <a:pos x="216" y="47"/>
                  </a:cxn>
                  <a:cxn ang="0">
                    <a:pos x="216" y="46"/>
                  </a:cxn>
                  <a:cxn ang="0">
                    <a:pos x="216" y="44"/>
                  </a:cxn>
                  <a:cxn ang="0">
                    <a:pos x="221" y="34"/>
                  </a:cxn>
                  <a:cxn ang="0">
                    <a:pos x="226" y="25"/>
                  </a:cxn>
                  <a:cxn ang="0">
                    <a:pos x="232" y="17"/>
                  </a:cxn>
                  <a:cxn ang="0">
                    <a:pos x="238" y="10"/>
                  </a:cxn>
                  <a:cxn ang="0">
                    <a:pos x="245" y="5"/>
                  </a:cxn>
                  <a:cxn ang="0">
                    <a:pos x="252" y="2"/>
                  </a:cxn>
                  <a:cxn ang="0">
                    <a:pos x="260" y="0"/>
                  </a:cxn>
                </a:cxnLst>
                <a:rect l="0" t="0" r="r" b="b"/>
                <a:pathLst>
                  <a:path w="288" h="820">
                    <a:moveTo>
                      <a:pt x="260" y="0"/>
                    </a:moveTo>
                    <a:lnTo>
                      <a:pt x="267" y="1"/>
                    </a:lnTo>
                    <a:lnTo>
                      <a:pt x="273" y="5"/>
                    </a:lnTo>
                    <a:lnTo>
                      <a:pt x="279" y="10"/>
                    </a:lnTo>
                    <a:lnTo>
                      <a:pt x="283" y="16"/>
                    </a:lnTo>
                    <a:lnTo>
                      <a:pt x="286" y="24"/>
                    </a:lnTo>
                    <a:lnTo>
                      <a:pt x="288" y="33"/>
                    </a:lnTo>
                    <a:lnTo>
                      <a:pt x="288" y="44"/>
                    </a:lnTo>
                    <a:lnTo>
                      <a:pt x="287" y="54"/>
                    </a:lnTo>
                    <a:lnTo>
                      <a:pt x="285" y="65"/>
                    </a:lnTo>
                    <a:lnTo>
                      <a:pt x="284" y="67"/>
                    </a:lnTo>
                    <a:lnTo>
                      <a:pt x="283" y="68"/>
                    </a:lnTo>
                    <a:lnTo>
                      <a:pt x="283" y="69"/>
                    </a:lnTo>
                    <a:lnTo>
                      <a:pt x="54" y="820"/>
                    </a:lnTo>
                    <a:lnTo>
                      <a:pt x="0" y="757"/>
                    </a:lnTo>
                    <a:lnTo>
                      <a:pt x="216" y="49"/>
                    </a:lnTo>
                    <a:lnTo>
                      <a:pt x="216" y="47"/>
                    </a:lnTo>
                    <a:lnTo>
                      <a:pt x="216" y="46"/>
                    </a:lnTo>
                    <a:lnTo>
                      <a:pt x="216" y="44"/>
                    </a:lnTo>
                    <a:lnTo>
                      <a:pt x="221" y="34"/>
                    </a:lnTo>
                    <a:lnTo>
                      <a:pt x="226" y="25"/>
                    </a:lnTo>
                    <a:lnTo>
                      <a:pt x="232" y="17"/>
                    </a:lnTo>
                    <a:lnTo>
                      <a:pt x="238" y="10"/>
                    </a:lnTo>
                    <a:lnTo>
                      <a:pt x="245" y="5"/>
                    </a:lnTo>
                    <a:lnTo>
                      <a:pt x="252" y="2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D1FF7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6"/>
              <p:cNvSpPr>
                <a:spLocks/>
              </p:cNvSpPr>
              <p:nvPr/>
            </p:nvSpPr>
            <p:spPr bwMode="auto">
              <a:xfrm>
                <a:off x="8890001" y="477838"/>
                <a:ext cx="323850" cy="471488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156" y="6"/>
                  </a:cxn>
                  <a:cxn ang="0">
                    <a:pos x="204" y="260"/>
                  </a:cxn>
                  <a:cxn ang="0">
                    <a:pos x="100" y="297"/>
                  </a:cxn>
                  <a:cxn ang="0">
                    <a:pos x="0" y="235"/>
                  </a:cxn>
                  <a:cxn ang="0">
                    <a:pos x="108" y="0"/>
                  </a:cxn>
                </a:cxnLst>
                <a:rect l="0" t="0" r="r" b="b"/>
                <a:pathLst>
                  <a:path w="204" h="297">
                    <a:moveTo>
                      <a:pt x="108" y="0"/>
                    </a:moveTo>
                    <a:lnTo>
                      <a:pt x="156" y="6"/>
                    </a:lnTo>
                    <a:lnTo>
                      <a:pt x="204" y="260"/>
                    </a:lnTo>
                    <a:lnTo>
                      <a:pt x="100" y="297"/>
                    </a:lnTo>
                    <a:lnTo>
                      <a:pt x="0" y="235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EBE7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17"/>
              <p:cNvSpPr>
                <a:spLocks/>
              </p:cNvSpPr>
              <p:nvPr/>
            </p:nvSpPr>
            <p:spPr bwMode="auto">
              <a:xfrm>
                <a:off x="9040813" y="385763"/>
                <a:ext cx="106363" cy="155575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4" y="0"/>
                  </a:cxn>
                  <a:cxn ang="0">
                    <a:pos x="47" y="2"/>
                  </a:cxn>
                  <a:cxn ang="0">
                    <a:pos x="49" y="5"/>
                  </a:cxn>
                  <a:cxn ang="0">
                    <a:pos x="50" y="8"/>
                  </a:cxn>
                  <a:cxn ang="0">
                    <a:pos x="58" y="52"/>
                  </a:cxn>
                  <a:cxn ang="0">
                    <a:pos x="67" y="95"/>
                  </a:cxn>
                  <a:cxn ang="0">
                    <a:pos x="62" y="95"/>
                  </a:cxn>
                  <a:cxn ang="0">
                    <a:pos x="57" y="95"/>
                  </a:cxn>
                  <a:cxn ang="0">
                    <a:pos x="54" y="95"/>
                  </a:cxn>
                  <a:cxn ang="0">
                    <a:pos x="50" y="96"/>
                  </a:cxn>
                  <a:cxn ang="0">
                    <a:pos x="45" y="97"/>
                  </a:cxn>
                  <a:cxn ang="0">
                    <a:pos x="38" y="98"/>
                  </a:cxn>
                  <a:cxn ang="0">
                    <a:pos x="30" y="98"/>
                  </a:cxn>
                  <a:cxn ang="0">
                    <a:pos x="23" y="96"/>
                  </a:cxn>
                  <a:cxn ang="0">
                    <a:pos x="15" y="92"/>
                  </a:cxn>
                  <a:cxn ang="0">
                    <a:pos x="8" y="88"/>
                  </a:cxn>
                  <a:cxn ang="0">
                    <a:pos x="0" y="85"/>
                  </a:cxn>
                  <a:cxn ang="0">
                    <a:pos x="2" y="82"/>
                  </a:cxn>
                  <a:cxn ang="0">
                    <a:pos x="3" y="79"/>
                  </a:cxn>
                  <a:cxn ang="0">
                    <a:pos x="4" y="76"/>
                  </a:cxn>
                  <a:cxn ang="0">
                    <a:pos x="5" y="75"/>
                  </a:cxn>
                  <a:cxn ang="0">
                    <a:pos x="26" y="29"/>
                  </a:cxn>
                  <a:cxn ang="0">
                    <a:pos x="29" y="23"/>
                  </a:cxn>
                  <a:cxn ang="0">
                    <a:pos x="32" y="17"/>
                  </a:cxn>
                  <a:cxn ang="0">
                    <a:pos x="34" y="12"/>
                  </a:cxn>
                  <a:cxn ang="0">
                    <a:pos x="37" y="5"/>
                  </a:cxn>
                  <a:cxn ang="0">
                    <a:pos x="39" y="2"/>
                  </a:cxn>
                  <a:cxn ang="0">
                    <a:pos x="42" y="0"/>
                  </a:cxn>
                </a:cxnLst>
                <a:rect l="0" t="0" r="r" b="b"/>
                <a:pathLst>
                  <a:path w="67" h="98">
                    <a:moveTo>
                      <a:pt x="42" y="0"/>
                    </a:moveTo>
                    <a:lnTo>
                      <a:pt x="44" y="0"/>
                    </a:lnTo>
                    <a:lnTo>
                      <a:pt x="47" y="2"/>
                    </a:lnTo>
                    <a:lnTo>
                      <a:pt x="49" y="5"/>
                    </a:lnTo>
                    <a:lnTo>
                      <a:pt x="50" y="8"/>
                    </a:lnTo>
                    <a:lnTo>
                      <a:pt x="58" y="52"/>
                    </a:lnTo>
                    <a:lnTo>
                      <a:pt x="67" y="95"/>
                    </a:lnTo>
                    <a:lnTo>
                      <a:pt x="62" y="95"/>
                    </a:lnTo>
                    <a:lnTo>
                      <a:pt x="57" y="95"/>
                    </a:lnTo>
                    <a:lnTo>
                      <a:pt x="54" y="95"/>
                    </a:lnTo>
                    <a:lnTo>
                      <a:pt x="50" y="96"/>
                    </a:lnTo>
                    <a:lnTo>
                      <a:pt x="45" y="97"/>
                    </a:lnTo>
                    <a:lnTo>
                      <a:pt x="38" y="98"/>
                    </a:lnTo>
                    <a:lnTo>
                      <a:pt x="30" y="98"/>
                    </a:lnTo>
                    <a:lnTo>
                      <a:pt x="23" y="96"/>
                    </a:lnTo>
                    <a:lnTo>
                      <a:pt x="15" y="92"/>
                    </a:lnTo>
                    <a:lnTo>
                      <a:pt x="8" y="88"/>
                    </a:lnTo>
                    <a:lnTo>
                      <a:pt x="0" y="85"/>
                    </a:lnTo>
                    <a:lnTo>
                      <a:pt x="2" y="82"/>
                    </a:lnTo>
                    <a:lnTo>
                      <a:pt x="3" y="79"/>
                    </a:lnTo>
                    <a:lnTo>
                      <a:pt x="4" y="76"/>
                    </a:lnTo>
                    <a:lnTo>
                      <a:pt x="5" y="75"/>
                    </a:lnTo>
                    <a:lnTo>
                      <a:pt x="26" y="29"/>
                    </a:lnTo>
                    <a:lnTo>
                      <a:pt x="29" y="23"/>
                    </a:lnTo>
                    <a:lnTo>
                      <a:pt x="32" y="17"/>
                    </a:lnTo>
                    <a:lnTo>
                      <a:pt x="34" y="12"/>
                    </a:lnTo>
                    <a:lnTo>
                      <a:pt x="37" y="5"/>
                    </a:lnTo>
                    <a:lnTo>
                      <a:pt x="39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B0F8D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18"/>
              <p:cNvSpPr>
                <a:spLocks/>
              </p:cNvSpPr>
              <p:nvPr/>
            </p:nvSpPr>
            <p:spPr bwMode="auto">
              <a:xfrm>
                <a:off x="8863013" y="817563"/>
                <a:ext cx="241300" cy="1196975"/>
              </a:xfrm>
              <a:custGeom>
                <a:avLst/>
                <a:gdLst/>
                <a:ahLst/>
                <a:cxnLst>
                  <a:cxn ang="0">
                    <a:pos x="123" y="0"/>
                  </a:cxn>
                  <a:cxn ang="0">
                    <a:pos x="130" y="2"/>
                  </a:cxn>
                  <a:cxn ang="0">
                    <a:pos x="136" y="6"/>
                  </a:cxn>
                  <a:cxn ang="0">
                    <a:pos x="141" y="12"/>
                  </a:cxn>
                  <a:cxn ang="0">
                    <a:pos x="146" y="19"/>
                  </a:cxn>
                  <a:cxn ang="0">
                    <a:pos x="149" y="28"/>
                  </a:cxn>
                  <a:cxn ang="0">
                    <a:pos x="151" y="37"/>
                  </a:cxn>
                  <a:cxn ang="0">
                    <a:pos x="152" y="48"/>
                  </a:cxn>
                  <a:cxn ang="0">
                    <a:pos x="151" y="59"/>
                  </a:cxn>
                  <a:cxn ang="0">
                    <a:pos x="151" y="62"/>
                  </a:cxn>
                  <a:cxn ang="0">
                    <a:pos x="150" y="64"/>
                  </a:cxn>
                  <a:cxn ang="0">
                    <a:pos x="65" y="754"/>
                  </a:cxn>
                  <a:cxn ang="0">
                    <a:pos x="0" y="701"/>
                  </a:cxn>
                  <a:cxn ang="0">
                    <a:pos x="80" y="55"/>
                  </a:cxn>
                  <a:cxn ang="0">
                    <a:pos x="81" y="54"/>
                  </a:cxn>
                  <a:cxn ang="0">
                    <a:pos x="81" y="51"/>
                  </a:cxn>
                  <a:cxn ang="0">
                    <a:pos x="83" y="38"/>
                  </a:cxn>
                  <a:cxn ang="0">
                    <a:pos x="87" y="27"/>
                  </a:cxn>
                  <a:cxn ang="0">
                    <a:pos x="93" y="17"/>
                  </a:cxn>
                  <a:cxn ang="0">
                    <a:pos x="99" y="9"/>
                  </a:cxn>
                  <a:cxn ang="0">
                    <a:pos x="107" y="4"/>
                  </a:cxn>
                  <a:cxn ang="0">
                    <a:pos x="114" y="0"/>
                  </a:cxn>
                  <a:cxn ang="0">
                    <a:pos x="123" y="0"/>
                  </a:cxn>
                </a:cxnLst>
                <a:rect l="0" t="0" r="r" b="b"/>
                <a:pathLst>
                  <a:path w="152" h="754">
                    <a:moveTo>
                      <a:pt x="123" y="0"/>
                    </a:moveTo>
                    <a:lnTo>
                      <a:pt x="130" y="2"/>
                    </a:lnTo>
                    <a:lnTo>
                      <a:pt x="136" y="6"/>
                    </a:lnTo>
                    <a:lnTo>
                      <a:pt x="141" y="12"/>
                    </a:lnTo>
                    <a:lnTo>
                      <a:pt x="146" y="19"/>
                    </a:lnTo>
                    <a:lnTo>
                      <a:pt x="149" y="28"/>
                    </a:lnTo>
                    <a:lnTo>
                      <a:pt x="151" y="37"/>
                    </a:lnTo>
                    <a:lnTo>
                      <a:pt x="152" y="48"/>
                    </a:lnTo>
                    <a:lnTo>
                      <a:pt x="151" y="59"/>
                    </a:lnTo>
                    <a:lnTo>
                      <a:pt x="151" y="62"/>
                    </a:lnTo>
                    <a:lnTo>
                      <a:pt x="150" y="64"/>
                    </a:lnTo>
                    <a:lnTo>
                      <a:pt x="65" y="754"/>
                    </a:lnTo>
                    <a:lnTo>
                      <a:pt x="0" y="701"/>
                    </a:lnTo>
                    <a:lnTo>
                      <a:pt x="80" y="55"/>
                    </a:lnTo>
                    <a:lnTo>
                      <a:pt x="81" y="54"/>
                    </a:lnTo>
                    <a:lnTo>
                      <a:pt x="81" y="51"/>
                    </a:lnTo>
                    <a:lnTo>
                      <a:pt x="83" y="38"/>
                    </a:lnTo>
                    <a:lnTo>
                      <a:pt x="87" y="27"/>
                    </a:lnTo>
                    <a:lnTo>
                      <a:pt x="93" y="17"/>
                    </a:lnTo>
                    <a:lnTo>
                      <a:pt x="99" y="9"/>
                    </a:lnTo>
                    <a:lnTo>
                      <a:pt x="107" y="4"/>
                    </a:lnTo>
                    <a:lnTo>
                      <a:pt x="114" y="0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99F6C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9"/>
              <p:cNvSpPr>
                <a:spLocks/>
              </p:cNvSpPr>
              <p:nvPr/>
            </p:nvSpPr>
            <p:spPr bwMode="auto">
              <a:xfrm>
                <a:off x="8761413" y="803275"/>
                <a:ext cx="231775" cy="1127125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24" y="2"/>
                  </a:cxn>
                  <a:cxn ang="0">
                    <a:pos x="130" y="6"/>
                  </a:cxn>
                  <a:cxn ang="0">
                    <a:pos x="136" y="12"/>
                  </a:cxn>
                  <a:cxn ang="0">
                    <a:pos x="140" y="19"/>
                  </a:cxn>
                  <a:cxn ang="0">
                    <a:pos x="143" y="28"/>
                  </a:cxn>
                  <a:cxn ang="0">
                    <a:pos x="145" y="38"/>
                  </a:cxn>
                  <a:cxn ang="0">
                    <a:pos x="146" y="49"/>
                  </a:cxn>
                  <a:cxn ang="0">
                    <a:pos x="145" y="60"/>
                  </a:cxn>
                  <a:cxn ang="0">
                    <a:pos x="145" y="61"/>
                  </a:cxn>
                  <a:cxn ang="0">
                    <a:pos x="145" y="63"/>
                  </a:cxn>
                  <a:cxn ang="0">
                    <a:pos x="145" y="64"/>
                  </a:cxn>
                  <a:cxn ang="0">
                    <a:pos x="64" y="710"/>
                  </a:cxn>
                  <a:cxn ang="0">
                    <a:pos x="0" y="657"/>
                  </a:cxn>
                  <a:cxn ang="0">
                    <a:pos x="75" y="56"/>
                  </a:cxn>
                  <a:cxn ang="0">
                    <a:pos x="75" y="53"/>
                  </a:cxn>
                  <a:cxn ang="0">
                    <a:pos x="75" y="51"/>
                  </a:cxn>
                  <a:cxn ang="0">
                    <a:pos x="78" y="38"/>
                  </a:cxn>
                  <a:cxn ang="0">
                    <a:pos x="82" y="27"/>
                  </a:cxn>
                  <a:cxn ang="0">
                    <a:pos x="87" y="18"/>
                  </a:cxn>
                  <a:cxn ang="0">
                    <a:pos x="94" y="10"/>
                  </a:cxn>
                  <a:cxn ang="0">
                    <a:pos x="101" y="4"/>
                  </a:cxn>
                  <a:cxn ang="0">
                    <a:pos x="109" y="0"/>
                  </a:cxn>
                  <a:cxn ang="0">
                    <a:pos x="117" y="0"/>
                  </a:cxn>
                </a:cxnLst>
                <a:rect l="0" t="0" r="r" b="b"/>
                <a:pathLst>
                  <a:path w="146" h="710">
                    <a:moveTo>
                      <a:pt x="117" y="0"/>
                    </a:moveTo>
                    <a:lnTo>
                      <a:pt x="124" y="2"/>
                    </a:lnTo>
                    <a:lnTo>
                      <a:pt x="130" y="6"/>
                    </a:lnTo>
                    <a:lnTo>
                      <a:pt x="136" y="12"/>
                    </a:lnTo>
                    <a:lnTo>
                      <a:pt x="140" y="19"/>
                    </a:lnTo>
                    <a:lnTo>
                      <a:pt x="143" y="28"/>
                    </a:lnTo>
                    <a:lnTo>
                      <a:pt x="145" y="38"/>
                    </a:lnTo>
                    <a:lnTo>
                      <a:pt x="146" y="49"/>
                    </a:lnTo>
                    <a:lnTo>
                      <a:pt x="145" y="60"/>
                    </a:lnTo>
                    <a:lnTo>
                      <a:pt x="145" y="61"/>
                    </a:lnTo>
                    <a:lnTo>
                      <a:pt x="145" y="63"/>
                    </a:lnTo>
                    <a:lnTo>
                      <a:pt x="145" y="64"/>
                    </a:lnTo>
                    <a:lnTo>
                      <a:pt x="64" y="710"/>
                    </a:lnTo>
                    <a:lnTo>
                      <a:pt x="0" y="657"/>
                    </a:lnTo>
                    <a:lnTo>
                      <a:pt x="75" y="56"/>
                    </a:lnTo>
                    <a:lnTo>
                      <a:pt x="75" y="53"/>
                    </a:lnTo>
                    <a:lnTo>
                      <a:pt x="75" y="51"/>
                    </a:lnTo>
                    <a:lnTo>
                      <a:pt x="78" y="38"/>
                    </a:lnTo>
                    <a:lnTo>
                      <a:pt x="82" y="27"/>
                    </a:lnTo>
                    <a:lnTo>
                      <a:pt x="87" y="18"/>
                    </a:lnTo>
                    <a:lnTo>
                      <a:pt x="94" y="10"/>
                    </a:lnTo>
                    <a:lnTo>
                      <a:pt x="101" y="4"/>
                    </a:lnTo>
                    <a:lnTo>
                      <a:pt x="109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CDFAE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20"/>
              <p:cNvSpPr>
                <a:spLocks/>
              </p:cNvSpPr>
              <p:nvPr/>
            </p:nvSpPr>
            <p:spPr bwMode="auto">
              <a:xfrm>
                <a:off x="9074151" y="949325"/>
                <a:ext cx="242888" cy="792163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153" y="2"/>
                  </a:cxn>
                  <a:cxn ang="0">
                    <a:pos x="153" y="6"/>
                  </a:cxn>
                  <a:cxn ang="0">
                    <a:pos x="153" y="12"/>
                  </a:cxn>
                  <a:cxn ang="0">
                    <a:pos x="151" y="20"/>
                  </a:cxn>
                  <a:cxn ang="0">
                    <a:pos x="149" y="30"/>
                  </a:cxn>
                  <a:cxn ang="0">
                    <a:pos x="147" y="42"/>
                  </a:cxn>
                  <a:cxn ang="0">
                    <a:pos x="143" y="55"/>
                  </a:cxn>
                  <a:cxn ang="0">
                    <a:pos x="140" y="69"/>
                  </a:cxn>
                  <a:cxn ang="0">
                    <a:pos x="135" y="85"/>
                  </a:cxn>
                  <a:cxn ang="0">
                    <a:pos x="130" y="102"/>
                  </a:cxn>
                  <a:cxn ang="0">
                    <a:pos x="125" y="120"/>
                  </a:cxn>
                  <a:cxn ang="0">
                    <a:pos x="119" y="139"/>
                  </a:cxn>
                  <a:cxn ang="0">
                    <a:pos x="113" y="159"/>
                  </a:cxn>
                  <a:cxn ang="0">
                    <a:pos x="107" y="179"/>
                  </a:cxn>
                  <a:cxn ang="0">
                    <a:pos x="100" y="200"/>
                  </a:cxn>
                  <a:cxn ang="0">
                    <a:pos x="87" y="242"/>
                  </a:cxn>
                  <a:cxn ang="0">
                    <a:pos x="80" y="263"/>
                  </a:cxn>
                  <a:cxn ang="0">
                    <a:pos x="73" y="285"/>
                  </a:cxn>
                  <a:cxn ang="0">
                    <a:pos x="66" y="306"/>
                  </a:cxn>
                  <a:cxn ang="0">
                    <a:pos x="59" y="326"/>
                  </a:cxn>
                  <a:cxn ang="0">
                    <a:pos x="52" y="346"/>
                  </a:cxn>
                  <a:cxn ang="0">
                    <a:pos x="46" y="366"/>
                  </a:cxn>
                  <a:cxn ang="0">
                    <a:pos x="33" y="403"/>
                  </a:cxn>
                  <a:cxn ang="0">
                    <a:pos x="28" y="419"/>
                  </a:cxn>
                  <a:cxn ang="0">
                    <a:pos x="22" y="435"/>
                  </a:cxn>
                  <a:cxn ang="0">
                    <a:pos x="17" y="449"/>
                  </a:cxn>
                  <a:cxn ang="0">
                    <a:pos x="13" y="462"/>
                  </a:cxn>
                  <a:cxn ang="0">
                    <a:pos x="9" y="473"/>
                  </a:cxn>
                  <a:cxn ang="0">
                    <a:pos x="6" y="483"/>
                  </a:cxn>
                  <a:cxn ang="0">
                    <a:pos x="3" y="490"/>
                  </a:cxn>
                  <a:cxn ang="0">
                    <a:pos x="1" y="496"/>
                  </a:cxn>
                  <a:cxn ang="0">
                    <a:pos x="0" y="499"/>
                  </a:cxn>
                  <a:cxn ang="0">
                    <a:pos x="1" y="496"/>
                  </a:cxn>
                  <a:cxn ang="0">
                    <a:pos x="3" y="490"/>
                  </a:cxn>
                  <a:cxn ang="0">
                    <a:pos x="7" y="471"/>
                  </a:cxn>
                  <a:cxn ang="0">
                    <a:pos x="11" y="459"/>
                  </a:cxn>
                  <a:cxn ang="0">
                    <a:pos x="14" y="445"/>
                  </a:cxn>
                  <a:cxn ang="0">
                    <a:pos x="18" y="430"/>
                  </a:cxn>
                  <a:cxn ang="0">
                    <a:pos x="23" y="413"/>
                  </a:cxn>
                  <a:cxn ang="0">
                    <a:pos x="28" y="395"/>
                  </a:cxn>
                  <a:cxn ang="0">
                    <a:pos x="33" y="376"/>
                  </a:cxn>
                  <a:cxn ang="0">
                    <a:pos x="38" y="356"/>
                  </a:cxn>
                  <a:cxn ang="0">
                    <a:pos x="44" y="335"/>
                  </a:cxn>
                  <a:cxn ang="0">
                    <a:pos x="50" y="314"/>
                  </a:cxn>
                  <a:cxn ang="0">
                    <a:pos x="55" y="292"/>
                  </a:cxn>
                  <a:cxn ang="0">
                    <a:pos x="62" y="270"/>
                  </a:cxn>
                  <a:cxn ang="0">
                    <a:pos x="68" y="248"/>
                  </a:cxn>
                  <a:cxn ang="0">
                    <a:pos x="80" y="204"/>
                  </a:cxn>
                  <a:cxn ang="0">
                    <a:pos x="93" y="161"/>
                  </a:cxn>
                  <a:cxn ang="0">
                    <a:pos x="99" y="140"/>
                  </a:cxn>
                  <a:cxn ang="0">
                    <a:pos x="105" y="121"/>
                  </a:cxn>
                  <a:cxn ang="0">
                    <a:pos x="111" y="102"/>
                  </a:cxn>
                  <a:cxn ang="0">
                    <a:pos x="116" y="84"/>
                  </a:cxn>
                  <a:cxn ang="0">
                    <a:pos x="127" y="53"/>
                  </a:cxn>
                  <a:cxn ang="0">
                    <a:pos x="132" y="39"/>
                  </a:cxn>
                  <a:cxn ang="0">
                    <a:pos x="136" y="27"/>
                  </a:cxn>
                  <a:cxn ang="0">
                    <a:pos x="140" y="17"/>
                  </a:cxn>
                  <a:cxn ang="0">
                    <a:pos x="147" y="4"/>
                  </a:cxn>
                  <a:cxn ang="0">
                    <a:pos x="149" y="1"/>
                  </a:cxn>
                  <a:cxn ang="0">
                    <a:pos x="151" y="0"/>
                  </a:cxn>
                </a:cxnLst>
                <a:rect l="0" t="0" r="r" b="b"/>
                <a:pathLst>
                  <a:path w="153" h="499">
                    <a:moveTo>
                      <a:pt x="151" y="0"/>
                    </a:moveTo>
                    <a:lnTo>
                      <a:pt x="153" y="2"/>
                    </a:lnTo>
                    <a:lnTo>
                      <a:pt x="153" y="6"/>
                    </a:lnTo>
                    <a:lnTo>
                      <a:pt x="153" y="12"/>
                    </a:lnTo>
                    <a:lnTo>
                      <a:pt x="151" y="20"/>
                    </a:lnTo>
                    <a:lnTo>
                      <a:pt x="149" y="30"/>
                    </a:lnTo>
                    <a:lnTo>
                      <a:pt x="147" y="42"/>
                    </a:lnTo>
                    <a:lnTo>
                      <a:pt x="143" y="55"/>
                    </a:lnTo>
                    <a:lnTo>
                      <a:pt x="140" y="69"/>
                    </a:lnTo>
                    <a:lnTo>
                      <a:pt x="135" y="85"/>
                    </a:lnTo>
                    <a:lnTo>
                      <a:pt x="130" y="102"/>
                    </a:lnTo>
                    <a:lnTo>
                      <a:pt x="125" y="120"/>
                    </a:lnTo>
                    <a:lnTo>
                      <a:pt x="119" y="139"/>
                    </a:lnTo>
                    <a:lnTo>
                      <a:pt x="113" y="159"/>
                    </a:lnTo>
                    <a:lnTo>
                      <a:pt x="107" y="179"/>
                    </a:lnTo>
                    <a:lnTo>
                      <a:pt x="100" y="200"/>
                    </a:lnTo>
                    <a:lnTo>
                      <a:pt x="87" y="242"/>
                    </a:lnTo>
                    <a:lnTo>
                      <a:pt x="80" y="263"/>
                    </a:lnTo>
                    <a:lnTo>
                      <a:pt x="73" y="285"/>
                    </a:lnTo>
                    <a:lnTo>
                      <a:pt x="66" y="306"/>
                    </a:lnTo>
                    <a:lnTo>
                      <a:pt x="59" y="326"/>
                    </a:lnTo>
                    <a:lnTo>
                      <a:pt x="52" y="346"/>
                    </a:lnTo>
                    <a:lnTo>
                      <a:pt x="46" y="366"/>
                    </a:lnTo>
                    <a:lnTo>
                      <a:pt x="33" y="403"/>
                    </a:lnTo>
                    <a:lnTo>
                      <a:pt x="28" y="419"/>
                    </a:lnTo>
                    <a:lnTo>
                      <a:pt x="22" y="435"/>
                    </a:lnTo>
                    <a:lnTo>
                      <a:pt x="17" y="449"/>
                    </a:lnTo>
                    <a:lnTo>
                      <a:pt x="13" y="462"/>
                    </a:lnTo>
                    <a:lnTo>
                      <a:pt x="9" y="473"/>
                    </a:lnTo>
                    <a:lnTo>
                      <a:pt x="6" y="483"/>
                    </a:lnTo>
                    <a:lnTo>
                      <a:pt x="3" y="490"/>
                    </a:lnTo>
                    <a:lnTo>
                      <a:pt x="1" y="496"/>
                    </a:lnTo>
                    <a:lnTo>
                      <a:pt x="0" y="499"/>
                    </a:lnTo>
                    <a:lnTo>
                      <a:pt x="1" y="496"/>
                    </a:lnTo>
                    <a:lnTo>
                      <a:pt x="3" y="490"/>
                    </a:lnTo>
                    <a:lnTo>
                      <a:pt x="7" y="471"/>
                    </a:lnTo>
                    <a:lnTo>
                      <a:pt x="11" y="459"/>
                    </a:lnTo>
                    <a:lnTo>
                      <a:pt x="14" y="445"/>
                    </a:lnTo>
                    <a:lnTo>
                      <a:pt x="18" y="430"/>
                    </a:lnTo>
                    <a:lnTo>
                      <a:pt x="23" y="413"/>
                    </a:lnTo>
                    <a:lnTo>
                      <a:pt x="28" y="395"/>
                    </a:lnTo>
                    <a:lnTo>
                      <a:pt x="33" y="376"/>
                    </a:lnTo>
                    <a:lnTo>
                      <a:pt x="38" y="356"/>
                    </a:lnTo>
                    <a:lnTo>
                      <a:pt x="44" y="335"/>
                    </a:lnTo>
                    <a:lnTo>
                      <a:pt x="50" y="314"/>
                    </a:lnTo>
                    <a:lnTo>
                      <a:pt x="55" y="292"/>
                    </a:lnTo>
                    <a:lnTo>
                      <a:pt x="62" y="270"/>
                    </a:lnTo>
                    <a:lnTo>
                      <a:pt x="68" y="248"/>
                    </a:lnTo>
                    <a:lnTo>
                      <a:pt x="80" y="204"/>
                    </a:lnTo>
                    <a:lnTo>
                      <a:pt x="93" y="161"/>
                    </a:lnTo>
                    <a:lnTo>
                      <a:pt x="99" y="140"/>
                    </a:lnTo>
                    <a:lnTo>
                      <a:pt x="105" y="121"/>
                    </a:lnTo>
                    <a:lnTo>
                      <a:pt x="111" y="102"/>
                    </a:lnTo>
                    <a:lnTo>
                      <a:pt x="116" y="84"/>
                    </a:lnTo>
                    <a:lnTo>
                      <a:pt x="127" y="53"/>
                    </a:lnTo>
                    <a:lnTo>
                      <a:pt x="132" y="39"/>
                    </a:lnTo>
                    <a:lnTo>
                      <a:pt x="136" y="27"/>
                    </a:lnTo>
                    <a:lnTo>
                      <a:pt x="140" y="17"/>
                    </a:lnTo>
                    <a:lnTo>
                      <a:pt x="147" y="4"/>
                    </a:lnTo>
                    <a:lnTo>
                      <a:pt x="149" y="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21"/>
              <p:cNvSpPr>
                <a:spLocks/>
              </p:cNvSpPr>
              <p:nvPr/>
            </p:nvSpPr>
            <p:spPr bwMode="auto">
              <a:xfrm>
                <a:off x="9345613" y="823913"/>
                <a:ext cx="893763" cy="1154113"/>
              </a:xfrm>
              <a:custGeom>
                <a:avLst/>
                <a:gdLst/>
                <a:ahLst/>
                <a:cxnLst>
                  <a:cxn ang="0">
                    <a:pos x="563" y="0"/>
                  </a:cxn>
                  <a:cxn ang="0">
                    <a:pos x="562" y="5"/>
                  </a:cxn>
                  <a:cxn ang="0">
                    <a:pos x="556" y="17"/>
                  </a:cxn>
                  <a:cxn ang="0">
                    <a:pos x="544" y="34"/>
                  </a:cxn>
                  <a:cxn ang="0">
                    <a:pos x="529" y="56"/>
                  </a:cxn>
                  <a:cxn ang="0">
                    <a:pos x="509" y="84"/>
                  </a:cxn>
                  <a:cxn ang="0">
                    <a:pos x="485" y="115"/>
                  </a:cxn>
                  <a:cxn ang="0">
                    <a:pos x="458" y="150"/>
                  </a:cxn>
                  <a:cxn ang="0">
                    <a:pos x="429" y="188"/>
                  </a:cxn>
                  <a:cxn ang="0">
                    <a:pos x="382" y="249"/>
                  </a:cxn>
                  <a:cxn ang="0">
                    <a:pos x="348" y="292"/>
                  </a:cxn>
                  <a:cxn ang="0">
                    <a:pos x="313" y="336"/>
                  </a:cxn>
                  <a:cxn ang="0">
                    <a:pos x="261" y="402"/>
                  </a:cxn>
                  <a:cxn ang="0">
                    <a:pos x="226" y="445"/>
                  </a:cxn>
                  <a:cxn ang="0">
                    <a:pos x="192" y="488"/>
                  </a:cxn>
                  <a:cxn ang="0">
                    <a:pos x="159" y="529"/>
                  </a:cxn>
                  <a:cxn ang="0">
                    <a:pos x="128" y="567"/>
                  </a:cxn>
                  <a:cxn ang="0">
                    <a:pos x="100" y="603"/>
                  </a:cxn>
                  <a:cxn ang="0">
                    <a:pos x="73" y="635"/>
                  </a:cxn>
                  <a:cxn ang="0">
                    <a:pos x="51" y="664"/>
                  </a:cxn>
                  <a:cxn ang="0">
                    <a:pos x="31" y="688"/>
                  </a:cxn>
                  <a:cxn ang="0">
                    <a:pos x="16" y="707"/>
                  </a:cxn>
                  <a:cxn ang="0">
                    <a:pos x="5" y="720"/>
                  </a:cxn>
                  <a:cxn ang="0">
                    <a:pos x="0" y="727"/>
                  </a:cxn>
                  <a:cxn ang="0">
                    <a:pos x="5" y="719"/>
                  </a:cxn>
                  <a:cxn ang="0">
                    <a:pos x="16" y="705"/>
                  </a:cxn>
                  <a:cxn ang="0">
                    <a:pos x="31" y="685"/>
                  </a:cxn>
                  <a:cxn ang="0">
                    <a:pos x="50" y="660"/>
                  </a:cxn>
                  <a:cxn ang="0">
                    <a:pos x="72" y="629"/>
                  </a:cxn>
                  <a:cxn ang="0">
                    <a:pos x="98" y="594"/>
                  </a:cxn>
                  <a:cxn ang="0">
                    <a:pos x="126" y="556"/>
                  </a:cxn>
                  <a:cxn ang="0">
                    <a:pos x="157" y="515"/>
                  </a:cxn>
                  <a:cxn ang="0">
                    <a:pos x="189" y="472"/>
                  </a:cxn>
                  <a:cxn ang="0">
                    <a:pos x="240" y="405"/>
                  </a:cxn>
                  <a:cxn ang="0">
                    <a:pos x="344" y="268"/>
                  </a:cxn>
                  <a:cxn ang="0">
                    <a:pos x="377" y="225"/>
                  </a:cxn>
                  <a:cxn ang="0">
                    <a:pos x="409" y="183"/>
                  </a:cxn>
                  <a:cxn ang="0">
                    <a:pos x="440" y="144"/>
                  </a:cxn>
                  <a:cxn ang="0">
                    <a:pos x="468" y="108"/>
                  </a:cxn>
                  <a:cxn ang="0">
                    <a:pos x="493" y="77"/>
                  </a:cxn>
                  <a:cxn ang="0">
                    <a:pos x="515" y="49"/>
                  </a:cxn>
                  <a:cxn ang="0">
                    <a:pos x="534" y="28"/>
                  </a:cxn>
                  <a:cxn ang="0">
                    <a:pos x="548" y="11"/>
                  </a:cxn>
                  <a:cxn ang="0">
                    <a:pos x="558" y="2"/>
                  </a:cxn>
                </a:cxnLst>
                <a:rect l="0" t="0" r="r" b="b"/>
                <a:pathLst>
                  <a:path w="563" h="727">
                    <a:moveTo>
                      <a:pt x="561" y="0"/>
                    </a:moveTo>
                    <a:lnTo>
                      <a:pt x="563" y="0"/>
                    </a:lnTo>
                    <a:lnTo>
                      <a:pt x="563" y="2"/>
                    </a:lnTo>
                    <a:lnTo>
                      <a:pt x="562" y="5"/>
                    </a:lnTo>
                    <a:lnTo>
                      <a:pt x="559" y="10"/>
                    </a:lnTo>
                    <a:lnTo>
                      <a:pt x="556" y="17"/>
                    </a:lnTo>
                    <a:lnTo>
                      <a:pt x="551" y="25"/>
                    </a:lnTo>
                    <a:lnTo>
                      <a:pt x="544" y="34"/>
                    </a:lnTo>
                    <a:lnTo>
                      <a:pt x="537" y="44"/>
                    </a:lnTo>
                    <a:lnTo>
                      <a:pt x="529" y="56"/>
                    </a:lnTo>
                    <a:lnTo>
                      <a:pt x="519" y="69"/>
                    </a:lnTo>
                    <a:lnTo>
                      <a:pt x="509" y="84"/>
                    </a:lnTo>
                    <a:lnTo>
                      <a:pt x="497" y="99"/>
                    </a:lnTo>
                    <a:lnTo>
                      <a:pt x="485" y="115"/>
                    </a:lnTo>
                    <a:lnTo>
                      <a:pt x="472" y="132"/>
                    </a:lnTo>
                    <a:lnTo>
                      <a:pt x="458" y="150"/>
                    </a:lnTo>
                    <a:lnTo>
                      <a:pt x="444" y="169"/>
                    </a:lnTo>
                    <a:lnTo>
                      <a:pt x="429" y="188"/>
                    </a:lnTo>
                    <a:lnTo>
                      <a:pt x="414" y="208"/>
                    </a:lnTo>
                    <a:lnTo>
                      <a:pt x="382" y="249"/>
                    </a:lnTo>
                    <a:lnTo>
                      <a:pt x="365" y="270"/>
                    </a:lnTo>
                    <a:lnTo>
                      <a:pt x="348" y="292"/>
                    </a:lnTo>
                    <a:lnTo>
                      <a:pt x="331" y="314"/>
                    </a:lnTo>
                    <a:lnTo>
                      <a:pt x="313" y="336"/>
                    </a:lnTo>
                    <a:lnTo>
                      <a:pt x="279" y="380"/>
                    </a:lnTo>
                    <a:lnTo>
                      <a:pt x="261" y="402"/>
                    </a:lnTo>
                    <a:lnTo>
                      <a:pt x="243" y="424"/>
                    </a:lnTo>
                    <a:lnTo>
                      <a:pt x="226" y="445"/>
                    </a:lnTo>
                    <a:lnTo>
                      <a:pt x="209" y="467"/>
                    </a:lnTo>
                    <a:lnTo>
                      <a:pt x="192" y="488"/>
                    </a:lnTo>
                    <a:lnTo>
                      <a:pt x="176" y="509"/>
                    </a:lnTo>
                    <a:lnTo>
                      <a:pt x="159" y="529"/>
                    </a:lnTo>
                    <a:lnTo>
                      <a:pt x="144" y="548"/>
                    </a:lnTo>
                    <a:lnTo>
                      <a:pt x="128" y="567"/>
                    </a:lnTo>
                    <a:lnTo>
                      <a:pt x="114" y="586"/>
                    </a:lnTo>
                    <a:lnTo>
                      <a:pt x="100" y="603"/>
                    </a:lnTo>
                    <a:lnTo>
                      <a:pt x="86" y="620"/>
                    </a:lnTo>
                    <a:lnTo>
                      <a:pt x="73" y="635"/>
                    </a:lnTo>
                    <a:lnTo>
                      <a:pt x="62" y="650"/>
                    </a:lnTo>
                    <a:lnTo>
                      <a:pt x="51" y="664"/>
                    </a:lnTo>
                    <a:lnTo>
                      <a:pt x="40" y="676"/>
                    </a:lnTo>
                    <a:lnTo>
                      <a:pt x="31" y="688"/>
                    </a:lnTo>
                    <a:lnTo>
                      <a:pt x="23" y="698"/>
                    </a:lnTo>
                    <a:lnTo>
                      <a:pt x="16" y="707"/>
                    </a:lnTo>
                    <a:lnTo>
                      <a:pt x="10" y="714"/>
                    </a:lnTo>
                    <a:lnTo>
                      <a:pt x="5" y="720"/>
                    </a:lnTo>
                    <a:lnTo>
                      <a:pt x="2" y="724"/>
                    </a:lnTo>
                    <a:lnTo>
                      <a:pt x="0" y="727"/>
                    </a:lnTo>
                    <a:lnTo>
                      <a:pt x="2" y="724"/>
                    </a:lnTo>
                    <a:lnTo>
                      <a:pt x="5" y="719"/>
                    </a:lnTo>
                    <a:lnTo>
                      <a:pt x="10" y="713"/>
                    </a:lnTo>
                    <a:lnTo>
                      <a:pt x="16" y="705"/>
                    </a:lnTo>
                    <a:lnTo>
                      <a:pt x="23" y="696"/>
                    </a:lnTo>
                    <a:lnTo>
                      <a:pt x="31" y="685"/>
                    </a:lnTo>
                    <a:lnTo>
                      <a:pt x="40" y="673"/>
                    </a:lnTo>
                    <a:lnTo>
                      <a:pt x="50" y="660"/>
                    </a:lnTo>
                    <a:lnTo>
                      <a:pt x="60" y="645"/>
                    </a:lnTo>
                    <a:lnTo>
                      <a:pt x="72" y="629"/>
                    </a:lnTo>
                    <a:lnTo>
                      <a:pt x="85" y="612"/>
                    </a:lnTo>
                    <a:lnTo>
                      <a:pt x="98" y="594"/>
                    </a:lnTo>
                    <a:lnTo>
                      <a:pt x="112" y="576"/>
                    </a:lnTo>
                    <a:lnTo>
                      <a:pt x="126" y="556"/>
                    </a:lnTo>
                    <a:lnTo>
                      <a:pt x="142" y="536"/>
                    </a:lnTo>
                    <a:lnTo>
                      <a:pt x="157" y="515"/>
                    </a:lnTo>
                    <a:lnTo>
                      <a:pt x="173" y="494"/>
                    </a:lnTo>
                    <a:lnTo>
                      <a:pt x="189" y="472"/>
                    </a:lnTo>
                    <a:lnTo>
                      <a:pt x="223" y="427"/>
                    </a:lnTo>
                    <a:lnTo>
                      <a:pt x="240" y="405"/>
                    </a:lnTo>
                    <a:lnTo>
                      <a:pt x="327" y="290"/>
                    </a:lnTo>
                    <a:lnTo>
                      <a:pt x="344" y="268"/>
                    </a:lnTo>
                    <a:lnTo>
                      <a:pt x="361" y="246"/>
                    </a:lnTo>
                    <a:lnTo>
                      <a:pt x="377" y="225"/>
                    </a:lnTo>
                    <a:lnTo>
                      <a:pt x="394" y="203"/>
                    </a:lnTo>
                    <a:lnTo>
                      <a:pt x="409" y="183"/>
                    </a:lnTo>
                    <a:lnTo>
                      <a:pt x="425" y="163"/>
                    </a:lnTo>
                    <a:lnTo>
                      <a:pt x="440" y="144"/>
                    </a:lnTo>
                    <a:lnTo>
                      <a:pt x="454" y="126"/>
                    </a:lnTo>
                    <a:lnTo>
                      <a:pt x="468" y="108"/>
                    </a:lnTo>
                    <a:lnTo>
                      <a:pt x="481" y="92"/>
                    </a:lnTo>
                    <a:lnTo>
                      <a:pt x="493" y="77"/>
                    </a:lnTo>
                    <a:lnTo>
                      <a:pt x="505" y="62"/>
                    </a:lnTo>
                    <a:lnTo>
                      <a:pt x="515" y="49"/>
                    </a:lnTo>
                    <a:lnTo>
                      <a:pt x="525" y="38"/>
                    </a:lnTo>
                    <a:lnTo>
                      <a:pt x="534" y="28"/>
                    </a:lnTo>
                    <a:lnTo>
                      <a:pt x="542" y="19"/>
                    </a:lnTo>
                    <a:lnTo>
                      <a:pt x="548" y="11"/>
                    </a:lnTo>
                    <a:lnTo>
                      <a:pt x="554" y="6"/>
                    </a:lnTo>
                    <a:lnTo>
                      <a:pt x="558" y="2"/>
                    </a:lnTo>
                    <a:lnTo>
                      <a:pt x="5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22"/>
              <p:cNvSpPr>
                <a:spLocks/>
              </p:cNvSpPr>
              <p:nvPr/>
            </p:nvSpPr>
            <p:spPr bwMode="auto">
              <a:xfrm>
                <a:off x="8828088" y="854075"/>
                <a:ext cx="106363" cy="825500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65" y="2"/>
                  </a:cxn>
                  <a:cxn ang="0">
                    <a:pos x="66" y="6"/>
                  </a:cxn>
                  <a:cxn ang="0">
                    <a:pos x="67" y="13"/>
                  </a:cxn>
                  <a:cxn ang="0">
                    <a:pos x="67" y="32"/>
                  </a:cxn>
                  <a:cxn ang="0">
                    <a:pos x="66" y="44"/>
                  </a:cxn>
                  <a:cxn ang="0">
                    <a:pos x="65" y="59"/>
                  </a:cxn>
                  <a:cxn ang="0">
                    <a:pos x="63" y="74"/>
                  </a:cxn>
                  <a:cxn ang="0">
                    <a:pos x="62" y="92"/>
                  </a:cxn>
                  <a:cxn ang="0">
                    <a:pos x="59" y="110"/>
                  </a:cxn>
                  <a:cxn ang="0">
                    <a:pos x="57" y="130"/>
                  </a:cxn>
                  <a:cxn ang="0">
                    <a:pos x="55" y="150"/>
                  </a:cxn>
                  <a:cxn ang="0">
                    <a:pos x="52" y="172"/>
                  </a:cxn>
                  <a:cxn ang="0">
                    <a:pos x="46" y="216"/>
                  </a:cxn>
                  <a:cxn ang="0">
                    <a:pos x="43" y="238"/>
                  </a:cxn>
                  <a:cxn ang="0">
                    <a:pos x="33" y="307"/>
                  </a:cxn>
                  <a:cxn ang="0">
                    <a:pos x="30" y="329"/>
                  </a:cxn>
                  <a:cxn ang="0">
                    <a:pos x="26" y="351"/>
                  </a:cxn>
                  <a:cxn ang="0">
                    <a:pos x="23" y="372"/>
                  </a:cxn>
                  <a:cxn ang="0">
                    <a:pos x="20" y="393"/>
                  </a:cxn>
                  <a:cxn ang="0">
                    <a:pos x="17" y="412"/>
                  </a:cxn>
                  <a:cxn ang="0">
                    <a:pos x="14" y="430"/>
                  </a:cxn>
                  <a:cxn ang="0">
                    <a:pos x="11" y="448"/>
                  </a:cxn>
                  <a:cxn ang="0">
                    <a:pos x="9" y="463"/>
                  </a:cxn>
                  <a:cxn ang="0">
                    <a:pos x="7" y="477"/>
                  </a:cxn>
                  <a:cxn ang="0">
                    <a:pos x="5" y="490"/>
                  </a:cxn>
                  <a:cxn ang="0">
                    <a:pos x="3" y="500"/>
                  </a:cxn>
                  <a:cxn ang="0">
                    <a:pos x="2" y="509"/>
                  </a:cxn>
                  <a:cxn ang="0">
                    <a:pos x="1" y="515"/>
                  </a:cxn>
                  <a:cxn ang="0">
                    <a:pos x="0" y="519"/>
                  </a:cxn>
                  <a:cxn ang="0">
                    <a:pos x="0" y="520"/>
                  </a:cxn>
                  <a:cxn ang="0">
                    <a:pos x="0" y="518"/>
                  </a:cxn>
                  <a:cxn ang="0">
                    <a:pos x="0" y="514"/>
                  </a:cxn>
                  <a:cxn ang="0">
                    <a:pos x="1" y="507"/>
                  </a:cxn>
                  <a:cxn ang="0">
                    <a:pos x="2" y="498"/>
                  </a:cxn>
                  <a:cxn ang="0">
                    <a:pos x="3" y="486"/>
                  </a:cxn>
                  <a:cxn ang="0">
                    <a:pos x="4" y="472"/>
                  </a:cxn>
                  <a:cxn ang="0">
                    <a:pos x="5" y="456"/>
                  </a:cxn>
                  <a:cxn ang="0">
                    <a:pos x="7" y="438"/>
                  </a:cxn>
                  <a:cxn ang="0">
                    <a:pos x="8" y="419"/>
                  </a:cxn>
                  <a:cxn ang="0">
                    <a:pos x="10" y="399"/>
                  </a:cxn>
                  <a:cxn ang="0">
                    <a:pos x="12" y="378"/>
                  </a:cxn>
                  <a:cxn ang="0">
                    <a:pos x="14" y="355"/>
                  </a:cxn>
                  <a:cxn ang="0">
                    <a:pos x="16" y="332"/>
                  </a:cxn>
                  <a:cxn ang="0">
                    <a:pos x="19" y="308"/>
                  </a:cxn>
                  <a:cxn ang="0">
                    <a:pos x="21" y="284"/>
                  </a:cxn>
                  <a:cxn ang="0">
                    <a:pos x="24" y="259"/>
                  </a:cxn>
                  <a:cxn ang="0">
                    <a:pos x="26" y="235"/>
                  </a:cxn>
                  <a:cxn ang="0">
                    <a:pos x="29" y="211"/>
                  </a:cxn>
                  <a:cxn ang="0">
                    <a:pos x="31" y="187"/>
                  </a:cxn>
                  <a:cxn ang="0">
                    <a:pos x="34" y="164"/>
                  </a:cxn>
                  <a:cxn ang="0">
                    <a:pos x="37" y="141"/>
                  </a:cxn>
                  <a:cxn ang="0">
                    <a:pos x="39" y="120"/>
                  </a:cxn>
                  <a:cxn ang="0">
                    <a:pos x="42" y="99"/>
                  </a:cxn>
                  <a:cxn ang="0">
                    <a:pos x="44" y="80"/>
                  </a:cxn>
                  <a:cxn ang="0">
                    <a:pos x="47" y="63"/>
                  </a:cxn>
                  <a:cxn ang="0">
                    <a:pos x="50" y="47"/>
                  </a:cxn>
                  <a:cxn ang="0">
                    <a:pos x="52" y="34"/>
                  </a:cxn>
                  <a:cxn ang="0">
                    <a:pos x="54" y="22"/>
                  </a:cxn>
                  <a:cxn ang="0">
                    <a:pos x="57" y="13"/>
                  </a:cxn>
                  <a:cxn ang="0">
                    <a:pos x="59" y="6"/>
                  </a:cxn>
                  <a:cxn ang="0">
                    <a:pos x="61" y="2"/>
                  </a:cxn>
                  <a:cxn ang="0">
                    <a:pos x="63" y="0"/>
                  </a:cxn>
                </a:cxnLst>
                <a:rect l="0" t="0" r="r" b="b"/>
                <a:pathLst>
                  <a:path w="67" h="520">
                    <a:moveTo>
                      <a:pt x="63" y="0"/>
                    </a:moveTo>
                    <a:lnTo>
                      <a:pt x="65" y="2"/>
                    </a:lnTo>
                    <a:lnTo>
                      <a:pt x="66" y="6"/>
                    </a:lnTo>
                    <a:lnTo>
                      <a:pt x="67" y="13"/>
                    </a:lnTo>
                    <a:lnTo>
                      <a:pt x="67" y="32"/>
                    </a:lnTo>
                    <a:lnTo>
                      <a:pt x="66" y="44"/>
                    </a:lnTo>
                    <a:lnTo>
                      <a:pt x="65" y="59"/>
                    </a:lnTo>
                    <a:lnTo>
                      <a:pt x="63" y="74"/>
                    </a:lnTo>
                    <a:lnTo>
                      <a:pt x="62" y="92"/>
                    </a:lnTo>
                    <a:lnTo>
                      <a:pt x="59" y="110"/>
                    </a:lnTo>
                    <a:lnTo>
                      <a:pt x="57" y="130"/>
                    </a:lnTo>
                    <a:lnTo>
                      <a:pt x="55" y="150"/>
                    </a:lnTo>
                    <a:lnTo>
                      <a:pt x="52" y="172"/>
                    </a:lnTo>
                    <a:lnTo>
                      <a:pt x="46" y="216"/>
                    </a:lnTo>
                    <a:lnTo>
                      <a:pt x="43" y="238"/>
                    </a:lnTo>
                    <a:lnTo>
                      <a:pt x="33" y="307"/>
                    </a:lnTo>
                    <a:lnTo>
                      <a:pt x="30" y="329"/>
                    </a:lnTo>
                    <a:lnTo>
                      <a:pt x="26" y="351"/>
                    </a:lnTo>
                    <a:lnTo>
                      <a:pt x="23" y="372"/>
                    </a:lnTo>
                    <a:lnTo>
                      <a:pt x="20" y="393"/>
                    </a:lnTo>
                    <a:lnTo>
                      <a:pt x="17" y="412"/>
                    </a:lnTo>
                    <a:lnTo>
                      <a:pt x="14" y="430"/>
                    </a:lnTo>
                    <a:lnTo>
                      <a:pt x="11" y="448"/>
                    </a:lnTo>
                    <a:lnTo>
                      <a:pt x="9" y="463"/>
                    </a:lnTo>
                    <a:lnTo>
                      <a:pt x="7" y="477"/>
                    </a:lnTo>
                    <a:lnTo>
                      <a:pt x="5" y="490"/>
                    </a:lnTo>
                    <a:lnTo>
                      <a:pt x="3" y="500"/>
                    </a:lnTo>
                    <a:lnTo>
                      <a:pt x="2" y="509"/>
                    </a:lnTo>
                    <a:lnTo>
                      <a:pt x="1" y="515"/>
                    </a:lnTo>
                    <a:lnTo>
                      <a:pt x="0" y="519"/>
                    </a:lnTo>
                    <a:lnTo>
                      <a:pt x="0" y="520"/>
                    </a:lnTo>
                    <a:lnTo>
                      <a:pt x="0" y="518"/>
                    </a:lnTo>
                    <a:lnTo>
                      <a:pt x="0" y="514"/>
                    </a:lnTo>
                    <a:lnTo>
                      <a:pt x="1" y="507"/>
                    </a:lnTo>
                    <a:lnTo>
                      <a:pt x="2" y="498"/>
                    </a:lnTo>
                    <a:lnTo>
                      <a:pt x="3" y="486"/>
                    </a:lnTo>
                    <a:lnTo>
                      <a:pt x="4" y="472"/>
                    </a:lnTo>
                    <a:lnTo>
                      <a:pt x="5" y="456"/>
                    </a:lnTo>
                    <a:lnTo>
                      <a:pt x="7" y="438"/>
                    </a:lnTo>
                    <a:lnTo>
                      <a:pt x="8" y="419"/>
                    </a:lnTo>
                    <a:lnTo>
                      <a:pt x="10" y="399"/>
                    </a:lnTo>
                    <a:lnTo>
                      <a:pt x="12" y="378"/>
                    </a:lnTo>
                    <a:lnTo>
                      <a:pt x="14" y="355"/>
                    </a:lnTo>
                    <a:lnTo>
                      <a:pt x="16" y="332"/>
                    </a:lnTo>
                    <a:lnTo>
                      <a:pt x="19" y="308"/>
                    </a:lnTo>
                    <a:lnTo>
                      <a:pt x="21" y="284"/>
                    </a:lnTo>
                    <a:lnTo>
                      <a:pt x="24" y="259"/>
                    </a:lnTo>
                    <a:lnTo>
                      <a:pt x="26" y="235"/>
                    </a:lnTo>
                    <a:lnTo>
                      <a:pt x="29" y="211"/>
                    </a:lnTo>
                    <a:lnTo>
                      <a:pt x="31" y="187"/>
                    </a:lnTo>
                    <a:lnTo>
                      <a:pt x="34" y="164"/>
                    </a:lnTo>
                    <a:lnTo>
                      <a:pt x="37" y="141"/>
                    </a:lnTo>
                    <a:lnTo>
                      <a:pt x="39" y="120"/>
                    </a:lnTo>
                    <a:lnTo>
                      <a:pt x="42" y="99"/>
                    </a:lnTo>
                    <a:lnTo>
                      <a:pt x="44" y="80"/>
                    </a:lnTo>
                    <a:lnTo>
                      <a:pt x="47" y="63"/>
                    </a:lnTo>
                    <a:lnTo>
                      <a:pt x="50" y="47"/>
                    </a:lnTo>
                    <a:lnTo>
                      <a:pt x="52" y="34"/>
                    </a:lnTo>
                    <a:lnTo>
                      <a:pt x="54" y="22"/>
                    </a:lnTo>
                    <a:lnTo>
                      <a:pt x="57" y="13"/>
                    </a:lnTo>
                    <a:lnTo>
                      <a:pt x="59" y="6"/>
                    </a:lnTo>
                    <a:lnTo>
                      <a:pt x="61" y="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23"/>
              <p:cNvSpPr>
                <a:spLocks/>
              </p:cNvSpPr>
              <p:nvPr/>
            </p:nvSpPr>
            <p:spPr bwMode="auto">
              <a:xfrm>
                <a:off x="8964613" y="830263"/>
                <a:ext cx="249238" cy="1268413"/>
              </a:xfrm>
              <a:custGeom>
                <a:avLst/>
                <a:gdLst/>
                <a:ahLst/>
                <a:cxnLst>
                  <a:cxn ang="0">
                    <a:pos x="128" y="0"/>
                  </a:cxn>
                  <a:cxn ang="0">
                    <a:pos x="135" y="2"/>
                  </a:cxn>
                  <a:cxn ang="0">
                    <a:pos x="141" y="7"/>
                  </a:cxn>
                  <a:cxn ang="0">
                    <a:pos x="147" y="13"/>
                  </a:cxn>
                  <a:cxn ang="0">
                    <a:pos x="151" y="20"/>
                  </a:cxn>
                  <a:cxn ang="0">
                    <a:pos x="154" y="29"/>
                  </a:cxn>
                  <a:cxn ang="0">
                    <a:pos x="157" y="38"/>
                  </a:cxn>
                  <a:cxn ang="0">
                    <a:pos x="157" y="49"/>
                  </a:cxn>
                  <a:cxn ang="0">
                    <a:pos x="157" y="60"/>
                  </a:cxn>
                  <a:cxn ang="0">
                    <a:pos x="157" y="62"/>
                  </a:cxn>
                  <a:cxn ang="0">
                    <a:pos x="156" y="63"/>
                  </a:cxn>
                  <a:cxn ang="0">
                    <a:pos x="156" y="65"/>
                  </a:cxn>
                  <a:cxn ang="0">
                    <a:pos x="64" y="799"/>
                  </a:cxn>
                  <a:cxn ang="0">
                    <a:pos x="0" y="746"/>
                  </a:cxn>
                  <a:cxn ang="0">
                    <a:pos x="86" y="56"/>
                  </a:cxn>
                  <a:cxn ang="0">
                    <a:pos x="86" y="54"/>
                  </a:cxn>
                  <a:cxn ang="0">
                    <a:pos x="86" y="53"/>
                  </a:cxn>
                  <a:cxn ang="0">
                    <a:pos x="86" y="51"/>
                  </a:cxn>
                  <a:cxn ang="0">
                    <a:pos x="89" y="39"/>
                  </a:cxn>
                  <a:cxn ang="0">
                    <a:pos x="93" y="28"/>
                  </a:cxn>
                  <a:cxn ang="0">
                    <a:pos x="99" y="18"/>
                  </a:cxn>
                  <a:cxn ang="0">
                    <a:pos x="105" y="10"/>
                  </a:cxn>
                  <a:cxn ang="0">
                    <a:pos x="112" y="4"/>
                  </a:cxn>
                  <a:cxn ang="0">
                    <a:pos x="120" y="1"/>
                  </a:cxn>
                  <a:cxn ang="0">
                    <a:pos x="128" y="0"/>
                  </a:cxn>
                </a:cxnLst>
                <a:rect l="0" t="0" r="r" b="b"/>
                <a:pathLst>
                  <a:path w="157" h="799">
                    <a:moveTo>
                      <a:pt x="128" y="0"/>
                    </a:moveTo>
                    <a:lnTo>
                      <a:pt x="135" y="2"/>
                    </a:lnTo>
                    <a:lnTo>
                      <a:pt x="141" y="7"/>
                    </a:lnTo>
                    <a:lnTo>
                      <a:pt x="147" y="13"/>
                    </a:lnTo>
                    <a:lnTo>
                      <a:pt x="151" y="20"/>
                    </a:lnTo>
                    <a:lnTo>
                      <a:pt x="154" y="29"/>
                    </a:lnTo>
                    <a:lnTo>
                      <a:pt x="157" y="38"/>
                    </a:lnTo>
                    <a:lnTo>
                      <a:pt x="157" y="49"/>
                    </a:lnTo>
                    <a:lnTo>
                      <a:pt x="157" y="60"/>
                    </a:lnTo>
                    <a:lnTo>
                      <a:pt x="157" y="62"/>
                    </a:lnTo>
                    <a:lnTo>
                      <a:pt x="156" y="63"/>
                    </a:lnTo>
                    <a:lnTo>
                      <a:pt x="156" y="65"/>
                    </a:lnTo>
                    <a:lnTo>
                      <a:pt x="64" y="799"/>
                    </a:lnTo>
                    <a:lnTo>
                      <a:pt x="0" y="746"/>
                    </a:lnTo>
                    <a:lnTo>
                      <a:pt x="86" y="56"/>
                    </a:lnTo>
                    <a:lnTo>
                      <a:pt x="86" y="54"/>
                    </a:lnTo>
                    <a:lnTo>
                      <a:pt x="86" y="53"/>
                    </a:lnTo>
                    <a:lnTo>
                      <a:pt x="86" y="51"/>
                    </a:lnTo>
                    <a:lnTo>
                      <a:pt x="89" y="39"/>
                    </a:lnTo>
                    <a:lnTo>
                      <a:pt x="93" y="28"/>
                    </a:lnTo>
                    <a:lnTo>
                      <a:pt x="99" y="18"/>
                    </a:lnTo>
                    <a:lnTo>
                      <a:pt x="105" y="10"/>
                    </a:lnTo>
                    <a:lnTo>
                      <a:pt x="112" y="4"/>
                    </a:lnTo>
                    <a:lnTo>
                      <a:pt x="120" y="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5BE0A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960812" y="1371600"/>
              <a:ext cx="4011613" cy="4478337"/>
              <a:chOff x="4265613" y="1068388"/>
              <a:chExt cx="4011613" cy="4478337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3078" name="Freeform 6"/>
              <p:cNvSpPr>
                <a:spLocks/>
              </p:cNvSpPr>
              <p:nvPr/>
            </p:nvSpPr>
            <p:spPr bwMode="auto">
              <a:xfrm>
                <a:off x="4918076" y="4295775"/>
                <a:ext cx="593725" cy="1249363"/>
              </a:xfrm>
              <a:custGeom>
                <a:avLst/>
                <a:gdLst/>
                <a:ahLst/>
                <a:cxnLst>
                  <a:cxn ang="0">
                    <a:pos x="212" y="0"/>
                  </a:cxn>
                  <a:cxn ang="0">
                    <a:pos x="225" y="2"/>
                  </a:cxn>
                  <a:cxn ang="0">
                    <a:pos x="342" y="34"/>
                  </a:cxn>
                  <a:cxn ang="0">
                    <a:pos x="355" y="40"/>
                  </a:cxn>
                  <a:cxn ang="0">
                    <a:pos x="365" y="48"/>
                  </a:cxn>
                  <a:cxn ang="0">
                    <a:pos x="372" y="60"/>
                  </a:cxn>
                  <a:cxn ang="0">
                    <a:pos x="374" y="73"/>
                  </a:cxn>
                  <a:cxn ang="0">
                    <a:pos x="372" y="87"/>
                  </a:cxn>
                  <a:cxn ang="0">
                    <a:pos x="200" y="735"/>
                  </a:cxn>
                  <a:cxn ang="0">
                    <a:pos x="196" y="745"/>
                  </a:cxn>
                  <a:cxn ang="0">
                    <a:pos x="189" y="754"/>
                  </a:cxn>
                  <a:cxn ang="0">
                    <a:pos x="180" y="761"/>
                  </a:cxn>
                  <a:cxn ang="0">
                    <a:pos x="174" y="764"/>
                  </a:cxn>
                  <a:cxn ang="0">
                    <a:pos x="164" y="769"/>
                  </a:cxn>
                  <a:cxn ang="0">
                    <a:pos x="152" y="773"/>
                  </a:cxn>
                  <a:cxn ang="0">
                    <a:pos x="137" y="777"/>
                  </a:cxn>
                  <a:cxn ang="0">
                    <a:pos x="122" y="781"/>
                  </a:cxn>
                  <a:cxn ang="0">
                    <a:pos x="106" y="785"/>
                  </a:cxn>
                  <a:cxn ang="0">
                    <a:pos x="91" y="787"/>
                  </a:cxn>
                  <a:cxn ang="0">
                    <a:pos x="82" y="787"/>
                  </a:cxn>
                  <a:cxn ang="0">
                    <a:pos x="71" y="781"/>
                  </a:cxn>
                  <a:cxn ang="0">
                    <a:pos x="59" y="774"/>
                  </a:cxn>
                  <a:cxn ang="0">
                    <a:pos x="48" y="763"/>
                  </a:cxn>
                  <a:cxn ang="0">
                    <a:pos x="37" y="751"/>
                  </a:cxn>
                  <a:cxn ang="0">
                    <a:pos x="26" y="738"/>
                  </a:cxn>
                  <a:cxn ang="0">
                    <a:pos x="16" y="724"/>
                  </a:cxn>
                  <a:cxn ang="0">
                    <a:pos x="8" y="710"/>
                  </a:cxn>
                  <a:cxn ang="0">
                    <a:pos x="3" y="698"/>
                  </a:cxn>
                  <a:cxn ang="0">
                    <a:pos x="0" y="688"/>
                  </a:cxn>
                  <a:cxn ang="0">
                    <a:pos x="0" y="680"/>
                  </a:cxn>
                  <a:cxn ang="0">
                    <a:pos x="172" y="32"/>
                  </a:cxn>
                  <a:cxn ang="0">
                    <a:pos x="178" y="19"/>
                  </a:cxn>
                  <a:cxn ang="0">
                    <a:pos x="187" y="10"/>
                  </a:cxn>
                  <a:cxn ang="0">
                    <a:pos x="199" y="3"/>
                  </a:cxn>
                  <a:cxn ang="0">
                    <a:pos x="212" y="0"/>
                  </a:cxn>
                </a:cxnLst>
                <a:rect l="0" t="0" r="r" b="b"/>
                <a:pathLst>
                  <a:path w="374" h="787">
                    <a:moveTo>
                      <a:pt x="212" y="0"/>
                    </a:moveTo>
                    <a:lnTo>
                      <a:pt x="225" y="2"/>
                    </a:lnTo>
                    <a:lnTo>
                      <a:pt x="342" y="34"/>
                    </a:lnTo>
                    <a:lnTo>
                      <a:pt x="355" y="40"/>
                    </a:lnTo>
                    <a:lnTo>
                      <a:pt x="365" y="48"/>
                    </a:lnTo>
                    <a:lnTo>
                      <a:pt x="372" y="60"/>
                    </a:lnTo>
                    <a:lnTo>
                      <a:pt x="374" y="73"/>
                    </a:lnTo>
                    <a:lnTo>
                      <a:pt x="372" y="87"/>
                    </a:lnTo>
                    <a:lnTo>
                      <a:pt x="200" y="735"/>
                    </a:lnTo>
                    <a:lnTo>
                      <a:pt x="196" y="745"/>
                    </a:lnTo>
                    <a:lnTo>
                      <a:pt x="189" y="754"/>
                    </a:lnTo>
                    <a:lnTo>
                      <a:pt x="180" y="761"/>
                    </a:lnTo>
                    <a:lnTo>
                      <a:pt x="174" y="764"/>
                    </a:lnTo>
                    <a:lnTo>
                      <a:pt x="164" y="769"/>
                    </a:lnTo>
                    <a:lnTo>
                      <a:pt x="152" y="773"/>
                    </a:lnTo>
                    <a:lnTo>
                      <a:pt x="137" y="777"/>
                    </a:lnTo>
                    <a:lnTo>
                      <a:pt x="122" y="781"/>
                    </a:lnTo>
                    <a:lnTo>
                      <a:pt x="106" y="785"/>
                    </a:lnTo>
                    <a:lnTo>
                      <a:pt x="91" y="787"/>
                    </a:lnTo>
                    <a:lnTo>
                      <a:pt x="82" y="787"/>
                    </a:lnTo>
                    <a:lnTo>
                      <a:pt x="71" y="781"/>
                    </a:lnTo>
                    <a:lnTo>
                      <a:pt x="59" y="774"/>
                    </a:lnTo>
                    <a:lnTo>
                      <a:pt x="48" y="763"/>
                    </a:lnTo>
                    <a:lnTo>
                      <a:pt x="37" y="751"/>
                    </a:lnTo>
                    <a:lnTo>
                      <a:pt x="26" y="738"/>
                    </a:lnTo>
                    <a:lnTo>
                      <a:pt x="16" y="724"/>
                    </a:lnTo>
                    <a:lnTo>
                      <a:pt x="8" y="710"/>
                    </a:lnTo>
                    <a:lnTo>
                      <a:pt x="3" y="698"/>
                    </a:lnTo>
                    <a:lnTo>
                      <a:pt x="0" y="688"/>
                    </a:lnTo>
                    <a:lnTo>
                      <a:pt x="0" y="680"/>
                    </a:lnTo>
                    <a:lnTo>
                      <a:pt x="172" y="32"/>
                    </a:lnTo>
                    <a:lnTo>
                      <a:pt x="178" y="19"/>
                    </a:lnTo>
                    <a:lnTo>
                      <a:pt x="187" y="10"/>
                    </a:lnTo>
                    <a:lnTo>
                      <a:pt x="199" y="3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8014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auto">
              <a:xfrm>
                <a:off x="4811713" y="4330700"/>
                <a:ext cx="598488" cy="1216025"/>
              </a:xfrm>
              <a:custGeom>
                <a:avLst/>
                <a:gdLst/>
                <a:ahLst/>
                <a:cxnLst>
                  <a:cxn ang="0">
                    <a:pos x="214" y="0"/>
                  </a:cxn>
                  <a:cxn ang="0">
                    <a:pos x="228" y="1"/>
                  </a:cxn>
                  <a:cxn ang="0">
                    <a:pos x="345" y="33"/>
                  </a:cxn>
                  <a:cxn ang="0">
                    <a:pos x="357" y="39"/>
                  </a:cxn>
                  <a:cxn ang="0">
                    <a:pos x="368" y="48"/>
                  </a:cxn>
                  <a:cxn ang="0">
                    <a:pos x="374" y="60"/>
                  </a:cxn>
                  <a:cxn ang="0">
                    <a:pos x="377" y="73"/>
                  </a:cxn>
                  <a:cxn ang="0">
                    <a:pos x="375" y="87"/>
                  </a:cxn>
                  <a:cxn ang="0">
                    <a:pos x="202" y="735"/>
                  </a:cxn>
                  <a:cxn ang="0">
                    <a:pos x="198" y="746"/>
                  </a:cxn>
                  <a:cxn ang="0">
                    <a:pos x="192" y="753"/>
                  </a:cxn>
                  <a:cxn ang="0">
                    <a:pos x="183" y="759"/>
                  </a:cxn>
                  <a:cxn ang="0">
                    <a:pos x="174" y="763"/>
                  </a:cxn>
                  <a:cxn ang="0">
                    <a:pos x="162" y="765"/>
                  </a:cxn>
                  <a:cxn ang="0">
                    <a:pos x="150" y="766"/>
                  </a:cxn>
                  <a:cxn ang="0">
                    <a:pos x="113" y="766"/>
                  </a:cxn>
                  <a:cxn ang="0">
                    <a:pos x="98" y="765"/>
                  </a:cxn>
                  <a:cxn ang="0">
                    <a:pos x="81" y="765"/>
                  </a:cxn>
                  <a:cxn ang="0">
                    <a:pos x="67" y="765"/>
                  </a:cxn>
                  <a:cxn ang="0">
                    <a:pos x="53" y="764"/>
                  </a:cxn>
                  <a:cxn ang="0">
                    <a:pos x="42" y="764"/>
                  </a:cxn>
                  <a:cxn ang="0">
                    <a:pos x="35" y="763"/>
                  </a:cxn>
                  <a:cxn ang="0">
                    <a:pos x="33" y="763"/>
                  </a:cxn>
                  <a:cxn ang="0">
                    <a:pos x="20" y="757"/>
                  </a:cxn>
                  <a:cxn ang="0">
                    <a:pos x="11" y="748"/>
                  </a:cxn>
                  <a:cxn ang="0">
                    <a:pos x="4" y="736"/>
                  </a:cxn>
                  <a:cxn ang="0">
                    <a:pos x="0" y="723"/>
                  </a:cxn>
                  <a:cxn ang="0">
                    <a:pos x="2" y="710"/>
                  </a:cxn>
                  <a:cxn ang="0">
                    <a:pos x="175" y="32"/>
                  </a:cxn>
                  <a:cxn ang="0">
                    <a:pos x="181" y="19"/>
                  </a:cxn>
                  <a:cxn ang="0">
                    <a:pos x="190" y="10"/>
                  </a:cxn>
                  <a:cxn ang="0">
                    <a:pos x="201" y="3"/>
                  </a:cxn>
                  <a:cxn ang="0">
                    <a:pos x="214" y="0"/>
                  </a:cxn>
                </a:cxnLst>
                <a:rect l="0" t="0" r="r" b="b"/>
                <a:pathLst>
                  <a:path w="377" h="766">
                    <a:moveTo>
                      <a:pt x="214" y="0"/>
                    </a:moveTo>
                    <a:lnTo>
                      <a:pt x="228" y="1"/>
                    </a:lnTo>
                    <a:lnTo>
                      <a:pt x="345" y="33"/>
                    </a:lnTo>
                    <a:lnTo>
                      <a:pt x="357" y="39"/>
                    </a:lnTo>
                    <a:lnTo>
                      <a:pt x="368" y="48"/>
                    </a:lnTo>
                    <a:lnTo>
                      <a:pt x="374" y="60"/>
                    </a:lnTo>
                    <a:lnTo>
                      <a:pt x="377" y="73"/>
                    </a:lnTo>
                    <a:lnTo>
                      <a:pt x="375" y="87"/>
                    </a:lnTo>
                    <a:lnTo>
                      <a:pt x="202" y="735"/>
                    </a:lnTo>
                    <a:lnTo>
                      <a:pt x="198" y="746"/>
                    </a:lnTo>
                    <a:lnTo>
                      <a:pt x="192" y="753"/>
                    </a:lnTo>
                    <a:lnTo>
                      <a:pt x="183" y="759"/>
                    </a:lnTo>
                    <a:lnTo>
                      <a:pt x="174" y="763"/>
                    </a:lnTo>
                    <a:lnTo>
                      <a:pt x="162" y="765"/>
                    </a:lnTo>
                    <a:lnTo>
                      <a:pt x="150" y="766"/>
                    </a:lnTo>
                    <a:lnTo>
                      <a:pt x="113" y="766"/>
                    </a:lnTo>
                    <a:lnTo>
                      <a:pt x="98" y="765"/>
                    </a:lnTo>
                    <a:lnTo>
                      <a:pt x="81" y="765"/>
                    </a:lnTo>
                    <a:lnTo>
                      <a:pt x="67" y="765"/>
                    </a:lnTo>
                    <a:lnTo>
                      <a:pt x="53" y="764"/>
                    </a:lnTo>
                    <a:lnTo>
                      <a:pt x="42" y="764"/>
                    </a:lnTo>
                    <a:lnTo>
                      <a:pt x="35" y="763"/>
                    </a:lnTo>
                    <a:lnTo>
                      <a:pt x="33" y="763"/>
                    </a:lnTo>
                    <a:lnTo>
                      <a:pt x="20" y="757"/>
                    </a:lnTo>
                    <a:lnTo>
                      <a:pt x="11" y="748"/>
                    </a:lnTo>
                    <a:lnTo>
                      <a:pt x="4" y="736"/>
                    </a:lnTo>
                    <a:lnTo>
                      <a:pt x="0" y="723"/>
                    </a:lnTo>
                    <a:lnTo>
                      <a:pt x="2" y="710"/>
                    </a:lnTo>
                    <a:lnTo>
                      <a:pt x="175" y="32"/>
                    </a:lnTo>
                    <a:lnTo>
                      <a:pt x="181" y="19"/>
                    </a:lnTo>
                    <a:lnTo>
                      <a:pt x="190" y="10"/>
                    </a:lnTo>
                    <a:lnTo>
                      <a:pt x="201" y="3"/>
                    </a:lnTo>
                    <a:lnTo>
                      <a:pt x="21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5900">
                      <a:shade val="30000"/>
                      <a:satMod val="115000"/>
                    </a:srgbClr>
                  </a:gs>
                  <a:gs pos="50000">
                    <a:srgbClr val="C15900">
                      <a:shade val="67500"/>
                      <a:satMod val="115000"/>
                    </a:srgbClr>
                  </a:gs>
                  <a:gs pos="100000">
                    <a:srgbClr val="C159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auto">
              <a:xfrm>
                <a:off x="7029451" y="4295775"/>
                <a:ext cx="595313" cy="1249363"/>
              </a:xfrm>
              <a:custGeom>
                <a:avLst/>
                <a:gdLst/>
                <a:ahLst/>
                <a:cxnLst>
                  <a:cxn ang="0">
                    <a:pos x="163" y="0"/>
                  </a:cxn>
                  <a:cxn ang="0">
                    <a:pos x="176" y="3"/>
                  </a:cxn>
                  <a:cxn ang="0">
                    <a:pos x="187" y="10"/>
                  </a:cxn>
                  <a:cxn ang="0">
                    <a:pos x="197" y="19"/>
                  </a:cxn>
                  <a:cxn ang="0">
                    <a:pos x="203" y="32"/>
                  </a:cxn>
                  <a:cxn ang="0">
                    <a:pos x="375" y="680"/>
                  </a:cxn>
                  <a:cxn ang="0">
                    <a:pos x="375" y="688"/>
                  </a:cxn>
                  <a:cxn ang="0">
                    <a:pos x="372" y="698"/>
                  </a:cxn>
                  <a:cxn ang="0">
                    <a:pos x="367" y="710"/>
                  </a:cxn>
                  <a:cxn ang="0">
                    <a:pos x="359" y="724"/>
                  </a:cxn>
                  <a:cxn ang="0">
                    <a:pos x="349" y="738"/>
                  </a:cxn>
                  <a:cxn ang="0">
                    <a:pos x="338" y="751"/>
                  </a:cxn>
                  <a:cxn ang="0">
                    <a:pos x="327" y="763"/>
                  </a:cxn>
                  <a:cxn ang="0">
                    <a:pos x="316" y="774"/>
                  </a:cxn>
                  <a:cxn ang="0">
                    <a:pos x="304" y="781"/>
                  </a:cxn>
                  <a:cxn ang="0">
                    <a:pos x="293" y="787"/>
                  </a:cxn>
                  <a:cxn ang="0">
                    <a:pos x="284" y="787"/>
                  </a:cxn>
                  <a:cxn ang="0">
                    <a:pos x="269" y="785"/>
                  </a:cxn>
                  <a:cxn ang="0">
                    <a:pos x="253" y="781"/>
                  </a:cxn>
                  <a:cxn ang="0">
                    <a:pos x="238" y="777"/>
                  </a:cxn>
                  <a:cxn ang="0">
                    <a:pos x="223" y="773"/>
                  </a:cxn>
                  <a:cxn ang="0">
                    <a:pos x="211" y="769"/>
                  </a:cxn>
                  <a:cxn ang="0">
                    <a:pos x="201" y="764"/>
                  </a:cxn>
                  <a:cxn ang="0">
                    <a:pos x="195" y="761"/>
                  </a:cxn>
                  <a:cxn ang="0">
                    <a:pos x="186" y="754"/>
                  </a:cxn>
                  <a:cxn ang="0">
                    <a:pos x="179" y="745"/>
                  </a:cxn>
                  <a:cxn ang="0">
                    <a:pos x="175" y="735"/>
                  </a:cxn>
                  <a:cxn ang="0">
                    <a:pos x="2" y="87"/>
                  </a:cxn>
                  <a:cxn ang="0">
                    <a:pos x="0" y="73"/>
                  </a:cxn>
                  <a:cxn ang="0">
                    <a:pos x="3" y="60"/>
                  </a:cxn>
                  <a:cxn ang="0">
                    <a:pos x="10" y="48"/>
                  </a:cxn>
                  <a:cxn ang="0">
                    <a:pos x="20" y="40"/>
                  </a:cxn>
                  <a:cxn ang="0">
                    <a:pos x="33" y="34"/>
                  </a:cxn>
                  <a:cxn ang="0">
                    <a:pos x="150" y="2"/>
                  </a:cxn>
                  <a:cxn ang="0">
                    <a:pos x="163" y="0"/>
                  </a:cxn>
                </a:cxnLst>
                <a:rect l="0" t="0" r="r" b="b"/>
                <a:pathLst>
                  <a:path w="375" h="787">
                    <a:moveTo>
                      <a:pt x="163" y="0"/>
                    </a:moveTo>
                    <a:lnTo>
                      <a:pt x="176" y="3"/>
                    </a:lnTo>
                    <a:lnTo>
                      <a:pt x="187" y="10"/>
                    </a:lnTo>
                    <a:lnTo>
                      <a:pt x="197" y="19"/>
                    </a:lnTo>
                    <a:lnTo>
                      <a:pt x="203" y="32"/>
                    </a:lnTo>
                    <a:lnTo>
                      <a:pt x="375" y="680"/>
                    </a:lnTo>
                    <a:lnTo>
                      <a:pt x="375" y="688"/>
                    </a:lnTo>
                    <a:lnTo>
                      <a:pt x="372" y="698"/>
                    </a:lnTo>
                    <a:lnTo>
                      <a:pt x="367" y="710"/>
                    </a:lnTo>
                    <a:lnTo>
                      <a:pt x="359" y="724"/>
                    </a:lnTo>
                    <a:lnTo>
                      <a:pt x="349" y="738"/>
                    </a:lnTo>
                    <a:lnTo>
                      <a:pt x="338" y="751"/>
                    </a:lnTo>
                    <a:lnTo>
                      <a:pt x="327" y="763"/>
                    </a:lnTo>
                    <a:lnTo>
                      <a:pt x="316" y="774"/>
                    </a:lnTo>
                    <a:lnTo>
                      <a:pt x="304" y="781"/>
                    </a:lnTo>
                    <a:lnTo>
                      <a:pt x="293" y="787"/>
                    </a:lnTo>
                    <a:lnTo>
                      <a:pt x="284" y="787"/>
                    </a:lnTo>
                    <a:lnTo>
                      <a:pt x="269" y="785"/>
                    </a:lnTo>
                    <a:lnTo>
                      <a:pt x="253" y="781"/>
                    </a:lnTo>
                    <a:lnTo>
                      <a:pt x="238" y="777"/>
                    </a:lnTo>
                    <a:lnTo>
                      <a:pt x="223" y="773"/>
                    </a:lnTo>
                    <a:lnTo>
                      <a:pt x="211" y="769"/>
                    </a:lnTo>
                    <a:lnTo>
                      <a:pt x="201" y="764"/>
                    </a:lnTo>
                    <a:lnTo>
                      <a:pt x="195" y="761"/>
                    </a:lnTo>
                    <a:lnTo>
                      <a:pt x="186" y="754"/>
                    </a:lnTo>
                    <a:lnTo>
                      <a:pt x="179" y="745"/>
                    </a:lnTo>
                    <a:lnTo>
                      <a:pt x="175" y="735"/>
                    </a:lnTo>
                    <a:lnTo>
                      <a:pt x="2" y="87"/>
                    </a:lnTo>
                    <a:lnTo>
                      <a:pt x="0" y="73"/>
                    </a:lnTo>
                    <a:lnTo>
                      <a:pt x="3" y="60"/>
                    </a:lnTo>
                    <a:lnTo>
                      <a:pt x="10" y="48"/>
                    </a:lnTo>
                    <a:lnTo>
                      <a:pt x="20" y="40"/>
                    </a:lnTo>
                    <a:lnTo>
                      <a:pt x="33" y="34"/>
                    </a:lnTo>
                    <a:lnTo>
                      <a:pt x="150" y="2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014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auto">
              <a:xfrm>
                <a:off x="7132638" y="4330700"/>
                <a:ext cx="598488" cy="1216025"/>
              </a:xfrm>
              <a:custGeom>
                <a:avLst/>
                <a:gdLst/>
                <a:ahLst/>
                <a:cxnLst>
                  <a:cxn ang="0">
                    <a:pos x="162" y="0"/>
                  </a:cxn>
                  <a:cxn ang="0">
                    <a:pos x="175" y="3"/>
                  </a:cxn>
                  <a:cxn ang="0">
                    <a:pos x="187" y="10"/>
                  </a:cxn>
                  <a:cxn ang="0">
                    <a:pos x="196" y="19"/>
                  </a:cxn>
                  <a:cxn ang="0">
                    <a:pos x="202" y="32"/>
                  </a:cxn>
                  <a:cxn ang="0">
                    <a:pos x="375" y="710"/>
                  </a:cxn>
                  <a:cxn ang="0">
                    <a:pos x="377" y="723"/>
                  </a:cxn>
                  <a:cxn ang="0">
                    <a:pos x="373" y="736"/>
                  </a:cxn>
                  <a:cxn ang="0">
                    <a:pos x="366" y="748"/>
                  </a:cxn>
                  <a:cxn ang="0">
                    <a:pos x="357" y="757"/>
                  </a:cxn>
                  <a:cxn ang="0">
                    <a:pos x="344" y="763"/>
                  </a:cxn>
                  <a:cxn ang="0">
                    <a:pos x="342" y="763"/>
                  </a:cxn>
                  <a:cxn ang="0">
                    <a:pos x="335" y="764"/>
                  </a:cxn>
                  <a:cxn ang="0">
                    <a:pos x="324" y="764"/>
                  </a:cxn>
                  <a:cxn ang="0">
                    <a:pos x="310" y="765"/>
                  </a:cxn>
                  <a:cxn ang="0">
                    <a:pos x="295" y="765"/>
                  </a:cxn>
                  <a:cxn ang="0">
                    <a:pos x="279" y="765"/>
                  </a:cxn>
                  <a:cxn ang="0">
                    <a:pos x="263" y="766"/>
                  </a:cxn>
                  <a:cxn ang="0">
                    <a:pos x="227" y="766"/>
                  </a:cxn>
                  <a:cxn ang="0">
                    <a:pos x="215" y="765"/>
                  </a:cxn>
                  <a:cxn ang="0">
                    <a:pos x="203" y="763"/>
                  </a:cxn>
                  <a:cxn ang="0">
                    <a:pos x="194" y="759"/>
                  </a:cxn>
                  <a:cxn ang="0">
                    <a:pos x="185" y="753"/>
                  </a:cxn>
                  <a:cxn ang="0">
                    <a:pos x="179" y="746"/>
                  </a:cxn>
                  <a:cxn ang="0">
                    <a:pos x="174" y="735"/>
                  </a:cxn>
                  <a:cxn ang="0">
                    <a:pos x="2" y="87"/>
                  </a:cxn>
                  <a:cxn ang="0">
                    <a:pos x="0" y="73"/>
                  </a:cxn>
                  <a:cxn ang="0">
                    <a:pos x="3" y="60"/>
                  </a:cxn>
                  <a:cxn ang="0">
                    <a:pos x="9" y="48"/>
                  </a:cxn>
                  <a:cxn ang="0">
                    <a:pos x="19" y="39"/>
                  </a:cxn>
                  <a:cxn ang="0">
                    <a:pos x="32" y="33"/>
                  </a:cxn>
                  <a:cxn ang="0">
                    <a:pos x="149" y="1"/>
                  </a:cxn>
                  <a:cxn ang="0">
                    <a:pos x="162" y="0"/>
                  </a:cxn>
                </a:cxnLst>
                <a:rect l="0" t="0" r="r" b="b"/>
                <a:pathLst>
                  <a:path w="377" h="766">
                    <a:moveTo>
                      <a:pt x="162" y="0"/>
                    </a:moveTo>
                    <a:lnTo>
                      <a:pt x="175" y="3"/>
                    </a:lnTo>
                    <a:lnTo>
                      <a:pt x="187" y="10"/>
                    </a:lnTo>
                    <a:lnTo>
                      <a:pt x="196" y="19"/>
                    </a:lnTo>
                    <a:lnTo>
                      <a:pt x="202" y="32"/>
                    </a:lnTo>
                    <a:lnTo>
                      <a:pt x="375" y="710"/>
                    </a:lnTo>
                    <a:lnTo>
                      <a:pt x="377" y="723"/>
                    </a:lnTo>
                    <a:lnTo>
                      <a:pt x="373" y="736"/>
                    </a:lnTo>
                    <a:lnTo>
                      <a:pt x="366" y="748"/>
                    </a:lnTo>
                    <a:lnTo>
                      <a:pt x="357" y="757"/>
                    </a:lnTo>
                    <a:lnTo>
                      <a:pt x="344" y="763"/>
                    </a:lnTo>
                    <a:lnTo>
                      <a:pt x="342" y="763"/>
                    </a:lnTo>
                    <a:lnTo>
                      <a:pt x="335" y="764"/>
                    </a:lnTo>
                    <a:lnTo>
                      <a:pt x="324" y="764"/>
                    </a:lnTo>
                    <a:lnTo>
                      <a:pt x="310" y="765"/>
                    </a:lnTo>
                    <a:lnTo>
                      <a:pt x="295" y="765"/>
                    </a:lnTo>
                    <a:lnTo>
                      <a:pt x="279" y="765"/>
                    </a:lnTo>
                    <a:lnTo>
                      <a:pt x="263" y="766"/>
                    </a:lnTo>
                    <a:lnTo>
                      <a:pt x="227" y="766"/>
                    </a:lnTo>
                    <a:lnTo>
                      <a:pt x="215" y="765"/>
                    </a:lnTo>
                    <a:lnTo>
                      <a:pt x="203" y="763"/>
                    </a:lnTo>
                    <a:lnTo>
                      <a:pt x="194" y="759"/>
                    </a:lnTo>
                    <a:lnTo>
                      <a:pt x="185" y="753"/>
                    </a:lnTo>
                    <a:lnTo>
                      <a:pt x="179" y="746"/>
                    </a:lnTo>
                    <a:lnTo>
                      <a:pt x="174" y="735"/>
                    </a:lnTo>
                    <a:lnTo>
                      <a:pt x="2" y="87"/>
                    </a:lnTo>
                    <a:lnTo>
                      <a:pt x="0" y="73"/>
                    </a:lnTo>
                    <a:lnTo>
                      <a:pt x="3" y="60"/>
                    </a:lnTo>
                    <a:lnTo>
                      <a:pt x="9" y="48"/>
                    </a:lnTo>
                    <a:lnTo>
                      <a:pt x="19" y="39"/>
                    </a:lnTo>
                    <a:lnTo>
                      <a:pt x="32" y="33"/>
                    </a:lnTo>
                    <a:lnTo>
                      <a:pt x="149" y="1"/>
                    </a:lnTo>
                    <a:lnTo>
                      <a:pt x="16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15900">
                      <a:shade val="30000"/>
                      <a:satMod val="115000"/>
                    </a:srgbClr>
                  </a:gs>
                  <a:gs pos="50000">
                    <a:srgbClr val="C15900">
                      <a:shade val="67500"/>
                      <a:satMod val="115000"/>
                    </a:srgbClr>
                  </a:gs>
                  <a:gs pos="100000">
                    <a:srgbClr val="C159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auto">
              <a:xfrm>
                <a:off x="4270376" y="4257675"/>
                <a:ext cx="4002088" cy="228600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2470" y="0"/>
                  </a:cxn>
                  <a:cxn ang="0">
                    <a:pos x="2481" y="2"/>
                  </a:cxn>
                  <a:cxn ang="0">
                    <a:pos x="2491" y="8"/>
                  </a:cxn>
                  <a:cxn ang="0">
                    <a:pos x="2497" y="17"/>
                  </a:cxn>
                  <a:cxn ang="0">
                    <a:pos x="2499" y="29"/>
                  </a:cxn>
                  <a:cxn ang="0">
                    <a:pos x="2521" y="144"/>
                  </a:cxn>
                  <a:cxn ang="0">
                    <a:pos x="0" y="144"/>
                  </a:cxn>
                  <a:cxn ang="0">
                    <a:pos x="22" y="29"/>
                  </a:cxn>
                  <a:cxn ang="0">
                    <a:pos x="24" y="17"/>
                  </a:cxn>
                  <a:cxn ang="0">
                    <a:pos x="30" y="8"/>
                  </a:cxn>
                  <a:cxn ang="0">
                    <a:pos x="39" y="2"/>
                  </a:cxn>
                  <a:cxn ang="0">
                    <a:pos x="50" y="0"/>
                  </a:cxn>
                </a:cxnLst>
                <a:rect l="0" t="0" r="r" b="b"/>
                <a:pathLst>
                  <a:path w="2521" h="144">
                    <a:moveTo>
                      <a:pt x="50" y="0"/>
                    </a:moveTo>
                    <a:lnTo>
                      <a:pt x="2470" y="0"/>
                    </a:lnTo>
                    <a:lnTo>
                      <a:pt x="2481" y="2"/>
                    </a:lnTo>
                    <a:lnTo>
                      <a:pt x="2491" y="8"/>
                    </a:lnTo>
                    <a:lnTo>
                      <a:pt x="2497" y="17"/>
                    </a:lnTo>
                    <a:lnTo>
                      <a:pt x="2499" y="29"/>
                    </a:lnTo>
                    <a:lnTo>
                      <a:pt x="2521" y="144"/>
                    </a:lnTo>
                    <a:lnTo>
                      <a:pt x="0" y="144"/>
                    </a:lnTo>
                    <a:lnTo>
                      <a:pt x="22" y="29"/>
                    </a:lnTo>
                    <a:lnTo>
                      <a:pt x="24" y="17"/>
                    </a:lnTo>
                    <a:lnTo>
                      <a:pt x="30" y="8"/>
                    </a:lnTo>
                    <a:lnTo>
                      <a:pt x="39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9921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4391026" y="1477963"/>
                <a:ext cx="3738563" cy="2806700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2281" y="0"/>
                  </a:cxn>
                  <a:cxn ang="0">
                    <a:pos x="2298" y="2"/>
                  </a:cxn>
                  <a:cxn ang="0">
                    <a:pos x="2313" y="8"/>
                  </a:cxn>
                  <a:cxn ang="0">
                    <a:pos x="2327" y="16"/>
                  </a:cxn>
                  <a:cxn ang="0">
                    <a:pos x="2339" y="28"/>
                  </a:cxn>
                  <a:cxn ang="0">
                    <a:pos x="2347" y="42"/>
                  </a:cxn>
                  <a:cxn ang="0">
                    <a:pos x="2353" y="58"/>
                  </a:cxn>
                  <a:cxn ang="0">
                    <a:pos x="2355" y="75"/>
                  </a:cxn>
                  <a:cxn ang="0">
                    <a:pos x="2355" y="1692"/>
                  </a:cxn>
                  <a:cxn ang="0">
                    <a:pos x="2353" y="1709"/>
                  </a:cxn>
                  <a:cxn ang="0">
                    <a:pos x="2347" y="1726"/>
                  </a:cxn>
                  <a:cxn ang="0">
                    <a:pos x="2339" y="1739"/>
                  </a:cxn>
                  <a:cxn ang="0">
                    <a:pos x="2327" y="1751"/>
                  </a:cxn>
                  <a:cxn ang="0">
                    <a:pos x="2313" y="1760"/>
                  </a:cxn>
                  <a:cxn ang="0">
                    <a:pos x="2298" y="1766"/>
                  </a:cxn>
                  <a:cxn ang="0">
                    <a:pos x="2281" y="1768"/>
                  </a:cxn>
                  <a:cxn ang="0">
                    <a:pos x="74" y="1768"/>
                  </a:cxn>
                  <a:cxn ang="0">
                    <a:pos x="57" y="1766"/>
                  </a:cxn>
                  <a:cxn ang="0">
                    <a:pos x="41" y="1760"/>
                  </a:cxn>
                  <a:cxn ang="0">
                    <a:pos x="28" y="1751"/>
                  </a:cxn>
                  <a:cxn ang="0">
                    <a:pos x="16" y="1739"/>
                  </a:cxn>
                  <a:cxn ang="0">
                    <a:pos x="7" y="1726"/>
                  </a:cxn>
                  <a:cxn ang="0">
                    <a:pos x="1" y="1709"/>
                  </a:cxn>
                  <a:cxn ang="0">
                    <a:pos x="0" y="1692"/>
                  </a:cxn>
                  <a:cxn ang="0">
                    <a:pos x="0" y="75"/>
                  </a:cxn>
                  <a:cxn ang="0">
                    <a:pos x="1" y="58"/>
                  </a:cxn>
                  <a:cxn ang="0">
                    <a:pos x="7" y="42"/>
                  </a:cxn>
                  <a:cxn ang="0">
                    <a:pos x="16" y="28"/>
                  </a:cxn>
                  <a:cxn ang="0">
                    <a:pos x="28" y="16"/>
                  </a:cxn>
                  <a:cxn ang="0">
                    <a:pos x="41" y="8"/>
                  </a:cxn>
                  <a:cxn ang="0">
                    <a:pos x="57" y="2"/>
                  </a:cxn>
                  <a:cxn ang="0">
                    <a:pos x="74" y="0"/>
                  </a:cxn>
                </a:cxnLst>
                <a:rect l="0" t="0" r="r" b="b"/>
                <a:pathLst>
                  <a:path w="2355" h="1768">
                    <a:moveTo>
                      <a:pt x="74" y="0"/>
                    </a:moveTo>
                    <a:lnTo>
                      <a:pt x="2281" y="0"/>
                    </a:lnTo>
                    <a:lnTo>
                      <a:pt x="2298" y="2"/>
                    </a:lnTo>
                    <a:lnTo>
                      <a:pt x="2313" y="8"/>
                    </a:lnTo>
                    <a:lnTo>
                      <a:pt x="2327" y="16"/>
                    </a:lnTo>
                    <a:lnTo>
                      <a:pt x="2339" y="28"/>
                    </a:lnTo>
                    <a:lnTo>
                      <a:pt x="2347" y="42"/>
                    </a:lnTo>
                    <a:lnTo>
                      <a:pt x="2353" y="58"/>
                    </a:lnTo>
                    <a:lnTo>
                      <a:pt x="2355" y="75"/>
                    </a:lnTo>
                    <a:lnTo>
                      <a:pt x="2355" y="1692"/>
                    </a:lnTo>
                    <a:lnTo>
                      <a:pt x="2353" y="1709"/>
                    </a:lnTo>
                    <a:lnTo>
                      <a:pt x="2347" y="1726"/>
                    </a:lnTo>
                    <a:lnTo>
                      <a:pt x="2339" y="1739"/>
                    </a:lnTo>
                    <a:lnTo>
                      <a:pt x="2327" y="1751"/>
                    </a:lnTo>
                    <a:lnTo>
                      <a:pt x="2313" y="1760"/>
                    </a:lnTo>
                    <a:lnTo>
                      <a:pt x="2298" y="1766"/>
                    </a:lnTo>
                    <a:lnTo>
                      <a:pt x="2281" y="1768"/>
                    </a:lnTo>
                    <a:lnTo>
                      <a:pt x="74" y="1768"/>
                    </a:lnTo>
                    <a:lnTo>
                      <a:pt x="57" y="1766"/>
                    </a:lnTo>
                    <a:lnTo>
                      <a:pt x="41" y="1760"/>
                    </a:lnTo>
                    <a:lnTo>
                      <a:pt x="28" y="1751"/>
                    </a:lnTo>
                    <a:lnTo>
                      <a:pt x="16" y="1739"/>
                    </a:lnTo>
                    <a:lnTo>
                      <a:pt x="7" y="1726"/>
                    </a:lnTo>
                    <a:lnTo>
                      <a:pt x="1" y="1709"/>
                    </a:lnTo>
                    <a:lnTo>
                      <a:pt x="0" y="1692"/>
                    </a:lnTo>
                    <a:lnTo>
                      <a:pt x="0" y="75"/>
                    </a:lnTo>
                    <a:lnTo>
                      <a:pt x="1" y="58"/>
                    </a:lnTo>
                    <a:lnTo>
                      <a:pt x="7" y="42"/>
                    </a:lnTo>
                    <a:lnTo>
                      <a:pt x="16" y="28"/>
                    </a:lnTo>
                    <a:lnTo>
                      <a:pt x="28" y="16"/>
                    </a:lnTo>
                    <a:lnTo>
                      <a:pt x="41" y="8"/>
                    </a:lnTo>
                    <a:lnTo>
                      <a:pt x="57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AF41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4391026" y="1568450"/>
                <a:ext cx="3738563" cy="2805113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2281" y="0"/>
                  </a:cxn>
                  <a:cxn ang="0">
                    <a:pos x="2298" y="1"/>
                  </a:cxn>
                  <a:cxn ang="0">
                    <a:pos x="2313" y="7"/>
                  </a:cxn>
                  <a:cxn ang="0">
                    <a:pos x="2327" y="16"/>
                  </a:cxn>
                  <a:cxn ang="0">
                    <a:pos x="2339" y="28"/>
                  </a:cxn>
                  <a:cxn ang="0">
                    <a:pos x="2347" y="42"/>
                  </a:cxn>
                  <a:cxn ang="0">
                    <a:pos x="2353" y="58"/>
                  </a:cxn>
                  <a:cxn ang="0">
                    <a:pos x="2355" y="75"/>
                  </a:cxn>
                  <a:cxn ang="0">
                    <a:pos x="2355" y="1692"/>
                  </a:cxn>
                  <a:cxn ang="0">
                    <a:pos x="2353" y="1709"/>
                  </a:cxn>
                  <a:cxn ang="0">
                    <a:pos x="2347" y="1725"/>
                  </a:cxn>
                  <a:cxn ang="0">
                    <a:pos x="2339" y="1739"/>
                  </a:cxn>
                  <a:cxn ang="0">
                    <a:pos x="2327" y="1751"/>
                  </a:cxn>
                  <a:cxn ang="0">
                    <a:pos x="2313" y="1759"/>
                  </a:cxn>
                  <a:cxn ang="0">
                    <a:pos x="2298" y="1765"/>
                  </a:cxn>
                  <a:cxn ang="0">
                    <a:pos x="2281" y="1767"/>
                  </a:cxn>
                  <a:cxn ang="0">
                    <a:pos x="74" y="1767"/>
                  </a:cxn>
                  <a:cxn ang="0">
                    <a:pos x="57" y="1765"/>
                  </a:cxn>
                  <a:cxn ang="0">
                    <a:pos x="41" y="1759"/>
                  </a:cxn>
                  <a:cxn ang="0">
                    <a:pos x="28" y="1751"/>
                  </a:cxn>
                  <a:cxn ang="0">
                    <a:pos x="16" y="1739"/>
                  </a:cxn>
                  <a:cxn ang="0">
                    <a:pos x="7" y="1725"/>
                  </a:cxn>
                  <a:cxn ang="0">
                    <a:pos x="1" y="1709"/>
                  </a:cxn>
                  <a:cxn ang="0">
                    <a:pos x="0" y="1692"/>
                  </a:cxn>
                  <a:cxn ang="0">
                    <a:pos x="0" y="75"/>
                  </a:cxn>
                  <a:cxn ang="0">
                    <a:pos x="1" y="58"/>
                  </a:cxn>
                  <a:cxn ang="0">
                    <a:pos x="7" y="42"/>
                  </a:cxn>
                  <a:cxn ang="0">
                    <a:pos x="16" y="28"/>
                  </a:cxn>
                  <a:cxn ang="0">
                    <a:pos x="28" y="16"/>
                  </a:cxn>
                  <a:cxn ang="0">
                    <a:pos x="41" y="7"/>
                  </a:cxn>
                  <a:cxn ang="0">
                    <a:pos x="57" y="1"/>
                  </a:cxn>
                  <a:cxn ang="0">
                    <a:pos x="74" y="0"/>
                  </a:cxn>
                </a:cxnLst>
                <a:rect l="0" t="0" r="r" b="b"/>
                <a:pathLst>
                  <a:path w="2355" h="1767">
                    <a:moveTo>
                      <a:pt x="74" y="0"/>
                    </a:moveTo>
                    <a:lnTo>
                      <a:pt x="2281" y="0"/>
                    </a:lnTo>
                    <a:lnTo>
                      <a:pt x="2298" y="1"/>
                    </a:lnTo>
                    <a:lnTo>
                      <a:pt x="2313" y="7"/>
                    </a:lnTo>
                    <a:lnTo>
                      <a:pt x="2327" y="16"/>
                    </a:lnTo>
                    <a:lnTo>
                      <a:pt x="2339" y="28"/>
                    </a:lnTo>
                    <a:lnTo>
                      <a:pt x="2347" y="42"/>
                    </a:lnTo>
                    <a:lnTo>
                      <a:pt x="2353" y="58"/>
                    </a:lnTo>
                    <a:lnTo>
                      <a:pt x="2355" y="75"/>
                    </a:lnTo>
                    <a:lnTo>
                      <a:pt x="2355" y="1692"/>
                    </a:lnTo>
                    <a:lnTo>
                      <a:pt x="2353" y="1709"/>
                    </a:lnTo>
                    <a:lnTo>
                      <a:pt x="2347" y="1725"/>
                    </a:lnTo>
                    <a:lnTo>
                      <a:pt x="2339" y="1739"/>
                    </a:lnTo>
                    <a:lnTo>
                      <a:pt x="2327" y="1751"/>
                    </a:lnTo>
                    <a:lnTo>
                      <a:pt x="2313" y="1759"/>
                    </a:lnTo>
                    <a:lnTo>
                      <a:pt x="2298" y="1765"/>
                    </a:lnTo>
                    <a:lnTo>
                      <a:pt x="2281" y="1767"/>
                    </a:lnTo>
                    <a:lnTo>
                      <a:pt x="74" y="1767"/>
                    </a:lnTo>
                    <a:lnTo>
                      <a:pt x="57" y="1765"/>
                    </a:lnTo>
                    <a:lnTo>
                      <a:pt x="41" y="1759"/>
                    </a:lnTo>
                    <a:lnTo>
                      <a:pt x="28" y="1751"/>
                    </a:lnTo>
                    <a:lnTo>
                      <a:pt x="16" y="1739"/>
                    </a:lnTo>
                    <a:lnTo>
                      <a:pt x="7" y="1725"/>
                    </a:lnTo>
                    <a:lnTo>
                      <a:pt x="1" y="1709"/>
                    </a:lnTo>
                    <a:lnTo>
                      <a:pt x="0" y="1692"/>
                    </a:lnTo>
                    <a:lnTo>
                      <a:pt x="0" y="75"/>
                    </a:lnTo>
                    <a:lnTo>
                      <a:pt x="1" y="58"/>
                    </a:lnTo>
                    <a:lnTo>
                      <a:pt x="7" y="42"/>
                    </a:lnTo>
                    <a:lnTo>
                      <a:pt x="16" y="28"/>
                    </a:lnTo>
                    <a:lnTo>
                      <a:pt x="28" y="16"/>
                    </a:lnTo>
                    <a:lnTo>
                      <a:pt x="41" y="7"/>
                    </a:lnTo>
                    <a:lnTo>
                      <a:pt x="57" y="1"/>
                    </a:lnTo>
                    <a:lnTo>
                      <a:pt x="7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F851B">
                      <a:shade val="30000"/>
                      <a:satMod val="115000"/>
                    </a:srgbClr>
                  </a:gs>
                  <a:gs pos="50000">
                    <a:srgbClr val="DF851B">
                      <a:shade val="67500"/>
                      <a:satMod val="115000"/>
                    </a:srgbClr>
                  </a:gs>
                  <a:gs pos="100000">
                    <a:srgbClr val="DF851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4660901" y="1811338"/>
                <a:ext cx="3198813" cy="2320925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1951" y="0"/>
                  </a:cxn>
                  <a:cxn ang="0">
                    <a:pos x="1968" y="2"/>
                  </a:cxn>
                  <a:cxn ang="0">
                    <a:pos x="1983" y="8"/>
                  </a:cxn>
                  <a:cxn ang="0">
                    <a:pos x="1996" y="18"/>
                  </a:cxn>
                  <a:cxn ang="0">
                    <a:pos x="2006" y="31"/>
                  </a:cxn>
                  <a:cxn ang="0">
                    <a:pos x="2012" y="45"/>
                  </a:cxn>
                  <a:cxn ang="0">
                    <a:pos x="2015" y="61"/>
                  </a:cxn>
                  <a:cxn ang="0">
                    <a:pos x="2015" y="1399"/>
                  </a:cxn>
                  <a:cxn ang="0">
                    <a:pos x="2012" y="1416"/>
                  </a:cxn>
                  <a:cxn ang="0">
                    <a:pos x="2006" y="1431"/>
                  </a:cxn>
                  <a:cxn ang="0">
                    <a:pos x="1996" y="1444"/>
                  </a:cxn>
                  <a:cxn ang="0">
                    <a:pos x="1983" y="1453"/>
                  </a:cxn>
                  <a:cxn ang="0">
                    <a:pos x="1968" y="1459"/>
                  </a:cxn>
                  <a:cxn ang="0">
                    <a:pos x="1951" y="1462"/>
                  </a:cxn>
                  <a:cxn ang="0">
                    <a:pos x="64" y="1462"/>
                  </a:cxn>
                  <a:cxn ang="0">
                    <a:pos x="47" y="1459"/>
                  </a:cxn>
                  <a:cxn ang="0">
                    <a:pos x="32" y="1453"/>
                  </a:cxn>
                  <a:cxn ang="0">
                    <a:pos x="19" y="1444"/>
                  </a:cxn>
                  <a:cxn ang="0">
                    <a:pos x="9" y="1431"/>
                  </a:cxn>
                  <a:cxn ang="0">
                    <a:pos x="3" y="1416"/>
                  </a:cxn>
                  <a:cxn ang="0">
                    <a:pos x="0" y="1399"/>
                  </a:cxn>
                  <a:cxn ang="0">
                    <a:pos x="0" y="61"/>
                  </a:cxn>
                  <a:cxn ang="0">
                    <a:pos x="3" y="45"/>
                  </a:cxn>
                  <a:cxn ang="0">
                    <a:pos x="9" y="31"/>
                  </a:cxn>
                  <a:cxn ang="0">
                    <a:pos x="19" y="18"/>
                  </a:cxn>
                  <a:cxn ang="0">
                    <a:pos x="32" y="8"/>
                  </a:cxn>
                  <a:cxn ang="0">
                    <a:pos x="47" y="2"/>
                  </a:cxn>
                  <a:cxn ang="0">
                    <a:pos x="64" y="0"/>
                  </a:cxn>
                </a:cxnLst>
                <a:rect l="0" t="0" r="r" b="b"/>
                <a:pathLst>
                  <a:path w="2015" h="1462">
                    <a:moveTo>
                      <a:pt x="64" y="0"/>
                    </a:moveTo>
                    <a:lnTo>
                      <a:pt x="1951" y="0"/>
                    </a:lnTo>
                    <a:lnTo>
                      <a:pt x="1968" y="2"/>
                    </a:lnTo>
                    <a:lnTo>
                      <a:pt x="1983" y="8"/>
                    </a:lnTo>
                    <a:lnTo>
                      <a:pt x="1996" y="18"/>
                    </a:lnTo>
                    <a:lnTo>
                      <a:pt x="2006" y="31"/>
                    </a:lnTo>
                    <a:lnTo>
                      <a:pt x="2012" y="45"/>
                    </a:lnTo>
                    <a:lnTo>
                      <a:pt x="2015" y="61"/>
                    </a:lnTo>
                    <a:lnTo>
                      <a:pt x="2015" y="1399"/>
                    </a:lnTo>
                    <a:lnTo>
                      <a:pt x="2012" y="1416"/>
                    </a:lnTo>
                    <a:lnTo>
                      <a:pt x="2006" y="1431"/>
                    </a:lnTo>
                    <a:lnTo>
                      <a:pt x="1996" y="1444"/>
                    </a:lnTo>
                    <a:lnTo>
                      <a:pt x="1983" y="1453"/>
                    </a:lnTo>
                    <a:lnTo>
                      <a:pt x="1968" y="1459"/>
                    </a:lnTo>
                    <a:lnTo>
                      <a:pt x="1951" y="1462"/>
                    </a:lnTo>
                    <a:lnTo>
                      <a:pt x="64" y="1462"/>
                    </a:lnTo>
                    <a:lnTo>
                      <a:pt x="47" y="1459"/>
                    </a:lnTo>
                    <a:lnTo>
                      <a:pt x="32" y="1453"/>
                    </a:lnTo>
                    <a:lnTo>
                      <a:pt x="19" y="1444"/>
                    </a:lnTo>
                    <a:lnTo>
                      <a:pt x="9" y="1431"/>
                    </a:lnTo>
                    <a:lnTo>
                      <a:pt x="3" y="1416"/>
                    </a:lnTo>
                    <a:lnTo>
                      <a:pt x="0" y="1399"/>
                    </a:lnTo>
                    <a:lnTo>
                      <a:pt x="0" y="61"/>
                    </a:lnTo>
                    <a:lnTo>
                      <a:pt x="3" y="45"/>
                    </a:lnTo>
                    <a:lnTo>
                      <a:pt x="9" y="31"/>
                    </a:lnTo>
                    <a:lnTo>
                      <a:pt x="19" y="18"/>
                    </a:lnTo>
                    <a:lnTo>
                      <a:pt x="32" y="8"/>
                    </a:lnTo>
                    <a:lnTo>
                      <a:pt x="47" y="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9921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auto">
              <a:xfrm>
                <a:off x="4721226" y="1566863"/>
                <a:ext cx="2927350" cy="28575"/>
              </a:xfrm>
              <a:custGeom>
                <a:avLst/>
                <a:gdLst/>
                <a:ahLst/>
                <a:cxnLst>
                  <a:cxn ang="0">
                    <a:pos x="1840" y="0"/>
                  </a:cxn>
                  <a:cxn ang="0">
                    <a:pos x="1831" y="1"/>
                  </a:cxn>
                  <a:cxn ang="0">
                    <a:pos x="1816" y="1"/>
                  </a:cxn>
                  <a:cxn ang="0">
                    <a:pos x="1795" y="2"/>
                  </a:cxn>
                  <a:cxn ang="0">
                    <a:pos x="1768" y="3"/>
                  </a:cxn>
                  <a:cxn ang="0">
                    <a:pos x="1736" y="4"/>
                  </a:cxn>
                  <a:cxn ang="0">
                    <a:pos x="1699" y="5"/>
                  </a:cxn>
                  <a:cxn ang="0">
                    <a:pos x="1657" y="7"/>
                  </a:cxn>
                  <a:cxn ang="0">
                    <a:pos x="1609" y="8"/>
                  </a:cxn>
                  <a:cxn ang="0">
                    <a:pos x="1557" y="9"/>
                  </a:cxn>
                  <a:cxn ang="0">
                    <a:pos x="1500" y="11"/>
                  </a:cxn>
                  <a:cxn ang="0">
                    <a:pos x="1439" y="12"/>
                  </a:cxn>
                  <a:cxn ang="0">
                    <a:pos x="1374" y="14"/>
                  </a:cxn>
                  <a:cxn ang="0">
                    <a:pos x="1304" y="14"/>
                  </a:cxn>
                  <a:cxn ang="0">
                    <a:pos x="1230" y="15"/>
                  </a:cxn>
                  <a:cxn ang="0">
                    <a:pos x="1153" y="16"/>
                  </a:cxn>
                  <a:cxn ang="0">
                    <a:pos x="1073" y="17"/>
                  </a:cxn>
                  <a:cxn ang="0">
                    <a:pos x="988" y="18"/>
                  </a:cxn>
                  <a:cxn ang="0">
                    <a:pos x="812" y="18"/>
                  </a:cxn>
                  <a:cxn ang="0">
                    <a:pos x="718" y="17"/>
                  </a:cxn>
                  <a:cxn ang="0">
                    <a:pos x="622" y="16"/>
                  </a:cxn>
                  <a:cxn ang="0">
                    <a:pos x="524" y="15"/>
                  </a:cxn>
                  <a:cxn ang="0">
                    <a:pos x="423" y="14"/>
                  </a:cxn>
                  <a:cxn ang="0">
                    <a:pos x="320" y="12"/>
                  </a:cxn>
                  <a:cxn ang="0">
                    <a:pos x="215" y="9"/>
                  </a:cxn>
                  <a:cxn ang="0">
                    <a:pos x="109" y="6"/>
                  </a:cxn>
                  <a:cxn ang="0">
                    <a:pos x="0" y="2"/>
                  </a:cxn>
                  <a:cxn ang="0">
                    <a:pos x="1844" y="0"/>
                  </a:cxn>
                  <a:cxn ang="0">
                    <a:pos x="1840" y="0"/>
                  </a:cxn>
                </a:cxnLst>
                <a:rect l="0" t="0" r="r" b="b"/>
                <a:pathLst>
                  <a:path w="1844" h="18">
                    <a:moveTo>
                      <a:pt x="1840" y="0"/>
                    </a:moveTo>
                    <a:lnTo>
                      <a:pt x="1831" y="1"/>
                    </a:lnTo>
                    <a:lnTo>
                      <a:pt x="1816" y="1"/>
                    </a:lnTo>
                    <a:lnTo>
                      <a:pt x="1795" y="2"/>
                    </a:lnTo>
                    <a:lnTo>
                      <a:pt x="1768" y="3"/>
                    </a:lnTo>
                    <a:lnTo>
                      <a:pt x="1736" y="4"/>
                    </a:lnTo>
                    <a:lnTo>
                      <a:pt x="1699" y="5"/>
                    </a:lnTo>
                    <a:lnTo>
                      <a:pt x="1657" y="7"/>
                    </a:lnTo>
                    <a:lnTo>
                      <a:pt x="1609" y="8"/>
                    </a:lnTo>
                    <a:lnTo>
                      <a:pt x="1557" y="9"/>
                    </a:lnTo>
                    <a:lnTo>
                      <a:pt x="1500" y="11"/>
                    </a:lnTo>
                    <a:lnTo>
                      <a:pt x="1439" y="12"/>
                    </a:lnTo>
                    <a:lnTo>
                      <a:pt x="1374" y="14"/>
                    </a:lnTo>
                    <a:lnTo>
                      <a:pt x="1304" y="14"/>
                    </a:lnTo>
                    <a:lnTo>
                      <a:pt x="1230" y="15"/>
                    </a:lnTo>
                    <a:lnTo>
                      <a:pt x="1153" y="16"/>
                    </a:lnTo>
                    <a:lnTo>
                      <a:pt x="1073" y="17"/>
                    </a:lnTo>
                    <a:lnTo>
                      <a:pt x="988" y="18"/>
                    </a:lnTo>
                    <a:lnTo>
                      <a:pt x="812" y="18"/>
                    </a:lnTo>
                    <a:lnTo>
                      <a:pt x="718" y="17"/>
                    </a:lnTo>
                    <a:lnTo>
                      <a:pt x="622" y="16"/>
                    </a:lnTo>
                    <a:lnTo>
                      <a:pt x="524" y="15"/>
                    </a:lnTo>
                    <a:lnTo>
                      <a:pt x="423" y="14"/>
                    </a:lnTo>
                    <a:lnTo>
                      <a:pt x="320" y="12"/>
                    </a:lnTo>
                    <a:lnTo>
                      <a:pt x="215" y="9"/>
                    </a:lnTo>
                    <a:lnTo>
                      <a:pt x="109" y="6"/>
                    </a:lnTo>
                    <a:lnTo>
                      <a:pt x="0" y="2"/>
                    </a:lnTo>
                    <a:lnTo>
                      <a:pt x="1844" y="0"/>
                    </a:lnTo>
                    <a:lnTo>
                      <a:pt x="1840" y="0"/>
                    </a:lnTo>
                    <a:close/>
                  </a:path>
                </a:pathLst>
              </a:custGeom>
              <a:solidFill>
                <a:srgbClr val="FFA84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auto">
              <a:xfrm>
                <a:off x="4699994" y="1691812"/>
                <a:ext cx="3198813" cy="2902406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1951" y="0"/>
                  </a:cxn>
                  <a:cxn ang="0">
                    <a:pos x="1968" y="3"/>
                  </a:cxn>
                  <a:cxn ang="0">
                    <a:pos x="1983" y="9"/>
                  </a:cxn>
                  <a:cxn ang="0">
                    <a:pos x="1996" y="18"/>
                  </a:cxn>
                  <a:cxn ang="0">
                    <a:pos x="2006" y="31"/>
                  </a:cxn>
                  <a:cxn ang="0">
                    <a:pos x="2012" y="46"/>
                  </a:cxn>
                  <a:cxn ang="0">
                    <a:pos x="2015" y="62"/>
                  </a:cxn>
                  <a:cxn ang="0">
                    <a:pos x="2015" y="1381"/>
                  </a:cxn>
                  <a:cxn ang="0">
                    <a:pos x="2012" y="1397"/>
                  </a:cxn>
                  <a:cxn ang="0">
                    <a:pos x="2006" y="1412"/>
                  </a:cxn>
                  <a:cxn ang="0">
                    <a:pos x="1996" y="1424"/>
                  </a:cxn>
                  <a:cxn ang="0">
                    <a:pos x="1983" y="1433"/>
                  </a:cxn>
                  <a:cxn ang="0">
                    <a:pos x="1968" y="1439"/>
                  </a:cxn>
                  <a:cxn ang="0">
                    <a:pos x="1951" y="1442"/>
                  </a:cxn>
                  <a:cxn ang="0">
                    <a:pos x="64" y="1442"/>
                  </a:cxn>
                  <a:cxn ang="0">
                    <a:pos x="47" y="1439"/>
                  </a:cxn>
                  <a:cxn ang="0">
                    <a:pos x="32" y="1433"/>
                  </a:cxn>
                  <a:cxn ang="0">
                    <a:pos x="19" y="1424"/>
                  </a:cxn>
                  <a:cxn ang="0">
                    <a:pos x="9" y="1412"/>
                  </a:cxn>
                  <a:cxn ang="0">
                    <a:pos x="3" y="1397"/>
                  </a:cxn>
                  <a:cxn ang="0">
                    <a:pos x="0" y="1381"/>
                  </a:cxn>
                  <a:cxn ang="0">
                    <a:pos x="0" y="62"/>
                  </a:cxn>
                  <a:cxn ang="0">
                    <a:pos x="3" y="46"/>
                  </a:cxn>
                  <a:cxn ang="0">
                    <a:pos x="9" y="31"/>
                  </a:cxn>
                  <a:cxn ang="0">
                    <a:pos x="19" y="18"/>
                  </a:cxn>
                  <a:cxn ang="0">
                    <a:pos x="32" y="9"/>
                  </a:cxn>
                  <a:cxn ang="0">
                    <a:pos x="47" y="3"/>
                  </a:cxn>
                  <a:cxn ang="0">
                    <a:pos x="64" y="0"/>
                  </a:cxn>
                </a:cxnLst>
                <a:rect l="0" t="0" r="r" b="b"/>
                <a:pathLst>
                  <a:path w="2015" h="1442">
                    <a:moveTo>
                      <a:pt x="64" y="0"/>
                    </a:moveTo>
                    <a:lnTo>
                      <a:pt x="1951" y="0"/>
                    </a:lnTo>
                    <a:lnTo>
                      <a:pt x="1968" y="3"/>
                    </a:lnTo>
                    <a:lnTo>
                      <a:pt x="1983" y="9"/>
                    </a:lnTo>
                    <a:lnTo>
                      <a:pt x="1996" y="18"/>
                    </a:lnTo>
                    <a:lnTo>
                      <a:pt x="2006" y="31"/>
                    </a:lnTo>
                    <a:lnTo>
                      <a:pt x="2012" y="46"/>
                    </a:lnTo>
                    <a:lnTo>
                      <a:pt x="2015" y="62"/>
                    </a:lnTo>
                    <a:lnTo>
                      <a:pt x="2015" y="1381"/>
                    </a:lnTo>
                    <a:lnTo>
                      <a:pt x="2012" y="1397"/>
                    </a:lnTo>
                    <a:lnTo>
                      <a:pt x="2006" y="1412"/>
                    </a:lnTo>
                    <a:lnTo>
                      <a:pt x="1996" y="1424"/>
                    </a:lnTo>
                    <a:lnTo>
                      <a:pt x="1983" y="1433"/>
                    </a:lnTo>
                    <a:lnTo>
                      <a:pt x="1968" y="1439"/>
                    </a:lnTo>
                    <a:lnTo>
                      <a:pt x="1951" y="1442"/>
                    </a:lnTo>
                    <a:lnTo>
                      <a:pt x="64" y="1442"/>
                    </a:lnTo>
                    <a:lnTo>
                      <a:pt x="47" y="1439"/>
                    </a:lnTo>
                    <a:lnTo>
                      <a:pt x="32" y="1433"/>
                    </a:lnTo>
                    <a:lnTo>
                      <a:pt x="19" y="1424"/>
                    </a:lnTo>
                    <a:lnTo>
                      <a:pt x="9" y="1412"/>
                    </a:lnTo>
                    <a:lnTo>
                      <a:pt x="3" y="1397"/>
                    </a:lnTo>
                    <a:lnTo>
                      <a:pt x="0" y="1381"/>
                    </a:lnTo>
                    <a:lnTo>
                      <a:pt x="0" y="62"/>
                    </a:lnTo>
                    <a:lnTo>
                      <a:pt x="3" y="46"/>
                    </a:lnTo>
                    <a:lnTo>
                      <a:pt x="9" y="31"/>
                    </a:lnTo>
                    <a:lnTo>
                      <a:pt x="19" y="18"/>
                    </a:lnTo>
                    <a:lnTo>
                      <a:pt x="32" y="9"/>
                    </a:lnTo>
                    <a:lnTo>
                      <a:pt x="47" y="3"/>
                    </a:lnTo>
                    <a:lnTo>
                      <a:pt x="6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75000"/>
                      <a:lumOff val="25000"/>
                      <a:shade val="30000"/>
                      <a:satMod val="115000"/>
                    </a:schemeClr>
                  </a:gs>
                  <a:gs pos="5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100000">
                    <a:schemeClr val="tx1">
                      <a:lumMod val="75000"/>
                      <a:lumOff val="2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Itinerary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auto">
              <a:xfrm>
                <a:off x="4660901" y="1778000"/>
                <a:ext cx="3198813" cy="166688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1951" y="0"/>
                  </a:cxn>
                  <a:cxn ang="0">
                    <a:pos x="1968" y="3"/>
                  </a:cxn>
                  <a:cxn ang="0">
                    <a:pos x="1983" y="9"/>
                  </a:cxn>
                  <a:cxn ang="0">
                    <a:pos x="1996" y="18"/>
                  </a:cxn>
                  <a:cxn ang="0">
                    <a:pos x="2006" y="31"/>
                  </a:cxn>
                  <a:cxn ang="0">
                    <a:pos x="2012" y="46"/>
                  </a:cxn>
                  <a:cxn ang="0">
                    <a:pos x="2015" y="62"/>
                  </a:cxn>
                  <a:cxn ang="0">
                    <a:pos x="2015" y="105"/>
                  </a:cxn>
                  <a:cxn ang="0">
                    <a:pos x="2012" y="88"/>
                  </a:cxn>
                  <a:cxn ang="0">
                    <a:pos x="2006" y="74"/>
                  </a:cxn>
                  <a:cxn ang="0">
                    <a:pos x="1996" y="62"/>
                  </a:cxn>
                  <a:cxn ang="0">
                    <a:pos x="1983" y="52"/>
                  </a:cxn>
                  <a:cxn ang="0">
                    <a:pos x="1968" y="46"/>
                  </a:cxn>
                  <a:cxn ang="0">
                    <a:pos x="1951" y="44"/>
                  </a:cxn>
                  <a:cxn ang="0">
                    <a:pos x="64" y="44"/>
                  </a:cxn>
                  <a:cxn ang="0">
                    <a:pos x="47" y="46"/>
                  </a:cxn>
                  <a:cxn ang="0">
                    <a:pos x="32" y="52"/>
                  </a:cxn>
                  <a:cxn ang="0">
                    <a:pos x="19" y="62"/>
                  </a:cxn>
                  <a:cxn ang="0">
                    <a:pos x="9" y="74"/>
                  </a:cxn>
                  <a:cxn ang="0">
                    <a:pos x="3" y="88"/>
                  </a:cxn>
                  <a:cxn ang="0">
                    <a:pos x="0" y="105"/>
                  </a:cxn>
                  <a:cxn ang="0">
                    <a:pos x="0" y="62"/>
                  </a:cxn>
                  <a:cxn ang="0">
                    <a:pos x="3" y="46"/>
                  </a:cxn>
                  <a:cxn ang="0">
                    <a:pos x="9" y="31"/>
                  </a:cxn>
                  <a:cxn ang="0">
                    <a:pos x="19" y="18"/>
                  </a:cxn>
                  <a:cxn ang="0">
                    <a:pos x="32" y="9"/>
                  </a:cxn>
                  <a:cxn ang="0">
                    <a:pos x="47" y="3"/>
                  </a:cxn>
                  <a:cxn ang="0">
                    <a:pos x="64" y="0"/>
                  </a:cxn>
                </a:cxnLst>
                <a:rect l="0" t="0" r="r" b="b"/>
                <a:pathLst>
                  <a:path w="2015" h="105">
                    <a:moveTo>
                      <a:pt x="64" y="0"/>
                    </a:moveTo>
                    <a:lnTo>
                      <a:pt x="1951" y="0"/>
                    </a:lnTo>
                    <a:lnTo>
                      <a:pt x="1968" y="3"/>
                    </a:lnTo>
                    <a:lnTo>
                      <a:pt x="1983" y="9"/>
                    </a:lnTo>
                    <a:lnTo>
                      <a:pt x="1996" y="18"/>
                    </a:lnTo>
                    <a:lnTo>
                      <a:pt x="2006" y="31"/>
                    </a:lnTo>
                    <a:lnTo>
                      <a:pt x="2012" y="46"/>
                    </a:lnTo>
                    <a:lnTo>
                      <a:pt x="2015" y="62"/>
                    </a:lnTo>
                    <a:lnTo>
                      <a:pt x="2015" y="105"/>
                    </a:lnTo>
                    <a:lnTo>
                      <a:pt x="2012" y="88"/>
                    </a:lnTo>
                    <a:lnTo>
                      <a:pt x="2006" y="74"/>
                    </a:lnTo>
                    <a:lnTo>
                      <a:pt x="1996" y="62"/>
                    </a:lnTo>
                    <a:lnTo>
                      <a:pt x="1983" y="52"/>
                    </a:lnTo>
                    <a:lnTo>
                      <a:pt x="1968" y="46"/>
                    </a:lnTo>
                    <a:lnTo>
                      <a:pt x="1951" y="44"/>
                    </a:lnTo>
                    <a:lnTo>
                      <a:pt x="64" y="44"/>
                    </a:lnTo>
                    <a:lnTo>
                      <a:pt x="47" y="46"/>
                    </a:lnTo>
                    <a:lnTo>
                      <a:pt x="32" y="52"/>
                    </a:lnTo>
                    <a:lnTo>
                      <a:pt x="19" y="62"/>
                    </a:lnTo>
                    <a:lnTo>
                      <a:pt x="9" y="74"/>
                    </a:lnTo>
                    <a:lnTo>
                      <a:pt x="3" y="88"/>
                    </a:lnTo>
                    <a:lnTo>
                      <a:pt x="0" y="105"/>
                    </a:lnTo>
                    <a:lnTo>
                      <a:pt x="0" y="62"/>
                    </a:lnTo>
                    <a:lnTo>
                      <a:pt x="3" y="46"/>
                    </a:lnTo>
                    <a:lnTo>
                      <a:pt x="9" y="31"/>
                    </a:lnTo>
                    <a:lnTo>
                      <a:pt x="19" y="18"/>
                    </a:lnTo>
                    <a:lnTo>
                      <a:pt x="32" y="9"/>
                    </a:lnTo>
                    <a:lnTo>
                      <a:pt x="47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auto">
              <a:xfrm>
                <a:off x="5851526" y="1068388"/>
                <a:ext cx="714375" cy="360363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422" y="0"/>
                  </a:cxn>
                  <a:cxn ang="0">
                    <a:pos x="433" y="2"/>
                  </a:cxn>
                  <a:cxn ang="0">
                    <a:pos x="441" y="8"/>
                  </a:cxn>
                  <a:cxn ang="0">
                    <a:pos x="447" y="17"/>
                  </a:cxn>
                  <a:cxn ang="0">
                    <a:pos x="450" y="28"/>
                  </a:cxn>
                  <a:cxn ang="0">
                    <a:pos x="450" y="198"/>
                  </a:cxn>
                  <a:cxn ang="0">
                    <a:pos x="447" y="209"/>
                  </a:cxn>
                  <a:cxn ang="0">
                    <a:pos x="441" y="219"/>
                  </a:cxn>
                  <a:cxn ang="0">
                    <a:pos x="433" y="225"/>
                  </a:cxn>
                  <a:cxn ang="0">
                    <a:pos x="422" y="227"/>
                  </a:cxn>
                  <a:cxn ang="0">
                    <a:pos x="29" y="227"/>
                  </a:cxn>
                  <a:cxn ang="0">
                    <a:pos x="18" y="225"/>
                  </a:cxn>
                  <a:cxn ang="0">
                    <a:pos x="8" y="219"/>
                  </a:cxn>
                  <a:cxn ang="0">
                    <a:pos x="2" y="209"/>
                  </a:cxn>
                  <a:cxn ang="0">
                    <a:pos x="0" y="198"/>
                  </a:cxn>
                  <a:cxn ang="0">
                    <a:pos x="0" y="28"/>
                  </a:cxn>
                  <a:cxn ang="0">
                    <a:pos x="2" y="17"/>
                  </a:cxn>
                  <a:cxn ang="0">
                    <a:pos x="8" y="8"/>
                  </a:cxn>
                  <a:cxn ang="0">
                    <a:pos x="18" y="2"/>
                  </a:cxn>
                  <a:cxn ang="0">
                    <a:pos x="29" y="0"/>
                  </a:cxn>
                </a:cxnLst>
                <a:rect l="0" t="0" r="r" b="b"/>
                <a:pathLst>
                  <a:path w="450" h="227">
                    <a:moveTo>
                      <a:pt x="29" y="0"/>
                    </a:moveTo>
                    <a:lnTo>
                      <a:pt x="422" y="0"/>
                    </a:lnTo>
                    <a:lnTo>
                      <a:pt x="433" y="2"/>
                    </a:lnTo>
                    <a:lnTo>
                      <a:pt x="441" y="8"/>
                    </a:lnTo>
                    <a:lnTo>
                      <a:pt x="447" y="17"/>
                    </a:lnTo>
                    <a:lnTo>
                      <a:pt x="450" y="28"/>
                    </a:lnTo>
                    <a:lnTo>
                      <a:pt x="450" y="198"/>
                    </a:lnTo>
                    <a:lnTo>
                      <a:pt x="447" y="209"/>
                    </a:lnTo>
                    <a:lnTo>
                      <a:pt x="441" y="219"/>
                    </a:lnTo>
                    <a:lnTo>
                      <a:pt x="433" y="225"/>
                    </a:lnTo>
                    <a:lnTo>
                      <a:pt x="422" y="227"/>
                    </a:lnTo>
                    <a:lnTo>
                      <a:pt x="29" y="227"/>
                    </a:lnTo>
                    <a:lnTo>
                      <a:pt x="18" y="225"/>
                    </a:lnTo>
                    <a:lnTo>
                      <a:pt x="8" y="219"/>
                    </a:lnTo>
                    <a:lnTo>
                      <a:pt x="2" y="209"/>
                    </a:lnTo>
                    <a:lnTo>
                      <a:pt x="0" y="198"/>
                    </a:lnTo>
                    <a:lnTo>
                      <a:pt x="0" y="28"/>
                    </a:lnTo>
                    <a:lnTo>
                      <a:pt x="2" y="17"/>
                    </a:lnTo>
                    <a:lnTo>
                      <a:pt x="8" y="8"/>
                    </a:lnTo>
                    <a:lnTo>
                      <a:pt x="18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AF41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auto">
              <a:xfrm>
                <a:off x="5851526" y="1147763"/>
                <a:ext cx="714375" cy="361950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422" y="0"/>
                  </a:cxn>
                  <a:cxn ang="0">
                    <a:pos x="433" y="3"/>
                  </a:cxn>
                  <a:cxn ang="0">
                    <a:pos x="441" y="9"/>
                  </a:cxn>
                  <a:cxn ang="0">
                    <a:pos x="447" y="18"/>
                  </a:cxn>
                  <a:cxn ang="0">
                    <a:pos x="450" y="29"/>
                  </a:cxn>
                  <a:cxn ang="0">
                    <a:pos x="450" y="199"/>
                  </a:cxn>
                  <a:cxn ang="0">
                    <a:pos x="447" y="210"/>
                  </a:cxn>
                  <a:cxn ang="0">
                    <a:pos x="441" y="219"/>
                  </a:cxn>
                  <a:cxn ang="0">
                    <a:pos x="433" y="225"/>
                  </a:cxn>
                  <a:cxn ang="0">
                    <a:pos x="422" y="228"/>
                  </a:cxn>
                  <a:cxn ang="0">
                    <a:pos x="29" y="228"/>
                  </a:cxn>
                  <a:cxn ang="0">
                    <a:pos x="18" y="225"/>
                  </a:cxn>
                  <a:cxn ang="0">
                    <a:pos x="8" y="219"/>
                  </a:cxn>
                  <a:cxn ang="0">
                    <a:pos x="2" y="210"/>
                  </a:cxn>
                  <a:cxn ang="0">
                    <a:pos x="0" y="199"/>
                  </a:cxn>
                  <a:cxn ang="0">
                    <a:pos x="0" y="29"/>
                  </a:cxn>
                  <a:cxn ang="0">
                    <a:pos x="2" y="18"/>
                  </a:cxn>
                  <a:cxn ang="0">
                    <a:pos x="8" y="9"/>
                  </a:cxn>
                  <a:cxn ang="0">
                    <a:pos x="18" y="3"/>
                  </a:cxn>
                  <a:cxn ang="0">
                    <a:pos x="29" y="0"/>
                  </a:cxn>
                </a:cxnLst>
                <a:rect l="0" t="0" r="r" b="b"/>
                <a:pathLst>
                  <a:path w="450" h="228">
                    <a:moveTo>
                      <a:pt x="29" y="0"/>
                    </a:moveTo>
                    <a:lnTo>
                      <a:pt x="422" y="0"/>
                    </a:lnTo>
                    <a:lnTo>
                      <a:pt x="433" y="3"/>
                    </a:lnTo>
                    <a:lnTo>
                      <a:pt x="441" y="9"/>
                    </a:lnTo>
                    <a:lnTo>
                      <a:pt x="447" y="18"/>
                    </a:lnTo>
                    <a:lnTo>
                      <a:pt x="450" y="29"/>
                    </a:lnTo>
                    <a:lnTo>
                      <a:pt x="450" y="199"/>
                    </a:lnTo>
                    <a:lnTo>
                      <a:pt x="447" y="210"/>
                    </a:lnTo>
                    <a:lnTo>
                      <a:pt x="441" y="219"/>
                    </a:lnTo>
                    <a:lnTo>
                      <a:pt x="433" y="225"/>
                    </a:lnTo>
                    <a:lnTo>
                      <a:pt x="422" y="228"/>
                    </a:lnTo>
                    <a:lnTo>
                      <a:pt x="29" y="228"/>
                    </a:lnTo>
                    <a:lnTo>
                      <a:pt x="18" y="225"/>
                    </a:lnTo>
                    <a:lnTo>
                      <a:pt x="8" y="219"/>
                    </a:lnTo>
                    <a:lnTo>
                      <a:pt x="2" y="210"/>
                    </a:lnTo>
                    <a:lnTo>
                      <a:pt x="0" y="199"/>
                    </a:lnTo>
                    <a:lnTo>
                      <a:pt x="0" y="29"/>
                    </a:lnTo>
                    <a:lnTo>
                      <a:pt x="2" y="18"/>
                    </a:lnTo>
                    <a:lnTo>
                      <a:pt x="8" y="9"/>
                    </a:lnTo>
                    <a:lnTo>
                      <a:pt x="18" y="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DF851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5881688" y="1144588"/>
                <a:ext cx="652463" cy="20638"/>
              </a:xfrm>
              <a:custGeom>
                <a:avLst/>
                <a:gdLst/>
                <a:ahLst/>
                <a:cxnLst>
                  <a:cxn ang="0">
                    <a:pos x="409" y="0"/>
                  </a:cxn>
                  <a:cxn ang="0">
                    <a:pos x="400" y="1"/>
                  </a:cxn>
                  <a:cxn ang="0">
                    <a:pos x="387" y="3"/>
                  </a:cxn>
                  <a:cxn ang="0">
                    <a:pos x="369" y="5"/>
                  </a:cxn>
                  <a:cxn ang="0">
                    <a:pos x="347" y="7"/>
                  </a:cxn>
                  <a:cxn ang="0">
                    <a:pos x="321" y="9"/>
                  </a:cxn>
                  <a:cxn ang="0">
                    <a:pos x="291" y="11"/>
                  </a:cxn>
                  <a:cxn ang="0">
                    <a:pos x="257" y="13"/>
                  </a:cxn>
                  <a:cxn ang="0">
                    <a:pos x="221" y="13"/>
                  </a:cxn>
                  <a:cxn ang="0">
                    <a:pos x="181" y="13"/>
                  </a:cxn>
                  <a:cxn ang="0">
                    <a:pos x="139" y="12"/>
                  </a:cxn>
                  <a:cxn ang="0">
                    <a:pos x="94" y="10"/>
                  </a:cxn>
                  <a:cxn ang="0">
                    <a:pos x="48" y="7"/>
                  </a:cxn>
                  <a:cxn ang="0">
                    <a:pos x="0" y="1"/>
                  </a:cxn>
                  <a:cxn ang="0">
                    <a:pos x="411" y="0"/>
                  </a:cxn>
                  <a:cxn ang="0">
                    <a:pos x="409" y="0"/>
                  </a:cxn>
                </a:cxnLst>
                <a:rect l="0" t="0" r="r" b="b"/>
                <a:pathLst>
                  <a:path w="411" h="13">
                    <a:moveTo>
                      <a:pt x="409" y="0"/>
                    </a:moveTo>
                    <a:lnTo>
                      <a:pt x="400" y="1"/>
                    </a:lnTo>
                    <a:lnTo>
                      <a:pt x="387" y="3"/>
                    </a:lnTo>
                    <a:lnTo>
                      <a:pt x="369" y="5"/>
                    </a:lnTo>
                    <a:lnTo>
                      <a:pt x="347" y="7"/>
                    </a:lnTo>
                    <a:lnTo>
                      <a:pt x="321" y="9"/>
                    </a:lnTo>
                    <a:lnTo>
                      <a:pt x="291" y="11"/>
                    </a:lnTo>
                    <a:lnTo>
                      <a:pt x="257" y="13"/>
                    </a:lnTo>
                    <a:lnTo>
                      <a:pt x="221" y="13"/>
                    </a:lnTo>
                    <a:lnTo>
                      <a:pt x="181" y="13"/>
                    </a:lnTo>
                    <a:lnTo>
                      <a:pt x="139" y="12"/>
                    </a:lnTo>
                    <a:lnTo>
                      <a:pt x="94" y="10"/>
                    </a:lnTo>
                    <a:lnTo>
                      <a:pt x="48" y="7"/>
                    </a:lnTo>
                    <a:lnTo>
                      <a:pt x="0" y="1"/>
                    </a:lnTo>
                    <a:lnTo>
                      <a:pt x="411" y="0"/>
                    </a:lnTo>
                    <a:lnTo>
                      <a:pt x="409" y="0"/>
                    </a:lnTo>
                    <a:close/>
                  </a:path>
                </a:pathLst>
              </a:custGeom>
              <a:solidFill>
                <a:srgbClr val="FFA84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auto">
              <a:xfrm>
                <a:off x="4265613" y="4473575"/>
                <a:ext cx="4011613" cy="21272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506" y="0"/>
                  </a:cxn>
                  <a:cxn ang="0">
                    <a:pos x="2514" y="1"/>
                  </a:cxn>
                  <a:cxn ang="0">
                    <a:pos x="2521" y="6"/>
                  </a:cxn>
                  <a:cxn ang="0">
                    <a:pos x="2525" y="12"/>
                  </a:cxn>
                  <a:cxn ang="0">
                    <a:pos x="2527" y="21"/>
                  </a:cxn>
                  <a:cxn ang="0">
                    <a:pos x="2527" y="112"/>
                  </a:cxn>
                  <a:cxn ang="0">
                    <a:pos x="2525" y="121"/>
                  </a:cxn>
                  <a:cxn ang="0">
                    <a:pos x="2521" y="128"/>
                  </a:cxn>
                  <a:cxn ang="0">
                    <a:pos x="2514" y="132"/>
                  </a:cxn>
                  <a:cxn ang="0">
                    <a:pos x="2506" y="134"/>
                  </a:cxn>
                  <a:cxn ang="0">
                    <a:pos x="21" y="134"/>
                  </a:cxn>
                  <a:cxn ang="0">
                    <a:pos x="13" y="132"/>
                  </a:cxn>
                  <a:cxn ang="0">
                    <a:pos x="6" y="128"/>
                  </a:cxn>
                  <a:cxn ang="0">
                    <a:pos x="2" y="121"/>
                  </a:cxn>
                  <a:cxn ang="0">
                    <a:pos x="0" y="112"/>
                  </a:cxn>
                  <a:cxn ang="0">
                    <a:pos x="0" y="21"/>
                  </a:cxn>
                  <a:cxn ang="0">
                    <a:pos x="2" y="12"/>
                  </a:cxn>
                  <a:cxn ang="0">
                    <a:pos x="6" y="6"/>
                  </a:cxn>
                  <a:cxn ang="0">
                    <a:pos x="13" y="1"/>
                  </a:cxn>
                  <a:cxn ang="0">
                    <a:pos x="21" y="0"/>
                  </a:cxn>
                </a:cxnLst>
                <a:rect l="0" t="0" r="r" b="b"/>
                <a:pathLst>
                  <a:path w="2527" h="134">
                    <a:moveTo>
                      <a:pt x="21" y="0"/>
                    </a:moveTo>
                    <a:lnTo>
                      <a:pt x="2506" y="0"/>
                    </a:lnTo>
                    <a:lnTo>
                      <a:pt x="2514" y="1"/>
                    </a:lnTo>
                    <a:lnTo>
                      <a:pt x="2521" y="6"/>
                    </a:lnTo>
                    <a:lnTo>
                      <a:pt x="2525" y="12"/>
                    </a:lnTo>
                    <a:lnTo>
                      <a:pt x="2527" y="21"/>
                    </a:lnTo>
                    <a:lnTo>
                      <a:pt x="2527" y="112"/>
                    </a:lnTo>
                    <a:lnTo>
                      <a:pt x="2525" y="121"/>
                    </a:lnTo>
                    <a:lnTo>
                      <a:pt x="2521" y="128"/>
                    </a:lnTo>
                    <a:lnTo>
                      <a:pt x="2514" y="132"/>
                    </a:lnTo>
                    <a:lnTo>
                      <a:pt x="2506" y="134"/>
                    </a:lnTo>
                    <a:lnTo>
                      <a:pt x="21" y="134"/>
                    </a:lnTo>
                    <a:lnTo>
                      <a:pt x="13" y="132"/>
                    </a:lnTo>
                    <a:lnTo>
                      <a:pt x="6" y="128"/>
                    </a:lnTo>
                    <a:lnTo>
                      <a:pt x="2" y="121"/>
                    </a:lnTo>
                    <a:lnTo>
                      <a:pt x="0" y="112"/>
                    </a:lnTo>
                    <a:lnTo>
                      <a:pt x="0" y="21"/>
                    </a:lnTo>
                    <a:lnTo>
                      <a:pt x="2" y="12"/>
                    </a:lnTo>
                    <a:lnTo>
                      <a:pt x="6" y="6"/>
                    </a:lnTo>
                    <a:lnTo>
                      <a:pt x="13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DF851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4371976" y="4473575"/>
                <a:ext cx="3797300" cy="28575"/>
              </a:xfrm>
              <a:custGeom>
                <a:avLst/>
                <a:gdLst/>
                <a:ahLst/>
                <a:cxnLst>
                  <a:cxn ang="0">
                    <a:pos x="2380" y="0"/>
                  </a:cxn>
                  <a:cxn ang="0">
                    <a:pos x="2364" y="0"/>
                  </a:cxn>
                  <a:cxn ang="0">
                    <a:pos x="2343" y="1"/>
                  </a:cxn>
                  <a:cxn ang="0">
                    <a:pos x="2316" y="2"/>
                  </a:cxn>
                  <a:cxn ang="0">
                    <a:pos x="2284" y="3"/>
                  </a:cxn>
                  <a:cxn ang="0">
                    <a:pos x="2246" y="4"/>
                  </a:cxn>
                  <a:cxn ang="0">
                    <a:pos x="2204" y="5"/>
                  </a:cxn>
                  <a:cxn ang="0">
                    <a:pos x="2156" y="6"/>
                  </a:cxn>
                  <a:cxn ang="0">
                    <a:pos x="2104" y="7"/>
                  </a:cxn>
                  <a:cxn ang="0">
                    <a:pos x="2046" y="9"/>
                  </a:cxn>
                  <a:cxn ang="0">
                    <a:pos x="1984" y="10"/>
                  </a:cxn>
                  <a:cxn ang="0">
                    <a:pos x="1918" y="11"/>
                  </a:cxn>
                  <a:cxn ang="0">
                    <a:pos x="1847" y="12"/>
                  </a:cxn>
                  <a:cxn ang="0">
                    <a:pos x="1771" y="13"/>
                  </a:cxn>
                  <a:cxn ang="0">
                    <a:pos x="1692" y="14"/>
                  </a:cxn>
                  <a:cxn ang="0">
                    <a:pos x="1609" y="15"/>
                  </a:cxn>
                  <a:cxn ang="0">
                    <a:pos x="1522" y="16"/>
                  </a:cxn>
                  <a:cxn ang="0">
                    <a:pos x="1432" y="17"/>
                  </a:cxn>
                  <a:cxn ang="0">
                    <a:pos x="1338" y="18"/>
                  </a:cxn>
                  <a:cxn ang="0">
                    <a:pos x="1038" y="18"/>
                  </a:cxn>
                  <a:cxn ang="0">
                    <a:pos x="932" y="17"/>
                  </a:cxn>
                  <a:cxn ang="0">
                    <a:pos x="823" y="16"/>
                  </a:cxn>
                  <a:cxn ang="0">
                    <a:pos x="712" y="15"/>
                  </a:cxn>
                  <a:cxn ang="0">
                    <a:pos x="598" y="14"/>
                  </a:cxn>
                  <a:cxn ang="0">
                    <a:pos x="483" y="12"/>
                  </a:cxn>
                  <a:cxn ang="0">
                    <a:pos x="365" y="11"/>
                  </a:cxn>
                  <a:cxn ang="0">
                    <a:pos x="246" y="8"/>
                  </a:cxn>
                  <a:cxn ang="0">
                    <a:pos x="124" y="6"/>
                  </a:cxn>
                  <a:cxn ang="0">
                    <a:pos x="0" y="2"/>
                  </a:cxn>
                  <a:cxn ang="0">
                    <a:pos x="2392" y="0"/>
                  </a:cxn>
                  <a:cxn ang="0">
                    <a:pos x="2380" y="0"/>
                  </a:cxn>
                </a:cxnLst>
                <a:rect l="0" t="0" r="r" b="b"/>
                <a:pathLst>
                  <a:path w="2392" h="18">
                    <a:moveTo>
                      <a:pt x="2380" y="0"/>
                    </a:moveTo>
                    <a:lnTo>
                      <a:pt x="2364" y="0"/>
                    </a:lnTo>
                    <a:lnTo>
                      <a:pt x="2343" y="1"/>
                    </a:lnTo>
                    <a:lnTo>
                      <a:pt x="2316" y="2"/>
                    </a:lnTo>
                    <a:lnTo>
                      <a:pt x="2284" y="3"/>
                    </a:lnTo>
                    <a:lnTo>
                      <a:pt x="2246" y="4"/>
                    </a:lnTo>
                    <a:lnTo>
                      <a:pt x="2204" y="5"/>
                    </a:lnTo>
                    <a:lnTo>
                      <a:pt x="2156" y="6"/>
                    </a:lnTo>
                    <a:lnTo>
                      <a:pt x="2104" y="7"/>
                    </a:lnTo>
                    <a:lnTo>
                      <a:pt x="2046" y="9"/>
                    </a:lnTo>
                    <a:lnTo>
                      <a:pt x="1984" y="10"/>
                    </a:lnTo>
                    <a:lnTo>
                      <a:pt x="1918" y="11"/>
                    </a:lnTo>
                    <a:lnTo>
                      <a:pt x="1847" y="12"/>
                    </a:lnTo>
                    <a:lnTo>
                      <a:pt x="1771" y="13"/>
                    </a:lnTo>
                    <a:lnTo>
                      <a:pt x="1692" y="14"/>
                    </a:lnTo>
                    <a:lnTo>
                      <a:pt x="1609" y="15"/>
                    </a:lnTo>
                    <a:lnTo>
                      <a:pt x="1522" y="16"/>
                    </a:lnTo>
                    <a:lnTo>
                      <a:pt x="1432" y="17"/>
                    </a:lnTo>
                    <a:lnTo>
                      <a:pt x="1338" y="18"/>
                    </a:lnTo>
                    <a:lnTo>
                      <a:pt x="1038" y="18"/>
                    </a:lnTo>
                    <a:lnTo>
                      <a:pt x="932" y="17"/>
                    </a:lnTo>
                    <a:lnTo>
                      <a:pt x="823" y="16"/>
                    </a:lnTo>
                    <a:lnTo>
                      <a:pt x="712" y="15"/>
                    </a:lnTo>
                    <a:lnTo>
                      <a:pt x="598" y="14"/>
                    </a:lnTo>
                    <a:lnTo>
                      <a:pt x="483" y="12"/>
                    </a:lnTo>
                    <a:lnTo>
                      <a:pt x="365" y="11"/>
                    </a:lnTo>
                    <a:lnTo>
                      <a:pt x="246" y="8"/>
                    </a:lnTo>
                    <a:lnTo>
                      <a:pt x="124" y="6"/>
                    </a:lnTo>
                    <a:lnTo>
                      <a:pt x="0" y="2"/>
                    </a:lnTo>
                    <a:lnTo>
                      <a:pt x="2392" y="0"/>
                    </a:lnTo>
                    <a:lnTo>
                      <a:pt x="2380" y="0"/>
                    </a:lnTo>
                    <a:close/>
                  </a:path>
                </a:pathLst>
              </a:custGeom>
              <a:solidFill>
                <a:srgbClr val="FFB95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auto">
              <a:xfrm>
                <a:off x="6626226" y="4260850"/>
                <a:ext cx="781050" cy="1762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2" y="0"/>
                  </a:cxn>
                  <a:cxn ang="0">
                    <a:pos x="492" y="68"/>
                  </a:cxn>
                  <a:cxn ang="0">
                    <a:pos x="489" y="81"/>
                  </a:cxn>
                  <a:cxn ang="0">
                    <a:pos x="483" y="93"/>
                  </a:cxn>
                  <a:cxn ang="0">
                    <a:pos x="474" y="103"/>
                  </a:cxn>
                  <a:cxn ang="0">
                    <a:pos x="462" y="109"/>
                  </a:cxn>
                  <a:cxn ang="0">
                    <a:pos x="449" y="111"/>
                  </a:cxn>
                  <a:cxn ang="0">
                    <a:pos x="44" y="111"/>
                  </a:cxn>
                  <a:cxn ang="0">
                    <a:pos x="30" y="109"/>
                  </a:cxn>
                  <a:cxn ang="0">
                    <a:pos x="18" y="103"/>
                  </a:cxn>
                  <a:cxn ang="0">
                    <a:pos x="9" y="93"/>
                  </a:cxn>
                  <a:cxn ang="0">
                    <a:pos x="3" y="81"/>
                  </a:cxn>
                  <a:cxn ang="0">
                    <a:pos x="0" y="68"/>
                  </a:cxn>
                  <a:cxn ang="0">
                    <a:pos x="0" y="0"/>
                  </a:cxn>
                </a:cxnLst>
                <a:rect l="0" t="0" r="r" b="b"/>
                <a:pathLst>
                  <a:path w="492" h="111">
                    <a:moveTo>
                      <a:pt x="0" y="0"/>
                    </a:moveTo>
                    <a:lnTo>
                      <a:pt x="492" y="0"/>
                    </a:lnTo>
                    <a:lnTo>
                      <a:pt x="492" y="68"/>
                    </a:lnTo>
                    <a:lnTo>
                      <a:pt x="489" y="81"/>
                    </a:lnTo>
                    <a:lnTo>
                      <a:pt x="483" y="93"/>
                    </a:lnTo>
                    <a:lnTo>
                      <a:pt x="474" y="103"/>
                    </a:lnTo>
                    <a:lnTo>
                      <a:pt x="462" y="109"/>
                    </a:lnTo>
                    <a:lnTo>
                      <a:pt x="449" y="111"/>
                    </a:lnTo>
                    <a:lnTo>
                      <a:pt x="44" y="111"/>
                    </a:lnTo>
                    <a:lnTo>
                      <a:pt x="30" y="109"/>
                    </a:lnTo>
                    <a:lnTo>
                      <a:pt x="18" y="103"/>
                    </a:lnTo>
                    <a:lnTo>
                      <a:pt x="9" y="93"/>
                    </a:lnTo>
                    <a:lnTo>
                      <a:pt x="3" y="81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1" name="Freeform 29"/>
              <p:cNvSpPr>
                <a:spLocks/>
              </p:cNvSpPr>
              <p:nvPr/>
            </p:nvSpPr>
            <p:spPr bwMode="auto">
              <a:xfrm>
                <a:off x="6626226" y="4154488"/>
                <a:ext cx="781050" cy="106363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49" y="0"/>
                  </a:cxn>
                  <a:cxn ang="0">
                    <a:pos x="462" y="2"/>
                  </a:cxn>
                  <a:cxn ang="0">
                    <a:pos x="474" y="8"/>
                  </a:cxn>
                  <a:cxn ang="0">
                    <a:pos x="483" y="17"/>
                  </a:cxn>
                  <a:cxn ang="0">
                    <a:pos x="489" y="29"/>
                  </a:cxn>
                  <a:cxn ang="0">
                    <a:pos x="492" y="43"/>
                  </a:cxn>
                  <a:cxn ang="0">
                    <a:pos x="492" y="67"/>
                  </a:cxn>
                  <a:cxn ang="0">
                    <a:pos x="0" y="67"/>
                  </a:cxn>
                  <a:cxn ang="0">
                    <a:pos x="0" y="43"/>
                  </a:cxn>
                  <a:cxn ang="0">
                    <a:pos x="3" y="29"/>
                  </a:cxn>
                  <a:cxn ang="0">
                    <a:pos x="9" y="17"/>
                  </a:cxn>
                  <a:cxn ang="0">
                    <a:pos x="18" y="8"/>
                  </a:cxn>
                  <a:cxn ang="0">
                    <a:pos x="30" y="2"/>
                  </a:cxn>
                  <a:cxn ang="0">
                    <a:pos x="44" y="0"/>
                  </a:cxn>
                </a:cxnLst>
                <a:rect l="0" t="0" r="r" b="b"/>
                <a:pathLst>
                  <a:path w="492" h="67">
                    <a:moveTo>
                      <a:pt x="44" y="0"/>
                    </a:moveTo>
                    <a:lnTo>
                      <a:pt x="449" y="0"/>
                    </a:lnTo>
                    <a:lnTo>
                      <a:pt x="462" y="2"/>
                    </a:lnTo>
                    <a:lnTo>
                      <a:pt x="474" y="8"/>
                    </a:lnTo>
                    <a:lnTo>
                      <a:pt x="483" y="17"/>
                    </a:lnTo>
                    <a:lnTo>
                      <a:pt x="489" y="29"/>
                    </a:lnTo>
                    <a:lnTo>
                      <a:pt x="492" y="43"/>
                    </a:lnTo>
                    <a:lnTo>
                      <a:pt x="492" y="67"/>
                    </a:lnTo>
                    <a:lnTo>
                      <a:pt x="0" y="67"/>
                    </a:lnTo>
                    <a:lnTo>
                      <a:pt x="0" y="43"/>
                    </a:lnTo>
                    <a:lnTo>
                      <a:pt x="3" y="29"/>
                    </a:lnTo>
                    <a:lnTo>
                      <a:pt x="9" y="17"/>
                    </a:lnTo>
                    <a:lnTo>
                      <a:pt x="18" y="8"/>
                    </a:lnTo>
                    <a:lnTo>
                      <a:pt x="3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2741612" y="3657600"/>
              <a:ext cx="1981200" cy="2186619"/>
              <a:chOff x="979488" y="1543051"/>
              <a:chExt cx="3016250" cy="3328987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59" name="Freeform 52"/>
              <p:cNvSpPr>
                <a:spLocks/>
              </p:cNvSpPr>
              <p:nvPr/>
            </p:nvSpPr>
            <p:spPr bwMode="auto">
              <a:xfrm>
                <a:off x="981076" y="3935413"/>
                <a:ext cx="2259013" cy="936625"/>
              </a:xfrm>
              <a:custGeom>
                <a:avLst/>
                <a:gdLst/>
                <a:ahLst/>
                <a:cxnLst>
                  <a:cxn ang="0">
                    <a:pos x="76" y="1"/>
                  </a:cxn>
                  <a:cxn ang="0">
                    <a:pos x="1413" y="467"/>
                  </a:cxn>
                  <a:cxn ang="0">
                    <a:pos x="1422" y="478"/>
                  </a:cxn>
                  <a:cxn ang="0">
                    <a:pos x="1422" y="493"/>
                  </a:cxn>
                  <a:cxn ang="0">
                    <a:pos x="1397" y="561"/>
                  </a:cxn>
                  <a:cxn ang="0">
                    <a:pos x="1385" y="572"/>
                  </a:cxn>
                  <a:cxn ang="0">
                    <a:pos x="1369" y="582"/>
                  </a:cxn>
                  <a:cxn ang="0">
                    <a:pos x="1352" y="589"/>
                  </a:cxn>
                  <a:cxn ang="0">
                    <a:pos x="1340" y="589"/>
                  </a:cxn>
                  <a:cxn ang="0">
                    <a:pos x="1333" y="587"/>
                  </a:cxn>
                  <a:cxn ang="0">
                    <a:pos x="1312" y="580"/>
                  </a:cxn>
                  <a:cxn ang="0">
                    <a:pos x="1279" y="568"/>
                  </a:cxn>
                  <a:cxn ang="0">
                    <a:pos x="1235" y="553"/>
                  </a:cxn>
                  <a:cxn ang="0">
                    <a:pos x="1181" y="534"/>
                  </a:cxn>
                  <a:cxn ang="0">
                    <a:pos x="1119" y="513"/>
                  </a:cxn>
                  <a:cxn ang="0">
                    <a:pos x="1050" y="489"/>
                  </a:cxn>
                  <a:cxn ang="0">
                    <a:pos x="975" y="463"/>
                  </a:cxn>
                  <a:cxn ang="0">
                    <a:pos x="895" y="435"/>
                  </a:cxn>
                  <a:cxn ang="0">
                    <a:pos x="770" y="392"/>
                  </a:cxn>
                  <a:cxn ang="0">
                    <a:pos x="684" y="362"/>
                  </a:cxn>
                  <a:cxn ang="0">
                    <a:pos x="598" y="332"/>
                  </a:cxn>
                  <a:cxn ang="0">
                    <a:pos x="513" y="303"/>
                  </a:cxn>
                  <a:cxn ang="0">
                    <a:pos x="431" y="274"/>
                  </a:cxn>
                  <a:cxn ang="0">
                    <a:pos x="353" y="248"/>
                  </a:cxn>
                  <a:cxn ang="0">
                    <a:pos x="280" y="222"/>
                  </a:cxn>
                  <a:cxn ang="0">
                    <a:pos x="213" y="199"/>
                  </a:cxn>
                  <a:cxn ang="0">
                    <a:pos x="154" y="178"/>
                  </a:cxn>
                  <a:cxn ang="0">
                    <a:pos x="104" y="161"/>
                  </a:cxn>
                  <a:cxn ang="0">
                    <a:pos x="64" y="147"/>
                  </a:cxn>
                  <a:cxn ang="0">
                    <a:pos x="35" y="137"/>
                  </a:cxn>
                  <a:cxn ang="0">
                    <a:pos x="19" y="132"/>
                  </a:cxn>
                  <a:cxn ang="0">
                    <a:pos x="9" y="127"/>
                  </a:cxn>
                  <a:cxn ang="0">
                    <a:pos x="2" y="117"/>
                  </a:cxn>
                  <a:cxn ang="0">
                    <a:pos x="0" y="107"/>
                  </a:cxn>
                  <a:cxn ang="0">
                    <a:pos x="3" y="99"/>
                  </a:cxn>
                  <a:cxn ang="0">
                    <a:pos x="10" y="77"/>
                  </a:cxn>
                  <a:cxn ang="0">
                    <a:pos x="17" y="59"/>
                  </a:cxn>
                  <a:cxn ang="0">
                    <a:pos x="23" y="42"/>
                  </a:cxn>
                  <a:cxn ang="0">
                    <a:pos x="26" y="31"/>
                  </a:cxn>
                  <a:cxn ang="0">
                    <a:pos x="30" y="25"/>
                  </a:cxn>
                  <a:cxn ang="0">
                    <a:pos x="48" y="10"/>
                  </a:cxn>
                  <a:cxn ang="0">
                    <a:pos x="64" y="2"/>
                  </a:cxn>
                </a:cxnLst>
                <a:rect l="0" t="0" r="r" b="b"/>
                <a:pathLst>
                  <a:path w="1423" h="590">
                    <a:moveTo>
                      <a:pt x="70" y="0"/>
                    </a:moveTo>
                    <a:lnTo>
                      <a:pt x="76" y="1"/>
                    </a:lnTo>
                    <a:lnTo>
                      <a:pt x="1406" y="463"/>
                    </a:lnTo>
                    <a:lnTo>
                      <a:pt x="1413" y="467"/>
                    </a:lnTo>
                    <a:lnTo>
                      <a:pt x="1418" y="472"/>
                    </a:lnTo>
                    <a:lnTo>
                      <a:pt x="1422" y="478"/>
                    </a:lnTo>
                    <a:lnTo>
                      <a:pt x="1423" y="485"/>
                    </a:lnTo>
                    <a:lnTo>
                      <a:pt x="1422" y="493"/>
                    </a:lnTo>
                    <a:lnTo>
                      <a:pt x="1399" y="557"/>
                    </a:lnTo>
                    <a:lnTo>
                      <a:pt x="1397" y="561"/>
                    </a:lnTo>
                    <a:lnTo>
                      <a:pt x="1392" y="567"/>
                    </a:lnTo>
                    <a:lnTo>
                      <a:pt x="1385" y="572"/>
                    </a:lnTo>
                    <a:lnTo>
                      <a:pt x="1377" y="577"/>
                    </a:lnTo>
                    <a:lnTo>
                      <a:pt x="1369" y="582"/>
                    </a:lnTo>
                    <a:lnTo>
                      <a:pt x="1360" y="586"/>
                    </a:lnTo>
                    <a:lnTo>
                      <a:pt x="1352" y="589"/>
                    </a:lnTo>
                    <a:lnTo>
                      <a:pt x="1345" y="590"/>
                    </a:lnTo>
                    <a:lnTo>
                      <a:pt x="1340" y="589"/>
                    </a:lnTo>
                    <a:lnTo>
                      <a:pt x="1338" y="589"/>
                    </a:lnTo>
                    <a:lnTo>
                      <a:pt x="1333" y="587"/>
                    </a:lnTo>
                    <a:lnTo>
                      <a:pt x="1324" y="584"/>
                    </a:lnTo>
                    <a:lnTo>
                      <a:pt x="1312" y="580"/>
                    </a:lnTo>
                    <a:lnTo>
                      <a:pt x="1297" y="575"/>
                    </a:lnTo>
                    <a:lnTo>
                      <a:pt x="1279" y="568"/>
                    </a:lnTo>
                    <a:lnTo>
                      <a:pt x="1258" y="561"/>
                    </a:lnTo>
                    <a:lnTo>
                      <a:pt x="1235" y="553"/>
                    </a:lnTo>
                    <a:lnTo>
                      <a:pt x="1209" y="544"/>
                    </a:lnTo>
                    <a:lnTo>
                      <a:pt x="1181" y="534"/>
                    </a:lnTo>
                    <a:lnTo>
                      <a:pt x="1151" y="524"/>
                    </a:lnTo>
                    <a:lnTo>
                      <a:pt x="1119" y="513"/>
                    </a:lnTo>
                    <a:lnTo>
                      <a:pt x="1085" y="501"/>
                    </a:lnTo>
                    <a:lnTo>
                      <a:pt x="1050" y="489"/>
                    </a:lnTo>
                    <a:lnTo>
                      <a:pt x="1013" y="476"/>
                    </a:lnTo>
                    <a:lnTo>
                      <a:pt x="975" y="463"/>
                    </a:lnTo>
                    <a:lnTo>
                      <a:pt x="935" y="449"/>
                    </a:lnTo>
                    <a:lnTo>
                      <a:pt x="895" y="435"/>
                    </a:lnTo>
                    <a:lnTo>
                      <a:pt x="854" y="421"/>
                    </a:lnTo>
                    <a:lnTo>
                      <a:pt x="770" y="392"/>
                    </a:lnTo>
                    <a:lnTo>
                      <a:pt x="727" y="377"/>
                    </a:lnTo>
                    <a:lnTo>
                      <a:pt x="684" y="362"/>
                    </a:lnTo>
                    <a:lnTo>
                      <a:pt x="641" y="347"/>
                    </a:lnTo>
                    <a:lnTo>
                      <a:pt x="598" y="332"/>
                    </a:lnTo>
                    <a:lnTo>
                      <a:pt x="555" y="318"/>
                    </a:lnTo>
                    <a:lnTo>
                      <a:pt x="513" y="303"/>
                    </a:lnTo>
                    <a:lnTo>
                      <a:pt x="472" y="288"/>
                    </a:lnTo>
                    <a:lnTo>
                      <a:pt x="431" y="274"/>
                    </a:lnTo>
                    <a:lnTo>
                      <a:pt x="392" y="261"/>
                    </a:lnTo>
                    <a:lnTo>
                      <a:pt x="353" y="248"/>
                    </a:lnTo>
                    <a:lnTo>
                      <a:pt x="316" y="234"/>
                    </a:lnTo>
                    <a:lnTo>
                      <a:pt x="280" y="222"/>
                    </a:lnTo>
                    <a:lnTo>
                      <a:pt x="246" y="210"/>
                    </a:lnTo>
                    <a:lnTo>
                      <a:pt x="213" y="199"/>
                    </a:lnTo>
                    <a:lnTo>
                      <a:pt x="183" y="188"/>
                    </a:lnTo>
                    <a:lnTo>
                      <a:pt x="154" y="178"/>
                    </a:lnTo>
                    <a:lnTo>
                      <a:pt x="128" y="169"/>
                    </a:lnTo>
                    <a:lnTo>
                      <a:pt x="104" y="161"/>
                    </a:lnTo>
                    <a:lnTo>
                      <a:pt x="82" y="153"/>
                    </a:lnTo>
                    <a:lnTo>
                      <a:pt x="64" y="147"/>
                    </a:lnTo>
                    <a:lnTo>
                      <a:pt x="48" y="141"/>
                    </a:lnTo>
                    <a:lnTo>
                      <a:pt x="35" y="137"/>
                    </a:lnTo>
                    <a:lnTo>
                      <a:pt x="25" y="134"/>
                    </a:lnTo>
                    <a:lnTo>
                      <a:pt x="19" y="132"/>
                    </a:lnTo>
                    <a:lnTo>
                      <a:pt x="16" y="131"/>
                    </a:lnTo>
                    <a:lnTo>
                      <a:pt x="9" y="127"/>
                    </a:lnTo>
                    <a:lnTo>
                      <a:pt x="5" y="122"/>
                    </a:lnTo>
                    <a:lnTo>
                      <a:pt x="2" y="117"/>
                    </a:lnTo>
                    <a:lnTo>
                      <a:pt x="0" y="112"/>
                    </a:lnTo>
                    <a:lnTo>
                      <a:pt x="0" y="107"/>
                    </a:lnTo>
                    <a:lnTo>
                      <a:pt x="2" y="103"/>
                    </a:lnTo>
                    <a:lnTo>
                      <a:pt x="3" y="99"/>
                    </a:lnTo>
                    <a:lnTo>
                      <a:pt x="7" y="86"/>
                    </a:lnTo>
                    <a:lnTo>
                      <a:pt x="10" y="77"/>
                    </a:lnTo>
                    <a:lnTo>
                      <a:pt x="13" y="68"/>
                    </a:lnTo>
                    <a:lnTo>
                      <a:pt x="17" y="59"/>
                    </a:lnTo>
                    <a:lnTo>
                      <a:pt x="19" y="50"/>
                    </a:lnTo>
                    <a:lnTo>
                      <a:pt x="23" y="42"/>
                    </a:lnTo>
                    <a:lnTo>
                      <a:pt x="24" y="36"/>
                    </a:lnTo>
                    <a:lnTo>
                      <a:pt x="26" y="31"/>
                    </a:lnTo>
                    <a:lnTo>
                      <a:pt x="26" y="30"/>
                    </a:lnTo>
                    <a:lnTo>
                      <a:pt x="30" y="25"/>
                    </a:lnTo>
                    <a:lnTo>
                      <a:pt x="34" y="20"/>
                    </a:lnTo>
                    <a:lnTo>
                      <a:pt x="48" y="10"/>
                    </a:lnTo>
                    <a:lnTo>
                      <a:pt x="56" y="5"/>
                    </a:lnTo>
                    <a:lnTo>
                      <a:pt x="64" y="2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D7A76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53"/>
              <p:cNvSpPr>
                <a:spLocks/>
              </p:cNvSpPr>
              <p:nvPr/>
            </p:nvSpPr>
            <p:spPr bwMode="auto">
              <a:xfrm>
                <a:off x="979488" y="4033838"/>
                <a:ext cx="2184400" cy="83661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34" y="0"/>
                  </a:cxn>
                  <a:cxn ang="0">
                    <a:pos x="41" y="2"/>
                  </a:cxn>
                  <a:cxn ang="0">
                    <a:pos x="1358" y="460"/>
                  </a:cxn>
                  <a:cxn ang="0">
                    <a:pos x="1367" y="464"/>
                  </a:cxn>
                  <a:cxn ang="0">
                    <a:pos x="1373" y="470"/>
                  </a:cxn>
                  <a:cxn ang="0">
                    <a:pos x="1376" y="475"/>
                  </a:cxn>
                  <a:cxn ang="0">
                    <a:pos x="1376" y="481"/>
                  </a:cxn>
                  <a:cxn ang="0">
                    <a:pos x="1363" y="520"/>
                  </a:cxn>
                  <a:cxn ang="0">
                    <a:pos x="1360" y="524"/>
                  </a:cxn>
                  <a:cxn ang="0">
                    <a:pos x="1356" y="527"/>
                  </a:cxn>
                  <a:cxn ang="0">
                    <a:pos x="1349" y="527"/>
                  </a:cxn>
                  <a:cxn ang="0">
                    <a:pos x="1342" y="527"/>
                  </a:cxn>
                  <a:cxn ang="0">
                    <a:pos x="1336" y="526"/>
                  </a:cxn>
                  <a:cxn ang="0">
                    <a:pos x="18" y="68"/>
                  </a:cxn>
                  <a:cxn ang="0">
                    <a:pos x="10" y="63"/>
                  </a:cxn>
                  <a:cxn ang="0">
                    <a:pos x="3" y="58"/>
                  </a:cxn>
                  <a:cxn ang="0">
                    <a:pos x="0" y="53"/>
                  </a:cxn>
                  <a:cxn ang="0">
                    <a:pos x="0" y="47"/>
                  </a:cxn>
                  <a:cxn ang="0">
                    <a:pos x="14" y="7"/>
                  </a:cxn>
                  <a:cxn ang="0">
                    <a:pos x="17" y="4"/>
                  </a:cxn>
                  <a:cxn ang="0">
                    <a:pos x="21" y="1"/>
                  </a:cxn>
                  <a:cxn ang="0">
                    <a:pos x="27" y="0"/>
                  </a:cxn>
                </a:cxnLst>
                <a:rect l="0" t="0" r="r" b="b"/>
                <a:pathLst>
                  <a:path w="1376" h="527">
                    <a:moveTo>
                      <a:pt x="27" y="0"/>
                    </a:moveTo>
                    <a:lnTo>
                      <a:pt x="34" y="0"/>
                    </a:lnTo>
                    <a:lnTo>
                      <a:pt x="41" y="2"/>
                    </a:lnTo>
                    <a:lnTo>
                      <a:pt x="1358" y="460"/>
                    </a:lnTo>
                    <a:lnTo>
                      <a:pt x="1367" y="464"/>
                    </a:lnTo>
                    <a:lnTo>
                      <a:pt x="1373" y="470"/>
                    </a:lnTo>
                    <a:lnTo>
                      <a:pt x="1376" y="475"/>
                    </a:lnTo>
                    <a:lnTo>
                      <a:pt x="1376" y="481"/>
                    </a:lnTo>
                    <a:lnTo>
                      <a:pt x="1363" y="520"/>
                    </a:lnTo>
                    <a:lnTo>
                      <a:pt x="1360" y="524"/>
                    </a:lnTo>
                    <a:lnTo>
                      <a:pt x="1356" y="527"/>
                    </a:lnTo>
                    <a:lnTo>
                      <a:pt x="1349" y="527"/>
                    </a:lnTo>
                    <a:lnTo>
                      <a:pt x="1342" y="527"/>
                    </a:lnTo>
                    <a:lnTo>
                      <a:pt x="1336" y="526"/>
                    </a:lnTo>
                    <a:lnTo>
                      <a:pt x="18" y="68"/>
                    </a:lnTo>
                    <a:lnTo>
                      <a:pt x="10" y="63"/>
                    </a:lnTo>
                    <a:lnTo>
                      <a:pt x="3" y="58"/>
                    </a:lnTo>
                    <a:lnTo>
                      <a:pt x="0" y="53"/>
                    </a:lnTo>
                    <a:lnTo>
                      <a:pt x="0" y="47"/>
                    </a:lnTo>
                    <a:lnTo>
                      <a:pt x="14" y="7"/>
                    </a:lnTo>
                    <a:lnTo>
                      <a:pt x="17" y="4"/>
                    </a:lnTo>
                    <a:lnTo>
                      <a:pt x="21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E9C99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54"/>
              <p:cNvSpPr>
                <a:spLocks/>
              </p:cNvSpPr>
              <p:nvPr/>
            </p:nvSpPr>
            <p:spPr bwMode="auto">
              <a:xfrm>
                <a:off x="979488" y="4040188"/>
                <a:ext cx="2174875" cy="828675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2" y="1"/>
                  </a:cxn>
                  <a:cxn ang="0">
                    <a:pos x="39" y="3"/>
                  </a:cxn>
                  <a:cxn ang="0">
                    <a:pos x="1352" y="459"/>
                  </a:cxn>
                  <a:cxn ang="0">
                    <a:pos x="1360" y="463"/>
                  </a:cxn>
                  <a:cxn ang="0">
                    <a:pos x="1367" y="468"/>
                  </a:cxn>
                  <a:cxn ang="0">
                    <a:pos x="1370" y="474"/>
                  </a:cxn>
                  <a:cxn ang="0">
                    <a:pos x="1370" y="479"/>
                  </a:cxn>
                  <a:cxn ang="0">
                    <a:pos x="1358" y="516"/>
                  </a:cxn>
                  <a:cxn ang="0">
                    <a:pos x="1355" y="519"/>
                  </a:cxn>
                  <a:cxn ang="0">
                    <a:pos x="1351" y="521"/>
                  </a:cxn>
                  <a:cxn ang="0">
                    <a:pos x="1345" y="522"/>
                  </a:cxn>
                  <a:cxn ang="0">
                    <a:pos x="1338" y="522"/>
                  </a:cxn>
                  <a:cxn ang="0">
                    <a:pos x="1331" y="520"/>
                  </a:cxn>
                  <a:cxn ang="0">
                    <a:pos x="18" y="63"/>
                  </a:cxn>
                  <a:cxn ang="0">
                    <a:pos x="10" y="59"/>
                  </a:cxn>
                  <a:cxn ang="0">
                    <a:pos x="3" y="54"/>
                  </a:cxn>
                  <a:cxn ang="0">
                    <a:pos x="0" y="49"/>
                  </a:cxn>
                  <a:cxn ang="0">
                    <a:pos x="0" y="44"/>
                  </a:cxn>
                  <a:cxn ang="0">
                    <a:pos x="13" y="7"/>
                  </a:cxn>
                  <a:cxn ang="0">
                    <a:pos x="15" y="3"/>
                  </a:cxn>
                  <a:cxn ang="0">
                    <a:pos x="19" y="1"/>
                  </a:cxn>
                  <a:cxn ang="0">
                    <a:pos x="25" y="0"/>
                  </a:cxn>
                </a:cxnLst>
                <a:rect l="0" t="0" r="r" b="b"/>
                <a:pathLst>
                  <a:path w="1370" h="522">
                    <a:moveTo>
                      <a:pt x="25" y="0"/>
                    </a:moveTo>
                    <a:lnTo>
                      <a:pt x="32" y="1"/>
                    </a:lnTo>
                    <a:lnTo>
                      <a:pt x="39" y="3"/>
                    </a:lnTo>
                    <a:lnTo>
                      <a:pt x="1352" y="459"/>
                    </a:lnTo>
                    <a:lnTo>
                      <a:pt x="1360" y="463"/>
                    </a:lnTo>
                    <a:lnTo>
                      <a:pt x="1367" y="468"/>
                    </a:lnTo>
                    <a:lnTo>
                      <a:pt x="1370" y="474"/>
                    </a:lnTo>
                    <a:lnTo>
                      <a:pt x="1370" y="479"/>
                    </a:lnTo>
                    <a:lnTo>
                      <a:pt x="1358" y="516"/>
                    </a:lnTo>
                    <a:lnTo>
                      <a:pt x="1355" y="519"/>
                    </a:lnTo>
                    <a:lnTo>
                      <a:pt x="1351" y="521"/>
                    </a:lnTo>
                    <a:lnTo>
                      <a:pt x="1345" y="522"/>
                    </a:lnTo>
                    <a:lnTo>
                      <a:pt x="1338" y="522"/>
                    </a:lnTo>
                    <a:lnTo>
                      <a:pt x="1331" y="520"/>
                    </a:lnTo>
                    <a:lnTo>
                      <a:pt x="18" y="63"/>
                    </a:lnTo>
                    <a:lnTo>
                      <a:pt x="10" y="59"/>
                    </a:lnTo>
                    <a:lnTo>
                      <a:pt x="3" y="54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13" y="7"/>
                    </a:lnTo>
                    <a:lnTo>
                      <a:pt x="15" y="3"/>
                    </a:lnTo>
                    <a:lnTo>
                      <a:pt x="19" y="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DFAB5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55"/>
              <p:cNvSpPr>
                <a:spLocks/>
              </p:cNvSpPr>
              <p:nvPr/>
            </p:nvSpPr>
            <p:spPr bwMode="auto">
              <a:xfrm>
                <a:off x="1106488" y="1543051"/>
                <a:ext cx="1089025" cy="2560638"/>
              </a:xfrm>
              <a:custGeom>
                <a:avLst/>
                <a:gdLst/>
                <a:ahLst/>
                <a:cxnLst>
                  <a:cxn ang="0">
                    <a:pos x="600" y="1"/>
                  </a:cxn>
                  <a:cxn ang="0">
                    <a:pos x="677" y="29"/>
                  </a:cxn>
                  <a:cxn ang="0">
                    <a:pos x="686" y="43"/>
                  </a:cxn>
                  <a:cxn ang="0">
                    <a:pos x="685" y="60"/>
                  </a:cxn>
                  <a:cxn ang="0">
                    <a:pos x="151" y="1594"/>
                  </a:cxn>
                  <a:cxn ang="0">
                    <a:pos x="137" y="1604"/>
                  </a:cxn>
                  <a:cxn ang="0">
                    <a:pos x="118" y="1611"/>
                  </a:cxn>
                  <a:cxn ang="0">
                    <a:pos x="101" y="1613"/>
                  </a:cxn>
                  <a:cxn ang="0">
                    <a:pos x="93" y="1612"/>
                  </a:cxn>
                  <a:cxn ang="0">
                    <a:pos x="82" y="1608"/>
                  </a:cxn>
                  <a:cxn ang="0">
                    <a:pos x="53" y="1599"/>
                  </a:cxn>
                  <a:cxn ang="0">
                    <a:pos x="26" y="1589"/>
                  </a:cxn>
                  <a:cxn ang="0">
                    <a:pos x="15" y="1585"/>
                  </a:cxn>
                  <a:cxn ang="0">
                    <a:pos x="7" y="1580"/>
                  </a:cxn>
                  <a:cxn ang="0">
                    <a:pos x="1" y="1569"/>
                  </a:cxn>
                  <a:cxn ang="0">
                    <a:pos x="2" y="1553"/>
                  </a:cxn>
                  <a:cxn ang="0">
                    <a:pos x="5" y="1543"/>
                  </a:cxn>
                  <a:cxn ang="0">
                    <a:pos x="13" y="1520"/>
                  </a:cxn>
                  <a:cxn ang="0">
                    <a:pos x="26" y="1485"/>
                  </a:cxn>
                  <a:cxn ang="0">
                    <a:pos x="42" y="1438"/>
                  </a:cxn>
                  <a:cxn ang="0">
                    <a:pos x="62" y="1382"/>
                  </a:cxn>
                  <a:cxn ang="0">
                    <a:pos x="84" y="1316"/>
                  </a:cxn>
                  <a:cxn ang="0">
                    <a:pos x="110" y="1243"/>
                  </a:cxn>
                  <a:cxn ang="0">
                    <a:pos x="137" y="1164"/>
                  </a:cxn>
                  <a:cxn ang="0">
                    <a:pos x="167" y="1080"/>
                  </a:cxn>
                  <a:cxn ang="0">
                    <a:pos x="197" y="991"/>
                  </a:cxn>
                  <a:cxn ang="0">
                    <a:pos x="245" y="855"/>
                  </a:cxn>
                  <a:cxn ang="0">
                    <a:pos x="293" y="716"/>
                  </a:cxn>
                  <a:cxn ang="0">
                    <a:pos x="356" y="536"/>
                  </a:cxn>
                  <a:cxn ang="0">
                    <a:pos x="386" y="450"/>
                  </a:cxn>
                  <a:cxn ang="0">
                    <a:pos x="414" y="369"/>
                  </a:cxn>
                  <a:cxn ang="0">
                    <a:pos x="440" y="294"/>
                  </a:cxn>
                  <a:cxn ang="0">
                    <a:pos x="464" y="226"/>
                  </a:cxn>
                  <a:cxn ang="0">
                    <a:pos x="485" y="166"/>
                  </a:cxn>
                  <a:cxn ang="0">
                    <a:pos x="502" y="115"/>
                  </a:cxn>
                  <a:cxn ang="0">
                    <a:pos x="516" y="76"/>
                  </a:cxn>
                  <a:cxn ang="0">
                    <a:pos x="525" y="48"/>
                  </a:cxn>
                  <a:cxn ang="0">
                    <a:pos x="531" y="34"/>
                  </a:cxn>
                  <a:cxn ang="0">
                    <a:pos x="534" y="27"/>
                  </a:cxn>
                  <a:cxn ang="0">
                    <a:pos x="548" y="17"/>
                  </a:cxn>
                  <a:cxn ang="0">
                    <a:pos x="567" y="7"/>
                  </a:cxn>
                  <a:cxn ang="0">
                    <a:pos x="586" y="1"/>
                  </a:cxn>
                </a:cxnLst>
                <a:rect l="0" t="0" r="r" b="b"/>
                <a:pathLst>
                  <a:path w="686" h="1613">
                    <a:moveTo>
                      <a:pt x="594" y="0"/>
                    </a:moveTo>
                    <a:lnTo>
                      <a:pt x="600" y="1"/>
                    </a:lnTo>
                    <a:lnTo>
                      <a:pt x="670" y="26"/>
                    </a:lnTo>
                    <a:lnTo>
                      <a:pt x="677" y="29"/>
                    </a:lnTo>
                    <a:lnTo>
                      <a:pt x="683" y="35"/>
                    </a:lnTo>
                    <a:lnTo>
                      <a:pt x="686" y="43"/>
                    </a:lnTo>
                    <a:lnTo>
                      <a:pt x="686" y="51"/>
                    </a:lnTo>
                    <a:lnTo>
                      <a:pt x="685" y="60"/>
                    </a:lnTo>
                    <a:lnTo>
                      <a:pt x="155" y="1588"/>
                    </a:lnTo>
                    <a:lnTo>
                      <a:pt x="151" y="1594"/>
                    </a:lnTo>
                    <a:lnTo>
                      <a:pt x="145" y="1599"/>
                    </a:lnTo>
                    <a:lnTo>
                      <a:pt x="137" y="1604"/>
                    </a:lnTo>
                    <a:lnTo>
                      <a:pt x="127" y="1608"/>
                    </a:lnTo>
                    <a:lnTo>
                      <a:pt x="118" y="1611"/>
                    </a:lnTo>
                    <a:lnTo>
                      <a:pt x="109" y="1613"/>
                    </a:lnTo>
                    <a:lnTo>
                      <a:pt x="101" y="1613"/>
                    </a:lnTo>
                    <a:lnTo>
                      <a:pt x="95" y="1613"/>
                    </a:lnTo>
                    <a:lnTo>
                      <a:pt x="93" y="1612"/>
                    </a:lnTo>
                    <a:lnTo>
                      <a:pt x="89" y="1611"/>
                    </a:lnTo>
                    <a:lnTo>
                      <a:pt x="82" y="1608"/>
                    </a:lnTo>
                    <a:lnTo>
                      <a:pt x="73" y="1605"/>
                    </a:lnTo>
                    <a:lnTo>
                      <a:pt x="53" y="1599"/>
                    </a:lnTo>
                    <a:lnTo>
                      <a:pt x="43" y="1595"/>
                    </a:lnTo>
                    <a:lnTo>
                      <a:pt x="26" y="1589"/>
                    </a:lnTo>
                    <a:lnTo>
                      <a:pt x="19" y="1587"/>
                    </a:lnTo>
                    <a:lnTo>
                      <a:pt x="15" y="1585"/>
                    </a:lnTo>
                    <a:lnTo>
                      <a:pt x="11" y="1583"/>
                    </a:lnTo>
                    <a:lnTo>
                      <a:pt x="7" y="1580"/>
                    </a:lnTo>
                    <a:lnTo>
                      <a:pt x="3" y="1575"/>
                    </a:lnTo>
                    <a:lnTo>
                      <a:pt x="1" y="1569"/>
                    </a:lnTo>
                    <a:lnTo>
                      <a:pt x="0" y="1562"/>
                    </a:lnTo>
                    <a:lnTo>
                      <a:pt x="2" y="1553"/>
                    </a:lnTo>
                    <a:lnTo>
                      <a:pt x="3" y="1550"/>
                    </a:lnTo>
                    <a:lnTo>
                      <a:pt x="5" y="1543"/>
                    </a:lnTo>
                    <a:lnTo>
                      <a:pt x="9" y="1534"/>
                    </a:lnTo>
                    <a:lnTo>
                      <a:pt x="13" y="1520"/>
                    </a:lnTo>
                    <a:lnTo>
                      <a:pt x="19" y="1504"/>
                    </a:lnTo>
                    <a:lnTo>
                      <a:pt x="26" y="1485"/>
                    </a:lnTo>
                    <a:lnTo>
                      <a:pt x="33" y="1463"/>
                    </a:lnTo>
                    <a:lnTo>
                      <a:pt x="42" y="1438"/>
                    </a:lnTo>
                    <a:lnTo>
                      <a:pt x="52" y="1411"/>
                    </a:lnTo>
                    <a:lnTo>
                      <a:pt x="62" y="1382"/>
                    </a:lnTo>
                    <a:lnTo>
                      <a:pt x="73" y="1350"/>
                    </a:lnTo>
                    <a:lnTo>
                      <a:pt x="84" y="1316"/>
                    </a:lnTo>
                    <a:lnTo>
                      <a:pt x="97" y="1280"/>
                    </a:lnTo>
                    <a:lnTo>
                      <a:pt x="110" y="1243"/>
                    </a:lnTo>
                    <a:lnTo>
                      <a:pt x="124" y="1205"/>
                    </a:lnTo>
                    <a:lnTo>
                      <a:pt x="137" y="1164"/>
                    </a:lnTo>
                    <a:lnTo>
                      <a:pt x="151" y="1123"/>
                    </a:lnTo>
                    <a:lnTo>
                      <a:pt x="167" y="1080"/>
                    </a:lnTo>
                    <a:lnTo>
                      <a:pt x="182" y="1036"/>
                    </a:lnTo>
                    <a:lnTo>
                      <a:pt x="197" y="991"/>
                    </a:lnTo>
                    <a:lnTo>
                      <a:pt x="213" y="947"/>
                    </a:lnTo>
                    <a:lnTo>
                      <a:pt x="245" y="855"/>
                    </a:lnTo>
                    <a:lnTo>
                      <a:pt x="277" y="762"/>
                    </a:lnTo>
                    <a:lnTo>
                      <a:pt x="293" y="716"/>
                    </a:lnTo>
                    <a:lnTo>
                      <a:pt x="325" y="625"/>
                    </a:lnTo>
                    <a:lnTo>
                      <a:pt x="356" y="536"/>
                    </a:lnTo>
                    <a:lnTo>
                      <a:pt x="371" y="492"/>
                    </a:lnTo>
                    <a:lnTo>
                      <a:pt x="386" y="450"/>
                    </a:lnTo>
                    <a:lnTo>
                      <a:pt x="400" y="409"/>
                    </a:lnTo>
                    <a:lnTo>
                      <a:pt x="414" y="369"/>
                    </a:lnTo>
                    <a:lnTo>
                      <a:pt x="427" y="331"/>
                    </a:lnTo>
                    <a:lnTo>
                      <a:pt x="440" y="294"/>
                    </a:lnTo>
                    <a:lnTo>
                      <a:pt x="452" y="259"/>
                    </a:lnTo>
                    <a:lnTo>
                      <a:pt x="464" y="226"/>
                    </a:lnTo>
                    <a:lnTo>
                      <a:pt x="475" y="194"/>
                    </a:lnTo>
                    <a:lnTo>
                      <a:pt x="485" y="166"/>
                    </a:lnTo>
                    <a:lnTo>
                      <a:pt x="494" y="139"/>
                    </a:lnTo>
                    <a:lnTo>
                      <a:pt x="502" y="115"/>
                    </a:lnTo>
                    <a:lnTo>
                      <a:pt x="510" y="94"/>
                    </a:lnTo>
                    <a:lnTo>
                      <a:pt x="516" y="76"/>
                    </a:lnTo>
                    <a:lnTo>
                      <a:pt x="521" y="61"/>
                    </a:lnTo>
                    <a:lnTo>
                      <a:pt x="525" y="48"/>
                    </a:lnTo>
                    <a:lnTo>
                      <a:pt x="529" y="39"/>
                    </a:lnTo>
                    <a:lnTo>
                      <a:pt x="531" y="34"/>
                    </a:lnTo>
                    <a:lnTo>
                      <a:pt x="531" y="32"/>
                    </a:lnTo>
                    <a:lnTo>
                      <a:pt x="534" y="27"/>
                    </a:lnTo>
                    <a:lnTo>
                      <a:pt x="541" y="22"/>
                    </a:lnTo>
                    <a:lnTo>
                      <a:pt x="548" y="17"/>
                    </a:lnTo>
                    <a:lnTo>
                      <a:pt x="558" y="12"/>
                    </a:lnTo>
                    <a:lnTo>
                      <a:pt x="567" y="7"/>
                    </a:lnTo>
                    <a:lnTo>
                      <a:pt x="578" y="3"/>
                    </a:lnTo>
                    <a:lnTo>
                      <a:pt x="586" y="1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CD8D3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56"/>
              <p:cNvSpPr>
                <a:spLocks/>
              </p:cNvSpPr>
              <p:nvPr/>
            </p:nvSpPr>
            <p:spPr bwMode="auto">
              <a:xfrm>
                <a:off x="1111251" y="1574801"/>
                <a:ext cx="1023938" cy="2527300"/>
              </a:xfrm>
              <a:custGeom>
                <a:avLst/>
                <a:gdLst/>
                <a:ahLst/>
                <a:cxnLst>
                  <a:cxn ang="0">
                    <a:pos x="552" y="0"/>
                  </a:cxn>
                  <a:cxn ang="0">
                    <a:pos x="559" y="1"/>
                  </a:cxn>
                  <a:cxn ang="0">
                    <a:pos x="629" y="25"/>
                  </a:cxn>
                  <a:cxn ang="0">
                    <a:pos x="636" y="29"/>
                  </a:cxn>
                  <a:cxn ang="0">
                    <a:pos x="641" y="35"/>
                  </a:cxn>
                  <a:cxn ang="0">
                    <a:pos x="644" y="43"/>
                  </a:cxn>
                  <a:cxn ang="0">
                    <a:pos x="645" y="51"/>
                  </a:cxn>
                  <a:cxn ang="0">
                    <a:pos x="643" y="59"/>
                  </a:cxn>
                  <a:cxn ang="0">
                    <a:pos x="118" y="1573"/>
                  </a:cxn>
                  <a:cxn ang="0">
                    <a:pos x="114" y="1581"/>
                  </a:cxn>
                  <a:cxn ang="0">
                    <a:pos x="108" y="1586"/>
                  </a:cxn>
                  <a:cxn ang="0">
                    <a:pos x="101" y="1591"/>
                  </a:cxn>
                  <a:cxn ang="0">
                    <a:pos x="93" y="1592"/>
                  </a:cxn>
                  <a:cxn ang="0">
                    <a:pos x="86" y="1591"/>
                  </a:cxn>
                  <a:cxn ang="0">
                    <a:pos x="16" y="1567"/>
                  </a:cxn>
                  <a:cxn ang="0">
                    <a:pos x="9" y="1563"/>
                  </a:cxn>
                  <a:cxn ang="0">
                    <a:pos x="3" y="1557"/>
                  </a:cxn>
                  <a:cxn ang="0">
                    <a:pos x="1" y="1549"/>
                  </a:cxn>
                  <a:cxn ang="0">
                    <a:pos x="0" y="1541"/>
                  </a:cxn>
                  <a:cxn ang="0">
                    <a:pos x="2" y="1532"/>
                  </a:cxn>
                  <a:cxn ang="0">
                    <a:pos x="527" y="19"/>
                  </a:cxn>
                  <a:cxn ang="0">
                    <a:pos x="531" y="11"/>
                  </a:cxn>
                  <a:cxn ang="0">
                    <a:pos x="537" y="5"/>
                  </a:cxn>
                  <a:cxn ang="0">
                    <a:pos x="544" y="1"/>
                  </a:cxn>
                  <a:cxn ang="0">
                    <a:pos x="552" y="0"/>
                  </a:cxn>
                </a:cxnLst>
                <a:rect l="0" t="0" r="r" b="b"/>
                <a:pathLst>
                  <a:path w="645" h="1592">
                    <a:moveTo>
                      <a:pt x="552" y="0"/>
                    </a:moveTo>
                    <a:lnTo>
                      <a:pt x="559" y="1"/>
                    </a:lnTo>
                    <a:lnTo>
                      <a:pt x="629" y="25"/>
                    </a:lnTo>
                    <a:lnTo>
                      <a:pt x="636" y="29"/>
                    </a:lnTo>
                    <a:lnTo>
                      <a:pt x="641" y="35"/>
                    </a:lnTo>
                    <a:lnTo>
                      <a:pt x="644" y="43"/>
                    </a:lnTo>
                    <a:lnTo>
                      <a:pt x="645" y="51"/>
                    </a:lnTo>
                    <a:lnTo>
                      <a:pt x="643" y="59"/>
                    </a:lnTo>
                    <a:lnTo>
                      <a:pt x="118" y="1573"/>
                    </a:lnTo>
                    <a:lnTo>
                      <a:pt x="114" y="1581"/>
                    </a:lnTo>
                    <a:lnTo>
                      <a:pt x="108" y="1586"/>
                    </a:lnTo>
                    <a:lnTo>
                      <a:pt x="101" y="1591"/>
                    </a:lnTo>
                    <a:lnTo>
                      <a:pt x="93" y="1592"/>
                    </a:lnTo>
                    <a:lnTo>
                      <a:pt x="86" y="1591"/>
                    </a:lnTo>
                    <a:lnTo>
                      <a:pt x="16" y="1567"/>
                    </a:lnTo>
                    <a:lnTo>
                      <a:pt x="9" y="1563"/>
                    </a:lnTo>
                    <a:lnTo>
                      <a:pt x="3" y="1557"/>
                    </a:lnTo>
                    <a:lnTo>
                      <a:pt x="1" y="1549"/>
                    </a:lnTo>
                    <a:lnTo>
                      <a:pt x="0" y="1541"/>
                    </a:lnTo>
                    <a:lnTo>
                      <a:pt x="2" y="1532"/>
                    </a:lnTo>
                    <a:lnTo>
                      <a:pt x="527" y="19"/>
                    </a:lnTo>
                    <a:lnTo>
                      <a:pt x="531" y="11"/>
                    </a:lnTo>
                    <a:lnTo>
                      <a:pt x="537" y="5"/>
                    </a:lnTo>
                    <a:lnTo>
                      <a:pt x="544" y="1"/>
                    </a:lnTo>
                    <a:lnTo>
                      <a:pt x="552" y="0"/>
                    </a:lnTo>
                    <a:close/>
                  </a:path>
                </a:pathLst>
              </a:custGeom>
              <a:solidFill>
                <a:srgbClr val="E9C99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57"/>
              <p:cNvSpPr>
                <a:spLocks/>
              </p:cNvSpPr>
              <p:nvPr/>
            </p:nvSpPr>
            <p:spPr bwMode="auto">
              <a:xfrm>
                <a:off x="1111251" y="1582738"/>
                <a:ext cx="1008063" cy="2516188"/>
              </a:xfrm>
              <a:custGeom>
                <a:avLst/>
                <a:gdLst/>
                <a:ahLst/>
                <a:cxnLst>
                  <a:cxn ang="0">
                    <a:pos x="548" y="0"/>
                  </a:cxn>
                  <a:cxn ang="0">
                    <a:pos x="555" y="1"/>
                  </a:cxn>
                  <a:cxn ang="0">
                    <a:pos x="620" y="24"/>
                  </a:cxn>
                  <a:cxn ang="0">
                    <a:pos x="627" y="27"/>
                  </a:cxn>
                  <a:cxn ang="0">
                    <a:pos x="632" y="33"/>
                  </a:cxn>
                  <a:cxn ang="0">
                    <a:pos x="634" y="40"/>
                  </a:cxn>
                  <a:cxn ang="0">
                    <a:pos x="635" y="48"/>
                  </a:cxn>
                  <a:cxn ang="0">
                    <a:pos x="633" y="57"/>
                  </a:cxn>
                  <a:cxn ang="0">
                    <a:pos x="110" y="1565"/>
                  </a:cxn>
                  <a:cxn ang="0">
                    <a:pos x="106" y="1573"/>
                  </a:cxn>
                  <a:cxn ang="0">
                    <a:pos x="100" y="1579"/>
                  </a:cxn>
                  <a:cxn ang="0">
                    <a:pos x="93" y="1583"/>
                  </a:cxn>
                  <a:cxn ang="0">
                    <a:pos x="86" y="1585"/>
                  </a:cxn>
                  <a:cxn ang="0">
                    <a:pos x="79" y="1583"/>
                  </a:cxn>
                  <a:cxn ang="0">
                    <a:pos x="14" y="1561"/>
                  </a:cxn>
                  <a:cxn ang="0">
                    <a:pos x="8" y="1557"/>
                  </a:cxn>
                  <a:cxn ang="0">
                    <a:pos x="3" y="1551"/>
                  </a:cxn>
                  <a:cxn ang="0">
                    <a:pos x="0" y="1544"/>
                  </a:cxn>
                  <a:cxn ang="0">
                    <a:pos x="0" y="1536"/>
                  </a:cxn>
                  <a:cxn ang="0">
                    <a:pos x="2" y="1527"/>
                  </a:cxn>
                  <a:cxn ang="0">
                    <a:pos x="525" y="19"/>
                  </a:cxn>
                  <a:cxn ang="0">
                    <a:pos x="529" y="11"/>
                  </a:cxn>
                  <a:cxn ang="0">
                    <a:pos x="535" y="6"/>
                  </a:cxn>
                  <a:cxn ang="0">
                    <a:pos x="541" y="1"/>
                  </a:cxn>
                  <a:cxn ang="0">
                    <a:pos x="548" y="0"/>
                  </a:cxn>
                </a:cxnLst>
                <a:rect l="0" t="0" r="r" b="b"/>
                <a:pathLst>
                  <a:path w="635" h="1585">
                    <a:moveTo>
                      <a:pt x="548" y="0"/>
                    </a:moveTo>
                    <a:lnTo>
                      <a:pt x="555" y="1"/>
                    </a:lnTo>
                    <a:lnTo>
                      <a:pt x="620" y="24"/>
                    </a:lnTo>
                    <a:lnTo>
                      <a:pt x="627" y="27"/>
                    </a:lnTo>
                    <a:lnTo>
                      <a:pt x="632" y="33"/>
                    </a:lnTo>
                    <a:lnTo>
                      <a:pt x="634" y="40"/>
                    </a:lnTo>
                    <a:lnTo>
                      <a:pt x="635" y="48"/>
                    </a:lnTo>
                    <a:lnTo>
                      <a:pt x="633" y="57"/>
                    </a:lnTo>
                    <a:lnTo>
                      <a:pt x="110" y="1565"/>
                    </a:lnTo>
                    <a:lnTo>
                      <a:pt x="106" y="1573"/>
                    </a:lnTo>
                    <a:lnTo>
                      <a:pt x="100" y="1579"/>
                    </a:lnTo>
                    <a:lnTo>
                      <a:pt x="93" y="1583"/>
                    </a:lnTo>
                    <a:lnTo>
                      <a:pt x="86" y="1585"/>
                    </a:lnTo>
                    <a:lnTo>
                      <a:pt x="79" y="1583"/>
                    </a:lnTo>
                    <a:lnTo>
                      <a:pt x="14" y="1561"/>
                    </a:lnTo>
                    <a:lnTo>
                      <a:pt x="8" y="1557"/>
                    </a:lnTo>
                    <a:lnTo>
                      <a:pt x="3" y="1551"/>
                    </a:lnTo>
                    <a:lnTo>
                      <a:pt x="0" y="1544"/>
                    </a:lnTo>
                    <a:lnTo>
                      <a:pt x="0" y="1536"/>
                    </a:lnTo>
                    <a:lnTo>
                      <a:pt x="2" y="1527"/>
                    </a:lnTo>
                    <a:lnTo>
                      <a:pt x="525" y="19"/>
                    </a:lnTo>
                    <a:lnTo>
                      <a:pt x="529" y="11"/>
                    </a:lnTo>
                    <a:lnTo>
                      <a:pt x="535" y="6"/>
                    </a:lnTo>
                    <a:lnTo>
                      <a:pt x="541" y="1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rgbClr val="DFAB5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58"/>
              <p:cNvSpPr>
                <a:spLocks/>
              </p:cNvSpPr>
              <p:nvPr/>
            </p:nvSpPr>
            <p:spPr bwMode="auto">
              <a:xfrm>
                <a:off x="1998663" y="2068513"/>
                <a:ext cx="1639888" cy="617538"/>
              </a:xfrm>
              <a:custGeom>
                <a:avLst/>
                <a:gdLst/>
                <a:ahLst/>
                <a:cxnLst>
                  <a:cxn ang="0">
                    <a:pos x="23" y="1"/>
                  </a:cxn>
                  <a:cxn ang="0">
                    <a:pos x="30" y="3"/>
                  </a:cxn>
                  <a:cxn ang="0">
                    <a:pos x="50" y="10"/>
                  </a:cxn>
                  <a:cxn ang="0">
                    <a:pos x="82" y="21"/>
                  </a:cxn>
                  <a:cxn ang="0">
                    <a:pos x="123" y="36"/>
                  </a:cxn>
                  <a:cxn ang="0">
                    <a:pos x="174" y="53"/>
                  </a:cxn>
                  <a:cxn ang="0">
                    <a:pos x="232" y="73"/>
                  </a:cxn>
                  <a:cxn ang="0">
                    <a:pos x="295" y="96"/>
                  </a:cxn>
                  <a:cxn ang="0">
                    <a:pos x="399" y="131"/>
                  </a:cxn>
                  <a:cxn ang="0">
                    <a:pos x="472" y="157"/>
                  </a:cxn>
                  <a:cxn ang="0">
                    <a:pos x="546" y="182"/>
                  </a:cxn>
                  <a:cxn ang="0">
                    <a:pos x="619" y="208"/>
                  </a:cxn>
                  <a:cxn ang="0">
                    <a:pos x="725" y="245"/>
                  </a:cxn>
                  <a:cxn ang="0">
                    <a:pos x="792" y="268"/>
                  </a:cxn>
                  <a:cxn ang="0">
                    <a:pos x="853" y="289"/>
                  </a:cxn>
                  <a:cxn ang="0">
                    <a:pos x="907" y="308"/>
                  </a:cxn>
                  <a:cxn ang="0">
                    <a:pos x="954" y="324"/>
                  </a:cxn>
                  <a:cxn ang="0">
                    <a:pos x="991" y="337"/>
                  </a:cxn>
                  <a:cxn ang="0">
                    <a:pos x="1017" y="346"/>
                  </a:cxn>
                  <a:cxn ang="0">
                    <a:pos x="1031" y="351"/>
                  </a:cxn>
                  <a:cxn ang="0">
                    <a:pos x="1020" y="389"/>
                  </a:cxn>
                  <a:cxn ang="0">
                    <a:pos x="991" y="379"/>
                  </a:cxn>
                  <a:cxn ang="0">
                    <a:pos x="957" y="368"/>
                  </a:cxn>
                  <a:cxn ang="0">
                    <a:pos x="914" y="352"/>
                  </a:cxn>
                  <a:cxn ang="0">
                    <a:pos x="861" y="334"/>
                  </a:cxn>
                  <a:cxn ang="0">
                    <a:pos x="800" y="313"/>
                  </a:cxn>
                  <a:cxn ang="0">
                    <a:pos x="734" y="290"/>
                  </a:cxn>
                  <a:cxn ang="0">
                    <a:pos x="663" y="265"/>
                  </a:cxn>
                  <a:cxn ang="0">
                    <a:pos x="589" y="239"/>
                  </a:cxn>
                  <a:cxn ang="0">
                    <a:pos x="514" y="213"/>
                  </a:cxn>
                  <a:cxn ang="0">
                    <a:pos x="438" y="187"/>
                  </a:cxn>
                  <a:cxn ang="0">
                    <a:pos x="329" y="149"/>
                  </a:cxn>
                  <a:cxn ang="0">
                    <a:pos x="260" y="125"/>
                  </a:cxn>
                  <a:cxn ang="0">
                    <a:pos x="197" y="103"/>
                  </a:cxn>
                  <a:cxn ang="0">
                    <a:pos x="140" y="83"/>
                  </a:cxn>
                  <a:cxn ang="0">
                    <a:pos x="92" y="66"/>
                  </a:cxn>
                  <a:cxn ang="0">
                    <a:pos x="54" y="53"/>
                  </a:cxn>
                  <a:cxn ang="0">
                    <a:pos x="26" y="44"/>
                  </a:cxn>
                  <a:cxn ang="0">
                    <a:pos x="12" y="38"/>
                  </a:cxn>
                  <a:cxn ang="0">
                    <a:pos x="5" y="34"/>
                  </a:cxn>
                  <a:cxn ang="0">
                    <a:pos x="0" y="23"/>
                  </a:cxn>
                  <a:cxn ang="0">
                    <a:pos x="2" y="10"/>
                  </a:cxn>
                  <a:cxn ang="0">
                    <a:pos x="10" y="1"/>
                  </a:cxn>
                </a:cxnLst>
                <a:rect l="0" t="0" r="r" b="b"/>
                <a:pathLst>
                  <a:path w="1033" h="389">
                    <a:moveTo>
                      <a:pt x="17" y="0"/>
                    </a:moveTo>
                    <a:lnTo>
                      <a:pt x="23" y="1"/>
                    </a:lnTo>
                    <a:lnTo>
                      <a:pt x="25" y="1"/>
                    </a:lnTo>
                    <a:lnTo>
                      <a:pt x="30" y="3"/>
                    </a:lnTo>
                    <a:lnTo>
                      <a:pt x="38" y="6"/>
                    </a:lnTo>
                    <a:lnTo>
                      <a:pt x="50" y="10"/>
                    </a:lnTo>
                    <a:lnTo>
                      <a:pt x="65" y="15"/>
                    </a:lnTo>
                    <a:lnTo>
                      <a:pt x="82" y="21"/>
                    </a:lnTo>
                    <a:lnTo>
                      <a:pt x="101" y="28"/>
                    </a:lnTo>
                    <a:lnTo>
                      <a:pt x="123" y="36"/>
                    </a:lnTo>
                    <a:lnTo>
                      <a:pt x="148" y="44"/>
                    </a:lnTo>
                    <a:lnTo>
                      <a:pt x="174" y="53"/>
                    </a:lnTo>
                    <a:lnTo>
                      <a:pt x="202" y="63"/>
                    </a:lnTo>
                    <a:lnTo>
                      <a:pt x="232" y="73"/>
                    </a:lnTo>
                    <a:lnTo>
                      <a:pt x="263" y="84"/>
                    </a:lnTo>
                    <a:lnTo>
                      <a:pt x="295" y="96"/>
                    </a:lnTo>
                    <a:lnTo>
                      <a:pt x="329" y="107"/>
                    </a:lnTo>
                    <a:lnTo>
                      <a:pt x="399" y="131"/>
                    </a:lnTo>
                    <a:lnTo>
                      <a:pt x="435" y="144"/>
                    </a:lnTo>
                    <a:lnTo>
                      <a:pt x="472" y="157"/>
                    </a:lnTo>
                    <a:lnTo>
                      <a:pt x="508" y="170"/>
                    </a:lnTo>
                    <a:lnTo>
                      <a:pt x="546" y="182"/>
                    </a:lnTo>
                    <a:lnTo>
                      <a:pt x="582" y="195"/>
                    </a:lnTo>
                    <a:lnTo>
                      <a:pt x="619" y="208"/>
                    </a:lnTo>
                    <a:lnTo>
                      <a:pt x="655" y="220"/>
                    </a:lnTo>
                    <a:lnTo>
                      <a:pt x="725" y="245"/>
                    </a:lnTo>
                    <a:lnTo>
                      <a:pt x="759" y="257"/>
                    </a:lnTo>
                    <a:lnTo>
                      <a:pt x="792" y="268"/>
                    </a:lnTo>
                    <a:lnTo>
                      <a:pt x="823" y="279"/>
                    </a:lnTo>
                    <a:lnTo>
                      <a:pt x="853" y="289"/>
                    </a:lnTo>
                    <a:lnTo>
                      <a:pt x="881" y="299"/>
                    </a:lnTo>
                    <a:lnTo>
                      <a:pt x="907" y="308"/>
                    </a:lnTo>
                    <a:lnTo>
                      <a:pt x="932" y="317"/>
                    </a:lnTo>
                    <a:lnTo>
                      <a:pt x="954" y="324"/>
                    </a:lnTo>
                    <a:lnTo>
                      <a:pt x="974" y="331"/>
                    </a:lnTo>
                    <a:lnTo>
                      <a:pt x="991" y="337"/>
                    </a:lnTo>
                    <a:lnTo>
                      <a:pt x="1006" y="342"/>
                    </a:lnTo>
                    <a:lnTo>
                      <a:pt x="1017" y="346"/>
                    </a:lnTo>
                    <a:lnTo>
                      <a:pt x="1026" y="349"/>
                    </a:lnTo>
                    <a:lnTo>
                      <a:pt x="1031" y="351"/>
                    </a:lnTo>
                    <a:lnTo>
                      <a:pt x="1033" y="352"/>
                    </a:lnTo>
                    <a:lnTo>
                      <a:pt x="1020" y="389"/>
                    </a:lnTo>
                    <a:lnTo>
                      <a:pt x="1003" y="383"/>
                    </a:lnTo>
                    <a:lnTo>
                      <a:pt x="991" y="379"/>
                    </a:lnTo>
                    <a:lnTo>
                      <a:pt x="976" y="374"/>
                    </a:lnTo>
                    <a:lnTo>
                      <a:pt x="957" y="368"/>
                    </a:lnTo>
                    <a:lnTo>
                      <a:pt x="937" y="360"/>
                    </a:lnTo>
                    <a:lnTo>
                      <a:pt x="914" y="352"/>
                    </a:lnTo>
                    <a:lnTo>
                      <a:pt x="888" y="343"/>
                    </a:lnTo>
                    <a:lnTo>
                      <a:pt x="861" y="334"/>
                    </a:lnTo>
                    <a:lnTo>
                      <a:pt x="832" y="324"/>
                    </a:lnTo>
                    <a:lnTo>
                      <a:pt x="800" y="313"/>
                    </a:lnTo>
                    <a:lnTo>
                      <a:pt x="768" y="301"/>
                    </a:lnTo>
                    <a:lnTo>
                      <a:pt x="734" y="290"/>
                    </a:lnTo>
                    <a:lnTo>
                      <a:pt x="699" y="277"/>
                    </a:lnTo>
                    <a:lnTo>
                      <a:pt x="663" y="265"/>
                    </a:lnTo>
                    <a:lnTo>
                      <a:pt x="626" y="252"/>
                    </a:lnTo>
                    <a:lnTo>
                      <a:pt x="589" y="239"/>
                    </a:lnTo>
                    <a:lnTo>
                      <a:pt x="552" y="226"/>
                    </a:lnTo>
                    <a:lnTo>
                      <a:pt x="514" y="213"/>
                    </a:lnTo>
                    <a:lnTo>
                      <a:pt x="476" y="200"/>
                    </a:lnTo>
                    <a:lnTo>
                      <a:pt x="438" y="187"/>
                    </a:lnTo>
                    <a:lnTo>
                      <a:pt x="365" y="161"/>
                    </a:lnTo>
                    <a:lnTo>
                      <a:pt x="329" y="149"/>
                    </a:lnTo>
                    <a:lnTo>
                      <a:pt x="294" y="136"/>
                    </a:lnTo>
                    <a:lnTo>
                      <a:pt x="260" y="125"/>
                    </a:lnTo>
                    <a:lnTo>
                      <a:pt x="228" y="114"/>
                    </a:lnTo>
                    <a:lnTo>
                      <a:pt x="197" y="103"/>
                    </a:lnTo>
                    <a:lnTo>
                      <a:pt x="168" y="93"/>
                    </a:lnTo>
                    <a:lnTo>
                      <a:pt x="140" y="83"/>
                    </a:lnTo>
                    <a:lnTo>
                      <a:pt x="115" y="74"/>
                    </a:lnTo>
                    <a:lnTo>
                      <a:pt x="92" y="66"/>
                    </a:lnTo>
                    <a:lnTo>
                      <a:pt x="72" y="59"/>
                    </a:lnTo>
                    <a:lnTo>
                      <a:pt x="54" y="53"/>
                    </a:lnTo>
                    <a:lnTo>
                      <a:pt x="38" y="47"/>
                    </a:lnTo>
                    <a:lnTo>
                      <a:pt x="26" y="44"/>
                    </a:lnTo>
                    <a:lnTo>
                      <a:pt x="17" y="40"/>
                    </a:lnTo>
                    <a:lnTo>
                      <a:pt x="12" y="38"/>
                    </a:lnTo>
                    <a:lnTo>
                      <a:pt x="10" y="38"/>
                    </a:lnTo>
                    <a:lnTo>
                      <a:pt x="5" y="34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2" y="10"/>
                    </a:lnTo>
                    <a:lnTo>
                      <a:pt x="6" y="5"/>
                    </a:lnTo>
                    <a:lnTo>
                      <a:pt x="10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59"/>
              <p:cNvSpPr>
                <a:spLocks/>
              </p:cNvSpPr>
              <p:nvPr/>
            </p:nvSpPr>
            <p:spPr bwMode="auto">
              <a:xfrm>
                <a:off x="2106613" y="1730376"/>
                <a:ext cx="1651000" cy="65563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42" y="2"/>
                  </a:cxn>
                  <a:cxn ang="0">
                    <a:pos x="1040" y="349"/>
                  </a:cxn>
                  <a:cxn ang="0">
                    <a:pos x="1018" y="413"/>
                  </a:cxn>
                  <a:cxn ang="0">
                    <a:pos x="19" y="66"/>
                  </a:cxn>
                  <a:cxn ang="0">
                    <a:pos x="11" y="62"/>
                  </a:cxn>
                  <a:cxn ang="0">
                    <a:pos x="5" y="56"/>
                  </a:cxn>
                  <a:cxn ang="0">
                    <a:pos x="2" y="49"/>
                  </a:cxn>
                  <a:cxn ang="0">
                    <a:pos x="0" y="41"/>
                  </a:cxn>
                  <a:cxn ang="0">
                    <a:pos x="1" y="32"/>
                  </a:cxn>
                  <a:cxn ang="0">
                    <a:pos x="3" y="24"/>
                  </a:cxn>
                  <a:cxn ang="0">
                    <a:pos x="7" y="17"/>
                  </a:cxn>
                  <a:cxn ang="0">
                    <a:pos x="11" y="10"/>
                  </a:cxn>
                  <a:cxn ang="0">
                    <a:pos x="18" y="5"/>
                  </a:cxn>
                  <a:cxn ang="0">
                    <a:pos x="25" y="1"/>
                  </a:cxn>
                  <a:cxn ang="0">
                    <a:pos x="33" y="0"/>
                  </a:cxn>
                </a:cxnLst>
                <a:rect l="0" t="0" r="r" b="b"/>
                <a:pathLst>
                  <a:path w="1040" h="413">
                    <a:moveTo>
                      <a:pt x="33" y="0"/>
                    </a:moveTo>
                    <a:lnTo>
                      <a:pt x="42" y="2"/>
                    </a:lnTo>
                    <a:lnTo>
                      <a:pt x="1040" y="349"/>
                    </a:lnTo>
                    <a:lnTo>
                      <a:pt x="1018" y="413"/>
                    </a:lnTo>
                    <a:lnTo>
                      <a:pt x="19" y="66"/>
                    </a:lnTo>
                    <a:lnTo>
                      <a:pt x="11" y="62"/>
                    </a:lnTo>
                    <a:lnTo>
                      <a:pt x="5" y="56"/>
                    </a:lnTo>
                    <a:lnTo>
                      <a:pt x="2" y="49"/>
                    </a:lnTo>
                    <a:lnTo>
                      <a:pt x="0" y="41"/>
                    </a:lnTo>
                    <a:lnTo>
                      <a:pt x="1" y="32"/>
                    </a:lnTo>
                    <a:lnTo>
                      <a:pt x="3" y="24"/>
                    </a:lnTo>
                    <a:lnTo>
                      <a:pt x="7" y="17"/>
                    </a:lnTo>
                    <a:lnTo>
                      <a:pt x="11" y="10"/>
                    </a:lnTo>
                    <a:lnTo>
                      <a:pt x="18" y="5"/>
                    </a:lnTo>
                    <a:lnTo>
                      <a:pt x="25" y="1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0"/>
              <p:cNvSpPr>
                <a:spLocks/>
              </p:cNvSpPr>
              <p:nvPr/>
            </p:nvSpPr>
            <p:spPr bwMode="auto">
              <a:xfrm>
                <a:off x="1885951" y="2389188"/>
                <a:ext cx="1641475" cy="619125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31" y="3"/>
                  </a:cxn>
                  <a:cxn ang="0">
                    <a:pos x="51" y="10"/>
                  </a:cxn>
                  <a:cxn ang="0">
                    <a:pos x="83" y="21"/>
                  </a:cxn>
                  <a:cxn ang="0">
                    <a:pos x="124" y="36"/>
                  </a:cxn>
                  <a:cxn ang="0">
                    <a:pos x="175" y="53"/>
                  </a:cxn>
                  <a:cxn ang="0">
                    <a:pos x="233" y="73"/>
                  </a:cxn>
                  <a:cxn ang="0">
                    <a:pos x="296" y="96"/>
                  </a:cxn>
                  <a:cxn ang="0">
                    <a:pos x="365" y="119"/>
                  </a:cxn>
                  <a:cxn ang="0">
                    <a:pos x="436" y="144"/>
                  </a:cxn>
                  <a:cxn ang="0">
                    <a:pos x="509" y="170"/>
                  </a:cxn>
                  <a:cxn ang="0">
                    <a:pos x="583" y="195"/>
                  </a:cxn>
                  <a:cxn ang="0">
                    <a:pos x="656" y="221"/>
                  </a:cxn>
                  <a:cxn ang="0">
                    <a:pos x="760" y="257"/>
                  </a:cxn>
                  <a:cxn ang="0">
                    <a:pos x="824" y="279"/>
                  </a:cxn>
                  <a:cxn ang="0">
                    <a:pos x="882" y="299"/>
                  </a:cxn>
                  <a:cxn ang="0">
                    <a:pos x="933" y="317"/>
                  </a:cxn>
                  <a:cxn ang="0">
                    <a:pos x="975" y="332"/>
                  </a:cxn>
                  <a:cxn ang="0">
                    <a:pos x="1007" y="343"/>
                  </a:cxn>
                  <a:cxn ang="0">
                    <a:pos x="1027" y="350"/>
                  </a:cxn>
                  <a:cxn ang="0">
                    <a:pos x="1034" y="352"/>
                  </a:cxn>
                  <a:cxn ang="0">
                    <a:pos x="1004" y="384"/>
                  </a:cxn>
                  <a:cxn ang="0">
                    <a:pos x="976" y="374"/>
                  </a:cxn>
                  <a:cxn ang="0">
                    <a:pos x="937" y="360"/>
                  </a:cxn>
                  <a:cxn ang="0">
                    <a:pos x="889" y="343"/>
                  </a:cxn>
                  <a:cxn ang="0">
                    <a:pos x="832" y="323"/>
                  </a:cxn>
                  <a:cxn ang="0">
                    <a:pos x="768" y="301"/>
                  </a:cxn>
                  <a:cxn ang="0">
                    <a:pos x="700" y="278"/>
                  </a:cxn>
                  <a:cxn ang="0">
                    <a:pos x="590" y="239"/>
                  </a:cxn>
                  <a:cxn ang="0">
                    <a:pos x="476" y="200"/>
                  </a:cxn>
                  <a:cxn ang="0">
                    <a:pos x="365" y="161"/>
                  </a:cxn>
                  <a:cxn ang="0">
                    <a:pos x="295" y="136"/>
                  </a:cxn>
                  <a:cxn ang="0">
                    <a:pos x="228" y="113"/>
                  </a:cxn>
                  <a:cxn ang="0">
                    <a:pos x="168" y="92"/>
                  </a:cxn>
                  <a:cxn ang="0">
                    <a:pos x="116" y="74"/>
                  </a:cxn>
                  <a:cxn ang="0">
                    <a:pos x="72" y="59"/>
                  </a:cxn>
                  <a:cxn ang="0">
                    <a:pos x="39" y="47"/>
                  </a:cxn>
                  <a:cxn ang="0">
                    <a:pos x="18" y="40"/>
                  </a:cxn>
                  <a:cxn ang="0">
                    <a:pos x="11" y="38"/>
                  </a:cxn>
                  <a:cxn ang="0">
                    <a:pos x="1" y="29"/>
                  </a:cxn>
                  <a:cxn ang="0">
                    <a:pos x="1" y="17"/>
                  </a:cxn>
                  <a:cxn ang="0">
                    <a:pos x="6" y="6"/>
                  </a:cxn>
                  <a:cxn ang="0">
                    <a:pos x="17" y="0"/>
                  </a:cxn>
                </a:cxnLst>
                <a:rect l="0" t="0" r="r" b="b"/>
                <a:pathLst>
                  <a:path w="1034" h="390">
                    <a:moveTo>
                      <a:pt x="17" y="0"/>
                    </a:moveTo>
                    <a:lnTo>
                      <a:pt x="24" y="1"/>
                    </a:lnTo>
                    <a:lnTo>
                      <a:pt x="26" y="1"/>
                    </a:lnTo>
                    <a:lnTo>
                      <a:pt x="31" y="3"/>
                    </a:lnTo>
                    <a:lnTo>
                      <a:pt x="40" y="6"/>
                    </a:lnTo>
                    <a:lnTo>
                      <a:pt x="51" y="10"/>
                    </a:lnTo>
                    <a:lnTo>
                      <a:pt x="66" y="15"/>
                    </a:lnTo>
                    <a:lnTo>
                      <a:pt x="83" y="21"/>
                    </a:lnTo>
                    <a:lnTo>
                      <a:pt x="102" y="28"/>
                    </a:lnTo>
                    <a:lnTo>
                      <a:pt x="124" y="36"/>
                    </a:lnTo>
                    <a:lnTo>
                      <a:pt x="149" y="44"/>
                    </a:lnTo>
                    <a:lnTo>
                      <a:pt x="175" y="53"/>
                    </a:lnTo>
                    <a:lnTo>
                      <a:pt x="203" y="63"/>
                    </a:lnTo>
                    <a:lnTo>
                      <a:pt x="233" y="73"/>
                    </a:lnTo>
                    <a:lnTo>
                      <a:pt x="264" y="84"/>
                    </a:lnTo>
                    <a:lnTo>
                      <a:pt x="296" y="96"/>
                    </a:lnTo>
                    <a:lnTo>
                      <a:pt x="330" y="107"/>
                    </a:lnTo>
                    <a:lnTo>
                      <a:pt x="365" y="119"/>
                    </a:lnTo>
                    <a:lnTo>
                      <a:pt x="400" y="132"/>
                    </a:lnTo>
                    <a:lnTo>
                      <a:pt x="436" y="144"/>
                    </a:lnTo>
                    <a:lnTo>
                      <a:pt x="473" y="157"/>
                    </a:lnTo>
                    <a:lnTo>
                      <a:pt x="509" y="170"/>
                    </a:lnTo>
                    <a:lnTo>
                      <a:pt x="547" y="183"/>
                    </a:lnTo>
                    <a:lnTo>
                      <a:pt x="583" y="195"/>
                    </a:lnTo>
                    <a:lnTo>
                      <a:pt x="620" y="208"/>
                    </a:lnTo>
                    <a:lnTo>
                      <a:pt x="656" y="221"/>
                    </a:lnTo>
                    <a:lnTo>
                      <a:pt x="726" y="245"/>
                    </a:lnTo>
                    <a:lnTo>
                      <a:pt x="760" y="257"/>
                    </a:lnTo>
                    <a:lnTo>
                      <a:pt x="793" y="268"/>
                    </a:lnTo>
                    <a:lnTo>
                      <a:pt x="824" y="279"/>
                    </a:lnTo>
                    <a:lnTo>
                      <a:pt x="854" y="290"/>
                    </a:lnTo>
                    <a:lnTo>
                      <a:pt x="882" y="299"/>
                    </a:lnTo>
                    <a:lnTo>
                      <a:pt x="908" y="308"/>
                    </a:lnTo>
                    <a:lnTo>
                      <a:pt x="933" y="317"/>
                    </a:lnTo>
                    <a:lnTo>
                      <a:pt x="955" y="325"/>
                    </a:lnTo>
                    <a:lnTo>
                      <a:pt x="975" y="332"/>
                    </a:lnTo>
                    <a:lnTo>
                      <a:pt x="992" y="337"/>
                    </a:lnTo>
                    <a:lnTo>
                      <a:pt x="1007" y="343"/>
                    </a:lnTo>
                    <a:lnTo>
                      <a:pt x="1018" y="346"/>
                    </a:lnTo>
                    <a:lnTo>
                      <a:pt x="1027" y="350"/>
                    </a:lnTo>
                    <a:lnTo>
                      <a:pt x="1032" y="351"/>
                    </a:lnTo>
                    <a:lnTo>
                      <a:pt x="1034" y="352"/>
                    </a:lnTo>
                    <a:lnTo>
                      <a:pt x="1021" y="390"/>
                    </a:lnTo>
                    <a:lnTo>
                      <a:pt x="1004" y="384"/>
                    </a:lnTo>
                    <a:lnTo>
                      <a:pt x="992" y="379"/>
                    </a:lnTo>
                    <a:lnTo>
                      <a:pt x="976" y="374"/>
                    </a:lnTo>
                    <a:lnTo>
                      <a:pt x="958" y="367"/>
                    </a:lnTo>
                    <a:lnTo>
                      <a:pt x="937" y="360"/>
                    </a:lnTo>
                    <a:lnTo>
                      <a:pt x="915" y="352"/>
                    </a:lnTo>
                    <a:lnTo>
                      <a:pt x="889" y="343"/>
                    </a:lnTo>
                    <a:lnTo>
                      <a:pt x="861" y="334"/>
                    </a:lnTo>
                    <a:lnTo>
                      <a:pt x="832" y="323"/>
                    </a:lnTo>
                    <a:lnTo>
                      <a:pt x="801" y="313"/>
                    </a:lnTo>
                    <a:lnTo>
                      <a:pt x="768" y="301"/>
                    </a:lnTo>
                    <a:lnTo>
                      <a:pt x="735" y="290"/>
                    </a:lnTo>
                    <a:lnTo>
                      <a:pt x="700" y="278"/>
                    </a:lnTo>
                    <a:lnTo>
                      <a:pt x="627" y="252"/>
                    </a:lnTo>
                    <a:lnTo>
                      <a:pt x="590" y="239"/>
                    </a:lnTo>
                    <a:lnTo>
                      <a:pt x="515" y="213"/>
                    </a:lnTo>
                    <a:lnTo>
                      <a:pt x="476" y="200"/>
                    </a:lnTo>
                    <a:lnTo>
                      <a:pt x="439" y="187"/>
                    </a:lnTo>
                    <a:lnTo>
                      <a:pt x="365" y="161"/>
                    </a:lnTo>
                    <a:lnTo>
                      <a:pt x="330" y="148"/>
                    </a:lnTo>
                    <a:lnTo>
                      <a:pt x="295" y="136"/>
                    </a:lnTo>
                    <a:lnTo>
                      <a:pt x="261" y="125"/>
                    </a:lnTo>
                    <a:lnTo>
                      <a:pt x="228" y="113"/>
                    </a:lnTo>
                    <a:lnTo>
                      <a:pt x="197" y="103"/>
                    </a:lnTo>
                    <a:lnTo>
                      <a:pt x="168" y="92"/>
                    </a:lnTo>
                    <a:lnTo>
                      <a:pt x="141" y="83"/>
                    </a:lnTo>
                    <a:lnTo>
                      <a:pt x="116" y="74"/>
                    </a:lnTo>
                    <a:lnTo>
                      <a:pt x="92" y="66"/>
                    </a:lnTo>
                    <a:lnTo>
                      <a:pt x="72" y="59"/>
                    </a:lnTo>
                    <a:lnTo>
                      <a:pt x="54" y="53"/>
                    </a:lnTo>
                    <a:lnTo>
                      <a:pt x="39" y="47"/>
                    </a:lnTo>
                    <a:lnTo>
                      <a:pt x="27" y="43"/>
                    </a:lnTo>
                    <a:lnTo>
                      <a:pt x="18" y="40"/>
                    </a:lnTo>
                    <a:lnTo>
                      <a:pt x="13" y="38"/>
                    </a:lnTo>
                    <a:lnTo>
                      <a:pt x="11" y="38"/>
                    </a:lnTo>
                    <a:lnTo>
                      <a:pt x="5" y="34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6" y="6"/>
                    </a:lnTo>
                    <a:lnTo>
                      <a:pt x="12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61"/>
              <p:cNvSpPr>
                <a:spLocks/>
              </p:cNvSpPr>
              <p:nvPr/>
            </p:nvSpPr>
            <p:spPr bwMode="auto">
              <a:xfrm>
                <a:off x="1774826" y="2709863"/>
                <a:ext cx="1641475" cy="619125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31" y="4"/>
                  </a:cxn>
                  <a:cxn ang="0">
                    <a:pos x="50" y="11"/>
                  </a:cxn>
                  <a:cxn ang="0">
                    <a:pos x="82" y="21"/>
                  </a:cxn>
                  <a:cxn ang="0">
                    <a:pos x="124" y="36"/>
                  </a:cxn>
                  <a:cxn ang="0">
                    <a:pos x="174" y="53"/>
                  </a:cxn>
                  <a:cxn ang="0">
                    <a:pos x="232" y="74"/>
                  </a:cxn>
                  <a:cxn ang="0">
                    <a:pos x="296" y="96"/>
                  </a:cxn>
                  <a:cxn ang="0">
                    <a:pos x="365" y="119"/>
                  </a:cxn>
                  <a:cxn ang="0">
                    <a:pos x="473" y="157"/>
                  </a:cxn>
                  <a:cxn ang="0">
                    <a:pos x="656" y="221"/>
                  </a:cxn>
                  <a:cxn ang="0">
                    <a:pos x="726" y="245"/>
                  </a:cxn>
                  <a:cxn ang="0">
                    <a:pos x="793" y="268"/>
                  </a:cxn>
                  <a:cxn ang="0">
                    <a:pos x="854" y="289"/>
                  </a:cxn>
                  <a:cxn ang="0">
                    <a:pos x="908" y="309"/>
                  </a:cxn>
                  <a:cxn ang="0">
                    <a:pos x="955" y="324"/>
                  </a:cxn>
                  <a:cxn ang="0">
                    <a:pos x="992" y="337"/>
                  </a:cxn>
                  <a:cxn ang="0">
                    <a:pos x="1018" y="346"/>
                  </a:cxn>
                  <a:cxn ang="0">
                    <a:pos x="1034" y="352"/>
                  </a:cxn>
                  <a:cxn ang="0">
                    <a:pos x="1004" y="384"/>
                  </a:cxn>
                  <a:cxn ang="0">
                    <a:pos x="976" y="374"/>
                  </a:cxn>
                  <a:cxn ang="0">
                    <a:pos x="938" y="361"/>
                  </a:cxn>
                  <a:cxn ang="0">
                    <a:pos x="889" y="344"/>
                  </a:cxn>
                  <a:cxn ang="0">
                    <a:pos x="832" y="324"/>
                  </a:cxn>
                  <a:cxn ang="0">
                    <a:pos x="768" y="302"/>
                  </a:cxn>
                  <a:cxn ang="0">
                    <a:pos x="700" y="278"/>
                  </a:cxn>
                  <a:cxn ang="0">
                    <a:pos x="590" y="240"/>
                  </a:cxn>
                  <a:cxn ang="0">
                    <a:pos x="476" y="200"/>
                  </a:cxn>
                  <a:cxn ang="0">
                    <a:pos x="365" y="162"/>
                  </a:cxn>
                  <a:cxn ang="0">
                    <a:pos x="295" y="137"/>
                  </a:cxn>
                  <a:cxn ang="0">
                    <a:pos x="228" y="114"/>
                  </a:cxn>
                  <a:cxn ang="0">
                    <a:pos x="168" y="93"/>
                  </a:cxn>
                  <a:cxn ang="0">
                    <a:pos x="116" y="74"/>
                  </a:cxn>
                  <a:cxn ang="0">
                    <a:pos x="72" y="59"/>
                  </a:cxn>
                  <a:cxn ang="0">
                    <a:pos x="39" y="48"/>
                  </a:cxn>
                  <a:cxn ang="0">
                    <a:pos x="18" y="41"/>
                  </a:cxn>
                  <a:cxn ang="0">
                    <a:pos x="11" y="38"/>
                  </a:cxn>
                  <a:cxn ang="0">
                    <a:pos x="1" y="29"/>
                  </a:cxn>
                  <a:cxn ang="0">
                    <a:pos x="1" y="17"/>
                  </a:cxn>
                  <a:cxn ang="0">
                    <a:pos x="6" y="6"/>
                  </a:cxn>
                  <a:cxn ang="0">
                    <a:pos x="17" y="0"/>
                  </a:cxn>
                </a:cxnLst>
                <a:rect l="0" t="0" r="r" b="b"/>
                <a:pathLst>
                  <a:path w="1034" h="390">
                    <a:moveTo>
                      <a:pt x="17" y="0"/>
                    </a:moveTo>
                    <a:lnTo>
                      <a:pt x="24" y="1"/>
                    </a:lnTo>
                    <a:lnTo>
                      <a:pt x="26" y="2"/>
                    </a:lnTo>
                    <a:lnTo>
                      <a:pt x="31" y="4"/>
                    </a:lnTo>
                    <a:lnTo>
                      <a:pt x="39" y="6"/>
                    </a:lnTo>
                    <a:lnTo>
                      <a:pt x="50" y="11"/>
                    </a:lnTo>
                    <a:lnTo>
                      <a:pt x="65" y="16"/>
                    </a:lnTo>
                    <a:lnTo>
                      <a:pt x="82" y="21"/>
                    </a:lnTo>
                    <a:lnTo>
                      <a:pt x="102" y="28"/>
                    </a:lnTo>
                    <a:lnTo>
                      <a:pt x="124" y="36"/>
                    </a:lnTo>
                    <a:lnTo>
                      <a:pt x="148" y="44"/>
                    </a:lnTo>
                    <a:lnTo>
                      <a:pt x="174" y="53"/>
                    </a:lnTo>
                    <a:lnTo>
                      <a:pt x="202" y="63"/>
                    </a:lnTo>
                    <a:lnTo>
                      <a:pt x="232" y="74"/>
                    </a:lnTo>
                    <a:lnTo>
                      <a:pt x="263" y="84"/>
                    </a:lnTo>
                    <a:lnTo>
                      <a:pt x="296" y="96"/>
                    </a:lnTo>
                    <a:lnTo>
                      <a:pt x="330" y="107"/>
                    </a:lnTo>
                    <a:lnTo>
                      <a:pt x="365" y="119"/>
                    </a:lnTo>
                    <a:lnTo>
                      <a:pt x="400" y="132"/>
                    </a:lnTo>
                    <a:lnTo>
                      <a:pt x="473" y="157"/>
                    </a:lnTo>
                    <a:lnTo>
                      <a:pt x="583" y="195"/>
                    </a:lnTo>
                    <a:lnTo>
                      <a:pt x="656" y="221"/>
                    </a:lnTo>
                    <a:lnTo>
                      <a:pt x="691" y="233"/>
                    </a:lnTo>
                    <a:lnTo>
                      <a:pt x="726" y="245"/>
                    </a:lnTo>
                    <a:lnTo>
                      <a:pt x="760" y="257"/>
                    </a:lnTo>
                    <a:lnTo>
                      <a:pt x="793" y="268"/>
                    </a:lnTo>
                    <a:lnTo>
                      <a:pt x="824" y="279"/>
                    </a:lnTo>
                    <a:lnTo>
                      <a:pt x="854" y="289"/>
                    </a:lnTo>
                    <a:lnTo>
                      <a:pt x="882" y="299"/>
                    </a:lnTo>
                    <a:lnTo>
                      <a:pt x="908" y="309"/>
                    </a:lnTo>
                    <a:lnTo>
                      <a:pt x="933" y="317"/>
                    </a:lnTo>
                    <a:lnTo>
                      <a:pt x="955" y="324"/>
                    </a:lnTo>
                    <a:lnTo>
                      <a:pt x="975" y="331"/>
                    </a:lnTo>
                    <a:lnTo>
                      <a:pt x="992" y="337"/>
                    </a:lnTo>
                    <a:lnTo>
                      <a:pt x="1007" y="342"/>
                    </a:lnTo>
                    <a:lnTo>
                      <a:pt x="1018" y="346"/>
                    </a:lnTo>
                    <a:lnTo>
                      <a:pt x="1027" y="349"/>
                    </a:lnTo>
                    <a:lnTo>
                      <a:pt x="1034" y="352"/>
                    </a:lnTo>
                    <a:lnTo>
                      <a:pt x="1021" y="390"/>
                    </a:lnTo>
                    <a:lnTo>
                      <a:pt x="1004" y="384"/>
                    </a:lnTo>
                    <a:lnTo>
                      <a:pt x="992" y="380"/>
                    </a:lnTo>
                    <a:lnTo>
                      <a:pt x="976" y="374"/>
                    </a:lnTo>
                    <a:lnTo>
                      <a:pt x="959" y="368"/>
                    </a:lnTo>
                    <a:lnTo>
                      <a:pt x="938" y="361"/>
                    </a:lnTo>
                    <a:lnTo>
                      <a:pt x="915" y="352"/>
                    </a:lnTo>
                    <a:lnTo>
                      <a:pt x="889" y="344"/>
                    </a:lnTo>
                    <a:lnTo>
                      <a:pt x="861" y="334"/>
                    </a:lnTo>
                    <a:lnTo>
                      <a:pt x="832" y="324"/>
                    </a:lnTo>
                    <a:lnTo>
                      <a:pt x="801" y="313"/>
                    </a:lnTo>
                    <a:lnTo>
                      <a:pt x="768" y="302"/>
                    </a:lnTo>
                    <a:lnTo>
                      <a:pt x="735" y="290"/>
                    </a:lnTo>
                    <a:lnTo>
                      <a:pt x="700" y="278"/>
                    </a:lnTo>
                    <a:lnTo>
                      <a:pt x="627" y="253"/>
                    </a:lnTo>
                    <a:lnTo>
                      <a:pt x="590" y="240"/>
                    </a:lnTo>
                    <a:lnTo>
                      <a:pt x="515" y="213"/>
                    </a:lnTo>
                    <a:lnTo>
                      <a:pt x="476" y="200"/>
                    </a:lnTo>
                    <a:lnTo>
                      <a:pt x="439" y="187"/>
                    </a:lnTo>
                    <a:lnTo>
                      <a:pt x="365" y="162"/>
                    </a:lnTo>
                    <a:lnTo>
                      <a:pt x="330" y="149"/>
                    </a:lnTo>
                    <a:lnTo>
                      <a:pt x="295" y="137"/>
                    </a:lnTo>
                    <a:lnTo>
                      <a:pt x="261" y="125"/>
                    </a:lnTo>
                    <a:lnTo>
                      <a:pt x="228" y="114"/>
                    </a:lnTo>
                    <a:lnTo>
                      <a:pt x="197" y="103"/>
                    </a:lnTo>
                    <a:lnTo>
                      <a:pt x="168" y="93"/>
                    </a:lnTo>
                    <a:lnTo>
                      <a:pt x="141" y="83"/>
                    </a:lnTo>
                    <a:lnTo>
                      <a:pt x="116" y="74"/>
                    </a:lnTo>
                    <a:lnTo>
                      <a:pt x="92" y="67"/>
                    </a:lnTo>
                    <a:lnTo>
                      <a:pt x="72" y="59"/>
                    </a:lnTo>
                    <a:lnTo>
                      <a:pt x="54" y="53"/>
                    </a:lnTo>
                    <a:lnTo>
                      <a:pt x="39" y="48"/>
                    </a:lnTo>
                    <a:lnTo>
                      <a:pt x="27" y="44"/>
                    </a:lnTo>
                    <a:lnTo>
                      <a:pt x="18" y="41"/>
                    </a:lnTo>
                    <a:lnTo>
                      <a:pt x="13" y="39"/>
                    </a:lnTo>
                    <a:lnTo>
                      <a:pt x="11" y="38"/>
                    </a:lnTo>
                    <a:lnTo>
                      <a:pt x="5" y="34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2"/>
              <p:cNvSpPr>
                <a:spLocks/>
              </p:cNvSpPr>
              <p:nvPr/>
            </p:nvSpPr>
            <p:spPr bwMode="auto">
              <a:xfrm>
                <a:off x="1663701" y="3030538"/>
                <a:ext cx="1641475" cy="619125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31" y="4"/>
                  </a:cxn>
                  <a:cxn ang="0">
                    <a:pos x="50" y="11"/>
                  </a:cxn>
                  <a:cxn ang="0">
                    <a:pos x="82" y="22"/>
                  </a:cxn>
                  <a:cxn ang="0">
                    <a:pos x="124" y="37"/>
                  </a:cxn>
                  <a:cxn ang="0">
                    <a:pos x="174" y="54"/>
                  </a:cxn>
                  <a:cxn ang="0">
                    <a:pos x="232" y="74"/>
                  </a:cxn>
                  <a:cxn ang="0">
                    <a:pos x="296" y="96"/>
                  </a:cxn>
                  <a:cxn ang="0">
                    <a:pos x="400" y="132"/>
                  </a:cxn>
                  <a:cxn ang="0">
                    <a:pos x="473" y="157"/>
                  </a:cxn>
                  <a:cxn ang="0">
                    <a:pos x="546" y="183"/>
                  </a:cxn>
                  <a:cxn ang="0">
                    <a:pos x="620" y="208"/>
                  </a:cxn>
                  <a:cxn ang="0">
                    <a:pos x="726" y="245"/>
                  </a:cxn>
                  <a:cxn ang="0">
                    <a:pos x="793" y="268"/>
                  </a:cxn>
                  <a:cxn ang="0">
                    <a:pos x="854" y="290"/>
                  </a:cxn>
                  <a:cxn ang="0">
                    <a:pos x="908" y="309"/>
                  </a:cxn>
                  <a:cxn ang="0">
                    <a:pos x="955" y="325"/>
                  </a:cxn>
                  <a:cxn ang="0">
                    <a:pos x="992" y="338"/>
                  </a:cxn>
                  <a:cxn ang="0">
                    <a:pos x="1018" y="347"/>
                  </a:cxn>
                  <a:cxn ang="0">
                    <a:pos x="1032" y="352"/>
                  </a:cxn>
                  <a:cxn ang="0">
                    <a:pos x="1021" y="390"/>
                  </a:cxn>
                  <a:cxn ang="0">
                    <a:pos x="992" y="380"/>
                  </a:cxn>
                  <a:cxn ang="0">
                    <a:pos x="958" y="368"/>
                  </a:cxn>
                  <a:cxn ang="0">
                    <a:pos x="914" y="352"/>
                  </a:cxn>
                  <a:cxn ang="0">
                    <a:pos x="861" y="334"/>
                  </a:cxn>
                  <a:cxn ang="0">
                    <a:pos x="801" y="313"/>
                  </a:cxn>
                  <a:cxn ang="0">
                    <a:pos x="734" y="290"/>
                  </a:cxn>
                  <a:cxn ang="0">
                    <a:pos x="663" y="265"/>
                  </a:cxn>
                  <a:cxn ang="0">
                    <a:pos x="552" y="227"/>
                  </a:cxn>
                  <a:cxn ang="0">
                    <a:pos x="477" y="200"/>
                  </a:cxn>
                  <a:cxn ang="0">
                    <a:pos x="402" y="174"/>
                  </a:cxn>
                  <a:cxn ang="0">
                    <a:pos x="330" y="149"/>
                  </a:cxn>
                  <a:cxn ang="0">
                    <a:pos x="261" y="125"/>
                  </a:cxn>
                  <a:cxn ang="0">
                    <a:pos x="197" y="103"/>
                  </a:cxn>
                  <a:cxn ang="0">
                    <a:pos x="141" y="84"/>
                  </a:cxn>
                  <a:cxn ang="0">
                    <a:pos x="92" y="67"/>
                  </a:cxn>
                  <a:cxn ang="0">
                    <a:pos x="54" y="54"/>
                  </a:cxn>
                  <a:cxn ang="0">
                    <a:pos x="27" y="44"/>
                  </a:cxn>
                  <a:cxn ang="0">
                    <a:pos x="13" y="39"/>
                  </a:cxn>
                  <a:cxn ang="0">
                    <a:pos x="5" y="35"/>
                  </a:cxn>
                  <a:cxn ang="0">
                    <a:pos x="0" y="24"/>
                  </a:cxn>
                  <a:cxn ang="0">
                    <a:pos x="3" y="11"/>
                  </a:cxn>
                  <a:cxn ang="0">
                    <a:pos x="11" y="2"/>
                  </a:cxn>
                </a:cxnLst>
                <a:rect l="0" t="0" r="r" b="b"/>
                <a:pathLst>
                  <a:path w="1034" h="390">
                    <a:moveTo>
                      <a:pt x="17" y="0"/>
                    </a:moveTo>
                    <a:lnTo>
                      <a:pt x="24" y="2"/>
                    </a:lnTo>
                    <a:lnTo>
                      <a:pt x="26" y="2"/>
                    </a:lnTo>
                    <a:lnTo>
                      <a:pt x="31" y="4"/>
                    </a:lnTo>
                    <a:lnTo>
                      <a:pt x="39" y="7"/>
                    </a:lnTo>
                    <a:lnTo>
                      <a:pt x="50" y="11"/>
                    </a:lnTo>
                    <a:lnTo>
                      <a:pt x="65" y="16"/>
                    </a:lnTo>
                    <a:lnTo>
                      <a:pt x="82" y="22"/>
                    </a:lnTo>
                    <a:lnTo>
                      <a:pt x="102" y="29"/>
                    </a:lnTo>
                    <a:lnTo>
                      <a:pt x="124" y="37"/>
                    </a:lnTo>
                    <a:lnTo>
                      <a:pt x="148" y="45"/>
                    </a:lnTo>
                    <a:lnTo>
                      <a:pt x="174" y="54"/>
                    </a:lnTo>
                    <a:lnTo>
                      <a:pt x="202" y="64"/>
                    </a:lnTo>
                    <a:lnTo>
                      <a:pt x="232" y="74"/>
                    </a:lnTo>
                    <a:lnTo>
                      <a:pt x="263" y="85"/>
                    </a:lnTo>
                    <a:lnTo>
                      <a:pt x="296" y="96"/>
                    </a:lnTo>
                    <a:lnTo>
                      <a:pt x="330" y="108"/>
                    </a:lnTo>
                    <a:lnTo>
                      <a:pt x="400" y="132"/>
                    </a:lnTo>
                    <a:lnTo>
                      <a:pt x="436" y="145"/>
                    </a:lnTo>
                    <a:lnTo>
                      <a:pt x="473" y="157"/>
                    </a:lnTo>
                    <a:lnTo>
                      <a:pt x="509" y="170"/>
                    </a:lnTo>
                    <a:lnTo>
                      <a:pt x="546" y="183"/>
                    </a:lnTo>
                    <a:lnTo>
                      <a:pt x="583" y="196"/>
                    </a:lnTo>
                    <a:lnTo>
                      <a:pt x="620" y="208"/>
                    </a:lnTo>
                    <a:lnTo>
                      <a:pt x="656" y="221"/>
                    </a:lnTo>
                    <a:lnTo>
                      <a:pt x="726" y="245"/>
                    </a:lnTo>
                    <a:lnTo>
                      <a:pt x="760" y="257"/>
                    </a:lnTo>
                    <a:lnTo>
                      <a:pt x="793" y="268"/>
                    </a:lnTo>
                    <a:lnTo>
                      <a:pt x="824" y="280"/>
                    </a:lnTo>
                    <a:lnTo>
                      <a:pt x="854" y="290"/>
                    </a:lnTo>
                    <a:lnTo>
                      <a:pt x="882" y="299"/>
                    </a:lnTo>
                    <a:lnTo>
                      <a:pt x="908" y="309"/>
                    </a:lnTo>
                    <a:lnTo>
                      <a:pt x="932" y="317"/>
                    </a:lnTo>
                    <a:lnTo>
                      <a:pt x="955" y="325"/>
                    </a:lnTo>
                    <a:lnTo>
                      <a:pt x="974" y="332"/>
                    </a:lnTo>
                    <a:lnTo>
                      <a:pt x="992" y="338"/>
                    </a:lnTo>
                    <a:lnTo>
                      <a:pt x="1006" y="343"/>
                    </a:lnTo>
                    <a:lnTo>
                      <a:pt x="1018" y="347"/>
                    </a:lnTo>
                    <a:lnTo>
                      <a:pt x="1027" y="350"/>
                    </a:lnTo>
                    <a:lnTo>
                      <a:pt x="1032" y="352"/>
                    </a:lnTo>
                    <a:lnTo>
                      <a:pt x="1034" y="352"/>
                    </a:lnTo>
                    <a:lnTo>
                      <a:pt x="1021" y="390"/>
                    </a:lnTo>
                    <a:lnTo>
                      <a:pt x="1004" y="384"/>
                    </a:lnTo>
                    <a:lnTo>
                      <a:pt x="992" y="380"/>
                    </a:lnTo>
                    <a:lnTo>
                      <a:pt x="976" y="374"/>
                    </a:lnTo>
                    <a:lnTo>
                      <a:pt x="958" y="368"/>
                    </a:lnTo>
                    <a:lnTo>
                      <a:pt x="938" y="361"/>
                    </a:lnTo>
                    <a:lnTo>
                      <a:pt x="914" y="352"/>
                    </a:lnTo>
                    <a:lnTo>
                      <a:pt x="889" y="344"/>
                    </a:lnTo>
                    <a:lnTo>
                      <a:pt x="861" y="334"/>
                    </a:lnTo>
                    <a:lnTo>
                      <a:pt x="832" y="324"/>
                    </a:lnTo>
                    <a:lnTo>
                      <a:pt x="801" y="313"/>
                    </a:lnTo>
                    <a:lnTo>
                      <a:pt x="768" y="302"/>
                    </a:lnTo>
                    <a:lnTo>
                      <a:pt x="734" y="290"/>
                    </a:lnTo>
                    <a:lnTo>
                      <a:pt x="699" y="278"/>
                    </a:lnTo>
                    <a:lnTo>
                      <a:pt x="663" y="265"/>
                    </a:lnTo>
                    <a:lnTo>
                      <a:pt x="590" y="240"/>
                    </a:lnTo>
                    <a:lnTo>
                      <a:pt x="552" y="227"/>
                    </a:lnTo>
                    <a:lnTo>
                      <a:pt x="514" y="214"/>
                    </a:lnTo>
                    <a:lnTo>
                      <a:pt x="477" y="200"/>
                    </a:lnTo>
                    <a:lnTo>
                      <a:pt x="439" y="187"/>
                    </a:lnTo>
                    <a:lnTo>
                      <a:pt x="402" y="174"/>
                    </a:lnTo>
                    <a:lnTo>
                      <a:pt x="365" y="161"/>
                    </a:lnTo>
                    <a:lnTo>
                      <a:pt x="330" y="149"/>
                    </a:lnTo>
                    <a:lnTo>
                      <a:pt x="295" y="137"/>
                    </a:lnTo>
                    <a:lnTo>
                      <a:pt x="261" y="125"/>
                    </a:lnTo>
                    <a:lnTo>
                      <a:pt x="228" y="114"/>
                    </a:lnTo>
                    <a:lnTo>
                      <a:pt x="197" y="103"/>
                    </a:lnTo>
                    <a:lnTo>
                      <a:pt x="168" y="93"/>
                    </a:lnTo>
                    <a:lnTo>
                      <a:pt x="141" y="84"/>
                    </a:lnTo>
                    <a:lnTo>
                      <a:pt x="115" y="75"/>
                    </a:lnTo>
                    <a:lnTo>
                      <a:pt x="92" y="67"/>
                    </a:lnTo>
                    <a:lnTo>
                      <a:pt x="72" y="59"/>
                    </a:lnTo>
                    <a:lnTo>
                      <a:pt x="54" y="54"/>
                    </a:lnTo>
                    <a:lnTo>
                      <a:pt x="39" y="48"/>
                    </a:lnTo>
                    <a:lnTo>
                      <a:pt x="27" y="44"/>
                    </a:lnTo>
                    <a:lnTo>
                      <a:pt x="18" y="41"/>
                    </a:lnTo>
                    <a:lnTo>
                      <a:pt x="13" y="39"/>
                    </a:lnTo>
                    <a:lnTo>
                      <a:pt x="11" y="38"/>
                    </a:lnTo>
                    <a:lnTo>
                      <a:pt x="5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1" y="17"/>
                    </a:lnTo>
                    <a:lnTo>
                      <a:pt x="3" y="11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63"/>
              <p:cNvSpPr>
                <a:spLocks/>
              </p:cNvSpPr>
              <p:nvPr/>
            </p:nvSpPr>
            <p:spPr bwMode="auto">
              <a:xfrm>
                <a:off x="1552576" y="3352801"/>
                <a:ext cx="1641475" cy="6175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31" y="3"/>
                  </a:cxn>
                  <a:cxn ang="0">
                    <a:pos x="50" y="10"/>
                  </a:cxn>
                  <a:cxn ang="0">
                    <a:pos x="82" y="21"/>
                  </a:cxn>
                  <a:cxn ang="0">
                    <a:pos x="124" y="35"/>
                  </a:cxn>
                  <a:cxn ang="0">
                    <a:pos x="174" y="53"/>
                  </a:cxn>
                  <a:cxn ang="0">
                    <a:pos x="232" y="73"/>
                  </a:cxn>
                  <a:cxn ang="0">
                    <a:pos x="296" y="95"/>
                  </a:cxn>
                  <a:cxn ang="0">
                    <a:pos x="365" y="119"/>
                  </a:cxn>
                  <a:cxn ang="0">
                    <a:pos x="436" y="144"/>
                  </a:cxn>
                  <a:cxn ang="0">
                    <a:pos x="509" y="170"/>
                  </a:cxn>
                  <a:cxn ang="0">
                    <a:pos x="583" y="195"/>
                  </a:cxn>
                  <a:cxn ang="0">
                    <a:pos x="656" y="221"/>
                  </a:cxn>
                  <a:cxn ang="0">
                    <a:pos x="760" y="256"/>
                  </a:cxn>
                  <a:cxn ang="0">
                    <a:pos x="824" y="279"/>
                  </a:cxn>
                  <a:cxn ang="0">
                    <a:pos x="882" y="299"/>
                  </a:cxn>
                  <a:cxn ang="0">
                    <a:pos x="933" y="317"/>
                  </a:cxn>
                  <a:cxn ang="0">
                    <a:pos x="975" y="331"/>
                  </a:cxn>
                  <a:cxn ang="0">
                    <a:pos x="1006" y="342"/>
                  </a:cxn>
                  <a:cxn ang="0">
                    <a:pos x="1027" y="349"/>
                  </a:cxn>
                  <a:cxn ang="0">
                    <a:pos x="1034" y="352"/>
                  </a:cxn>
                  <a:cxn ang="0">
                    <a:pos x="1003" y="384"/>
                  </a:cxn>
                  <a:cxn ang="0">
                    <a:pos x="976" y="373"/>
                  </a:cxn>
                  <a:cxn ang="0">
                    <a:pos x="937" y="360"/>
                  </a:cxn>
                  <a:cxn ang="0">
                    <a:pos x="889" y="343"/>
                  </a:cxn>
                  <a:cxn ang="0">
                    <a:pos x="831" y="323"/>
                  </a:cxn>
                  <a:cxn ang="0">
                    <a:pos x="768" y="301"/>
                  </a:cxn>
                  <a:cxn ang="0">
                    <a:pos x="699" y="277"/>
                  </a:cxn>
                  <a:cxn ang="0">
                    <a:pos x="589" y="239"/>
                  </a:cxn>
                  <a:cxn ang="0">
                    <a:pos x="476" y="200"/>
                  </a:cxn>
                  <a:cxn ang="0">
                    <a:pos x="365" y="161"/>
                  </a:cxn>
                  <a:cxn ang="0">
                    <a:pos x="294" y="136"/>
                  </a:cxn>
                  <a:cxn ang="0">
                    <a:pos x="228" y="113"/>
                  </a:cxn>
                  <a:cxn ang="0">
                    <a:pos x="167" y="92"/>
                  </a:cxn>
                  <a:cxn ang="0">
                    <a:pos x="115" y="74"/>
                  </a:cxn>
                  <a:cxn ang="0">
                    <a:pos x="71" y="58"/>
                  </a:cxn>
                  <a:cxn ang="0">
                    <a:pos x="38" y="47"/>
                  </a:cxn>
                  <a:cxn ang="0">
                    <a:pos x="17" y="40"/>
                  </a:cxn>
                  <a:cxn ang="0">
                    <a:pos x="10" y="37"/>
                  </a:cxn>
                  <a:cxn ang="0">
                    <a:pos x="1" y="29"/>
                  </a:cxn>
                  <a:cxn ang="0">
                    <a:pos x="0" y="17"/>
                  </a:cxn>
                  <a:cxn ang="0">
                    <a:pos x="6" y="5"/>
                  </a:cxn>
                  <a:cxn ang="0">
                    <a:pos x="17" y="0"/>
                  </a:cxn>
                </a:cxnLst>
                <a:rect l="0" t="0" r="r" b="b"/>
                <a:pathLst>
                  <a:path w="1034" h="389">
                    <a:moveTo>
                      <a:pt x="17" y="0"/>
                    </a:moveTo>
                    <a:lnTo>
                      <a:pt x="24" y="0"/>
                    </a:lnTo>
                    <a:lnTo>
                      <a:pt x="26" y="1"/>
                    </a:lnTo>
                    <a:lnTo>
                      <a:pt x="31" y="3"/>
                    </a:lnTo>
                    <a:lnTo>
                      <a:pt x="39" y="5"/>
                    </a:lnTo>
                    <a:lnTo>
                      <a:pt x="50" y="10"/>
                    </a:lnTo>
                    <a:lnTo>
                      <a:pt x="65" y="15"/>
                    </a:lnTo>
                    <a:lnTo>
                      <a:pt x="82" y="21"/>
                    </a:lnTo>
                    <a:lnTo>
                      <a:pt x="102" y="28"/>
                    </a:lnTo>
                    <a:lnTo>
                      <a:pt x="124" y="35"/>
                    </a:lnTo>
                    <a:lnTo>
                      <a:pt x="148" y="44"/>
                    </a:lnTo>
                    <a:lnTo>
                      <a:pt x="174" y="53"/>
                    </a:lnTo>
                    <a:lnTo>
                      <a:pt x="202" y="63"/>
                    </a:lnTo>
                    <a:lnTo>
                      <a:pt x="232" y="73"/>
                    </a:lnTo>
                    <a:lnTo>
                      <a:pt x="264" y="84"/>
                    </a:lnTo>
                    <a:lnTo>
                      <a:pt x="296" y="95"/>
                    </a:lnTo>
                    <a:lnTo>
                      <a:pt x="330" y="107"/>
                    </a:lnTo>
                    <a:lnTo>
                      <a:pt x="365" y="119"/>
                    </a:lnTo>
                    <a:lnTo>
                      <a:pt x="400" y="131"/>
                    </a:lnTo>
                    <a:lnTo>
                      <a:pt x="436" y="144"/>
                    </a:lnTo>
                    <a:lnTo>
                      <a:pt x="473" y="156"/>
                    </a:lnTo>
                    <a:lnTo>
                      <a:pt x="509" y="170"/>
                    </a:lnTo>
                    <a:lnTo>
                      <a:pt x="547" y="182"/>
                    </a:lnTo>
                    <a:lnTo>
                      <a:pt x="583" y="195"/>
                    </a:lnTo>
                    <a:lnTo>
                      <a:pt x="620" y="208"/>
                    </a:lnTo>
                    <a:lnTo>
                      <a:pt x="656" y="221"/>
                    </a:lnTo>
                    <a:lnTo>
                      <a:pt x="726" y="245"/>
                    </a:lnTo>
                    <a:lnTo>
                      <a:pt x="760" y="256"/>
                    </a:lnTo>
                    <a:lnTo>
                      <a:pt x="793" y="268"/>
                    </a:lnTo>
                    <a:lnTo>
                      <a:pt x="824" y="279"/>
                    </a:lnTo>
                    <a:lnTo>
                      <a:pt x="854" y="289"/>
                    </a:lnTo>
                    <a:lnTo>
                      <a:pt x="882" y="299"/>
                    </a:lnTo>
                    <a:lnTo>
                      <a:pt x="908" y="308"/>
                    </a:lnTo>
                    <a:lnTo>
                      <a:pt x="933" y="317"/>
                    </a:lnTo>
                    <a:lnTo>
                      <a:pt x="955" y="324"/>
                    </a:lnTo>
                    <a:lnTo>
                      <a:pt x="975" y="331"/>
                    </a:lnTo>
                    <a:lnTo>
                      <a:pt x="992" y="337"/>
                    </a:lnTo>
                    <a:lnTo>
                      <a:pt x="1006" y="342"/>
                    </a:lnTo>
                    <a:lnTo>
                      <a:pt x="1018" y="346"/>
                    </a:lnTo>
                    <a:lnTo>
                      <a:pt x="1027" y="349"/>
                    </a:lnTo>
                    <a:lnTo>
                      <a:pt x="1032" y="351"/>
                    </a:lnTo>
                    <a:lnTo>
                      <a:pt x="1034" y="352"/>
                    </a:lnTo>
                    <a:lnTo>
                      <a:pt x="1020" y="389"/>
                    </a:lnTo>
                    <a:lnTo>
                      <a:pt x="1003" y="384"/>
                    </a:lnTo>
                    <a:lnTo>
                      <a:pt x="991" y="379"/>
                    </a:lnTo>
                    <a:lnTo>
                      <a:pt x="976" y="373"/>
                    </a:lnTo>
                    <a:lnTo>
                      <a:pt x="958" y="367"/>
                    </a:lnTo>
                    <a:lnTo>
                      <a:pt x="937" y="360"/>
                    </a:lnTo>
                    <a:lnTo>
                      <a:pt x="914" y="352"/>
                    </a:lnTo>
                    <a:lnTo>
                      <a:pt x="889" y="343"/>
                    </a:lnTo>
                    <a:lnTo>
                      <a:pt x="861" y="333"/>
                    </a:lnTo>
                    <a:lnTo>
                      <a:pt x="831" y="323"/>
                    </a:lnTo>
                    <a:lnTo>
                      <a:pt x="800" y="312"/>
                    </a:lnTo>
                    <a:lnTo>
                      <a:pt x="768" y="301"/>
                    </a:lnTo>
                    <a:lnTo>
                      <a:pt x="734" y="289"/>
                    </a:lnTo>
                    <a:lnTo>
                      <a:pt x="699" y="277"/>
                    </a:lnTo>
                    <a:lnTo>
                      <a:pt x="627" y="252"/>
                    </a:lnTo>
                    <a:lnTo>
                      <a:pt x="589" y="239"/>
                    </a:lnTo>
                    <a:lnTo>
                      <a:pt x="514" y="212"/>
                    </a:lnTo>
                    <a:lnTo>
                      <a:pt x="476" y="200"/>
                    </a:lnTo>
                    <a:lnTo>
                      <a:pt x="438" y="186"/>
                    </a:lnTo>
                    <a:lnTo>
                      <a:pt x="365" y="161"/>
                    </a:lnTo>
                    <a:lnTo>
                      <a:pt x="329" y="148"/>
                    </a:lnTo>
                    <a:lnTo>
                      <a:pt x="294" y="136"/>
                    </a:lnTo>
                    <a:lnTo>
                      <a:pt x="260" y="124"/>
                    </a:lnTo>
                    <a:lnTo>
                      <a:pt x="228" y="113"/>
                    </a:lnTo>
                    <a:lnTo>
                      <a:pt x="197" y="102"/>
                    </a:lnTo>
                    <a:lnTo>
                      <a:pt x="167" y="92"/>
                    </a:lnTo>
                    <a:lnTo>
                      <a:pt x="140" y="82"/>
                    </a:lnTo>
                    <a:lnTo>
                      <a:pt x="115" y="74"/>
                    </a:lnTo>
                    <a:lnTo>
                      <a:pt x="92" y="66"/>
                    </a:lnTo>
                    <a:lnTo>
                      <a:pt x="71" y="58"/>
                    </a:lnTo>
                    <a:lnTo>
                      <a:pt x="54" y="53"/>
                    </a:lnTo>
                    <a:lnTo>
                      <a:pt x="38" y="47"/>
                    </a:lnTo>
                    <a:lnTo>
                      <a:pt x="26" y="43"/>
                    </a:lnTo>
                    <a:lnTo>
                      <a:pt x="17" y="40"/>
                    </a:lnTo>
                    <a:lnTo>
                      <a:pt x="12" y="38"/>
                    </a:lnTo>
                    <a:lnTo>
                      <a:pt x="10" y="37"/>
                    </a:lnTo>
                    <a:lnTo>
                      <a:pt x="5" y="34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2" y="11"/>
                    </a:lnTo>
                    <a:lnTo>
                      <a:pt x="6" y="5"/>
                    </a:lnTo>
                    <a:lnTo>
                      <a:pt x="11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64"/>
              <p:cNvSpPr>
                <a:spLocks/>
              </p:cNvSpPr>
              <p:nvPr/>
            </p:nvSpPr>
            <p:spPr bwMode="auto">
              <a:xfrm>
                <a:off x="1441451" y="3671888"/>
                <a:ext cx="1641475" cy="620713"/>
              </a:xfrm>
              <a:custGeom>
                <a:avLst/>
                <a:gdLst/>
                <a:ahLst/>
                <a:cxnLst>
                  <a:cxn ang="0">
                    <a:pos x="23" y="2"/>
                  </a:cxn>
                  <a:cxn ang="0">
                    <a:pos x="30" y="4"/>
                  </a:cxn>
                  <a:cxn ang="0">
                    <a:pos x="50" y="11"/>
                  </a:cxn>
                  <a:cxn ang="0">
                    <a:pos x="82" y="22"/>
                  </a:cxn>
                  <a:cxn ang="0">
                    <a:pos x="124" y="37"/>
                  </a:cxn>
                  <a:cxn ang="0">
                    <a:pos x="174" y="54"/>
                  </a:cxn>
                  <a:cxn ang="0">
                    <a:pos x="232" y="74"/>
                  </a:cxn>
                  <a:cxn ang="0">
                    <a:pos x="295" y="97"/>
                  </a:cxn>
                  <a:cxn ang="0">
                    <a:pos x="364" y="120"/>
                  </a:cxn>
                  <a:cxn ang="0">
                    <a:pos x="472" y="158"/>
                  </a:cxn>
                  <a:cxn ang="0">
                    <a:pos x="655" y="221"/>
                  </a:cxn>
                  <a:cxn ang="0">
                    <a:pos x="726" y="246"/>
                  </a:cxn>
                  <a:cxn ang="0">
                    <a:pos x="792" y="269"/>
                  </a:cxn>
                  <a:cxn ang="0">
                    <a:pos x="854" y="290"/>
                  </a:cxn>
                  <a:cxn ang="0">
                    <a:pos x="908" y="309"/>
                  </a:cxn>
                  <a:cxn ang="0">
                    <a:pos x="954" y="325"/>
                  </a:cxn>
                  <a:cxn ang="0">
                    <a:pos x="992" y="338"/>
                  </a:cxn>
                  <a:cxn ang="0">
                    <a:pos x="1018" y="347"/>
                  </a:cxn>
                  <a:cxn ang="0">
                    <a:pos x="1034" y="353"/>
                  </a:cxn>
                  <a:cxn ang="0">
                    <a:pos x="1003" y="385"/>
                  </a:cxn>
                  <a:cxn ang="0">
                    <a:pos x="976" y="375"/>
                  </a:cxn>
                  <a:cxn ang="0">
                    <a:pos x="937" y="361"/>
                  </a:cxn>
                  <a:cxn ang="0">
                    <a:pos x="889" y="344"/>
                  </a:cxn>
                  <a:cxn ang="0">
                    <a:pos x="831" y="325"/>
                  </a:cxn>
                  <a:cxn ang="0">
                    <a:pos x="768" y="302"/>
                  </a:cxn>
                  <a:cxn ang="0">
                    <a:pos x="699" y="279"/>
                  </a:cxn>
                  <a:cxn ang="0">
                    <a:pos x="589" y="240"/>
                  </a:cxn>
                  <a:cxn ang="0">
                    <a:pos x="476" y="201"/>
                  </a:cxn>
                  <a:cxn ang="0">
                    <a:pos x="365" y="162"/>
                  </a:cxn>
                  <a:cxn ang="0">
                    <a:pos x="294" y="137"/>
                  </a:cxn>
                  <a:cxn ang="0">
                    <a:pos x="228" y="114"/>
                  </a:cxn>
                  <a:cxn ang="0">
                    <a:pos x="168" y="93"/>
                  </a:cxn>
                  <a:cxn ang="0">
                    <a:pos x="115" y="75"/>
                  </a:cxn>
                  <a:cxn ang="0">
                    <a:pos x="71" y="60"/>
                  </a:cxn>
                  <a:cxn ang="0">
                    <a:pos x="38" y="48"/>
                  </a:cxn>
                  <a:cxn ang="0">
                    <a:pos x="17" y="41"/>
                  </a:cxn>
                  <a:cxn ang="0">
                    <a:pos x="10" y="39"/>
                  </a:cxn>
                  <a:cxn ang="0">
                    <a:pos x="1" y="30"/>
                  </a:cxn>
                  <a:cxn ang="0">
                    <a:pos x="0" y="18"/>
                  </a:cxn>
                  <a:cxn ang="0">
                    <a:pos x="6" y="6"/>
                  </a:cxn>
                  <a:cxn ang="0">
                    <a:pos x="17" y="0"/>
                  </a:cxn>
                </a:cxnLst>
                <a:rect l="0" t="0" r="r" b="b"/>
                <a:pathLst>
                  <a:path w="1034" h="391">
                    <a:moveTo>
                      <a:pt x="17" y="0"/>
                    </a:moveTo>
                    <a:lnTo>
                      <a:pt x="23" y="2"/>
                    </a:lnTo>
                    <a:lnTo>
                      <a:pt x="25" y="2"/>
                    </a:lnTo>
                    <a:lnTo>
                      <a:pt x="30" y="4"/>
                    </a:lnTo>
                    <a:lnTo>
                      <a:pt x="38" y="7"/>
                    </a:lnTo>
                    <a:lnTo>
                      <a:pt x="50" y="11"/>
                    </a:lnTo>
                    <a:lnTo>
                      <a:pt x="64" y="16"/>
                    </a:lnTo>
                    <a:lnTo>
                      <a:pt x="82" y="22"/>
                    </a:lnTo>
                    <a:lnTo>
                      <a:pt x="101" y="29"/>
                    </a:lnTo>
                    <a:lnTo>
                      <a:pt x="124" y="37"/>
                    </a:lnTo>
                    <a:lnTo>
                      <a:pt x="148" y="45"/>
                    </a:lnTo>
                    <a:lnTo>
                      <a:pt x="174" y="54"/>
                    </a:lnTo>
                    <a:lnTo>
                      <a:pt x="202" y="64"/>
                    </a:lnTo>
                    <a:lnTo>
                      <a:pt x="232" y="74"/>
                    </a:lnTo>
                    <a:lnTo>
                      <a:pt x="263" y="85"/>
                    </a:lnTo>
                    <a:lnTo>
                      <a:pt x="295" y="97"/>
                    </a:lnTo>
                    <a:lnTo>
                      <a:pt x="329" y="108"/>
                    </a:lnTo>
                    <a:lnTo>
                      <a:pt x="364" y="120"/>
                    </a:lnTo>
                    <a:lnTo>
                      <a:pt x="400" y="132"/>
                    </a:lnTo>
                    <a:lnTo>
                      <a:pt x="472" y="158"/>
                    </a:lnTo>
                    <a:lnTo>
                      <a:pt x="583" y="196"/>
                    </a:lnTo>
                    <a:lnTo>
                      <a:pt x="655" y="221"/>
                    </a:lnTo>
                    <a:lnTo>
                      <a:pt x="691" y="233"/>
                    </a:lnTo>
                    <a:lnTo>
                      <a:pt x="726" y="246"/>
                    </a:lnTo>
                    <a:lnTo>
                      <a:pt x="760" y="258"/>
                    </a:lnTo>
                    <a:lnTo>
                      <a:pt x="792" y="269"/>
                    </a:lnTo>
                    <a:lnTo>
                      <a:pt x="824" y="280"/>
                    </a:lnTo>
                    <a:lnTo>
                      <a:pt x="854" y="290"/>
                    </a:lnTo>
                    <a:lnTo>
                      <a:pt x="882" y="300"/>
                    </a:lnTo>
                    <a:lnTo>
                      <a:pt x="908" y="309"/>
                    </a:lnTo>
                    <a:lnTo>
                      <a:pt x="933" y="318"/>
                    </a:lnTo>
                    <a:lnTo>
                      <a:pt x="954" y="325"/>
                    </a:lnTo>
                    <a:lnTo>
                      <a:pt x="975" y="332"/>
                    </a:lnTo>
                    <a:lnTo>
                      <a:pt x="992" y="338"/>
                    </a:lnTo>
                    <a:lnTo>
                      <a:pt x="1006" y="343"/>
                    </a:lnTo>
                    <a:lnTo>
                      <a:pt x="1018" y="347"/>
                    </a:lnTo>
                    <a:lnTo>
                      <a:pt x="1026" y="350"/>
                    </a:lnTo>
                    <a:lnTo>
                      <a:pt x="1034" y="353"/>
                    </a:lnTo>
                    <a:lnTo>
                      <a:pt x="1020" y="391"/>
                    </a:lnTo>
                    <a:lnTo>
                      <a:pt x="1003" y="385"/>
                    </a:lnTo>
                    <a:lnTo>
                      <a:pt x="991" y="381"/>
                    </a:lnTo>
                    <a:lnTo>
                      <a:pt x="976" y="375"/>
                    </a:lnTo>
                    <a:lnTo>
                      <a:pt x="958" y="368"/>
                    </a:lnTo>
                    <a:lnTo>
                      <a:pt x="937" y="361"/>
                    </a:lnTo>
                    <a:lnTo>
                      <a:pt x="914" y="353"/>
                    </a:lnTo>
                    <a:lnTo>
                      <a:pt x="889" y="344"/>
                    </a:lnTo>
                    <a:lnTo>
                      <a:pt x="861" y="335"/>
                    </a:lnTo>
                    <a:lnTo>
                      <a:pt x="831" y="325"/>
                    </a:lnTo>
                    <a:lnTo>
                      <a:pt x="800" y="314"/>
                    </a:lnTo>
                    <a:lnTo>
                      <a:pt x="768" y="302"/>
                    </a:lnTo>
                    <a:lnTo>
                      <a:pt x="734" y="291"/>
                    </a:lnTo>
                    <a:lnTo>
                      <a:pt x="699" y="279"/>
                    </a:lnTo>
                    <a:lnTo>
                      <a:pt x="627" y="253"/>
                    </a:lnTo>
                    <a:lnTo>
                      <a:pt x="589" y="240"/>
                    </a:lnTo>
                    <a:lnTo>
                      <a:pt x="514" y="214"/>
                    </a:lnTo>
                    <a:lnTo>
                      <a:pt x="476" y="201"/>
                    </a:lnTo>
                    <a:lnTo>
                      <a:pt x="438" y="188"/>
                    </a:lnTo>
                    <a:lnTo>
                      <a:pt x="365" y="162"/>
                    </a:lnTo>
                    <a:lnTo>
                      <a:pt x="329" y="149"/>
                    </a:lnTo>
                    <a:lnTo>
                      <a:pt x="294" y="137"/>
                    </a:lnTo>
                    <a:lnTo>
                      <a:pt x="260" y="126"/>
                    </a:lnTo>
                    <a:lnTo>
                      <a:pt x="228" y="114"/>
                    </a:lnTo>
                    <a:lnTo>
                      <a:pt x="197" y="104"/>
                    </a:lnTo>
                    <a:lnTo>
                      <a:pt x="168" y="93"/>
                    </a:lnTo>
                    <a:lnTo>
                      <a:pt x="140" y="84"/>
                    </a:lnTo>
                    <a:lnTo>
                      <a:pt x="115" y="75"/>
                    </a:lnTo>
                    <a:lnTo>
                      <a:pt x="92" y="67"/>
                    </a:lnTo>
                    <a:lnTo>
                      <a:pt x="71" y="60"/>
                    </a:lnTo>
                    <a:lnTo>
                      <a:pt x="54" y="54"/>
                    </a:lnTo>
                    <a:lnTo>
                      <a:pt x="38" y="48"/>
                    </a:lnTo>
                    <a:lnTo>
                      <a:pt x="26" y="44"/>
                    </a:lnTo>
                    <a:lnTo>
                      <a:pt x="17" y="41"/>
                    </a:lnTo>
                    <a:lnTo>
                      <a:pt x="12" y="39"/>
                    </a:lnTo>
                    <a:lnTo>
                      <a:pt x="10" y="39"/>
                    </a:lnTo>
                    <a:lnTo>
                      <a:pt x="5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0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3B777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65"/>
              <p:cNvSpPr>
                <a:spLocks/>
              </p:cNvSpPr>
              <p:nvPr/>
            </p:nvSpPr>
            <p:spPr bwMode="auto">
              <a:xfrm>
                <a:off x="2414588" y="3929063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59" y="173"/>
                  </a:cxn>
                  <a:cxn ang="0">
                    <a:pos x="52" y="174"/>
                  </a:cxn>
                  <a:cxn ang="0">
                    <a:pos x="44" y="173"/>
                  </a:cxn>
                  <a:cxn ang="0">
                    <a:pos x="17" y="164"/>
                  </a:cxn>
                  <a:cxn ang="0">
                    <a:pos x="11" y="159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2" y="130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59" y="173"/>
                    </a:lnTo>
                    <a:lnTo>
                      <a:pt x="52" y="174"/>
                    </a:lnTo>
                    <a:lnTo>
                      <a:pt x="44" y="173"/>
                    </a:lnTo>
                    <a:lnTo>
                      <a:pt x="17" y="164"/>
                    </a:lnTo>
                    <a:lnTo>
                      <a:pt x="11" y="159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2" y="130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66"/>
              <p:cNvSpPr>
                <a:spLocks/>
              </p:cNvSpPr>
              <p:nvPr/>
            </p:nvSpPr>
            <p:spPr bwMode="auto">
              <a:xfrm>
                <a:off x="2430463" y="3929063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1"/>
                  </a:cxn>
                  <a:cxn ang="0">
                    <a:pos x="98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0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4" y="159"/>
                  </a:cxn>
                  <a:cxn ang="0">
                    <a:pos x="15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5"/>
                  </a:cxn>
                  <a:cxn ang="0">
                    <a:pos x="41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1"/>
                    </a:lnTo>
                    <a:lnTo>
                      <a:pt x="98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0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4" y="159"/>
                    </a:lnTo>
                    <a:lnTo>
                      <a:pt x="15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5"/>
                    </a:lnTo>
                    <a:lnTo>
                      <a:pt x="41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81B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7"/>
              <p:cNvSpPr>
                <a:spLocks/>
              </p:cNvSpPr>
              <p:nvPr/>
            </p:nvSpPr>
            <p:spPr bwMode="auto">
              <a:xfrm>
                <a:off x="2725738" y="4038601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7" y="27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8" y="155"/>
                  </a:cxn>
                  <a:cxn ang="0">
                    <a:pos x="73" y="163"/>
                  </a:cxn>
                  <a:cxn ang="0">
                    <a:pos x="68" y="169"/>
                  </a:cxn>
                  <a:cxn ang="0">
                    <a:pos x="60" y="172"/>
                  </a:cxn>
                  <a:cxn ang="0">
                    <a:pos x="52" y="173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5" y="153"/>
                  </a:cxn>
                  <a:cxn ang="0">
                    <a:pos x="1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5" y="10"/>
                  </a:cxn>
                  <a:cxn ang="0">
                    <a:pos x="50" y="4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7" y="27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8" y="155"/>
                    </a:lnTo>
                    <a:lnTo>
                      <a:pt x="73" y="163"/>
                    </a:lnTo>
                    <a:lnTo>
                      <a:pt x="68" y="169"/>
                    </a:lnTo>
                    <a:lnTo>
                      <a:pt x="60" y="172"/>
                    </a:lnTo>
                    <a:lnTo>
                      <a:pt x="52" y="173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5" y="153"/>
                    </a:lnTo>
                    <a:lnTo>
                      <a:pt x="1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5" y="10"/>
                    </a:lnTo>
                    <a:lnTo>
                      <a:pt x="50" y="4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68"/>
              <p:cNvSpPr>
                <a:spLocks/>
              </p:cNvSpPr>
              <p:nvPr/>
            </p:nvSpPr>
            <p:spPr bwMode="auto">
              <a:xfrm>
                <a:off x="2741613" y="4037013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2"/>
                  </a:cxn>
                  <a:cxn ang="0">
                    <a:pos x="88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4" y="144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3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2"/>
                    </a:lnTo>
                    <a:lnTo>
                      <a:pt x="88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4" y="144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3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81B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69"/>
              <p:cNvSpPr>
                <a:spLocks/>
              </p:cNvSpPr>
              <p:nvPr/>
            </p:nvSpPr>
            <p:spPr bwMode="auto">
              <a:xfrm>
                <a:off x="2863851" y="4086226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2" y="20"/>
                  </a:cxn>
                  <a:cxn ang="0">
                    <a:pos x="116" y="27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7" y="155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0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49" y="4"/>
                  </a:cxn>
                  <a:cxn ang="0">
                    <a:pos x="57" y="0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3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2" y="20"/>
                    </a:lnTo>
                    <a:lnTo>
                      <a:pt x="116" y="27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7" y="155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0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49" y="4"/>
                    </a:lnTo>
                    <a:lnTo>
                      <a:pt x="5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0"/>
              <p:cNvSpPr>
                <a:spLocks/>
              </p:cNvSpPr>
              <p:nvPr/>
            </p:nvSpPr>
            <p:spPr bwMode="auto">
              <a:xfrm>
                <a:off x="2878138" y="4084638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2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2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81B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71"/>
              <p:cNvSpPr>
                <a:spLocks/>
              </p:cNvSpPr>
              <p:nvPr/>
            </p:nvSpPr>
            <p:spPr bwMode="auto">
              <a:xfrm>
                <a:off x="2906713" y="2170113"/>
                <a:ext cx="1089025" cy="2560638"/>
              </a:xfrm>
              <a:custGeom>
                <a:avLst/>
                <a:gdLst/>
                <a:ahLst/>
                <a:cxnLst>
                  <a:cxn ang="0">
                    <a:pos x="600" y="1"/>
                  </a:cxn>
                  <a:cxn ang="0">
                    <a:pos x="677" y="29"/>
                  </a:cxn>
                  <a:cxn ang="0">
                    <a:pos x="686" y="43"/>
                  </a:cxn>
                  <a:cxn ang="0">
                    <a:pos x="686" y="54"/>
                  </a:cxn>
                  <a:cxn ang="0">
                    <a:pos x="155" y="1588"/>
                  </a:cxn>
                  <a:cxn ang="0">
                    <a:pos x="145" y="1598"/>
                  </a:cxn>
                  <a:cxn ang="0">
                    <a:pos x="128" y="1607"/>
                  </a:cxn>
                  <a:cxn ang="0">
                    <a:pos x="109" y="1612"/>
                  </a:cxn>
                  <a:cxn ang="0">
                    <a:pos x="95" y="1612"/>
                  </a:cxn>
                  <a:cxn ang="0">
                    <a:pos x="88" y="1610"/>
                  </a:cxn>
                  <a:cxn ang="0">
                    <a:pos x="73" y="1605"/>
                  </a:cxn>
                  <a:cxn ang="0">
                    <a:pos x="43" y="1594"/>
                  </a:cxn>
                  <a:cxn ang="0">
                    <a:pos x="19" y="1586"/>
                  </a:cxn>
                  <a:cxn ang="0">
                    <a:pos x="11" y="1582"/>
                  </a:cxn>
                  <a:cxn ang="0">
                    <a:pos x="3" y="1574"/>
                  </a:cxn>
                  <a:cxn ang="0">
                    <a:pos x="0" y="1561"/>
                  </a:cxn>
                  <a:cxn ang="0">
                    <a:pos x="3" y="1549"/>
                  </a:cxn>
                  <a:cxn ang="0">
                    <a:pos x="9" y="1533"/>
                  </a:cxn>
                  <a:cxn ang="0">
                    <a:pos x="19" y="1504"/>
                  </a:cxn>
                  <a:cxn ang="0">
                    <a:pos x="33" y="1462"/>
                  </a:cxn>
                  <a:cxn ang="0">
                    <a:pos x="52" y="1411"/>
                  </a:cxn>
                  <a:cxn ang="0">
                    <a:pos x="73" y="1349"/>
                  </a:cxn>
                  <a:cxn ang="0">
                    <a:pos x="97" y="1280"/>
                  </a:cxn>
                  <a:cxn ang="0">
                    <a:pos x="123" y="1204"/>
                  </a:cxn>
                  <a:cxn ang="0">
                    <a:pos x="151" y="1122"/>
                  </a:cxn>
                  <a:cxn ang="0">
                    <a:pos x="182" y="1036"/>
                  </a:cxn>
                  <a:cxn ang="0">
                    <a:pos x="213" y="946"/>
                  </a:cxn>
                  <a:cxn ang="0">
                    <a:pos x="261" y="808"/>
                  </a:cxn>
                  <a:cxn ang="0">
                    <a:pos x="293" y="715"/>
                  </a:cxn>
                  <a:cxn ang="0">
                    <a:pos x="356" y="535"/>
                  </a:cxn>
                  <a:cxn ang="0">
                    <a:pos x="385" y="449"/>
                  </a:cxn>
                  <a:cxn ang="0">
                    <a:pos x="414" y="368"/>
                  </a:cxn>
                  <a:cxn ang="0">
                    <a:pos x="440" y="293"/>
                  </a:cxn>
                  <a:cxn ang="0">
                    <a:pos x="464" y="225"/>
                  </a:cxn>
                  <a:cxn ang="0">
                    <a:pos x="485" y="165"/>
                  </a:cxn>
                  <a:cxn ang="0">
                    <a:pos x="502" y="114"/>
                  </a:cxn>
                  <a:cxn ang="0">
                    <a:pos x="516" y="75"/>
                  </a:cxn>
                  <a:cxn ang="0">
                    <a:pos x="525" y="47"/>
                  </a:cxn>
                  <a:cxn ang="0">
                    <a:pos x="530" y="33"/>
                  </a:cxn>
                  <a:cxn ang="0">
                    <a:pos x="534" y="26"/>
                  </a:cxn>
                  <a:cxn ang="0">
                    <a:pos x="548" y="16"/>
                  </a:cxn>
                  <a:cxn ang="0">
                    <a:pos x="577" y="3"/>
                  </a:cxn>
                  <a:cxn ang="0">
                    <a:pos x="594" y="0"/>
                  </a:cxn>
                </a:cxnLst>
                <a:rect l="0" t="0" r="r" b="b"/>
                <a:pathLst>
                  <a:path w="686" h="1613">
                    <a:moveTo>
                      <a:pt x="594" y="0"/>
                    </a:moveTo>
                    <a:lnTo>
                      <a:pt x="600" y="1"/>
                    </a:lnTo>
                    <a:lnTo>
                      <a:pt x="670" y="25"/>
                    </a:lnTo>
                    <a:lnTo>
                      <a:pt x="677" y="29"/>
                    </a:lnTo>
                    <a:lnTo>
                      <a:pt x="682" y="35"/>
                    </a:lnTo>
                    <a:lnTo>
                      <a:pt x="686" y="43"/>
                    </a:lnTo>
                    <a:lnTo>
                      <a:pt x="686" y="46"/>
                    </a:lnTo>
                    <a:lnTo>
                      <a:pt x="686" y="54"/>
                    </a:lnTo>
                    <a:lnTo>
                      <a:pt x="685" y="60"/>
                    </a:lnTo>
                    <a:lnTo>
                      <a:pt x="155" y="1588"/>
                    </a:lnTo>
                    <a:lnTo>
                      <a:pt x="151" y="1593"/>
                    </a:lnTo>
                    <a:lnTo>
                      <a:pt x="145" y="1598"/>
                    </a:lnTo>
                    <a:lnTo>
                      <a:pt x="137" y="1603"/>
                    </a:lnTo>
                    <a:lnTo>
                      <a:pt x="128" y="1607"/>
                    </a:lnTo>
                    <a:lnTo>
                      <a:pt x="118" y="1610"/>
                    </a:lnTo>
                    <a:lnTo>
                      <a:pt x="109" y="1612"/>
                    </a:lnTo>
                    <a:lnTo>
                      <a:pt x="101" y="1613"/>
                    </a:lnTo>
                    <a:lnTo>
                      <a:pt x="95" y="1612"/>
                    </a:lnTo>
                    <a:lnTo>
                      <a:pt x="93" y="1612"/>
                    </a:lnTo>
                    <a:lnTo>
                      <a:pt x="88" y="1610"/>
                    </a:lnTo>
                    <a:lnTo>
                      <a:pt x="81" y="1608"/>
                    </a:lnTo>
                    <a:lnTo>
                      <a:pt x="73" y="1605"/>
                    </a:lnTo>
                    <a:lnTo>
                      <a:pt x="63" y="1602"/>
                    </a:lnTo>
                    <a:lnTo>
                      <a:pt x="43" y="1594"/>
                    </a:lnTo>
                    <a:lnTo>
                      <a:pt x="25" y="1588"/>
                    </a:lnTo>
                    <a:lnTo>
                      <a:pt x="19" y="1586"/>
                    </a:lnTo>
                    <a:lnTo>
                      <a:pt x="15" y="1584"/>
                    </a:lnTo>
                    <a:lnTo>
                      <a:pt x="11" y="1582"/>
                    </a:lnTo>
                    <a:lnTo>
                      <a:pt x="7" y="1579"/>
                    </a:lnTo>
                    <a:lnTo>
                      <a:pt x="3" y="1574"/>
                    </a:lnTo>
                    <a:lnTo>
                      <a:pt x="1" y="1568"/>
                    </a:lnTo>
                    <a:lnTo>
                      <a:pt x="0" y="1561"/>
                    </a:lnTo>
                    <a:lnTo>
                      <a:pt x="2" y="1552"/>
                    </a:lnTo>
                    <a:lnTo>
                      <a:pt x="3" y="1549"/>
                    </a:lnTo>
                    <a:lnTo>
                      <a:pt x="5" y="1542"/>
                    </a:lnTo>
                    <a:lnTo>
                      <a:pt x="9" y="1533"/>
                    </a:lnTo>
                    <a:lnTo>
                      <a:pt x="13" y="1519"/>
                    </a:lnTo>
                    <a:lnTo>
                      <a:pt x="19" y="1504"/>
                    </a:lnTo>
                    <a:lnTo>
                      <a:pt x="25" y="1484"/>
                    </a:lnTo>
                    <a:lnTo>
                      <a:pt x="33" y="1462"/>
                    </a:lnTo>
                    <a:lnTo>
                      <a:pt x="42" y="1437"/>
                    </a:lnTo>
                    <a:lnTo>
                      <a:pt x="52" y="1411"/>
                    </a:lnTo>
                    <a:lnTo>
                      <a:pt x="62" y="1381"/>
                    </a:lnTo>
                    <a:lnTo>
                      <a:pt x="73" y="1349"/>
                    </a:lnTo>
                    <a:lnTo>
                      <a:pt x="84" y="1316"/>
                    </a:lnTo>
                    <a:lnTo>
                      <a:pt x="97" y="1280"/>
                    </a:lnTo>
                    <a:lnTo>
                      <a:pt x="109" y="1243"/>
                    </a:lnTo>
                    <a:lnTo>
                      <a:pt x="123" y="1204"/>
                    </a:lnTo>
                    <a:lnTo>
                      <a:pt x="137" y="1164"/>
                    </a:lnTo>
                    <a:lnTo>
                      <a:pt x="151" y="1122"/>
                    </a:lnTo>
                    <a:lnTo>
                      <a:pt x="167" y="1079"/>
                    </a:lnTo>
                    <a:lnTo>
                      <a:pt x="182" y="1036"/>
                    </a:lnTo>
                    <a:lnTo>
                      <a:pt x="197" y="991"/>
                    </a:lnTo>
                    <a:lnTo>
                      <a:pt x="213" y="946"/>
                    </a:lnTo>
                    <a:lnTo>
                      <a:pt x="245" y="854"/>
                    </a:lnTo>
                    <a:lnTo>
                      <a:pt x="261" y="808"/>
                    </a:lnTo>
                    <a:lnTo>
                      <a:pt x="277" y="762"/>
                    </a:lnTo>
                    <a:lnTo>
                      <a:pt x="293" y="715"/>
                    </a:lnTo>
                    <a:lnTo>
                      <a:pt x="325" y="624"/>
                    </a:lnTo>
                    <a:lnTo>
                      <a:pt x="356" y="535"/>
                    </a:lnTo>
                    <a:lnTo>
                      <a:pt x="371" y="491"/>
                    </a:lnTo>
                    <a:lnTo>
                      <a:pt x="385" y="449"/>
                    </a:lnTo>
                    <a:lnTo>
                      <a:pt x="400" y="408"/>
                    </a:lnTo>
                    <a:lnTo>
                      <a:pt x="414" y="368"/>
                    </a:lnTo>
                    <a:lnTo>
                      <a:pt x="427" y="330"/>
                    </a:lnTo>
                    <a:lnTo>
                      <a:pt x="440" y="293"/>
                    </a:lnTo>
                    <a:lnTo>
                      <a:pt x="452" y="258"/>
                    </a:lnTo>
                    <a:lnTo>
                      <a:pt x="464" y="225"/>
                    </a:lnTo>
                    <a:lnTo>
                      <a:pt x="474" y="193"/>
                    </a:lnTo>
                    <a:lnTo>
                      <a:pt x="485" y="165"/>
                    </a:lnTo>
                    <a:lnTo>
                      <a:pt x="494" y="138"/>
                    </a:lnTo>
                    <a:lnTo>
                      <a:pt x="502" y="114"/>
                    </a:lnTo>
                    <a:lnTo>
                      <a:pt x="509" y="93"/>
                    </a:lnTo>
                    <a:lnTo>
                      <a:pt x="516" y="75"/>
                    </a:lnTo>
                    <a:lnTo>
                      <a:pt x="521" y="60"/>
                    </a:lnTo>
                    <a:lnTo>
                      <a:pt x="525" y="47"/>
                    </a:lnTo>
                    <a:lnTo>
                      <a:pt x="529" y="38"/>
                    </a:lnTo>
                    <a:lnTo>
                      <a:pt x="530" y="33"/>
                    </a:lnTo>
                    <a:lnTo>
                      <a:pt x="531" y="31"/>
                    </a:lnTo>
                    <a:lnTo>
                      <a:pt x="534" y="26"/>
                    </a:lnTo>
                    <a:lnTo>
                      <a:pt x="541" y="21"/>
                    </a:lnTo>
                    <a:lnTo>
                      <a:pt x="548" y="16"/>
                    </a:lnTo>
                    <a:lnTo>
                      <a:pt x="567" y="7"/>
                    </a:lnTo>
                    <a:lnTo>
                      <a:pt x="577" y="3"/>
                    </a:lnTo>
                    <a:lnTo>
                      <a:pt x="586" y="1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CD8D3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2"/>
              <p:cNvSpPr>
                <a:spLocks/>
              </p:cNvSpPr>
              <p:nvPr/>
            </p:nvSpPr>
            <p:spPr bwMode="auto">
              <a:xfrm>
                <a:off x="2911476" y="2200276"/>
                <a:ext cx="1023938" cy="2527300"/>
              </a:xfrm>
              <a:custGeom>
                <a:avLst/>
                <a:gdLst/>
                <a:ahLst/>
                <a:cxnLst>
                  <a:cxn ang="0">
                    <a:pos x="552" y="0"/>
                  </a:cxn>
                  <a:cxn ang="0">
                    <a:pos x="559" y="1"/>
                  </a:cxn>
                  <a:cxn ang="0">
                    <a:pos x="629" y="25"/>
                  </a:cxn>
                  <a:cxn ang="0">
                    <a:pos x="636" y="29"/>
                  </a:cxn>
                  <a:cxn ang="0">
                    <a:pos x="641" y="35"/>
                  </a:cxn>
                  <a:cxn ang="0">
                    <a:pos x="644" y="43"/>
                  </a:cxn>
                  <a:cxn ang="0">
                    <a:pos x="645" y="51"/>
                  </a:cxn>
                  <a:cxn ang="0">
                    <a:pos x="643" y="60"/>
                  </a:cxn>
                  <a:cxn ang="0">
                    <a:pos x="118" y="1573"/>
                  </a:cxn>
                  <a:cxn ang="0">
                    <a:pos x="114" y="1581"/>
                  </a:cxn>
                  <a:cxn ang="0">
                    <a:pos x="108" y="1587"/>
                  </a:cxn>
                  <a:cxn ang="0">
                    <a:pos x="101" y="1591"/>
                  </a:cxn>
                  <a:cxn ang="0">
                    <a:pos x="93" y="1592"/>
                  </a:cxn>
                  <a:cxn ang="0">
                    <a:pos x="85" y="1591"/>
                  </a:cxn>
                  <a:cxn ang="0">
                    <a:pos x="16" y="1567"/>
                  </a:cxn>
                  <a:cxn ang="0">
                    <a:pos x="9" y="1563"/>
                  </a:cxn>
                  <a:cxn ang="0">
                    <a:pos x="4" y="1557"/>
                  </a:cxn>
                  <a:cxn ang="0">
                    <a:pos x="1" y="1549"/>
                  </a:cxn>
                  <a:cxn ang="0">
                    <a:pos x="0" y="1541"/>
                  </a:cxn>
                  <a:cxn ang="0">
                    <a:pos x="1" y="1533"/>
                  </a:cxn>
                  <a:cxn ang="0">
                    <a:pos x="527" y="19"/>
                  </a:cxn>
                  <a:cxn ang="0">
                    <a:pos x="531" y="11"/>
                  </a:cxn>
                  <a:cxn ang="0">
                    <a:pos x="537" y="6"/>
                  </a:cxn>
                  <a:cxn ang="0">
                    <a:pos x="544" y="1"/>
                  </a:cxn>
                  <a:cxn ang="0">
                    <a:pos x="552" y="0"/>
                  </a:cxn>
                </a:cxnLst>
                <a:rect l="0" t="0" r="r" b="b"/>
                <a:pathLst>
                  <a:path w="645" h="1592">
                    <a:moveTo>
                      <a:pt x="552" y="0"/>
                    </a:moveTo>
                    <a:lnTo>
                      <a:pt x="559" y="1"/>
                    </a:lnTo>
                    <a:lnTo>
                      <a:pt x="629" y="25"/>
                    </a:lnTo>
                    <a:lnTo>
                      <a:pt x="636" y="29"/>
                    </a:lnTo>
                    <a:lnTo>
                      <a:pt x="641" y="35"/>
                    </a:lnTo>
                    <a:lnTo>
                      <a:pt x="644" y="43"/>
                    </a:lnTo>
                    <a:lnTo>
                      <a:pt x="645" y="51"/>
                    </a:lnTo>
                    <a:lnTo>
                      <a:pt x="643" y="60"/>
                    </a:lnTo>
                    <a:lnTo>
                      <a:pt x="118" y="1573"/>
                    </a:lnTo>
                    <a:lnTo>
                      <a:pt x="114" y="1581"/>
                    </a:lnTo>
                    <a:lnTo>
                      <a:pt x="108" y="1587"/>
                    </a:lnTo>
                    <a:lnTo>
                      <a:pt x="101" y="1591"/>
                    </a:lnTo>
                    <a:lnTo>
                      <a:pt x="93" y="1592"/>
                    </a:lnTo>
                    <a:lnTo>
                      <a:pt x="85" y="1591"/>
                    </a:lnTo>
                    <a:lnTo>
                      <a:pt x="16" y="1567"/>
                    </a:lnTo>
                    <a:lnTo>
                      <a:pt x="9" y="1563"/>
                    </a:lnTo>
                    <a:lnTo>
                      <a:pt x="4" y="1557"/>
                    </a:lnTo>
                    <a:lnTo>
                      <a:pt x="1" y="1549"/>
                    </a:lnTo>
                    <a:lnTo>
                      <a:pt x="0" y="1541"/>
                    </a:lnTo>
                    <a:lnTo>
                      <a:pt x="1" y="1533"/>
                    </a:lnTo>
                    <a:lnTo>
                      <a:pt x="527" y="19"/>
                    </a:lnTo>
                    <a:lnTo>
                      <a:pt x="531" y="11"/>
                    </a:lnTo>
                    <a:lnTo>
                      <a:pt x="537" y="6"/>
                    </a:lnTo>
                    <a:lnTo>
                      <a:pt x="544" y="1"/>
                    </a:lnTo>
                    <a:lnTo>
                      <a:pt x="552" y="0"/>
                    </a:lnTo>
                    <a:close/>
                  </a:path>
                </a:pathLst>
              </a:custGeom>
              <a:solidFill>
                <a:srgbClr val="E9C999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73"/>
              <p:cNvSpPr>
                <a:spLocks/>
              </p:cNvSpPr>
              <p:nvPr/>
            </p:nvSpPr>
            <p:spPr bwMode="auto">
              <a:xfrm>
                <a:off x="2911476" y="2208213"/>
                <a:ext cx="1008063" cy="2516188"/>
              </a:xfrm>
              <a:custGeom>
                <a:avLst/>
                <a:gdLst/>
                <a:ahLst/>
                <a:cxnLst>
                  <a:cxn ang="0">
                    <a:pos x="548" y="0"/>
                  </a:cxn>
                  <a:cxn ang="0">
                    <a:pos x="555" y="1"/>
                  </a:cxn>
                  <a:cxn ang="0">
                    <a:pos x="620" y="24"/>
                  </a:cxn>
                  <a:cxn ang="0">
                    <a:pos x="627" y="27"/>
                  </a:cxn>
                  <a:cxn ang="0">
                    <a:pos x="632" y="33"/>
                  </a:cxn>
                  <a:cxn ang="0">
                    <a:pos x="634" y="40"/>
                  </a:cxn>
                  <a:cxn ang="0">
                    <a:pos x="635" y="48"/>
                  </a:cxn>
                  <a:cxn ang="0">
                    <a:pos x="633" y="57"/>
                  </a:cxn>
                  <a:cxn ang="0">
                    <a:pos x="110" y="1565"/>
                  </a:cxn>
                  <a:cxn ang="0">
                    <a:pos x="106" y="1573"/>
                  </a:cxn>
                  <a:cxn ang="0">
                    <a:pos x="100" y="1579"/>
                  </a:cxn>
                  <a:cxn ang="0">
                    <a:pos x="94" y="1583"/>
                  </a:cxn>
                  <a:cxn ang="0">
                    <a:pos x="87" y="1585"/>
                  </a:cxn>
                  <a:cxn ang="0">
                    <a:pos x="79" y="1584"/>
                  </a:cxn>
                  <a:cxn ang="0">
                    <a:pos x="14" y="1561"/>
                  </a:cxn>
                  <a:cxn ang="0">
                    <a:pos x="8" y="1557"/>
                  </a:cxn>
                  <a:cxn ang="0">
                    <a:pos x="3" y="1551"/>
                  </a:cxn>
                  <a:cxn ang="0">
                    <a:pos x="0" y="1544"/>
                  </a:cxn>
                  <a:cxn ang="0">
                    <a:pos x="0" y="1536"/>
                  </a:cxn>
                  <a:cxn ang="0">
                    <a:pos x="1" y="1528"/>
                  </a:cxn>
                  <a:cxn ang="0">
                    <a:pos x="525" y="20"/>
                  </a:cxn>
                  <a:cxn ang="0">
                    <a:pos x="529" y="12"/>
                  </a:cxn>
                  <a:cxn ang="0">
                    <a:pos x="534" y="6"/>
                  </a:cxn>
                  <a:cxn ang="0">
                    <a:pos x="541" y="2"/>
                  </a:cxn>
                  <a:cxn ang="0">
                    <a:pos x="548" y="0"/>
                  </a:cxn>
                </a:cxnLst>
                <a:rect l="0" t="0" r="r" b="b"/>
                <a:pathLst>
                  <a:path w="635" h="1585">
                    <a:moveTo>
                      <a:pt x="548" y="0"/>
                    </a:moveTo>
                    <a:lnTo>
                      <a:pt x="555" y="1"/>
                    </a:lnTo>
                    <a:lnTo>
                      <a:pt x="620" y="24"/>
                    </a:lnTo>
                    <a:lnTo>
                      <a:pt x="627" y="27"/>
                    </a:lnTo>
                    <a:lnTo>
                      <a:pt x="632" y="33"/>
                    </a:lnTo>
                    <a:lnTo>
                      <a:pt x="634" y="40"/>
                    </a:lnTo>
                    <a:lnTo>
                      <a:pt x="635" y="48"/>
                    </a:lnTo>
                    <a:lnTo>
                      <a:pt x="633" y="57"/>
                    </a:lnTo>
                    <a:lnTo>
                      <a:pt x="110" y="1565"/>
                    </a:lnTo>
                    <a:lnTo>
                      <a:pt x="106" y="1573"/>
                    </a:lnTo>
                    <a:lnTo>
                      <a:pt x="100" y="1579"/>
                    </a:lnTo>
                    <a:lnTo>
                      <a:pt x="94" y="1583"/>
                    </a:lnTo>
                    <a:lnTo>
                      <a:pt x="87" y="1585"/>
                    </a:lnTo>
                    <a:lnTo>
                      <a:pt x="79" y="1584"/>
                    </a:lnTo>
                    <a:lnTo>
                      <a:pt x="14" y="1561"/>
                    </a:lnTo>
                    <a:lnTo>
                      <a:pt x="8" y="1557"/>
                    </a:lnTo>
                    <a:lnTo>
                      <a:pt x="3" y="1551"/>
                    </a:lnTo>
                    <a:lnTo>
                      <a:pt x="0" y="1544"/>
                    </a:lnTo>
                    <a:lnTo>
                      <a:pt x="0" y="1536"/>
                    </a:lnTo>
                    <a:lnTo>
                      <a:pt x="1" y="1528"/>
                    </a:lnTo>
                    <a:lnTo>
                      <a:pt x="525" y="20"/>
                    </a:lnTo>
                    <a:lnTo>
                      <a:pt x="529" y="12"/>
                    </a:lnTo>
                    <a:lnTo>
                      <a:pt x="534" y="6"/>
                    </a:lnTo>
                    <a:lnTo>
                      <a:pt x="541" y="2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rgbClr val="DFAB5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74"/>
              <p:cNvSpPr>
                <a:spLocks/>
              </p:cNvSpPr>
              <p:nvPr/>
            </p:nvSpPr>
            <p:spPr bwMode="auto">
              <a:xfrm>
                <a:off x="2187576" y="2051051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2"/>
                  </a:cxn>
                  <a:cxn ang="0">
                    <a:pos x="99" y="11"/>
                  </a:cxn>
                  <a:cxn ang="0">
                    <a:pos x="106" y="14"/>
                  </a:cxn>
                  <a:cxn ang="0">
                    <a:pos x="112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3"/>
                  </a:cxn>
                  <a:cxn ang="0">
                    <a:pos x="51" y="174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60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7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3" y="2"/>
                    </a:lnTo>
                    <a:lnTo>
                      <a:pt x="99" y="11"/>
                    </a:lnTo>
                    <a:lnTo>
                      <a:pt x="106" y="14"/>
                    </a:lnTo>
                    <a:lnTo>
                      <a:pt x="112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3"/>
                    </a:lnTo>
                    <a:lnTo>
                      <a:pt x="51" y="174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60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7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75"/>
              <p:cNvSpPr>
                <a:spLocks/>
              </p:cNvSpPr>
              <p:nvPr/>
            </p:nvSpPr>
            <p:spPr bwMode="auto">
              <a:xfrm>
                <a:off x="2201863" y="2051051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7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3" y="23"/>
                  </a:cxn>
                  <a:cxn ang="0">
                    <a:pos x="103" y="30"/>
                  </a:cxn>
                  <a:cxn ang="0">
                    <a:pos x="102" y="37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0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7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3" y="23"/>
                    </a:lnTo>
                    <a:lnTo>
                      <a:pt x="103" y="30"/>
                    </a:lnTo>
                    <a:lnTo>
                      <a:pt x="102" y="37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76"/>
              <p:cNvSpPr>
                <a:spLocks/>
              </p:cNvSpPr>
              <p:nvPr/>
            </p:nvSpPr>
            <p:spPr bwMode="auto">
              <a:xfrm>
                <a:off x="2324101" y="209867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2"/>
                  </a:cxn>
                  <a:cxn ang="0">
                    <a:pos x="99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3"/>
                  </a:cxn>
                  <a:cxn ang="0">
                    <a:pos x="52" y="174"/>
                  </a:cxn>
                  <a:cxn ang="0">
                    <a:pos x="43" y="173"/>
                  </a:cxn>
                  <a:cxn ang="0">
                    <a:pos x="17" y="164"/>
                  </a:cxn>
                  <a:cxn ang="0">
                    <a:pos x="10" y="159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7" y="2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2"/>
                    </a:lnTo>
                    <a:lnTo>
                      <a:pt x="99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3"/>
                    </a:lnTo>
                    <a:lnTo>
                      <a:pt x="52" y="174"/>
                    </a:lnTo>
                    <a:lnTo>
                      <a:pt x="43" y="173"/>
                    </a:lnTo>
                    <a:lnTo>
                      <a:pt x="17" y="164"/>
                    </a:lnTo>
                    <a:lnTo>
                      <a:pt x="10" y="159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7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77"/>
              <p:cNvSpPr>
                <a:spLocks/>
              </p:cNvSpPr>
              <p:nvPr/>
            </p:nvSpPr>
            <p:spPr bwMode="auto">
              <a:xfrm>
                <a:off x="2339976" y="209867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7"/>
                  </a:cxn>
                  <a:cxn ang="0">
                    <a:pos x="93" y="11"/>
                  </a:cxn>
                  <a:cxn ang="0">
                    <a:pos x="98" y="16"/>
                  </a:cxn>
                  <a:cxn ang="0">
                    <a:pos x="101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4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9" y="149"/>
                  </a:cxn>
                  <a:cxn ang="0">
                    <a:pos x="3" y="144"/>
                  </a:cxn>
                  <a:cxn ang="0">
                    <a:pos x="0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7"/>
                    </a:lnTo>
                    <a:lnTo>
                      <a:pt x="93" y="11"/>
                    </a:lnTo>
                    <a:lnTo>
                      <a:pt x="98" y="16"/>
                    </a:lnTo>
                    <a:lnTo>
                      <a:pt x="101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4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9" y="149"/>
                    </a:lnTo>
                    <a:lnTo>
                      <a:pt x="3" y="144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78"/>
              <p:cNvSpPr>
                <a:spLocks/>
              </p:cNvSpPr>
              <p:nvPr/>
            </p:nvSpPr>
            <p:spPr bwMode="auto">
              <a:xfrm>
                <a:off x="2460626" y="2146301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2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60" y="173"/>
                  </a:cxn>
                  <a:cxn ang="0">
                    <a:pos x="51" y="174"/>
                  </a:cxn>
                  <a:cxn ang="0">
                    <a:pos x="43" y="173"/>
                  </a:cxn>
                  <a:cxn ang="0">
                    <a:pos x="18" y="164"/>
                  </a:cxn>
                  <a:cxn ang="0">
                    <a:pos x="10" y="159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8" y="2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4" y="2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60" y="173"/>
                    </a:lnTo>
                    <a:lnTo>
                      <a:pt x="51" y="174"/>
                    </a:lnTo>
                    <a:lnTo>
                      <a:pt x="43" y="173"/>
                    </a:lnTo>
                    <a:lnTo>
                      <a:pt x="18" y="164"/>
                    </a:lnTo>
                    <a:lnTo>
                      <a:pt x="10" y="159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8" y="2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79"/>
              <p:cNvSpPr>
                <a:spLocks/>
              </p:cNvSpPr>
              <p:nvPr/>
            </p:nvSpPr>
            <p:spPr bwMode="auto">
              <a:xfrm>
                <a:off x="2474913" y="2146301"/>
                <a:ext cx="165100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1"/>
                  </a:cxn>
                  <a:cxn ang="0">
                    <a:pos x="88" y="8"/>
                  </a:cxn>
                  <a:cxn ang="0">
                    <a:pos x="95" y="11"/>
                  </a:cxn>
                  <a:cxn ang="0">
                    <a:pos x="100" y="16"/>
                  </a:cxn>
                  <a:cxn ang="0">
                    <a:pos x="103" y="23"/>
                  </a:cxn>
                  <a:cxn ang="0">
                    <a:pos x="104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2" y="150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3"/>
                  </a:cxn>
                  <a:cxn ang="0">
                    <a:pos x="2" y="136"/>
                  </a:cxn>
                  <a:cxn ang="0">
                    <a:pos x="0" y="129"/>
                  </a:cxn>
                  <a:cxn ang="0">
                    <a:pos x="2" y="122"/>
                  </a:cxn>
                  <a:cxn ang="0">
                    <a:pos x="39" y="16"/>
                  </a:cxn>
                  <a:cxn ang="0">
                    <a:pos x="42" y="9"/>
                  </a:cxn>
                  <a:cxn ang="0">
                    <a:pos x="48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4" h="160">
                    <a:moveTo>
                      <a:pt x="61" y="0"/>
                    </a:moveTo>
                    <a:lnTo>
                      <a:pt x="69" y="1"/>
                    </a:lnTo>
                    <a:lnTo>
                      <a:pt x="88" y="8"/>
                    </a:lnTo>
                    <a:lnTo>
                      <a:pt x="95" y="11"/>
                    </a:lnTo>
                    <a:lnTo>
                      <a:pt x="100" y="16"/>
                    </a:lnTo>
                    <a:lnTo>
                      <a:pt x="103" y="23"/>
                    </a:lnTo>
                    <a:lnTo>
                      <a:pt x="104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2" y="150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3"/>
                    </a:lnTo>
                    <a:lnTo>
                      <a:pt x="2" y="136"/>
                    </a:lnTo>
                    <a:lnTo>
                      <a:pt x="0" y="129"/>
                    </a:lnTo>
                    <a:lnTo>
                      <a:pt x="2" y="122"/>
                    </a:lnTo>
                    <a:lnTo>
                      <a:pt x="39" y="16"/>
                    </a:lnTo>
                    <a:lnTo>
                      <a:pt x="42" y="9"/>
                    </a:lnTo>
                    <a:lnTo>
                      <a:pt x="48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80"/>
              <p:cNvSpPr>
                <a:spLocks/>
              </p:cNvSpPr>
              <p:nvPr/>
            </p:nvSpPr>
            <p:spPr bwMode="auto">
              <a:xfrm>
                <a:off x="2733676" y="2241551"/>
                <a:ext cx="187325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5" y="1"/>
                  </a:cxn>
                  <a:cxn ang="0">
                    <a:pos x="100" y="10"/>
                  </a:cxn>
                  <a:cxn ang="0">
                    <a:pos x="108" y="15"/>
                  </a:cxn>
                  <a:cxn ang="0">
                    <a:pos x="113" y="20"/>
                  </a:cxn>
                  <a:cxn ang="0">
                    <a:pos x="117" y="28"/>
                  </a:cxn>
                  <a:cxn ang="0">
                    <a:pos x="118" y="36"/>
                  </a:cxn>
                  <a:cxn ang="0">
                    <a:pos x="117" y="45"/>
                  </a:cxn>
                  <a:cxn ang="0">
                    <a:pos x="78" y="156"/>
                  </a:cxn>
                  <a:cxn ang="0">
                    <a:pos x="73" y="164"/>
                  </a:cxn>
                  <a:cxn ang="0">
                    <a:pos x="68" y="169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4" y="173"/>
                  </a:cxn>
                  <a:cxn ang="0">
                    <a:pos x="18" y="164"/>
                  </a:cxn>
                  <a:cxn ang="0">
                    <a:pos x="11" y="159"/>
                  </a:cxn>
                  <a:cxn ang="0">
                    <a:pos x="5" y="153"/>
                  </a:cxn>
                  <a:cxn ang="0">
                    <a:pos x="2" y="146"/>
                  </a:cxn>
                  <a:cxn ang="0">
                    <a:pos x="0" y="138"/>
                  </a:cxn>
                  <a:cxn ang="0">
                    <a:pos x="2" y="130"/>
                  </a:cxn>
                  <a:cxn ang="0">
                    <a:pos x="40" y="18"/>
                  </a:cxn>
                  <a:cxn ang="0">
                    <a:pos x="45" y="10"/>
                  </a:cxn>
                  <a:cxn ang="0">
                    <a:pos x="51" y="5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8" h="174">
                    <a:moveTo>
                      <a:pt x="66" y="0"/>
                    </a:moveTo>
                    <a:lnTo>
                      <a:pt x="75" y="1"/>
                    </a:lnTo>
                    <a:lnTo>
                      <a:pt x="100" y="10"/>
                    </a:lnTo>
                    <a:lnTo>
                      <a:pt x="108" y="15"/>
                    </a:lnTo>
                    <a:lnTo>
                      <a:pt x="113" y="20"/>
                    </a:lnTo>
                    <a:lnTo>
                      <a:pt x="117" y="28"/>
                    </a:lnTo>
                    <a:lnTo>
                      <a:pt x="118" y="36"/>
                    </a:lnTo>
                    <a:lnTo>
                      <a:pt x="117" y="45"/>
                    </a:lnTo>
                    <a:lnTo>
                      <a:pt x="78" y="156"/>
                    </a:lnTo>
                    <a:lnTo>
                      <a:pt x="73" y="164"/>
                    </a:lnTo>
                    <a:lnTo>
                      <a:pt x="68" y="169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4" y="173"/>
                    </a:lnTo>
                    <a:lnTo>
                      <a:pt x="18" y="164"/>
                    </a:lnTo>
                    <a:lnTo>
                      <a:pt x="11" y="159"/>
                    </a:lnTo>
                    <a:lnTo>
                      <a:pt x="5" y="153"/>
                    </a:lnTo>
                    <a:lnTo>
                      <a:pt x="2" y="146"/>
                    </a:lnTo>
                    <a:lnTo>
                      <a:pt x="0" y="138"/>
                    </a:lnTo>
                    <a:lnTo>
                      <a:pt x="2" y="130"/>
                    </a:lnTo>
                    <a:lnTo>
                      <a:pt x="40" y="18"/>
                    </a:lnTo>
                    <a:lnTo>
                      <a:pt x="45" y="10"/>
                    </a:lnTo>
                    <a:lnTo>
                      <a:pt x="51" y="5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1"/>
              <p:cNvSpPr>
                <a:spLocks/>
              </p:cNvSpPr>
              <p:nvPr/>
            </p:nvSpPr>
            <p:spPr bwMode="auto">
              <a:xfrm>
                <a:off x="2749551" y="2239963"/>
                <a:ext cx="163513" cy="255588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2"/>
                  </a:cxn>
                  <a:cxn ang="0">
                    <a:pos x="88" y="9"/>
                  </a:cxn>
                  <a:cxn ang="0">
                    <a:pos x="94" y="12"/>
                  </a:cxn>
                  <a:cxn ang="0">
                    <a:pos x="99" y="18"/>
                  </a:cxn>
                  <a:cxn ang="0">
                    <a:pos x="102" y="24"/>
                  </a:cxn>
                  <a:cxn ang="0">
                    <a:pos x="103" y="31"/>
                  </a:cxn>
                  <a:cxn ang="0">
                    <a:pos x="102" y="39"/>
                  </a:cxn>
                  <a:cxn ang="0">
                    <a:pos x="65" y="145"/>
                  </a:cxn>
                  <a:cxn ang="0">
                    <a:pos x="62" y="151"/>
                  </a:cxn>
                  <a:cxn ang="0">
                    <a:pos x="56" y="156"/>
                  </a:cxn>
                  <a:cxn ang="0">
                    <a:pos x="49" y="160"/>
                  </a:cxn>
                  <a:cxn ang="0">
                    <a:pos x="42" y="161"/>
                  </a:cxn>
                  <a:cxn ang="0">
                    <a:pos x="35" y="160"/>
                  </a:cxn>
                  <a:cxn ang="0">
                    <a:pos x="16" y="153"/>
                  </a:cxn>
                  <a:cxn ang="0">
                    <a:pos x="9" y="149"/>
                  </a:cxn>
                  <a:cxn ang="0">
                    <a:pos x="4" y="144"/>
                  </a:cxn>
                  <a:cxn ang="0">
                    <a:pos x="1" y="138"/>
                  </a:cxn>
                  <a:cxn ang="0">
                    <a:pos x="0" y="131"/>
                  </a:cxn>
                  <a:cxn ang="0">
                    <a:pos x="1" y="123"/>
                  </a:cxn>
                  <a:cxn ang="0">
                    <a:pos x="39" y="16"/>
                  </a:cxn>
                  <a:cxn ang="0">
                    <a:pos x="42" y="10"/>
                  </a:cxn>
                  <a:cxn ang="0">
                    <a:pos x="48" y="5"/>
                  </a:cxn>
                  <a:cxn ang="0">
                    <a:pos x="54" y="2"/>
                  </a:cxn>
                  <a:cxn ang="0">
                    <a:pos x="61" y="0"/>
                  </a:cxn>
                </a:cxnLst>
                <a:rect l="0" t="0" r="r" b="b"/>
                <a:pathLst>
                  <a:path w="103" h="161">
                    <a:moveTo>
                      <a:pt x="61" y="0"/>
                    </a:moveTo>
                    <a:lnTo>
                      <a:pt x="69" y="2"/>
                    </a:lnTo>
                    <a:lnTo>
                      <a:pt x="88" y="9"/>
                    </a:lnTo>
                    <a:lnTo>
                      <a:pt x="94" y="12"/>
                    </a:lnTo>
                    <a:lnTo>
                      <a:pt x="99" y="18"/>
                    </a:lnTo>
                    <a:lnTo>
                      <a:pt x="102" y="24"/>
                    </a:lnTo>
                    <a:lnTo>
                      <a:pt x="103" y="31"/>
                    </a:lnTo>
                    <a:lnTo>
                      <a:pt x="102" y="39"/>
                    </a:lnTo>
                    <a:lnTo>
                      <a:pt x="65" y="145"/>
                    </a:lnTo>
                    <a:lnTo>
                      <a:pt x="62" y="151"/>
                    </a:lnTo>
                    <a:lnTo>
                      <a:pt x="56" y="156"/>
                    </a:lnTo>
                    <a:lnTo>
                      <a:pt x="49" y="160"/>
                    </a:lnTo>
                    <a:lnTo>
                      <a:pt x="42" y="161"/>
                    </a:lnTo>
                    <a:lnTo>
                      <a:pt x="35" y="160"/>
                    </a:lnTo>
                    <a:lnTo>
                      <a:pt x="16" y="153"/>
                    </a:lnTo>
                    <a:lnTo>
                      <a:pt x="9" y="149"/>
                    </a:lnTo>
                    <a:lnTo>
                      <a:pt x="4" y="144"/>
                    </a:lnTo>
                    <a:lnTo>
                      <a:pt x="1" y="138"/>
                    </a:lnTo>
                    <a:lnTo>
                      <a:pt x="0" y="131"/>
                    </a:lnTo>
                    <a:lnTo>
                      <a:pt x="1" y="123"/>
                    </a:lnTo>
                    <a:lnTo>
                      <a:pt x="39" y="16"/>
                    </a:lnTo>
                    <a:lnTo>
                      <a:pt x="42" y="10"/>
                    </a:lnTo>
                    <a:lnTo>
                      <a:pt x="48" y="5"/>
                    </a:lnTo>
                    <a:lnTo>
                      <a:pt x="54" y="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2"/>
              <p:cNvSpPr>
                <a:spLocks/>
              </p:cNvSpPr>
              <p:nvPr/>
            </p:nvSpPr>
            <p:spPr bwMode="auto">
              <a:xfrm>
                <a:off x="2871788" y="2289176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5"/>
                  </a:cxn>
                  <a:cxn ang="0">
                    <a:pos x="112" y="20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5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69"/>
                  </a:cxn>
                  <a:cxn ang="0">
                    <a:pos x="60" y="173"/>
                  </a:cxn>
                  <a:cxn ang="0">
                    <a:pos x="51" y="174"/>
                  </a:cxn>
                  <a:cxn ang="0">
                    <a:pos x="43" y="173"/>
                  </a:cxn>
                  <a:cxn ang="0">
                    <a:pos x="18" y="164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0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5"/>
                    </a:lnTo>
                    <a:lnTo>
                      <a:pt x="112" y="20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5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69"/>
                    </a:lnTo>
                    <a:lnTo>
                      <a:pt x="60" y="173"/>
                    </a:lnTo>
                    <a:lnTo>
                      <a:pt x="51" y="174"/>
                    </a:lnTo>
                    <a:lnTo>
                      <a:pt x="43" y="173"/>
                    </a:lnTo>
                    <a:lnTo>
                      <a:pt x="18" y="164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0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83"/>
              <p:cNvSpPr>
                <a:spLocks/>
              </p:cNvSpPr>
              <p:nvPr/>
            </p:nvSpPr>
            <p:spPr bwMode="auto">
              <a:xfrm>
                <a:off x="2886076" y="2287588"/>
                <a:ext cx="163513" cy="255588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2"/>
                  </a:cxn>
                  <a:cxn ang="0">
                    <a:pos x="87" y="9"/>
                  </a:cxn>
                  <a:cxn ang="0">
                    <a:pos x="94" y="12"/>
                  </a:cxn>
                  <a:cxn ang="0">
                    <a:pos x="100" y="18"/>
                  </a:cxn>
                  <a:cxn ang="0">
                    <a:pos x="103" y="24"/>
                  </a:cxn>
                  <a:cxn ang="0">
                    <a:pos x="103" y="31"/>
                  </a:cxn>
                  <a:cxn ang="0">
                    <a:pos x="102" y="39"/>
                  </a:cxn>
                  <a:cxn ang="0">
                    <a:pos x="65" y="145"/>
                  </a:cxn>
                  <a:cxn ang="0">
                    <a:pos x="61" y="152"/>
                  </a:cxn>
                  <a:cxn ang="0">
                    <a:pos x="56" y="157"/>
                  </a:cxn>
                  <a:cxn ang="0">
                    <a:pos x="50" y="160"/>
                  </a:cxn>
                  <a:cxn ang="0">
                    <a:pos x="43" y="161"/>
                  </a:cxn>
                  <a:cxn ang="0">
                    <a:pos x="35" y="160"/>
                  </a:cxn>
                  <a:cxn ang="0">
                    <a:pos x="16" y="153"/>
                  </a:cxn>
                  <a:cxn ang="0">
                    <a:pos x="10" y="149"/>
                  </a:cxn>
                  <a:cxn ang="0">
                    <a:pos x="5" y="144"/>
                  </a:cxn>
                  <a:cxn ang="0">
                    <a:pos x="2" y="138"/>
                  </a:cxn>
                  <a:cxn ang="0">
                    <a:pos x="0" y="131"/>
                  </a:cxn>
                  <a:cxn ang="0">
                    <a:pos x="2" y="123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2"/>
                  </a:cxn>
                  <a:cxn ang="0">
                    <a:pos x="61" y="0"/>
                  </a:cxn>
                </a:cxnLst>
                <a:rect l="0" t="0" r="r" b="b"/>
                <a:pathLst>
                  <a:path w="103" h="161">
                    <a:moveTo>
                      <a:pt x="61" y="0"/>
                    </a:moveTo>
                    <a:lnTo>
                      <a:pt x="68" y="2"/>
                    </a:lnTo>
                    <a:lnTo>
                      <a:pt x="87" y="9"/>
                    </a:lnTo>
                    <a:lnTo>
                      <a:pt x="94" y="12"/>
                    </a:lnTo>
                    <a:lnTo>
                      <a:pt x="100" y="18"/>
                    </a:lnTo>
                    <a:lnTo>
                      <a:pt x="103" y="24"/>
                    </a:lnTo>
                    <a:lnTo>
                      <a:pt x="103" y="31"/>
                    </a:lnTo>
                    <a:lnTo>
                      <a:pt x="102" y="39"/>
                    </a:lnTo>
                    <a:lnTo>
                      <a:pt x="65" y="145"/>
                    </a:lnTo>
                    <a:lnTo>
                      <a:pt x="61" y="152"/>
                    </a:lnTo>
                    <a:lnTo>
                      <a:pt x="56" y="157"/>
                    </a:lnTo>
                    <a:lnTo>
                      <a:pt x="50" y="160"/>
                    </a:lnTo>
                    <a:lnTo>
                      <a:pt x="43" y="161"/>
                    </a:lnTo>
                    <a:lnTo>
                      <a:pt x="35" y="160"/>
                    </a:lnTo>
                    <a:lnTo>
                      <a:pt x="16" y="153"/>
                    </a:lnTo>
                    <a:lnTo>
                      <a:pt x="10" y="149"/>
                    </a:lnTo>
                    <a:lnTo>
                      <a:pt x="5" y="144"/>
                    </a:lnTo>
                    <a:lnTo>
                      <a:pt x="2" y="138"/>
                    </a:lnTo>
                    <a:lnTo>
                      <a:pt x="0" y="131"/>
                    </a:lnTo>
                    <a:lnTo>
                      <a:pt x="2" y="123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84"/>
              <p:cNvSpPr>
                <a:spLocks/>
              </p:cNvSpPr>
              <p:nvPr/>
            </p:nvSpPr>
            <p:spPr bwMode="auto">
              <a:xfrm>
                <a:off x="3008313" y="2338388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3" y="19"/>
                  </a:cxn>
                  <a:cxn ang="0">
                    <a:pos x="116" y="27"/>
                  </a:cxn>
                  <a:cxn ang="0">
                    <a:pos x="117" y="35"/>
                  </a:cxn>
                  <a:cxn ang="0">
                    <a:pos x="116" y="43"/>
                  </a:cxn>
                  <a:cxn ang="0">
                    <a:pos x="77" y="155"/>
                  </a:cxn>
                  <a:cxn ang="0">
                    <a:pos x="73" y="163"/>
                  </a:cxn>
                  <a:cxn ang="0">
                    <a:pos x="67" y="168"/>
                  </a:cxn>
                  <a:cxn ang="0">
                    <a:pos x="59" y="172"/>
                  </a:cxn>
                  <a:cxn ang="0">
                    <a:pos x="52" y="173"/>
                  </a:cxn>
                  <a:cxn ang="0">
                    <a:pos x="44" y="171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5" y="153"/>
                  </a:cxn>
                  <a:cxn ang="0">
                    <a:pos x="1" y="145"/>
                  </a:cxn>
                  <a:cxn ang="0">
                    <a:pos x="0" y="137"/>
                  </a:cxn>
                  <a:cxn ang="0">
                    <a:pos x="2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8" y="0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3" y="19"/>
                    </a:lnTo>
                    <a:lnTo>
                      <a:pt x="116" y="27"/>
                    </a:lnTo>
                    <a:lnTo>
                      <a:pt x="117" y="35"/>
                    </a:lnTo>
                    <a:lnTo>
                      <a:pt x="116" y="43"/>
                    </a:lnTo>
                    <a:lnTo>
                      <a:pt x="77" y="155"/>
                    </a:lnTo>
                    <a:lnTo>
                      <a:pt x="73" y="163"/>
                    </a:lnTo>
                    <a:lnTo>
                      <a:pt x="67" y="168"/>
                    </a:lnTo>
                    <a:lnTo>
                      <a:pt x="59" y="172"/>
                    </a:lnTo>
                    <a:lnTo>
                      <a:pt x="52" y="173"/>
                    </a:lnTo>
                    <a:lnTo>
                      <a:pt x="44" y="171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5" y="153"/>
                    </a:lnTo>
                    <a:lnTo>
                      <a:pt x="1" y="145"/>
                    </a:lnTo>
                    <a:lnTo>
                      <a:pt x="0" y="137"/>
                    </a:lnTo>
                    <a:lnTo>
                      <a:pt x="2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8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85"/>
              <p:cNvSpPr>
                <a:spLocks/>
              </p:cNvSpPr>
              <p:nvPr/>
            </p:nvSpPr>
            <p:spPr bwMode="auto">
              <a:xfrm>
                <a:off x="3024188" y="2335213"/>
                <a:ext cx="163513" cy="25558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2"/>
                  </a:cxn>
                  <a:cxn ang="0">
                    <a:pos x="87" y="9"/>
                  </a:cxn>
                  <a:cxn ang="0">
                    <a:pos x="93" y="12"/>
                  </a:cxn>
                  <a:cxn ang="0">
                    <a:pos x="98" y="17"/>
                  </a:cxn>
                  <a:cxn ang="0">
                    <a:pos x="102" y="24"/>
                  </a:cxn>
                  <a:cxn ang="0">
                    <a:pos x="103" y="31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2"/>
                  </a:cxn>
                  <a:cxn ang="0">
                    <a:pos x="56" y="157"/>
                  </a:cxn>
                  <a:cxn ang="0">
                    <a:pos x="49" y="160"/>
                  </a:cxn>
                  <a:cxn ang="0">
                    <a:pos x="42" y="161"/>
                  </a:cxn>
                  <a:cxn ang="0">
                    <a:pos x="35" y="159"/>
                  </a:cxn>
                  <a:cxn ang="0">
                    <a:pos x="15" y="153"/>
                  </a:cxn>
                  <a:cxn ang="0">
                    <a:pos x="9" y="149"/>
                  </a:cxn>
                  <a:cxn ang="0">
                    <a:pos x="4" y="144"/>
                  </a:cxn>
                  <a:cxn ang="0">
                    <a:pos x="0" y="138"/>
                  </a:cxn>
                  <a:cxn ang="0">
                    <a:pos x="0" y="131"/>
                  </a:cxn>
                  <a:cxn ang="0">
                    <a:pos x="1" y="123"/>
                  </a:cxn>
                  <a:cxn ang="0">
                    <a:pos x="38" y="16"/>
                  </a:cxn>
                  <a:cxn ang="0">
                    <a:pos x="41" y="10"/>
                  </a:cxn>
                  <a:cxn ang="0">
                    <a:pos x="47" y="5"/>
                  </a:cxn>
                  <a:cxn ang="0">
                    <a:pos x="53" y="2"/>
                  </a:cxn>
                  <a:cxn ang="0">
                    <a:pos x="60" y="0"/>
                  </a:cxn>
                </a:cxnLst>
                <a:rect l="0" t="0" r="r" b="b"/>
                <a:pathLst>
                  <a:path w="103" h="161">
                    <a:moveTo>
                      <a:pt x="60" y="0"/>
                    </a:moveTo>
                    <a:lnTo>
                      <a:pt x="68" y="2"/>
                    </a:lnTo>
                    <a:lnTo>
                      <a:pt x="87" y="9"/>
                    </a:lnTo>
                    <a:lnTo>
                      <a:pt x="93" y="12"/>
                    </a:lnTo>
                    <a:lnTo>
                      <a:pt x="98" y="17"/>
                    </a:lnTo>
                    <a:lnTo>
                      <a:pt x="102" y="24"/>
                    </a:lnTo>
                    <a:lnTo>
                      <a:pt x="103" y="31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2"/>
                    </a:lnTo>
                    <a:lnTo>
                      <a:pt x="56" y="157"/>
                    </a:lnTo>
                    <a:lnTo>
                      <a:pt x="49" y="160"/>
                    </a:lnTo>
                    <a:lnTo>
                      <a:pt x="42" y="161"/>
                    </a:lnTo>
                    <a:lnTo>
                      <a:pt x="35" y="159"/>
                    </a:lnTo>
                    <a:lnTo>
                      <a:pt x="15" y="153"/>
                    </a:lnTo>
                    <a:lnTo>
                      <a:pt x="9" y="149"/>
                    </a:lnTo>
                    <a:lnTo>
                      <a:pt x="4" y="144"/>
                    </a:lnTo>
                    <a:lnTo>
                      <a:pt x="0" y="138"/>
                    </a:lnTo>
                    <a:lnTo>
                      <a:pt x="0" y="131"/>
                    </a:lnTo>
                    <a:lnTo>
                      <a:pt x="1" y="123"/>
                    </a:lnTo>
                    <a:lnTo>
                      <a:pt x="38" y="16"/>
                    </a:lnTo>
                    <a:lnTo>
                      <a:pt x="41" y="10"/>
                    </a:lnTo>
                    <a:lnTo>
                      <a:pt x="47" y="5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86"/>
              <p:cNvSpPr>
                <a:spLocks/>
              </p:cNvSpPr>
              <p:nvPr/>
            </p:nvSpPr>
            <p:spPr bwMode="auto">
              <a:xfrm>
                <a:off x="3144838" y="238442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2"/>
                  </a:cxn>
                  <a:cxn ang="0">
                    <a:pos x="100" y="11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7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8" y="169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60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5" y="11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2"/>
                    </a:lnTo>
                    <a:lnTo>
                      <a:pt x="100" y="11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7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8" y="169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60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5" y="11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87"/>
              <p:cNvSpPr>
                <a:spLocks/>
              </p:cNvSpPr>
              <p:nvPr/>
            </p:nvSpPr>
            <p:spPr bwMode="auto">
              <a:xfrm>
                <a:off x="3160713" y="238442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7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1" y="37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8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0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7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1" y="37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8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88"/>
              <p:cNvSpPr>
                <a:spLocks/>
              </p:cNvSpPr>
              <p:nvPr/>
            </p:nvSpPr>
            <p:spPr bwMode="auto">
              <a:xfrm>
                <a:off x="3282951" y="2432051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2"/>
                  </a:cxn>
                  <a:cxn ang="0">
                    <a:pos x="99" y="11"/>
                  </a:cxn>
                  <a:cxn ang="0">
                    <a:pos x="106" y="14"/>
                  </a:cxn>
                  <a:cxn ang="0">
                    <a:pos x="112" y="20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7" y="156"/>
                  </a:cxn>
                  <a:cxn ang="0">
                    <a:pos x="72" y="163"/>
                  </a:cxn>
                  <a:cxn ang="0">
                    <a:pos x="66" y="169"/>
                  </a:cxn>
                  <a:cxn ang="0">
                    <a:pos x="59" y="173"/>
                  </a:cxn>
                  <a:cxn ang="0">
                    <a:pos x="51" y="174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60"/>
                  </a:cxn>
                  <a:cxn ang="0">
                    <a:pos x="4" y="154"/>
                  </a:cxn>
                  <a:cxn ang="0">
                    <a:pos x="0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3" y="11"/>
                  </a:cxn>
                  <a:cxn ang="0">
                    <a:pos x="49" y="5"/>
                  </a:cxn>
                  <a:cxn ang="0">
                    <a:pos x="57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3" y="2"/>
                    </a:lnTo>
                    <a:lnTo>
                      <a:pt x="99" y="11"/>
                    </a:lnTo>
                    <a:lnTo>
                      <a:pt x="106" y="14"/>
                    </a:lnTo>
                    <a:lnTo>
                      <a:pt x="112" y="20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7" y="156"/>
                    </a:lnTo>
                    <a:lnTo>
                      <a:pt x="72" y="163"/>
                    </a:lnTo>
                    <a:lnTo>
                      <a:pt x="66" y="169"/>
                    </a:lnTo>
                    <a:lnTo>
                      <a:pt x="59" y="173"/>
                    </a:lnTo>
                    <a:lnTo>
                      <a:pt x="51" y="174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60"/>
                    </a:lnTo>
                    <a:lnTo>
                      <a:pt x="4" y="154"/>
                    </a:lnTo>
                    <a:lnTo>
                      <a:pt x="0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3" y="11"/>
                    </a:lnTo>
                    <a:lnTo>
                      <a:pt x="49" y="5"/>
                    </a:lnTo>
                    <a:lnTo>
                      <a:pt x="57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89"/>
              <p:cNvSpPr>
                <a:spLocks/>
              </p:cNvSpPr>
              <p:nvPr/>
            </p:nvSpPr>
            <p:spPr bwMode="auto">
              <a:xfrm>
                <a:off x="3297238" y="2432051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7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7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8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0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7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7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8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90"/>
              <p:cNvSpPr>
                <a:spLocks/>
              </p:cNvSpPr>
              <p:nvPr/>
            </p:nvSpPr>
            <p:spPr bwMode="auto">
              <a:xfrm>
                <a:off x="3417888" y="2479676"/>
                <a:ext cx="187325" cy="274638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75" y="2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7" y="28"/>
                  </a:cxn>
                  <a:cxn ang="0">
                    <a:pos x="118" y="36"/>
                  </a:cxn>
                  <a:cxn ang="0">
                    <a:pos x="117" y="44"/>
                  </a:cxn>
                  <a:cxn ang="0">
                    <a:pos x="78" y="156"/>
                  </a:cxn>
                  <a:cxn ang="0">
                    <a:pos x="74" y="163"/>
                  </a:cxn>
                  <a:cxn ang="0">
                    <a:pos x="68" y="169"/>
                  </a:cxn>
                  <a:cxn ang="0">
                    <a:pos x="60" y="173"/>
                  </a:cxn>
                  <a:cxn ang="0">
                    <a:pos x="52" y="173"/>
                  </a:cxn>
                  <a:cxn ang="0">
                    <a:pos x="44" y="172"/>
                  </a:cxn>
                  <a:cxn ang="0">
                    <a:pos x="18" y="163"/>
                  </a:cxn>
                  <a:cxn ang="0">
                    <a:pos x="11" y="159"/>
                  </a:cxn>
                  <a:cxn ang="0">
                    <a:pos x="5" y="154"/>
                  </a:cxn>
                  <a:cxn ang="0">
                    <a:pos x="2" y="146"/>
                  </a:cxn>
                  <a:cxn ang="0">
                    <a:pos x="0" y="138"/>
                  </a:cxn>
                  <a:cxn ang="0">
                    <a:pos x="2" y="130"/>
                  </a:cxn>
                  <a:cxn ang="0">
                    <a:pos x="41" y="18"/>
                  </a:cxn>
                  <a:cxn ang="0">
                    <a:pos x="45" y="10"/>
                  </a:cxn>
                  <a:cxn ang="0">
                    <a:pos x="51" y="5"/>
                  </a:cxn>
                  <a:cxn ang="0">
                    <a:pos x="58" y="1"/>
                  </a:cxn>
                  <a:cxn ang="0">
                    <a:pos x="67" y="0"/>
                  </a:cxn>
                </a:cxnLst>
                <a:rect l="0" t="0" r="r" b="b"/>
                <a:pathLst>
                  <a:path w="118" h="173">
                    <a:moveTo>
                      <a:pt x="67" y="0"/>
                    </a:moveTo>
                    <a:lnTo>
                      <a:pt x="75" y="2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7" y="28"/>
                    </a:lnTo>
                    <a:lnTo>
                      <a:pt x="118" y="36"/>
                    </a:lnTo>
                    <a:lnTo>
                      <a:pt x="117" y="44"/>
                    </a:lnTo>
                    <a:lnTo>
                      <a:pt x="78" y="156"/>
                    </a:lnTo>
                    <a:lnTo>
                      <a:pt x="74" y="163"/>
                    </a:lnTo>
                    <a:lnTo>
                      <a:pt x="68" y="169"/>
                    </a:lnTo>
                    <a:lnTo>
                      <a:pt x="60" y="173"/>
                    </a:lnTo>
                    <a:lnTo>
                      <a:pt x="52" y="173"/>
                    </a:lnTo>
                    <a:lnTo>
                      <a:pt x="44" y="172"/>
                    </a:lnTo>
                    <a:lnTo>
                      <a:pt x="18" y="163"/>
                    </a:lnTo>
                    <a:lnTo>
                      <a:pt x="11" y="159"/>
                    </a:lnTo>
                    <a:lnTo>
                      <a:pt x="5" y="154"/>
                    </a:lnTo>
                    <a:lnTo>
                      <a:pt x="2" y="146"/>
                    </a:lnTo>
                    <a:lnTo>
                      <a:pt x="0" y="138"/>
                    </a:lnTo>
                    <a:lnTo>
                      <a:pt x="2" y="130"/>
                    </a:lnTo>
                    <a:lnTo>
                      <a:pt x="41" y="18"/>
                    </a:lnTo>
                    <a:lnTo>
                      <a:pt x="45" y="10"/>
                    </a:lnTo>
                    <a:lnTo>
                      <a:pt x="51" y="5"/>
                    </a:lnTo>
                    <a:lnTo>
                      <a:pt x="58" y="1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91"/>
              <p:cNvSpPr>
                <a:spLocks/>
              </p:cNvSpPr>
              <p:nvPr/>
            </p:nvSpPr>
            <p:spPr bwMode="auto">
              <a:xfrm>
                <a:off x="3433763" y="2479676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1"/>
                  </a:cxn>
                  <a:cxn ang="0">
                    <a:pos x="88" y="7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7"/>
                  </a:cxn>
                  <a:cxn ang="0">
                    <a:pos x="65" y="144"/>
                  </a:cxn>
                  <a:cxn ang="0">
                    <a:pos x="62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9" y="16"/>
                  </a:cxn>
                  <a:cxn ang="0">
                    <a:pos x="42" y="9"/>
                  </a:cxn>
                  <a:cxn ang="0">
                    <a:pos x="47" y="3"/>
                  </a:cxn>
                  <a:cxn ang="0">
                    <a:pos x="54" y="0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9" y="1"/>
                    </a:lnTo>
                    <a:lnTo>
                      <a:pt x="88" y="7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7"/>
                    </a:lnTo>
                    <a:lnTo>
                      <a:pt x="65" y="144"/>
                    </a:lnTo>
                    <a:lnTo>
                      <a:pt x="62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9" y="16"/>
                    </a:lnTo>
                    <a:lnTo>
                      <a:pt x="42" y="9"/>
                    </a:lnTo>
                    <a:lnTo>
                      <a:pt x="47" y="3"/>
                    </a:lnTo>
                    <a:lnTo>
                      <a:pt x="54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92"/>
              <p:cNvSpPr>
                <a:spLocks/>
              </p:cNvSpPr>
              <p:nvPr/>
            </p:nvSpPr>
            <p:spPr bwMode="auto">
              <a:xfrm>
                <a:off x="2597151" y="219392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7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4" y="164"/>
                  </a:cxn>
                  <a:cxn ang="0">
                    <a:pos x="67" y="169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4" y="173"/>
                  </a:cxn>
                  <a:cxn ang="0">
                    <a:pos x="18" y="164"/>
                  </a:cxn>
                  <a:cxn ang="0">
                    <a:pos x="11" y="159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2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7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4" y="164"/>
                    </a:lnTo>
                    <a:lnTo>
                      <a:pt x="67" y="169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4" y="173"/>
                    </a:lnTo>
                    <a:lnTo>
                      <a:pt x="18" y="164"/>
                    </a:lnTo>
                    <a:lnTo>
                      <a:pt x="11" y="159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2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93"/>
              <p:cNvSpPr>
                <a:spLocks/>
              </p:cNvSpPr>
              <p:nvPr/>
            </p:nvSpPr>
            <p:spPr bwMode="auto">
              <a:xfrm>
                <a:off x="2613026" y="219392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1"/>
                  </a:cxn>
                  <a:cxn ang="0">
                    <a:pos x="99" y="16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0"/>
                  </a:cxn>
                  <a:cxn ang="0">
                    <a:pos x="56" y="155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1"/>
                    </a:lnTo>
                    <a:lnTo>
                      <a:pt x="99" y="16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0"/>
                    </a:lnTo>
                    <a:lnTo>
                      <a:pt x="56" y="155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ED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94"/>
              <p:cNvSpPr>
                <a:spLocks/>
              </p:cNvSpPr>
              <p:nvPr/>
            </p:nvSpPr>
            <p:spPr bwMode="auto">
              <a:xfrm>
                <a:off x="1901826" y="2312988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3" y="19"/>
                  </a:cxn>
                  <a:cxn ang="0">
                    <a:pos x="117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8" y="168"/>
                  </a:cxn>
                  <a:cxn ang="0">
                    <a:pos x="60" y="172"/>
                  </a:cxn>
                  <a:cxn ang="0">
                    <a:pos x="52" y="173"/>
                  </a:cxn>
                  <a:cxn ang="0">
                    <a:pos x="44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5" y="153"/>
                  </a:cxn>
                  <a:cxn ang="0">
                    <a:pos x="1" y="145"/>
                  </a:cxn>
                  <a:cxn ang="0">
                    <a:pos x="0" y="137"/>
                  </a:cxn>
                  <a:cxn ang="0">
                    <a:pos x="2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0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3" y="19"/>
                    </a:lnTo>
                    <a:lnTo>
                      <a:pt x="117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8" y="168"/>
                    </a:lnTo>
                    <a:lnTo>
                      <a:pt x="60" y="172"/>
                    </a:lnTo>
                    <a:lnTo>
                      <a:pt x="52" y="173"/>
                    </a:lnTo>
                    <a:lnTo>
                      <a:pt x="44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5" y="153"/>
                    </a:lnTo>
                    <a:lnTo>
                      <a:pt x="1" y="145"/>
                    </a:lnTo>
                    <a:lnTo>
                      <a:pt x="0" y="137"/>
                    </a:lnTo>
                    <a:lnTo>
                      <a:pt x="2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95"/>
              <p:cNvSpPr>
                <a:spLocks/>
              </p:cNvSpPr>
              <p:nvPr/>
            </p:nvSpPr>
            <p:spPr bwMode="auto">
              <a:xfrm>
                <a:off x="1917701" y="2311401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1"/>
                  </a:cxn>
                  <a:cxn ang="0">
                    <a:pos x="98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1"/>
                    </a:lnTo>
                    <a:lnTo>
                      <a:pt x="98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96"/>
              <p:cNvSpPr>
                <a:spLocks/>
              </p:cNvSpPr>
              <p:nvPr/>
            </p:nvSpPr>
            <p:spPr bwMode="auto">
              <a:xfrm>
                <a:off x="2039938" y="2360613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2" y="20"/>
                  </a:cxn>
                  <a:cxn ang="0">
                    <a:pos x="115" y="27"/>
                  </a:cxn>
                  <a:cxn ang="0">
                    <a:pos x="117" y="35"/>
                  </a:cxn>
                  <a:cxn ang="0">
                    <a:pos x="115" y="43"/>
                  </a:cxn>
                  <a:cxn ang="0">
                    <a:pos x="77" y="156"/>
                  </a:cxn>
                  <a:cxn ang="0">
                    <a:pos x="72" y="163"/>
                  </a:cxn>
                  <a:cxn ang="0">
                    <a:pos x="67" y="168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1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0" y="145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49" y="4"/>
                  </a:cxn>
                  <a:cxn ang="0">
                    <a:pos x="57" y="0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2" y="20"/>
                    </a:lnTo>
                    <a:lnTo>
                      <a:pt x="115" y="27"/>
                    </a:lnTo>
                    <a:lnTo>
                      <a:pt x="117" y="35"/>
                    </a:lnTo>
                    <a:lnTo>
                      <a:pt x="115" y="43"/>
                    </a:lnTo>
                    <a:lnTo>
                      <a:pt x="77" y="156"/>
                    </a:lnTo>
                    <a:lnTo>
                      <a:pt x="72" y="163"/>
                    </a:lnTo>
                    <a:lnTo>
                      <a:pt x="67" y="168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1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0" y="145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49" y="4"/>
                    </a:lnTo>
                    <a:lnTo>
                      <a:pt x="5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97"/>
              <p:cNvSpPr>
                <a:spLocks/>
              </p:cNvSpPr>
              <p:nvPr/>
            </p:nvSpPr>
            <p:spPr bwMode="auto">
              <a:xfrm>
                <a:off x="2054226" y="2359026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7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2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7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2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98"/>
              <p:cNvSpPr>
                <a:spLocks/>
              </p:cNvSpPr>
              <p:nvPr/>
            </p:nvSpPr>
            <p:spPr bwMode="auto">
              <a:xfrm>
                <a:off x="2176463" y="2406651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2"/>
                  </a:cxn>
                  <a:cxn ang="0">
                    <a:pos x="99" y="11"/>
                  </a:cxn>
                  <a:cxn ang="0">
                    <a:pos x="106" y="15"/>
                  </a:cxn>
                  <a:cxn ang="0">
                    <a:pos x="112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3"/>
                  </a:cxn>
                  <a:cxn ang="0">
                    <a:pos x="51" y="174"/>
                  </a:cxn>
                  <a:cxn ang="0">
                    <a:pos x="43" y="173"/>
                  </a:cxn>
                  <a:cxn ang="0">
                    <a:pos x="17" y="164"/>
                  </a:cxn>
                  <a:cxn ang="0">
                    <a:pos x="10" y="160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7" y="2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3" y="2"/>
                    </a:lnTo>
                    <a:lnTo>
                      <a:pt x="99" y="11"/>
                    </a:lnTo>
                    <a:lnTo>
                      <a:pt x="106" y="15"/>
                    </a:lnTo>
                    <a:lnTo>
                      <a:pt x="112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3"/>
                    </a:lnTo>
                    <a:lnTo>
                      <a:pt x="51" y="174"/>
                    </a:lnTo>
                    <a:lnTo>
                      <a:pt x="43" y="173"/>
                    </a:lnTo>
                    <a:lnTo>
                      <a:pt x="17" y="164"/>
                    </a:lnTo>
                    <a:lnTo>
                      <a:pt x="10" y="160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7" y="2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99"/>
              <p:cNvSpPr>
                <a:spLocks/>
              </p:cNvSpPr>
              <p:nvPr/>
            </p:nvSpPr>
            <p:spPr bwMode="auto">
              <a:xfrm>
                <a:off x="2190751" y="2406651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1"/>
                  </a:cxn>
                  <a:cxn ang="0">
                    <a:pos x="99" y="16"/>
                  </a:cxn>
                  <a:cxn ang="0">
                    <a:pos x="103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4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1"/>
                    </a:lnTo>
                    <a:lnTo>
                      <a:pt x="99" y="16"/>
                    </a:lnTo>
                    <a:lnTo>
                      <a:pt x="103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4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00"/>
              <p:cNvSpPr>
                <a:spLocks/>
              </p:cNvSpPr>
              <p:nvPr/>
            </p:nvSpPr>
            <p:spPr bwMode="auto">
              <a:xfrm>
                <a:off x="2449513" y="2501901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2"/>
                  </a:cxn>
                  <a:cxn ang="0">
                    <a:pos x="100" y="11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8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60" y="173"/>
                  </a:cxn>
                  <a:cxn ang="0">
                    <a:pos x="51" y="174"/>
                  </a:cxn>
                  <a:cxn ang="0">
                    <a:pos x="43" y="173"/>
                  </a:cxn>
                  <a:cxn ang="0">
                    <a:pos x="18" y="164"/>
                  </a:cxn>
                  <a:cxn ang="0">
                    <a:pos x="10" y="159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8" y="2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4" y="2"/>
                    </a:lnTo>
                    <a:lnTo>
                      <a:pt x="100" y="11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8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60" y="173"/>
                    </a:lnTo>
                    <a:lnTo>
                      <a:pt x="51" y="174"/>
                    </a:lnTo>
                    <a:lnTo>
                      <a:pt x="43" y="173"/>
                    </a:lnTo>
                    <a:lnTo>
                      <a:pt x="18" y="164"/>
                    </a:lnTo>
                    <a:lnTo>
                      <a:pt x="10" y="159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8" y="2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01"/>
              <p:cNvSpPr>
                <a:spLocks/>
              </p:cNvSpPr>
              <p:nvPr/>
            </p:nvSpPr>
            <p:spPr bwMode="auto">
              <a:xfrm>
                <a:off x="2463801" y="2501901"/>
                <a:ext cx="165100" cy="254000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69" y="1"/>
                  </a:cxn>
                  <a:cxn ang="0">
                    <a:pos x="88" y="8"/>
                  </a:cxn>
                  <a:cxn ang="0">
                    <a:pos x="95" y="11"/>
                  </a:cxn>
                  <a:cxn ang="0">
                    <a:pos x="100" y="17"/>
                  </a:cxn>
                  <a:cxn ang="0">
                    <a:pos x="103" y="23"/>
                  </a:cxn>
                  <a:cxn ang="0">
                    <a:pos x="104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2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4"/>
                  </a:cxn>
                  <a:cxn ang="0">
                    <a:pos x="2" y="137"/>
                  </a:cxn>
                  <a:cxn ang="0">
                    <a:pos x="0" y="130"/>
                  </a:cxn>
                  <a:cxn ang="0">
                    <a:pos x="2" y="123"/>
                  </a:cxn>
                  <a:cxn ang="0">
                    <a:pos x="39" y="16"/>
                  </a:cxn>
                  <a:cxn ang="0">
                    <a:pos x="42" y="9"/>
                  </a:cxn>
                  <a:cxn ang="0">
                    <a:pos x="48" y="4"/>
                  </a:cxn>
                  <a:cxn ang="0">
                    <a:pos x="55" y="1"/>
                  </a:cxn>
                  <a:cxn ang="0">
                    <a:pos x="62" y="0"/>
                  </a:cxn>
                </a:cxnLst>
                <a:rect l="0" t="0" r="r" b="b"/>
                <a:pathLst>
                  <a:path w="104" h="160">
                    <a:moveTo>
                      <a:pt x="62" y="0"/>
                    </a:moveTo>
                    <a:lnTo>
                      <a:pt x="69" y="1"/>
                    </a:lnTo>
                    <a:lnTo>
                      <a:pt x="88" y="8"/>
                    </a:lnTo>
                    <a:lnTo>
                      <a:pt x="95" y="11"/>
                    </a:lnTo>
                    <a:lnTo>
                      <a:pt x="100" y="17"/>
                    </a:lnTo>
                    <a:lnTo>
                      <a:pt x="103" y="23"/>
                    </a:lnTo>
                    <a:lnTo>
                      <a:pt x="104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2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4"/>
                    </a:lnTo>
                    <a:lnTo>
                      <a:pt x="2" y="137"/>
                    </a:lnTo>
                    <a:lnTo>
                      <a:pt x="0" y="130"/>
                    </a:lnTo>
                    <a:lnTo>
                      <a:pt x="2" y="123"/>
                    </a:lnTo>
                    <a:lnTo>
                      <a:pt x="39" y="16"/>
                    </a:lnTo>
                    <a:lnTo>
                      <a:pt x="42" y="9"/>
                    </a:lnTo>
                    <a:lnTo>
                      <a:pt x="48" y="4"/>
                    </a:lnTo>
                    <a:lnTo>
                      <a:pt x="55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02"/>
              <p:cNvSpPr>
                <a:spLocks/>
              </p:cNvSpPr>
              <p:nvPr/>
            </p:nvSpPr>
            <p:spPr bwMode="auto">
              <a:xfrm>
                <a:off x="2586038" y="254952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2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7" y="28"/>
                  </a:cxn>
                  <a:cxn ang="0">
                    <a:pos x="117" y="37"/>
                  </a:cxn>
                  <a:cxn ang="0">
                    <a:pos x="116" y="45"/>
                  </a:cxn>
                  <a:cxn ang="0">
                    <a:pos x="77" y="156"/>
                  </a:cxn>
                  <a:cxn ang="0">
                    <a:pos x="74" y="164"/>
                  </a:cxn>
                  <a:cxn ang="0">
                    <a:pos x="68" y="170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4" y="173"/>
                  </a:cxn>
                  <a:cxn ang="0">
                    <a:pos x="18" y="164"/>
                  </a:cxn>
                  <a:cxn ang="0">
                    <a:pos x="11" y="159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2" y="130"/>
                  </a:cxn>
                  <a:cxn ang="0">
                    <a:pos x="41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8" y="2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2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7" y="28"/>
                    </a:lnTo>
                    <a:lnTo>
                      <a:pt x="117" y="37"/>
                    </a:lnTo>
                    <a:lnTo>
                      <a:pt x="116" y="45"/>
                    </a:lnTo>
                    <a:lnTo>
                      <a:pt x="77" y="156"/>
                    </a:lnTo>
                    <a:lnTo>
                      <a:pt x="74" y="164"/>
                    </a:lnTo>
                    <a:lnTo>
                      <a:pt x="68" y="170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4" y="173"/>
                    </a:lnTo>
                    <a:lnTo>
                      <a:pt x="18" y="164"/>
                    </a:lnTo>
                    <a:lnTo>
                      <a:pt x="11" y="159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2" y="130"/>
                    </a:lnTo>
                    <a:lnTo>
                      <a:pt x="41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8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03"/>
              <p:cNvSpPr>
                <a:spLocks/>
              </p:cNvSpPr>
              <p:nvPr/>
            </p:nvSpPr>
            <p:spPr bwMode="auto">
              <a:xfrm>
                <a:off x="2601913" y="254952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04"/>
              <p:cNvSpPr>
                <a:spLocks/>
              </p:cNvSpPr>
              <p:nvPr/>
            </p:nvSpPr>
            <p:spPr bwMode="auto">
              <a:xfrm>
                <a:off x="2722563" y="2598738"/>
                <a:ext cx="187325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5" y="1"/>
                  </a:cxn>
                  <a:cxn ang="0">
                    <a:pos x="100" y="10"/>
                  </a:cxn>
                  <a:cxn ang="0">
                    <a:pos x="108" y="14"/>
                  </a:cxn>
                  <a:cxn ang="0">
                    <a:pos x="113" y="20"/>
                  </a:cxn>
                  <a:cxn ang="0">
                    <a:pos x="117" y="27"/>
                  </a:cxn>
                  <a:cxn ang="0">
                    <a:pos x="118" y="35"/>
                  </a:cxn>
                  <a:cxn ang="0">
                    <a:pos x="117" y="44"/>
                  </a:cxn>
                  <a:cxn ang="0">
                    <a:pos x="78" y="155"/>
                  </a:cxn>
                  <a:cxn ang="0">
                    <a:pos x="73" y="163"/>
                  </a:cxn>
                  <a:cxn ang="0">
                    <a:pos x="68" y="168"/>
                  </a:cxn>
                  <a:cxn ang="0">
                    <a:pos x="60" y="172"/>
                  </a:cxn>
                  <a:cxn ang="0">
                    <a:pos x="52" y="173"/>
                  </a:cxn>
                  <a:cxn ang="0">
                    <a:pos x="44" y="172"/>
                  </a:cxn>
                  <a:cxn ang="0">
                    <a:pos x="18" y="163"/>
                  </a:cxn>
                  <a:cxn ang="0">
                    <a:pos x="11" y="158"/>
                  </a:cxn>
                  <a:cxn ang="0">
                    <a:pos x="5" y="153"/>
                  </a:cxn>
                  <a:cxn ang="0">
                    <a:pos x="2" y="145"/>
                  </a:cxn>
                  <a:cxn ang="0">
                    <a:pos x="0" y="137"/>
                  </a:cxn>
                  <a:cxn ang="0">
                    <a:pos x="2" y="129"/>
                  </a:cxn>
                  <a:cxn ang="0">
                    <a:pos x="40" y="17"/>
                  </a:cxn>
                  <a:cxn ang="0">
                    <a:pos x="45" y="10"/>
                  </a:cxn>
                  <a:cxn ang="0">
                    <a:pos x="51" y="4"/>
                  </a:cxn>
                  <a:cxn ang="0">
                    <a:pos x="58" y="0"/>
                  </a:cxn>
                  <a:cxn ang="0">
                    <a:pos x="66" y="0"/>
                  </a:cxn>
                </a:cxnLst>
                <a:rect l="0" t="0" r="r" b="b"/>
                <a:pathLst>
                  <a:path w="118" h="173">
                    <a:moveTo>
                      <a:pt x="66" y="0"/>
                    </a:moveTo>
                    <a:lnTo>
                      <a:pt x="75" y="1"/>
                    </a:lnTo>
                    <a:lnTo>
                      <a:pt x="100" y="10"/>
                    </a:lnTo>
                    <a:lnTo>
                      <a:pt x="108" y="14"/>
                    </a:lnTo>
                    <a:lnTo>
                      <a:pt x="113" y="20"/>
                    </a:lnTo>
                    <a:lnTo>
                      <a:pt x="117" y="27"/>
                    </a:lnTo>
                    <a:lnTo>
                      <a:pt x="118" y="35"/>
                    </a:lnTo>
                    <a:lnTo>
                      <a:pt x="117" y="44"/>
                    </a:lnTo>
                    <a:lnTo>
                      <a:pt x="78" y="155"/>
                    </a:lnTo>
                    <a:lnTo>
                      <a:pt x="73" y="163"/>
                    </a:lnTo>
                    <a:lnTo>
                      <a:pt x="68" y="168"/>
                    </a:lnTo>
                    <a:lnTo>
                      <a:pt x="60" y="172"/>
                    </a:lnTo>
                    <a:lnTo>
                      <a:pt x="52" y="173"/>
                    </a:lnTo>
                    <a:lnTo>
                      <a:pt x="44" y="172"/>
                    </a:lnTo>
                    <a:lnTo>
                      <a:pt x="18" y="163"/>
                    </a:lnTo>
                    <a:lnTo>
                      <a:pt x="11" y="158"/>
                    </a:lnTo>
                    <a:lnTo>
                      <a:pt x="5" y="153"/>
                    </a:lnTo>
                    <a:lnTo>
                      <a:pt x="2" y="145"/>
                    </a:lnTo>
                    <a:lnTo>
                      <a:pt x="0" y="137"/>
                    </a:lnTo>
                    <a:lnTo>
                      <a:pt x="2" y="129"/>
                    </a:lnTo>
                    <a:lnTo>
                      <a:pt x="40" y="17"/>
                    </a:lnTo>
                    <a:lnTo>
                      <a:pt x="45" y="10"/>
                    </a:lnTo>
                    <a:lnTo>
                      <a:pt x="51" y="4"/>
                    </a:lnTo>
                    <a:lnTo>
                      <a:pt x="58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105"/>
              <p:cNvSpPr>
                <a:spLocks/>
              </p:cNvSpPr>
              <p:nvPr/>
            </p:nvSpPr>
            <p:spPr bwMode="auto">
              <a:xfrm>
                <a:off x="2738438" y="2597151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1"/>
                  </a:cxn>
                  <a:cxn ang="0">
                    <a:pos x="88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2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9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9" y="1"/>
                    </a:lnTo>
                    <a:lnTo>
                      <a:pt x="88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2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9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106"/>
              <p:cNvSpPr>
                <a:spLocks/>
              </p:cNvSpPr>
              <p:nvPr/>
            </p:nvSpPr>
            <p:spPr bwMode="auto">
              <a:xfrm>
                <a:off x="2860676" y="2646363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2" y="19"/>
                  </a:cxn>
                  <a:cxn ang="0">
                    <a:pos x="116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5"/>
                  </a:cxn>
                  <a:cxn ang="0">
                    <a:pos x="73" y="163"/>
                  </a:cxn>
                  <a:cxn ang="0">
                    <a:pos x="67" y="168"/>
                  </a:cxn>
                  <a:cxn ang="0">
                    <a:pos x="60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5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0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2" y="19"/>
                    </a:lnTo>
                    <a:lnTo>
                      <a:pt x="116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5"/>
                    </a:lnTo>
                    <a:lnTo>
                      <a:pt x="73" y="163"/>
                    </a:lnTo>
                    <a:lnTo>
                      <a:pt x="67" y="168"/>
                    </a:lnTo>
                    <a:lnTo>
                      <a:pt x="60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107"/>
              <p:cNvSpPr>
                <a:spLocks/>
              </p:cNvSpPr>
              <p:nvPr/>
            </p:nvSpPr>
            <p:spPr bwMode="auto">
              <a:xfrm>
                <a:off x="2874963" y="2644776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2"/>
                  </a:cxn>
                  <a:cxn ang="0">
                    <a:pos x="100" y="17"/>
                  </a:cxn>
                  <a:cxn ang="0">
                    <a:pos x="103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8"/>
                  </a:cxn>
                  <a:cxn ang="0">
                    <a:pos x="5" y="143"/>
                  </a:cxn>
                  <a:cxn ang="0">
                    <a:pos x="2" y="137"/>
                  </a:cxn>
                  <a:cxn ang="0">
                    <a:pos x="0" y="130"/>
                  </a:cxn>
                  <a:cxn ang="0">
                    <a:pos x="2" y="122"/>
                  </a:cxn>
                  <a:cxn ang="0">
                    <a:pos x="38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2"/>
                    </a:lnTo>
                    <a:lnTo>
                      <a:pt x="100" y="17"/>
                    </a:lnTo>
                    <a:lnTo>
                      <a:pt x="103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8"/>
                    </a:lnTo>
                    <a:lnTo>
                      <a:pt x="5" y="143"/>
                    </a:lnTo>
                    <a:lnTo>
                      <a:pt x="2" y="137"/>
                    </a:lnTo>
                    <a:lnTo>
                      <a:pt x="0" y="130"/>
                    </a:lnTo>
                    <a:lnTo>
                      <a:pt x="2" y="122"/>
                    </a:lnTo>
                    <a:lnTo>
                      <a:pt x="38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108"/>
              <p:cNvSpPr>
                <a:spLocks/>
              </p:cNvSpPr>
              <p:nvPr/>
            </p:nvSpPr>
            <p:spPr bwMode="auto">
              <a:xfrm>
                <a:off x="3171826" y="2754313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6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2"/>
                  </a:cxn>
                  <a:cxn ang="0">
                    <a:pos x="52" y="173"/>
                  </a:cxn>
                  <a:cxn ang="0">
                    <a:pos x="44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5" y="153"/>
                  </a:cxn>
                  <a:cxn ang="0">
                    <a:pos x="1" y="146"/>
                  </a:cxn>
                  <a:cxn ang="0">
                    <a:pos x="0" y="137"/>
                  </a:cxn>
                  <a:cxn ang="0">
                    <a:pos x="2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8" y="0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6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2"/>
                    </a:lnTo>
                    <a:lnTo>
                      <a:pt x="52" y="173"/>
                    </a:lnTo>
                    <a:lnTo>
                      <a:pt x="44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5" y="153"/>
                    </a:lnTo>
                    <a:lnTo>
                      <a:pt x="1" y="146"/>
                    </a:lnTo>
                    <a:lnTo>
                      <a:pt x="0" y="137"/>
                    </a:lnTo>
                    <a:lnTo>
                      <a:pt x="2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8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109"/>
              <p:cNvSpPr>
                <a:spLocks/>
              </p:cNvSpPr>
              <p:nvPr/>
            </p:nvSpPr>
            <p:spPr bwMode="auto">
              <a:xfrm>
                <a:off x="3187701" y="2752726"/>
                <a:ext cx="163513" cy="25558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2"/>
                  </a:cxn>
                  <a:cxn ang="0">
                    <a:pos x="98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1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0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1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2"/>
                    </a:lnTo>
                    <a:lnTo>
                      <a:pt x="98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1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110"/>
              <p:cNvSpPr>
                <a:spLocks/>
              </p:cNvSpPr>
              <p:nvPr/>
            </p:nvSpPr>
            <p:spPr bwMode="auto">
              <a:xfrm>
                <a:off x="3308351" y="2801938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7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8" y="168"/>
                  </a:cxn>
                  <a:cxn ang="0">
                    <a:pos x="60" y="172"/>
                  </a:cxn>
                  <a:cxn ang="0">
                    <a:pos x="52" y="173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5" y="153"/>
                  </a:cxn>
                  <a:cxn ang="0">
                    <a:pos x="1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8"/>
                  </a:cxn>
                  <a:cxn ang="0">
                    <a:pos x="45" y="10"/>
                  </a:cxn>
                  <a:cxn ang="0">
                    <a:pos x="50" y="4"/>
                  </a:cxn>
                  <a:cxn ang="0">
                    <a:pos x="58" y="0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7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8" y="168"/>
                    </a:lnTo>
                    <a:lnTo>
                      <a:pt x="60" y="172"/>
                    </a:lnTo>
                    <a:lnTo>
                      <a:pt x="52" y="173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5" y="153"/>
                    </a:lnTo>
                    <a:lnTo>
                      <a:pt x="1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8"/>
                    </a:lnTo>
                    <a:lnTo>
                      <a:pt x="45" y="10"/>
                    </a:lnTo>
                    <a:lnTo>
                      <a:pt x="50" y="4"/>
                    </a:lnTo>
                    <a:lnTo>
                      <a:pt x="58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111"/>
              <p:cNvSpPr>
                <a:spLocks/>
              </p:cNvSpPr>
              <p:nvPr/>
            </p:nvSpPr>
            <p:spPr bwMode="auto">
              <a:xfrm>
                <a:off x="3324226" y="2800351"/>
                <a:ext cx="163513" cy="25558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1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1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1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112"/>
              <p:cNvSpPr>
                <a:spLocks/>
              </p:cNvSpPr>
              <p:nvPr/>
            </p:nvSpPr>
            <p:spPr bwMode="auto">
              <a:xfrm>
                <a:off x="2312988" y="245427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2"/>
                  </a:cxn>
                  <a:cxn ang="0">
                    <a:pos x="99" y="11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59" y="173"/>
                  </a:cxn>
                  <a:cxn ang="0">
                    <a:pos x="52" y="174"/>
                  </a:cxn>
                  <a:cxn ang="0">
                    <a:pos x="43" y="173"/>
                  </a:cxn>
                  <a:cxn ang="0">
                    <a:pos x="17" y="164"/>
                  </a:cxn>
                  <a:cxn ang="0">
                    <a:pos x="10" y="160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9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7" y="2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2"/>
                    </a:lnTo>
                    <a:lnTo>
                      <a:pt x="99" y="11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59" y="173"/>
                    </a:lnTo>
                    <a:lnTo>
                      <a:pt x="52" y="174"/>
                    </a:lnTo>
                    <a:lnTo>
                      <a:pt x="43" y="173"/>
                    </a:lnTo>
                    <a:lnTo>
                      <a:pt x="17" y="164"/>
                    </a:lnTo>
                    <a:lnTo>
                      <a:pt x="10" y="160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9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7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113"/>
              <p:cNvSpPr>
                <a:spLocks/>
              </p:cNvSpPr>
              <p:nvPr/>
            </p:nvSpPr>
            <p:spPr bwMode="auto">
              <a:xfrm>
                <a:off x="2328863" y="245427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1"/>
                  </a:cxn>
                  <a:cxn ang="0">
                    <a:pos x="98" y="16"/>
                  </a:cxn>
                  <a:cxn ang="0">
                    <a:pos x="101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9"/>
                  </a:cxn>
                  <a:cxn ang="0">
                    <a:pos x="3" y="144"/>
                  </a:cxn>
                  <a:cxn ang="0">
                    <a:pos x="0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1"/>
                    </a:lnTo>
                    <a:lnTo>
                      <a:pt x="98" y="16"/>
                    </a:lnTo>
                    <a:lnTo>
                      <a:pt x="101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9"/>
                    </a:lnTo>
                    <a:lnTo>
                      <a:pt x="3" y="144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B9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114"/>
              <p:cNvSpPr>
                <a:spLocks/>
              </p:cNvSpPr>
              <p:nvPr/>
            </p:nvSpPr>
            <p:spPr bwMode="auto">
              <a:xfrm>
                <a:off x="3198813" y="3122613"/>
                <a:ext cx="185738" cy="276225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2" y="21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60" y="173"/>
                  </a:cxn>
                  <a:cxn ang="0">
                    <a:pos x="51" y="174"/>
                  </a:cxn>
                  <a:cxn ang="0">
                    <a:pos x="43" y="173"/>
                  </a:cxn>
                  <a:cxn ang="0">
                    <a:pos x="18" y="164"/>
                  </a:cxn>
                  <a:cxn ang="0">
                    <a:pos x="10" y="159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4">
                    <a:moveTo>
                      <a:pt x="65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2" y="21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60" y="173"/>
                    </a:lnTo>
                    <a:lnTo>
                      <a:pt x="51" y="174"/>
                    </a:lnTo>
                    <a:lnTo>
                      <a:pt x="43" y="173"/>
                    </a:lnTo>
                    <a:lnTo>
                      <a:pt x="18" y="164"/>
                    </a:lnTo>
                    <a:lnTo>
                      <a:pt x="10" y="159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1200B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115"/>
              <p:cNvSpPr>
                <a:spLocks/>
              </p:cNvSpPr>
              <p:nvPr/>
            </p:nvSpPr>
            <p:spPr bwMode="auto">
              <a:xfrm>
                <a:off x="3213101" y="3122613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8" y="7"/>
                  </a:cxn>
                  <a:cxn ang="0">
                    <a:pos x="94" y="11"/>
                  </a:cxn>
                  <a:cxn ang="0">
                    <a:pos x="100" y="16"/>
                  </a:cxn>
                  <a:cxn ang="0">
                    <a:pos x="103" y="22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0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3"/>
                  </a:cxn>
                  <a:cxn ang="0">
                    <a:pos x="2" y="136"/>
                  </a:cxn>
                  <a:cxn ang="0">
                    <a:pos x="0" y="129"/>
                  </a:cxn>
                  <a:cxn ang="0">
                    <a:pos x="2" y="122"/>
                  </a:cxn>
                  <a:cxn ang="0">
                    <a:pos x="39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8" y="7"/>
                    </a:lnTo>
                    <a:lnTo>
                      <a:pt x="94" y="11"/>
                    </a:lnTo>
                    <a:lnTo>
                      <a:pt x="100" y="16"/>
                    </a:lnTo>
                    <a:lnTo>
                      <a:pt x="103" y="22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0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3"/>
                    </a:lnTo>
                    <a:lnTo>
                      <a:pt x="2" y="136"/>
                    </a:lnTo>
                    <a:lnTo>
                      <a:pt x="0" y="129"/>
                    </a:lnTo>
                    <a:lnTo>
                      <a:pt x="2" y="122"/>
                    </a:lnTo>
                    <a:lnTo>
                      <a:pt x="39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7F3D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116"/>
              <p:cNvSpPr>
                <a:spLocks/>
              </p:cNvSpPr>
              <p:nvPr/>
            </p:nvSpPr>
            <p:spPr bwMode="auto">
              <a:xfrm>
                <a:off x="2890838" y="3016251"/>
                <a:ext cx="187325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6" y="28"/>
                  </a:cxn>
                  <a:cxn ang="0">
                    <a:pos x="118" y="35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60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5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8" h="173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6" y="28"/>
                    </a:lnTo>
                    <a:lnTo>
                      <a:pt x="118" y="35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60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1200B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17"/>
              <p:cNvSpPr>
                <a:spLocks/>
              </p:cNvSpPr>
              <p:nvPr/>
            </p:nvSpPr>
            <p:spPr bwMode="auto">
              <a:xfrm>
                <a:off x="2905126" y="3014663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1"/>
                  </a:cxn>
                  <a:cxn ang="0">
                    <a:pos x="88" y="8"/>
                  </a:cxn>
                  <a:cxn ang="0">
                    <a:pos x="95" y="12"/>
                  </a:cxn>
                  <a:cxn ang="0">
                    <a:pos x="100" y="17"/>
                  </a:cxn>
                  <a:cxn ang="0">
                    <a:pos x="103" y="24"/>
                  </a:cxn>
                  <a:cxn ang="0">
                    <a:pos x="103" y="31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2" y="151"/>
                  </a:cxn>
                  <a:cxn ang="0">
                    <a:pos x="57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4"/>
                  </a:cxn>
                  <a:cxn ang="0">
                    <a:pos x="2" y="137"/>
                  </a:cxn>
                  <a:cxn ang="0">
                    <a:pos x="0" y="130"/>
                  </a:cxn>
                  <a:cxn ang="0">
                    <a:pos x="2" y="122"/>
                  </a:cxn>
                  <a:cxn ang="0">
                    <a:pos x="39" y="16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9" y="1"/>
                    </a:lnTo>
                    <a:lnTo>
                      <a:pt x="88" y="8"/>
                    </a:lnTo>
                    <a:lnTo>
                      <a:pt x="95" y="12"/>
                    </a:lnTo>
                    <a:lnTo>
                      <a:pt x="100" y="17"/>
                    </a:lnTo>
                    <a:lnTo>
                      <a:pt x="103" y="24"/>
                    </a:lnTo>
                    <a:lnTo>
                      <a:pt x="103" y="31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2" y="151"/>
                    </a:lnTo>
                    <a:lnTo>
                      <a:pt x="57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4"/>
                    </a:lnTo>
                    <a:lnTo>
                      <a:pt x="2" y="137"/>
                    </a:lnTo>
                    <a:lnTo>
                      <a:pt x="0" y="130"/>
                    </a:lnTo>
                    <a:lnTo>
                      <a:pt x="2" y="122"/>
                    </a:lnTo>
                    <a:lnTo>
                      <a:pt x="39" y="16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7F3D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18"/>
              <p:cNvSpPr>
                <a:spLocks/>
              </p:cNvSpPr>
              <p:nvPr/>
            </p:nvSpPr>
            <p:spPr bwMode="auto">
              <a:xfrm>
                <a:off x="2754313" y="2968626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6" y="28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6"/>
                  </a:cxn>
                  <a:cxn ang="0">
                    <a:pos x="73" y="163"/>
                  </a:cxn>
                  <a:cxn ang="0">
                    <a:pos x="67" y="168"/>
                  </a:cxn>
                  <a:cxn ang="0">
                    <a:pos x="60" y="172"/>
                  </a:cxn>
                  <a:cxn ang="0">
                    <a:pos x="52" y="174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6" y="28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6"/>
                    </a:lnTo>
                    <a:lnTo>
                      <a:pt x="73" y="163"/>
                    </a:lnTo>
                    <a:lnTo>
                      <a:pt x="67" y="168"/>
                    </a:lnTo>
                    <a:lnTo>
                      <a:pt x="60" y="172"/>
                    </a:lnTo>
                    <a:lnTo>
                      <a:pt x="52" y="174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1200B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19"/>
              <p:cNvSpPr>
                <a:spLocks/>
              </p:cNvSpPr>
              <p:nvPr/>
            </p:nvSpPr>
            <p:spPr bwMode="auto">
              <a:xfrm>
                <a:off x="2770188" y="2967038"/>
                <a:ext cx="163513" cy="25558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2"/>
                  </a:cxn>
                  <a:cxn ang="0">
                    <a:pos x="98" y="17"/>
                  </a:cxn>
                  <a:cxn ang="0">
                    <a:pos x="101" y="23"/>
                  </a:cxn>
                  <a:cxn ang="0">
                    <a:pos x="103" y="31"/>
                  </a:cxn>
                  <a:cxn ang="0">
                    <a:pos x="101" y="38"/>
                  </a:cxn>
                  <a:cxn ang="0">
                    <a:pos x="64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1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8" y="149"/>
                  </a:cxn>
                  <a:cxn ang="0">
                    <a:pos x="3" y="144"/>
                  </a:cxn>
                  <a:cxn ang="0">
                    <a:pos x="0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1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2"/>
                    </a:lnTo>
                    <a:lnTo>
                      <a:pt x="98" y="17"/>
                    </a:lnTo>
                    <a:lnTo>
                      <a:pt x="101" y="23"/>
                    </a:lnTo>
                    <a:lnTo>
                      <a:pt x="103" y="31"/>
                    </a:lnTo>
                    <a:lnTo>
                      <a:pt x="101" y="38"/>
                    </a:lnTo>
                    <a:lnTo>
                      <a:pt x="64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1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8" y="149"/>
                    </a:lnTo>
                    <a:lnTo>
                      <a:pt x="3" y="144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7F3D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120"/>
              <p:cNvSpPr>
                <a:spLocks/>
              </p:cNvSpPr>
              <p:nvPr/>
            </p:nvSpPr>
            <p:spPr bwMode="auto">
              <a:xfrm>
                <a:off x="2617788" y="2921001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1"/>
                  </a:cxn>
                  <a:cxn ang="0">
                    <a:pos x="99" y="10"/>
                  </a:cxn>
                  <a:cxn ang="0">
                    <a:pos x="106" y="15"/>
                  </a:cxn>
                  <a:cxn ang="0">
                    <a:pos x="112" y="20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6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3" y="1"/>
                    </a:lnTo>
                    <a:lnTo>
                      <a:pt x="99" y="10"/>
                    </a:lnTo>
                    <a:lnTo>
                      <a:pt x="106" y="15"/>
                    </a:lnTo>
                    <a:lnTo>
                      <a:pt x="112" y="20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6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1200B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121"/>
              <p:cNvSpPr>
                <a:spLocks/>
              </p:cNvSpPr>
              <p:nvPr/>
            </p:nvSpPr>
            <p:spPr bwMode="auto">
              <a:xfrm>
                <a:off x="2632076" y="2919413"/>
                <a:ext cx="163513" cy="255588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2"/>
                  </a:cxn>
                  <a:cxn ang="0">
                    <a:pos x="88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1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10" y="149"/>
                  </a:cxn>
                  <a:cxn ang="0">
                    <a:pos x="5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3" y="2"/>
                  </a:cxn>
                  <a:cxn ang="0">
                    <a:pos x="60" y="0"/>
                  </a:cxn>
                </a:cxnLst>
                <a:rect l="0" t="0" r="r" b="b"/>
                <a:pathLst>
                  <a:path w="103" h="161">
                    <a:moveTo>
                      <a:pt x="60" y="0"/>
                    </a:moveTo>
                    <a:lnTo>
                      <a:pt x="68" y="2"/>
                    </a:lnTo>
                    <a:lnTo>
                      <a:pt x="88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1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10" y="149"/>
                    </a:lnTo>
                    <a:lnTo>
                      <a:pt x="5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3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7F3D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122"/>
              <p:cNvSpPr>
                <a:spLocks/>
              </p:cNvSpPr>
              <p:nvPr/>
            </p:nvSpPr>
            <p:spPr bwMode="auto">
              <a:xfrm>
                <a:off x="2676526" y="3300413"/>
                <a:ext cx="185738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7" y="37"/>
                  </a:cxn>
                  <a:cxn ang="0">
                    <a:pos x="116" y="45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3" y="173"/>
                  </a:cxn>
                  <a:cxn ang="0">
                    <a:pos x="18" y="164"/>
                  </a:cxn>
                  <a:cxn ang="0">
                    <a:pos x="10" y="159"/>
                  </a:cxn>
                  <a:cxn ang="0">
                    <a:pos x="4" y="154"/>
                  </a:cxn>
                  <a:cxn ang="0">
                    <a:pos x="1" y="146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5" y="10"/>
                  </a:cxn>
                  <a:cxn ang="0">
                    <a:pos x="50" y="5"/>
                  </a:cxn>
                  <a:cxn ang="0">
                    <a:pos x="58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4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7" y="37"/>
                    </a:lnTo>
                    <a:lnTo>
                      <a:pt x="116" y="45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3" y="173"/>
                    </a:lnTo>
                    <a:lnTo>
                      <a:pt x="18" y="164"/>
                    </a:lnTo>
                    <a:lnTo>
                      <a:pt x="10" y="159"/>
                    </a:lnTo>
                    <a:lnTo>
                      <a:pt x="4" y="154"/>
                    </a:lnTo>
                    <a:lnTo>
                      <a:pt x="1" y="146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5" y="10"/>
                    </a:lnTo>
                    <a:lnTo>
                      <a:pt x="50" y="5"/>
                    </a:lnTo>
                    <a:lnTo>
                      <a:pt x="58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B7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123"/>
              <p:cNvSpPr>
                <a:spLocks/>
              </p:cNvSpPr>
              <p:nvPr/>
            </p:nvSpPr>
            <p:spPr bwMode="auto">
              <a:xfrm>
                <a:off x="2692401" y="3300413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4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9" y="149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4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9" y="149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9F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124"/>
              <p:cNvSpPr>
                <a:spLocks/>
              </p:cNvSpPr>
              <p:nvPr/>
            </p:nvSpPr>
            <p:spPr bwMode="auto">
              <a:xfrm>
                <a:off x="2814638" y="3349626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1"/>
                  </a:cxn>
                  <a:cxn ang="0">
                    <a:pos x="99" y="10"/>
                  </a:cxn>
                  <a:cxn ang="0">
                    <a:pos x="106" y="14"/>
                  </a:cxn>
                  <a:cxn ang="0">
                    <a:pos x="112" y="20"/>
                  </a:cxn>
                  <a:cxn ang="0">
                    <a:pos x="115" y="27"/>
                  </a:cxn>
                  <a:cxn ang="0">
                    <a:pos x="117" y="35"/>
                  </a:cxn>
                  <a:cxn ang="0">
                    <a:pos x="115" y="44"/>
                  </a:cxn>
                  <a:cxn ang="0">
                    <a:pos x="76" y="155"/>
                  </a:cxn>
                  <a:cxn ang="0">
                    <a:pos x="72" y="163"/>
                  </a:cxn>
                  <a:cxn ang="0">
                    <a:pos x="66" y="168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0" y="146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3" y="10"/>
                  </a:cxn>
                  <a:cxn ang="0">
                    <a:pos x="49" y="4"/>
                  </a:cxn>
                  <a:cxn ang="0">
                    <a:pos x="57" y="0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3" y="1"/>
                    </a:lnTo>
                    <a:lnTo>
                      <a:pt x="99" y="10"/>
                    </a:lnTo>
                    <a:lnTo>
                      <a:pt x="106" y="14"/>
                    </a:lnTo>
                    <a:lnTo>
                      <a:pt x="112" y="20"/>
                    </a:lnTo>
                    <a:lnTo>
                      <a:pt x="115" y="27"/>
                    </a:lnTo>
                    <a:lnTo>
                      <a:pt x="117" y="35"/>
                    </a:lnTo>
                    <a:lnTo>
                      <a:pt x="115" y="44"/>
                    </a:lnTo>
                    <a:lnTo>
                      <a:pt x="76" y="155"/>
                    </a:lnTo>
                    <a:lnTo>
                      <a:pt x="72" y="163"/>
                    </a:lnTo>
                    <a:lnTo>
                      <a:pt x="66" y="168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0" y="146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3" y="10"/>
                    </a:lnTo>
                    <a:lnTo>
                      <a:pt x="49" y="4"/>
                    </a:lnTo>
                    <a:lnTo>
                      <a:pt x="5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3B7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125"/>
              <p:cNvSpPr>
                <a:spLocks/>
              </p:cNvSpPr>
              <p:nvPr/>
            </p:nvSpPr>
            <p:spPr bwMode="auto">
              <a:xfrm>
                <a:off x="2828926" y="3348038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9F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126"/>
              <p:cNvSpPr>
                <a:spLocks/>
              </p:cNvSpPr>
              <p:nvPr/>
            </p:nvSpPr>
            <p:spPr bwMode="auto">
              <a:xfrm>
                <a:off x="2949576" y="3397251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100" y="10"/>
                  </a:cxn>
                  <a:cxn ang="0">
                    <a:pos x="107" y="14"/>
                  </a:cxn>
                  <a:cxn ang="0">
                    <a:pos x="113" y="19"/>
                  </a:cxn>
                  <a:cxn ang="0">
                    <a:pos x="117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5"/>
                  </a:cxn>
                  <a:cxn ang="0">
                    <a:pos x="74" y="163"/>
                  </a:cxn>
                  <a:cxn ang="0">
                    <a:pos x="68" y="168"/>
                  </a:cxn>
                  <a:cxn ang="0">
                    <a:pos x="60" y="172"/>
                  </a:cxn>
                  <a:cxn ang="0">
                    <a:pos x="52" y="173"/>
                  </a:cxn>
                  <a:cxn ang="0">
                    <a:pos x="44" y="172"/>
                  </a:cxn>
                  <a:cxn ang="0">
                    <a:pos x="18" y="163"/>
                  </a:cxn>
                  <a:cxn ang="0">
                    <a:pos x="11" y="159"/>
                  </a:cxn>
                  <a:cxn ang="0">
                    <a:pos x="5" y="153"/>
                  </a:cxn>
                  <a:cxn ang="0">
                    <a:pos x="2" y="145"/>
                  </a:cxn>
                  <a:cxn ang="0">
                    <a:pos x="0" y="137"/>
                  </a:cxn>
                  <a:cxn ang="0">
                    <a:pos x="2" y="129"/>
                  </a:cxn>
                  <a:cxn ang="0">
                    <a:pos x="40" y="17"/>
                  </a:cxn>
                  <a:cxn ang="0">
                    <a:pos x="45" y="10"/>
                  </a:cxn>
                  <a:cxn ang="0">
                    <a:pos x="51" y="4"/>
                  </a:cxn>
                  <a:cxn ang="0">
                    <a:pos x="58" y="0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100" y="10"/>
                    </a:lnTo>
                    <a:lnTo>
                      <a:pt x="107" y="14"/>
                    </a:lnTo>
                    <a:lnTo>
                      <a:pt x="113" y="19"/>
                    </a:lnTo>
                    <a:lnTo>
                      <a:pt x="117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5"/>
                    </a:lnTo>
                    <a:lnTo>
                      <a:pt x="74" y="163"/>
                    </a:lnTo>
                    <a:lnTo>
                      <a:pt x="68" y="168"/>
                    </a:lnTo>
                    <a:lnTo>
                      <a:pt x="60" y="172"/>
                    </a:lnTo>
                    <a:lnTo>
                      <a:pt x="52" y="173"/>
                    </a:lnTo>
                    <a:lnTo>
                      <a:pt x="44" y="172"/>
                    </a:lnTo>
                    <a:lnTo>
                      <a:pt x="18" y="163"/>
                    </a:lnTo>
                    <a:lnTo>
                      <a:pt x="11" y="159"/>
                    </a:lnTo>
                    <a:lnTo>
                      <a:pt x="5" y="153"/>
                    </a:lnTo>
                    <a:lnTo>
                      <a:pt x="2" y="145"/>
                    </a:lnTo>
                    <a:lnTo>
                      <a:pt x="0" y="137"/>
                    </a:lnTo>
                    <a:lnTo>
                      <a:pt x="2" y="129"/>
                    </a:lnTo>
                    <a:lnTo>
                      <a:pt x="40" y="17"/>
                    </a:lnTo>
                    <a:lnTo>
                      <a:pt x="45" y="10"/>
                    </a:lnTo>
                    <a:lnTo>
                      <a:pt x="51" y="4"/>
                    </a:lnTo>
                    <a:lnTo>
                      <a:pt x="58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3B7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127"/>
              <p:cNvSpPr>
                <a:spLocks/>
              </p:cNvSpPr>
              <p:nvPr/>
            </p:nvSpPr>
            <p:spPr bwMode="auto">
              <a:xfrm>
                <a:off x="2965451" y="3395663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9" y="1"/>
                  </a:cxn>
                  <a:cxn ang="0">
                    <a:pos x="88" y="8"/>
                  </a:cxn>
                  <a:cxn ang="0">
                    <a:pos x="94" y="12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5"/>
                  </a:cxn>
                  <a:cxn ang="0">
                    <a:pos x="62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9" y="1"/>
                    </a:lnTo>
                    <a:lnTo>
                      <a:pt x="88" y="8"/>
                    </a:lnTo>
                    <a:lnTo>
                      <a:pt x="94" y="12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5"/>
                    </a:lnTo>
                    <a:lnTo>
                      <a:pt x="62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69F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128"/>
              <p:cNvSpPr>
                <a:spLocks/>
              </p:cNvSpPr>
              <p:nvPr/>
            </p:nvSpPr>
            <p:spPr bwMode="auto">
              <a:xfrm>
                <a:off x="3087688" y="3444876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2" y="19"/>
                  </a:cxn>
                  <a:cxn ang="0">
                    <a:pos x="116" y="27"/>
                  </a:cxn>
                  <a:cxn ang="0">
                    <a:pos x="117" y="35"/>
                  </a:cxn>
                  <a:cxn ang="0">
                    <a:pos x="116" y="44"/>
                  </a:cxn>
                  <a:cxn ang="0">
                    <a:pos x="77" y="155"/>
                  </a:cxn>
                  <a:cxn ang="0">
                    <a:pos x="73" y="163"/>
                  </a:cxn>
                  <a:cxn ang="0">
                    <a:pos x="67" y="168"/>
                  </a:cxn>
                  <a:cxn ang="0">
                    <a:pos x="60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8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5"/>
                  </a:cxn>
                  <a:cxn ang="0">
                    <a:pos x="0" y="137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49" y="4"/>
                  </a:cxn>
                  <a:cxn ang="0">
                    <a:pos x="57" y="0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2" y="19"/>
                    </a:lnTo>
                    <a:lnTo>
                      <a:pt x="116" y="27"/>
                    </a:lnTo>
                    <a:lnTo>
                      <a:pt x="117" y="35"/>
                    </a:lnTo>
                    <a:lnTo>
                      <a:pt x="116" y="44"/>
                    </a:lnTo>
                    <a:lnTo>
                      <a:pt x="77" y="155"/>
                    </a:lnTo>
                    <a:lnTo>
                      <a:pt x="73" y="163"/>
                    </a:lnTo>
                    <a:lnTo>
                      <a:pt x="67" y="168"/>
                    </a:lnTo>
                    <a:lnTo>
                      <a:pt x="60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8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7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49" y="4"/>
                    </a:lnTo>
                    <a:lnTo>
                      <a:pt x="57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3B7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29"/>
              <p:cNvSpPr>
                <a:spLocks/>
              </p:cNvSpPr>
              <p:nvPr/>
            </p:nvSpPr>
            <p:spPr bwMode="auto">
              <a:xfrm>
                <a:off x="3101976" y="3443288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8" y="8"/>
                  </a:cxn>
                  <a:cxn ang="0">
                    <a:pos x="94" y="11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8"/>
                  </a:cxn>
                  <a:cxn ang="0">
                    <a:pos x="16" y="152"/>
                  </a:cxn>
                  <a:cxn ang="0">
                    <a:pos x="9" y="148"/>
                  </a:cxn>
                  <a:cxn ang="0">
                    <a:pos x="4" y="143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2" y="122"/>
                  </a:cxn>
                  <a:cxn ang="0">
                    <a:pos x="39" y="15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8" y="8"/>
                    </a:lnTo>
                    <a:lnTo>
                      <a:pt x="94" y="11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8"/>
                    </a:lnTo>
                    <a:lnTo>
                      <a:pt x="16" y="152"/>
                    </a:lnTo>
                    <a:lnTo>
                      <a:pt x="9" y="148"/>
                    </a:lnTo>
                    <a:lnTo>
                      <a:pt x="4" y="143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2" y="122"/>
                    </a:lnTo>
                    <a:lnTo>
                      <a:pt x="39" y="15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69F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30"/>
              <p:cNvSpPr>
                <a:spLocks/>
              </p:cNvSpPr>
              <p:nvPr/>
            </p:nvSpPr>
            <p:spPr bwMode="auto">
              <a:xfrm>
                <a:off x="2397126" y="3571876"/>
                <a:ext cx="187325" cy="276225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2"/>
                  </a:cxn>
                  <a:cxn ang="0">
                    <a:pos x="100" y="11"/>
                  </a:cxn>
                  <a:cxn ang="0">
                    <a:pos x="107" y="15"/>
                  </a:cxn>
                  <a:cxn ang="0">
                    <a:pos x="113" y="21"/>
                  </a:cxn>
                  <a:cxn ang="0">
                    <a:pos x="116" y="28"/>
                  </a:cxn>
                  <a:cxn ang="0">
                    <a:pos x="118" y="37"/>
                  </a:cxn>
                  <a:cxn ang="0">
                    <a:pos x="116" y="45"/>
                  </a:cxn>
                  <a:cxn ang="0">
                    <a:pos x="77" y="156"/>
                  </a:cxn>
                  <a:cxn ang="0">
                    <a:pos x="73" y="164"/>
                  </a:cxn>
                  <a:cxn ang="0">
                    <a:pos x="67" y="170"/>
                  </a:cxn>
                  <a:cxn ang="0">
                    <a:pos x="60" y="173"/>
                  </a:cxn>
                  <a:cxn ang="0">
                    <a:pos x="52" y="174"/>
                  </a:cxn>
                  <a:cxn ang="0">
                    <a:pos x="44" y="173"/>
                  </a:cxn>
                  <a:cxn ang="0">
                    <a:pos x="18" y="164"/>
                  </a:cxn>
                  <a:cxn ang="0">
                    <a:pos x="11" y="160"/>
                  </a:cxn>
                  <a:cxn ang="0">
                    <a:pos x="5" y="154"/>
                  </a:cxn>
                  <a:cxn ang="0">
                    <a:pos x="1" y="146"/>
                  </a:cxn>
                  <a:cxn ang="0">
                    <a:pos x="0" y="139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1"/>
                  </a:cxn>
                  <a:cxn ang="0">
                    <a:pos x="50" y="5"/>
                  </a:cxn>
                  <a:cxn ang="0">
                    <a:pos x="57" y="2"/>
                  </a:cxn>
                  <a:cxn ang="0">
                    <a:pos x="66" y="0"/>
                  </a:cxn>
                </a:cxnLst>
                <a:rect l="0" t="0" r="r" b="b"/>
                <a:pathLst>
                  <a:path w="118" h="174">
                    <a:moveTo>
                      <a:pt x="66" y="0"/>
                    </a:moveTo>
                    <a:lnTo>
                      <a:pt x="74" y="2"/>
                    </a:lnTo>
                    <a:lnTo>
                      <a:pt x="100" y="11"/>
                    </a:lnTo>
                    <a:lnTo>
                      <a:pt x="107" y="15"/>
                    </a:lnTo>
                    <a:lnTo>
                      <a:pt x="113" y="21"/>
                    </a:lnTo>
                    <a:lnTo>
                      <a:pt x="116" y="28"/>
                    </a:lnTo>
                    <a:lnTo>
                      <a:pt x="118" y="37"/>
                    </a:lnTo>
                    <a:lnTo>
                      <a:pt x="116" y="45"/>
                    </a:lnTo>
                    <a:lnTo>
                      <a:pt x="77" y="156"/>
                    </a:lnTo>
                    <a:lnTo>
                      <a:pt x="73" y="164"/>
                    </a:lnTo>
                    <a:lnTo>
                      <a:pt x="67" y="170"/>
                    </a:lnTo>
                    <a:lnTo>
                      <a:pt x="60" y="173"/>
                    </a:lnTo>
                    <a:lnTo>
                      <a:pt x="52" y="174"/>
                    </a:lnTo>
                    <a:lnTo>
                      <a:pt x="44" y="173"/>
                    </a:lnTo>
                    <a:lnTo>
                      <a:pt x="18" y="164"/>
                    </a:lnTo>
                    <a:lnTo>
                      <a:pt x="11" y="160"/>
                    </a:lnTo>
                    <a:lnTo>
                      <a:pt x="5" y="154"/>
                    </a:lnTo>
                    <a:lnTo>
                      <a:pt x="1" y="146"/>
                    </a:lnTo>
                    <a:lnTo>
                      <a:pt x="0" y="139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1"/>
                    </a:lnTo>
                    <a:lnTo>
                      <a:pt x="50" y="5"/>
                    </a:lnTo>
                    <a:lnTo>
                      <a:pt x="57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0B7C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31"/>
              <p:cNvSpPr>
                <a:spLocks/>
              </p:cNvSpPr>
              <p:nvPr/>
            </p:nvSpPr>
            <p:spPr bwMode="auto">
              <a:xfrm>
                <a:off x="2413001" y="357187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1"/>
                  </a:cxn>
                  <a:cxn ang="0">
                    <a:pos x="99" y="17"/>
                  </a:cxn>
                  <a:cxn ang="0">
                    <a:pos x="102" y="23"/>
                  </a:cxn>
                  <a:cxn ang="0">
                    <a:pos x="103" y="30"/>
                  </a:cxn>
                  <a:cxn ang="0">
                    <a:pos x="102" y="38"/>
                  </a:cxn>
                  <a:cxn ang="0">
                    <a:pos x="64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4" y="159"/>
                  </a:cxn>
                  <a:cxn ang="0">
                    <a:pos x="15" y="153"/>
                  </a:cxn>
                  <a:cxn ang="0">
                    <a:pos x="9" y="149"/>
                  </a:cxn>
                  <a:cxn ang="0">
                    <a:pos x="4" y="144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3"/>
                  </a:cxn>
                  <a:cxn ang="0">
                    <a:pos x="38" y="16"/>
                  </a:cxn>
                  <a:cxn ang="0">
                    <a:pos x="41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1"/>
                    </a:lnTo>
                    <a:lnTo>
                      <a:pt x="99" y="17"/>
                    </a:lnTo>
                    <a:lnTo>
                      <a:pt x="102" y="23"/>
                    </a:lnTo>
                    <a:lnTo>
                      <a:pt x="103" y="30"/>
                    </a:lnTo>
                    <a:lnTo>
                      <a:pt x="102" y="38"/>
                    </a:lnTo>
                    <a:lnTo>
                      <a:pt x="64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4" y="159"/>
                    </a:lnTo>
                    <a:lnTo>
                      <a:pt x="15" y="153"/>
                    </a:lnTo>
                    <a:lnTo>
                      <a:pt x="9" y="149"/>
                    </a:lnTo>
                    <a:lnTo>
                      <a:pt x="4" y="144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3"/>
                    </a:lnTo>
                    <a:lnTo>
                      <a:pt x="38" y="16"/>
                    </a:lnTo>
                    <a:lnTo>
                      <a:pt x="41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BF8E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132"/>
              <p:cNvSpPr>
                <a:spLocks/>
              </p:cNvSpPr>
              <p:nvPr/>
            </p:nvSpPr>
            <p:spPr bwMode="auto">
              <a:xfrm>
                <a:off x="2700338" y="3678238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2" y="20"/>
                  </a:cxn>
                  <a:cxn ang="0">
                    <a:pos x="115" y="28"/>
                  </a:cxn>
                  <a:cxn ang="0">
                    <a:pos x="117" y="35"/>
                  </a:cxn>
                  <a:cxn ang="0">
                    <a:pos x="115" y="44"/>
                  </a:cxn>
                  <a:cxn ang="0">
                    <a:pos x="77" y="156"/>
                  </a:cxn>
                  <a:cxn ang="0">
                    <a:pos x="72" y="163"/>
                  </a:cxn>
                  <a:cxn ang="0">
                    <a:pos x="66" y="169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0" y="145"/>
                  </a:cxn>
                  <a:cxn ang="0">
                    <a:pos x="0" y="138"/>
                  </a:cxn>
                  <a:cxn ang="0">
                    <a:pos x="1" y="130"/>
                  </a:cxn>
                  <a:cxn ang="0">
                    <a:pos x="40" y="18"/>
                  </a:cxn>
                  <a:cxn ang="0">
                    <a:pos x="44" y="10"/>
                  </a:cxn>
                  <a:cxn ang="0">
                    <a:pos x="49" y="4"/>
                  </a:cxn>
                  <a:cxn ang="0">
                    <a:pos x="57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3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2" y="20"/>
                    </a:lnTo>
                    <a:lnTo>
                      <a:pt x="115" y="28"/>
                    </a:lnTo>
                    <a:lnTo>
                      <a:pt x="117" y="35"/>
                    </a:lnTo>
                    <a:lnTo>
                      <a:pt x="115" y="44"/>
                    </a:lnTo>
                    <a:lnTo>
                      <a:pt x="77" y="156"/>
                    </a:lnTo>
                    <a:lnTo>
                      <a:pt x="72" y="163"/>
                    </a:lnTo>
                    <a:lnTo>
                      <a:pt x="66" y="169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0" y="145"/>
                    </a:lnTo>
                    <a:lnTo>
                      <a:pt x="0" y="138"/>
                    </a:lnTo>
                    <a:lnTo>
                      <a:pt x="1" y="130"/>
                    </a:lnTo>
                    <a:lnTo>
                      <a:pt x="40" y="18"/>
                    </a:lnTo>
                    <a:lnTo>
                      <a:pt x="44" y="10"/>
                    </a:lnTo>
                    <a:lnTo>
                      <a:pt x="49" y="4"/>
                    </a:lnTo>
                    <a:lnTo>
                      <a:pt x="57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0B7C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133"/>
              <p:cNvSpPr>
                <a:spLocks/>
              </p:cNvSpPr>
              <p:nvPr/>
            </p:nvSpPr>
            <p:spPr bwMode="auto">
              <a:xfrm>
                <a:off x="2714626" y="3676651"/>
                <a:ext cx="163513" cy="254000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1"/>
                  </a:cxn>
                  <a:cxn ang="0">
                    <a:pos x="99" y="17"/>
                  </a:cxn>
                  <a:cxn ang="0">
                    <a:pos x="102" y="24"/>
                  </a:cxn>
                  <a:cxn ang="0">
                    <a:pos x="103" y="31"/>
                  </a:cxn>
                  <a:cxn ang="0">
                    <a:pos x="102" y="38"/>
                  </a:cxn>
                  <a:cxn ang="0">
                    <a:pos x="64" y="145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59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5" y="152"/>
                  </a:cxn>
                  <a:cxn ang="0">
                    <a:pos x="9" y="149"/>
                  </a:cxn>
                  <a:cxn ang="0">
                    <a:pos x="4" y="144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2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4"/>
                  </a:cxn>
                  <a:cxn ang="0">
                    <a:pos x="54" y="1"/>
                  </a:cxn>
                  <a:cxn ang="0">
                    <a:pos x="61" y="0"/>
                  </a:cxn>
                </a:cxnLst>
                <a:rect l="0" t="0" r="r" b="b"/>
                <a:pathLst>
                  <a:path w="103" h="160">
                    <a:moveTo>
                      <a:pt x="61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1"/>
                    </a:lnTo>
                    <a:lnTo>
                      <a:pt x="99" y="17"/>
                    </a:lnTo>
                    <a:lnTo>
                      <a:pt x="102" y="24"/>
                    </a:lnTo>
                    <a:lnTo>
                      <a:pt x="103" y="31"/>
                    </a:lnTo>
                    <a:lnTo>
                      <a:pt x="102" y="38"/>
                    </a:lnTo>
                    <a:lnTo>
                      <a:pt x="64" y="145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59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5" y="152"/>
                    </a:lnTo>
                    <a:lnTo>
                      <a:pt x="9" y="149"/>
                    </a:lnTo>
                    <a:lnTo>
                      <a:pt x="4" y="144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2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4"/>
                    </a:lnTo>
                    <a:lnTo>
                      <a:pt x="54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6BF8E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34"/>
              <p:cNvSpPr>
                <a:spLocks/>
              </p:cNvSpPr>
              <p:nvPr/>
            </p:nvSpPr>
            <p:spPr bwMode="auto">
              <a:xfrm>
                <a:off x="2836863" y="3725863"/>
                <a:ext cx="185738" cy="274638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73" y="1"/>
                  </a:cxn>
                  <a:cxn ang="0">
                    <a:pos x="99" y="10"/>
                  </a:cxn>
                  <a:cxn ang="0">
                    <a:pos x="106" y="14"/>
                  </a:cxn>
                  <a:cxn ang="0">
                    <a:pos x="112" y="20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5" y="44"/>
                  </a:cxn>
                  <a:cxn ang="0">
                    <a:pos x="76" y="156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2"/>
                  </a:cxn>
                  <a:cxn ang="0">
                    <a:pos x="51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5"/>
                  </a:cxn>
                  <a:cxn ang="0">
                    <a:pos x="0" y="138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1"/>
                  </a:cxn>
                  <a:cxn ang="0">
                    <a:pos x="65" y="0"/>
                  </a:cxn>
                </a:cxnLst>
                <a:rect l="0" t="0" r="r" b="b"/>
                <a:pathLst>
                  <a:path w="117" h="173">
                    <a:moveTo>
                      <a:pt x="65" y="0"/>
                    </a:moveTo>
                    <a:lnTo>
                      <a:pt x="73" y="1"/>
                    </a:lnTo>
                    <a:lnTo>
                      <a:pt x="99" y="10"/>
                    </a:lnTo>
                    <a:lnTo>
                      <a:pt x="106" y="14"/>
                    </a:lnTo>
                    <a:lnTo>
                      <a:pt x="112" y="20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5" y="44"/>
                    </a:lnTo>
                    <a:lnTo>
                      <a:pt x="76" y="156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2"/>
                    </a:lnTo>
                    <a:lnTo>
                      <a:pt x="51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8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0B7C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135"/>
              <p:cNvSpPr>
                <a:spLocks/>
              </p:cNvSpPr>
              <p:nvPr/>
            </p:nvSpPr>
            <p:spPr bwMode="auto">
              <a:xfrm>
                <a:off x="2851151" y="3724276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4" y="11"/>
                  </a:cxn>
                  <a:cxn ang="0">
                    <a:pos x="99" y="17"/>
                  </a:cxn>
                  <a:cxn ang="0">
                    <a:pos x="102" y="24"/>
                  </a:cxn>
                  <a:cxn ang="0">
                    <a:pos x="103" y="31"/>
                  </a:cxn>
                  <a:cxn ang="0">
                    <a:pos x="102" y="38"/>
                  </a:cxn>
                  <a:cxn ang="0">
                    <a:pos x="65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50" y="159"/>
                  </a:cxn>
                  <a:cxn ang="0">
                    <a:pos x="43" y="160"/>
                  </a:cxn>
                  <a:cxn ang="0">
                    <a:pos x="35" y="159"/>
                  </a:cxn>
                  <a:cxn ang="0">
                    <a:pos x="16" y="153"/>
                  </a:cxn>
                  <a:cxn ang="0">
                    <a:pos x="10" y="149"/>
                  </a:cxn>
                  <a:cxn ang="0">
                    <a:pos x="5" y="144"/>
                  </a:cxn>
                  <a:cxn ang="0">
                    <a:pos x="1" y="137"/>
                  </a:cxn>
                  <a:cxn ang="0">
                    <a:pos x="0" y="130"/>
                  </a:cxn>
                  <a:cxn ang="0">
                    <a:pos x="1" y="123"/>
                  </a:cxn>
                  <a:cxn ang="0">
                    <a:pos x="38" y="16"/>
                  </a:cxn>
                  <a:cxn ang="0">
                    <a:pos x="42" y="10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4" y="11"/>
                    </a:lnTo>
                    <a:lnTo>
                      <a:pt x="99" y="17"/>
                    </a:lnTo>
                    <a:lnTo>
                      <a:pt x="102" y="24"/>
                    </a:lnTo>
                    <a:lnTo>
                      <a:pt x="103" y="31"/>
                    </a:lnTo>
                    <a:lnTo>
                      <a:pt x="102" y="38"/>
                    </a:lnTo>
                    <a:lnTo>
                      <a:pt x="65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50" y="159"/>
                    </a:lnTo>
                    <a:lnTo>
                      <a:pt x="43" y="160"/>
                    </a:lnTo>
                    <a:lnTo>
                      <a:pt x="35" y="159"/>
                    </a:lnTo>
                    <a:lnTo>
                      <a:pt x="16" y="153"/>
                    </a:lnTo>
                    <a:lnTo>
                      <a:pt x="10" y="149"/>
                    </a:lnTo>
                    <a:lnTo>
                      <a:pt x="5" y="144"/>
                    </a:lnTo>
                    <a:lnTo>
                      <a:pt x="1" y="137"/>
                    </a:lnTo>
                    <a:lnTo>
                      <a:pt x="0" y="130"/>
                    </a:lnTo>
                    <a:lnTo>
                      <a:pt x="1" y="123"/>
                    </a:lnTo>
                    <a:lnTo>
                      <a:pt x="38" y="16"/>
                    </a:lnTo>
                    <a:lnTo>
                      <a:pt x="42" y="10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BF8E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36"/>
              <p:cNvSpPr>
                <a:spLocks/>
              </p:cNvSpPr>
              <p:nvPr/>
            </p:nvSpPr>
            <p:spPr bwMode="auto">
              <a:xfrm>
                <a:off x="2973388" y="3773488"/>
                <a:ext cx="185738" cy="274638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4" y="1"/>
                  </a:cxn>
                  <a:cxn ang="0">
                    <a:pos x="99" y="10"/>
                  </a:cxn>
                  <a:cxn ang="0">
                    <a:pos x="107" y="14"/>
                  </a:cxn>
                  <a:cxn ang="0">
                    <a:pos x="113" y="20"/>
                  </a:cxn>
                  <a:cxn ang="0">
                    <a:pos x="116" y="28"/>
                  </a:cxn>
                  <a:cxn ang="0">
                    <a:pos x="117" y="36"/>
                  </a:cxn>
                  <a:cxn ang="0">
                    <a:pos x="116" y="44"/>
                  </a:cxn>
                  <a:cxn ang="0">
                    <a:pos x="77" y="155"/>
                  </a:cxn>
                  <a:cxn ang="0">
                    <a:pos x="73" y="163"/>
                  </a:cxn>
                  <a:cxn ang="0">
                    <a:pos x="67" y="169"/>
                  </a:cxn>
                  <a:cxn ang="0">
                    <a:pos x="59" y="172"/>
                  </a:cxn>
                  <a:cxn ang="0">
                    <a:pos x="52" y="173"/>
                  </a:cxn>
                  <a:cxn ang="0">
                    <a:pos x="43" y="172"/>
                  </a:cxn>
                  <a:cxn ang="0">
                    <a:pos x="17" y="163"/>
                  </a:cxn>
                  <a:cxn ang="0">
                    <a:pos x="10" y="159"/>
                  </a:cxn>
                  <a:cxn ang="0">
                    <a:pos x="4" y="153"/>
                  </a:cxn>
                  <a:cxn ang="0">
                    <a:pos x="1" y="145"/>
                  </a:cxn>
                  <a:cxn ang="0">
                    <a:pos x="0" y="138"/>
                  </a:cxn>
                  <a:cxn ang="0">
                    <a:pos x="1" y="129"/>
                  </a:cxn>
                  <a:cxn ang="0">
                    <a:pos x="40" y="17"/>
                  </a:cxn>
                  <a:cxn ang="0">
                    <a:pos x="44" y="10"/>
                  </a:cxn>
                  <a:cxn ang="0">
                    <a:pos x="50" y="4"/>
                  </a:cxn>
                  <a:cxn ang="0">
                    <a:pos x="57" y="1"/>
                  </a:cxn>
                  <a:cxn ang="0">
                    <a:pos x="66" y="0"/>
                  </a:cxn>
                </a:cxnLst>
                <a:rect l="0" t="0" r="r" b="b"/>
                <a:pathLst>
                  <a:path w="117" h="173">
                    <a:moveTo>
                      <a:pt x="66" y="0"/>
                    </a:moveTo>
                    <a:lnTo>
                      <a:pt x="74" y="1"/>
                    </a:lnTo>
                    <a:lnTo>
                      <a:pt x="99" y="10"/>
                    </a:lnTo>
                    <a:lnTo>
                      <a:pt x="107" y="14"/>
                    </a:lnTo>
                    <a:lnTo>
                      <a:pt x="113" y="20"/>
                    </a:lnTo>
                    <a:lnTo>
                      <a:pt x="116" y="28"/>
                    </a:lnTo>
                    <a:lnTo>
                      <a:pt x="117" y="36"/>
                    </a:lnTo>
                    <a:lnTo>
                      <a:pt x="116" y="44"/>
                    </a:lnTo>
                    <a:lnTo>
                      <a:pt x="77" y="155"/>
                    </a:lnTo>
                    <a:lnTo>
                      <a:pt x="73" y="163"/>
                    </a:lnTo>
                    <a:lnTo>
                      <a:pt x="67" y="169"/>
                    </a:lnTo>
                    <a:lnTo>
                      <a:pt x="59" y="172"/>
                    </a:lnTo>
                    <a:lnTo>
                      <a:pt x="52" y="173"/>
                    </a:lnTo>
                    <a:lnTo>
                      <a:pt x="43" y="172"/>
                    </a:lnTo>
                    <a:lnTo>
                      <a:pt x="17" y="163"/>
                    </a:lnTo>
                    <a:lnTo>
                      <a:pt x="10" y="159"/>
                    </a:lnTo>
                    <a:lnTo>
                      <a:pt x="4" y="153"/>
                    </a:lnTo>
                    <a:lnTo>
                      <a:pt x="1" y="145"/>
                    </a:lnTo>
                    <a:lnTo>
                      <a:pt x="0" y="138"/>
                    </a:lnTo>
                    <a:lnTo>
                      <a:pt x="1" y="129"/>
                    </a:lnTo>
                    <a:lnTo>
                      <a:pt x="40" y="17"/>
                    </a:lnTo>
                    <a:lnTo>
                      <a:pt x="44" y="10"/>
                    </a:lnTo>
                    <a:lnTo>
                      <a:pt x="50" y="4"/>
                    </a:lnTo>
                    <a:lnTo>
                      <a:pt x="57" y="1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30B7C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37"/>
              <p:cNvSpPr>
                <a:spLocks/>
              </p:cNvSpPr>
              <p:nvPr/>
            </p:nvSpPr>
            <p:spPr bwMode="auto">
              <a:xfrm>
                <a:off x="2989263" y="3771901"/>
                <a:ext cx="163513" cy="254000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68" y="1"/>
                  </a:cxn>
                  <a:cxn ang="0">
                    <a:pos x="87" y="8"/>
                  </a:cxn>
                  <a:cxn ang="0">
                    <a:pos x="93" y="12"/>
                  </a:cxn>
                  <a:cxn ang="0">
                    <a:pos x="98" y="17"/>
                  </a:cxn>
                  <a:cxn ang="0">
                    <a:pos x="101" y="23"/>
                  </a:cxn>
                  <a:cxn ang="0">
                    <a:pos x="103" y="30"/>
                  </a:cxn>
                  <a:cxn ang="0">
                    <a:pos x="101" y="38"/>
                  </a:cxn>
                  <a:cxn ang="0">
                    <a:pos x="64" y="144"/>
                  </a:cxn>
                  <a:cxn ang="0">
                    <a:pos x="61" y="151"/>
                  </a:cxn>
                  <a:cxn ang="0">
                    <a:pos x="56" y="156"/>
                  </a:cxn>
                  <a:cxn ang="0">
                    <a:pos x="49" y="160"/>
                  </a:cxn>
                  <a:cxn ang="0">
                    <a:pos x="42" y="160"/>
                  </a:cxn>
                  <a:cxn ang="0">
                    <a:pos x="35" y="159"/>
                  </a:cxn>
                  <a:cxn ang="0">
                    <a:pos x="15" y="153"/>
                  </a:cxn>
                  <a:cxn ang="0">
                    <a:pos x="8" y="149"/>
                  </a:cxn>
                  <a:cxn ang="0">
                    <a:pos x="3" y="144"/>
                  </a:cxn>
                  <a:cxn ang="0">
                    <a:pos x="0" y="137"/>
                  </a:cxn>
                  <a:cxn ang="0">
                    <a:pos x="0" y="130"/>
                  </a:cxn>
                  <a:cxn ang="0">
                    <a:pos x="1" y="123"/>
                  </a:cxn>
                  <a:cxn ang="0">
                    <a:pos x="38" y="16"/>
                  </a:cxn>
                  <a:cxn ang="0">
                    <a:pos x="42" y="9"/>
                  </a:cxn>
                  <a:cxn ang="0">
                    <a:pos x="47" y="4"/>
                  </a:cxn>
                  <a:cxn ang="0">
                    <a:pos x="53" y="1"/>
                  </a:cxn>
                  <a:cxn ang="0">
                    <a:pos x="60" y="0"/>
                  </a:cxn>
                </a:cxnLst>
                <a:rect l="0" t="0" r="r" b="b"/>
                <a:pathLst>
                  <a:path w="103" h="160">
                    <a:moveTo>
                      <a:pt x="60" y="0"/>
                    </a:moveTo>
                    <a:lnTo>
                      <a:pt x="68" y="1"/>
                    </a:lnTo>
                    <a:lnTo>
                      <a:pt x="87" y="8"/>
                    </a:lnTo>
                    <a:lnTo>
                      <a:pt x="93" y="12"/>
                    </a:lnTo>
                    <a:lnTo>
                      <a:pt x="98" y="17"/>
                    </a:lnTo>
                    <a:lnTo>
                      <a:pt x="101" y="23"/>
                    </a:lnTo>
                    <a:lnTo>
                      <a:pt x="103" y="30"/>
                    </a:lnTo>
                    <a:lnTo>
                      <a:pt x="101" y="38"/>
                    </a:lnTo>
                    <a:lnTo>
                      <a:pt x="64" y="144"/>
                    </a:lnTo>
                    <a:lnTo>
                      <a:pt x="61" y="151"/>
                    </a:lnTo>
                    <a:lnTo>
                      <a:pt x="56" y="156"/>
                    </a:lnTo>
                    <a:lnTo>
                      <a:pt x="49" y="160"/>
                    </a:lnTo>
                    <a:lnTo>
                      <a:pt x="42" y="160"/>
                    </a:lnTo>
                    <a:lnTo>
                      <a:pt x="35" y="159"/>
                    </a:lnTo>
                    <a:lnTo>
                      <a:pt x="15" y="153"/>
                    </a:lnTo>
                    <a:lnTo>
                      <a:pt x="8" y="149"/>
                    </a:lnTo>
                    <a:lnTo>
                      <a:pt x="3" y="144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3"/>
                    </a:lnTo>
                    <a:lnTo>
                      <a:pt x="38" y="16"/>
                    </a:lnTo>
                    <a:lnTo>
                      <a:pt x="42" y="9"/>
                    </a:lnTo>
                    <a:lnTo>
                      <a:pt x="47" y="4"/>
                    </a:lnTo>
                    <a:lnTo>
                      <a:pt x="53" y="1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BF8E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 rot="1756192">
              <a:off x="7886409" y="4254390"/>
              <a:ext cx="1676399" cy="1845739"/>
              <a:chOff x="3960813" y="582613"/>
              <a:chExt cx="4227513" cy="4654551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146" name="Freeform 6"/>
              <p:cNvSpPr>
                <a:spLocks noEditPoints="1"/>
              </p:cNvSpPr>
              <p:nvPr/>
            </p:nvSpPr>
            <p:spPr bwMode="auto">
              <a:xfrm>
                <a:off x="3960813" y="1687513"/>
                <a:ext cx="3543300" cy="3232150"/>
              </a:xfrm>
              <a:custGeom>
                <a:avLst/>
                <a:gdLst/>
                <a:ahLst/>
                <a:cxnLst>
                  <a:cxn ang="0">
                    <a:pos x="1011" y="1295"/>
                  </a:cxn>
                  <a:cxn ang="0">
                    <a:pos x="963" y="1332"/>
                  </a:cxn>
                  <a:cxn ang="0">
                    <a:pos x="944" y="1391"/>
                  </a:cxn>
                  <a:cxn ang="0">
                    <a:pos x="956" y="1460"/>
                  </a:cxn>
                  <a:cxn ang="0">
                    <a:pos x="996" y="1531"/>
                  </a:cxn>
                  <a:cxn ang="0">
                    <a:pos x="1059" y="1594"/>
                  </a:cxn>
                  <a:cxn ang="0">
                    <a:pos x="1134" y="1635"/>
                  </a:cxn>
                  <a:cxn ang="0">
                    <a:pos x="1206" y="1646"/>
                  </a:cxn>
                  <a:cxn ang="0">
                    <a:pos x="1265" y="1629"/>
                  </a:cxn>
                  <a:cxn ang="0">
                    <a:pos x="1303" y="1585"/>
                  </a:cxn>
                  <a:cxn ang="0">
                    <a:pos x="1312" y="1522"/>
                  </a:cxn>
                  <a:cxn ang="0">
                    <a:pos x="1291" y="1450"/>
                  </a:cxn>
                  <a:cxn ang="0">
                    <a:pos x="1242" y="1379"/>
                  </a:cxn>
                  <a:cxn ang="0">
                    <a:pos x="1174" y="1323"/>
                  </a:cxn>
                  <a:cxn ang="0">
                    <a:pos x="1101" y="1292"/>
                  </a:cxn>
                  <a:cxn ang="0">
                    <a:pos x="1223" y="0"/>
                  </a:cxn>
                  <a:cxn ang="0">
                    <a:pos x="1427" y="15"/>
                  </a:cxn>
                  <a:cxn ang="0">
                    <a:pos x="1624" y="68"/>
                  </a:cxn>
                  <a:cxn ang="0">
                    <a:pos x="1808" y="160"/>
                  </a:cxn>
                  <a:cxn ang="0">
                    <a:pos x="1965" y="283"/>
                  </a:cxn>
                  <a:cxn ang="0">
                    <a:pos x="2086" y="430"/>
                  </a:cxn>
                  <a:cxn ang="0">
                    <a:pos x="2170" y="596"/>
                  </a:cxn>
                  <a:cxn ang="0">
                    <a:pos x="2219" y="777"/>
                  </a:cxn>
                  <a:cxn ang="0">
                    <a:pos x="2232" y="966"/>
                  </a:cxn>
                  <a:cxn ang="0">
                    <a:pos x="2208" y="1160"/>
                  </a:cxn>
                  <a:cxn ang="0">
                    <a:pos x="2149" y="1355"/>
                  </a:cxn>
                  <a:cxn ang="0">
                    <a:pos x="2054" y="1546"/>
                  </a:cxn>
                  <a:cxn ang="0">
                    <a:pos x="1954" y="1688"/>
                  </a:cxn>
                  <a:cxn ang="0">
                    <a:pos x="1892" y="1760"/>
                  </a:cxn>
                  <a:cxn ang="0">
                    <a:pos x="1807" y="1844"/>
                  </a:cxn>
                  <a:cxn ang="0">
                    <a:pos x="1698" y="1926"/>
                  </a:cxn>
                  <a:cxn ang="0">
                    <a:pos x="1569" y="1991"/>
                  </a:cxn>
                  <a:cxn ang="0">
                    <a:pos x="1422" y="2027"/>
                  </a:cxn>
                  <a:cxn ang="0">
                    <a:pos x="1290" y="2036"/>
                  </a:cxn>
                  <a:cxn ang="0">
                    <a:pos x="1184" y="2024"/>
                  </a:cxn>
                  <a:cxn ang="0">
                    <a:pos x="1102" y="1999"/>
                  </a:cxn>
                  <a:cxn ang="0">
                    <a:pos x="1044" y="1969"/>
                  </a:cxn>
                  <a:cxn ang="0">
                    <a:pos x="976" y="1909"/>
                  </a:cxn>
                  <a:cxn ang="0">
                    <a:pos x="948" y="1845"/>
                  </a:cxn>
                  <a:cxn ang="0">
                    <a:pos x="944" y="1782"/>
                  </a:cxn>
                  <a:cxn ang="0">
                    <a:pos x="951" y="1704"/>
                  </a:cxn>
                  <a:cxn ang="0">
                    <a:pos x="946" y="1654"/>
                  </a:cxn>
                  <a:cxn ang="0">
                    <a:pos x="916" y="1614"/>
                  </a:cxn>
                  <a:cxn ang="0">
                    <a:pos x="825" y="1583"/>
                  </a:cxn>
                  <a:cxn ang="0">
                    <a:pos x="716" y="1580"/>
                  </a:cxn>
                  <a:cxn ang="0">
                    <a:pos x="601" y="1597"/>
                  </a:cxn>
                  <a:cxn ang="0">
                    <a:pos x="475" y="1612"/>
                  </a:cxn>
                  <a:cxn ang="0">
                    <a:pos x="349" y="1608"/>
                  </a:cxn>
                  <a:cxn ang="0">
                    <a:pos x="258" y="1587"/>
                  </a:cxn>
                  <a:cxn ang="0">
                    <a:pos x="174" y="1547"/>
                  </a:cxn>
                  <a:cxn ang="0">
                    <a:pos x="102" y="1483"/>
                  </a:cxn>
                  <a:cxn ang="0">
                    <a:pos x="45" y="1389"/>
                  </a:cxn>
                  <a:cxn ang="0">
                    <a:pos x="7" y="1253"/>
                  </a:cxn>
                  <a:cxn ang="0">
                    <a:pos x="4" y="1084"/>
                  </a:cxn>
                  <a:cxn ang="0">
                    <a:pos x="38" y="913"/>
                  </a:cxn>
                  <a:cxn ang="0">
                    <a:pos x="107" y="741"/>
                  </a:cxn>
                  <a:cxn ang="0">
                    <a:pos x="203" y="574"/>
                  </a:cxn>
                  <a:cxn ang="0">
                    <a:pos x="342" y="396"/>
                  </a:cxn>
                  <a:cxn ang="0">
                    <a:pos x="506" y="250"/>
                  </a:cxn>
                  <a:cxn ang="0">
                    <a:pos x="688" y="136"/>
                  </a:cxn>
                  <a:cxn ang="0">
                    <a:pos x="884" y="56"/>
                  </a:cxn>
                  <a:cxn ang="0">
                    <a:pos x="1086" y="10"/>
                  </a:cxn>
                </a:cxnLst>
                <a:rect l="0" t="0" r="r" b="b"/>
                <a:pathLst>
                  <a:path w="2232" h="2036">
                    <a:moveTo>
                      <a:pt x="1054" y="1287"/>
                    </a:moveTo>
                    <a:lnTo>
                      <a:pt x="1031" y="1288"/>
                    </a:lnTo>
                    <a:lnTo>
                      <a:pt x="1011" y="1295"/>
                    </a:lnTo>
                    <a:lnTo>
                      <a:pt x="992" y="1303"/>
                    </a:lnTo>
                    <a:lnTo>
                      <a:pt x="976" y="1316"/>
                    </a:lnTo>
                    <a:lnTo>
                      <a:pt x="963" y="1332"/>
                    </a:lnTo>
                    <a:lnTo>
                      <a:pt x="953" y="1350"/>
                    </a:lnTo>
                    <a:lnTo>
                      <a:pt x="947" y="1369"/>
                    </a:lnTo>
                    <a:lnTo>
                      <a:pt x="944" y="1391"/>
                    </a:lnTo>
                    <a:lnTo>
                      <a:pt x="945" y="1413"/>
                    </a:lnTo>
                    <a:lnTo>
                      <a:pt x="949" y="1436"/>
                    </a:lnTo>
                    <a:lnTo>
                      <a:pt x="956" y="1460"/>
                    </a:lnTo>
                    <a:lnTo>
                      <a:pt x="966" y="1484"/>
                    </a:lnTo>
                    <a:lnTo>
                      <a:pt x="980" y="1508"/>
                    </a:lnTo>
                    <a:lnTo>
                      <a:pt x="996" y="1531"/>
                    </a:lnTo>
                    <a:lnTo>
                      <a:pt x="1014" y="1554"/>
                    </a:lnTo>
                    <a:lnTo>
                      <a:pt x="1036" y="1575"/>
                    </a:lnTo>
                    <a:lnTo>
                      <a:pt x="1059" y="1594"/>
                    </a:lnTo>
                    <a:lnTo>
                      <a:pt x="1084" y="1610"/>
                    </a:lnTo>
                    <a:lnTo>
                      <a:pt x="1109" y="1624"/>
                    </a:lnTo>
                    <a:lnTo>
                      <a:pt x="1134" y="1635"/>
                    </a:lnTo>
                    <a:lnTo>
                      <a:pt x="1158" y="1642"/>
                    </a:lnTo>
                    <a:lnTo>
                      <a:pt x="1182" y="1645"/>
                    </a:lnTo>
                    <a:lnTo>
                      <a:pt x="1206" y="1646"/>
                    </a:lnTo>
                    <a:lnTo>
                      <a:pt x="1227" y="1643"/>
                    </a:lnTo>
                    <a:lnTo>
                      <a:pt x="1247" y="1638"/>
                    </a:lnTo>
                    <a:lnTo>
                      <a:pt x="1265" y="1629"/>
                    </a:lnTo>
                    <a:lnTo>
                      <a:pt x="1281" y="1618"/>
                    </a:lnTo>
                    <a:lnTo>
                      <a:pt x="1294" y="1602"/>
                    </a:lnTo>
                    <a:lnTo>
                      <a:pt x="1303" y="1585"/>
                    </a:lnTo>
                    <a:lnTo>
                      <a:pt x="1310" y="1566"/>
                    </a:lnTo>
                    <a:lnTo>
                      <a:pt x="1312" y="1545"/>
                    </a:lnTo>
                    <a:lnTo>
                      <a:pt x="1312" y="1522"/>
                    </a:lnTo>
                    <a:lnTo>
                      <a:pt x="1309" y="1499"/>
                    </a:lnTo>
                    <a:lnTo>
                      <a:pt x="1302" y="1475"/>
                    </a:lnTo>
                    <a:lnTo>
                      <a:pt x="1291" y="1450"/>
                    </a:lnTo>
                    <a:lnTo>
                      <a:pt x="1278" y="1426"/>
                    </a:lnTo>
                    <a:lnTo>
                      <a:pt x="1262" y="1402"/>
                    </a:lnTo>
                    <a:lnTo>
                      <a:pt x="1242" y="1379"/>
                    </a:lnTo>
                    <a:lnTo>
                      <a:pt x="1221" y="1358"/>
                    </a:lnTo>
                    <a:lnTo>
                      <a:pt x="1198" y="1339"/>
                    </a:lnTo>
                    <a:lnTo>
                      <a:pt x="1174" y="1323"/>
                    </a:lnTo>
                    <a:lnTo>
                      <a:pt x="1150" y="1310"/>
                    </a:lnTo>
                    <a:lnTo>
                      <a:pt x="1126" y="1300"/>
                    </a:lnTo>
                    <a:lnTo>
                      <a:pt x="1101" y="1292"/>
                    </a:lnTo>
                    <a:lnTo>
                      <a:pt x="1077" y="1287"/>
                    </a:lnTo>
                    <a:lnTo>
                      <a:pt x="1054" y="1287"/>
                    </a:lnTo>
                    <a:close/>
                    <a:moveTo>
                      <a:pt x="1223" y="0"/>
                    </a:moveTo>
                    <a:lnTo>
                      <a:pt x="1292" y="0"/>
                    </a:lnTo>
                    <a:lnTo>
                      <a:pt x="1359" y="6"/>
                    </a:lnTo>
                    <a:lnTo>
                      <a:pt x="1427" y="15"/>
                    </a:lnTo>
                    <a:lnTo>
                      <a:pt x="1494" y="28"/>
                    </a:lnTo>
                    <a:lnTo>
                      <a:pt x="1559" y="46"/>
                    </a:lnTo>
                    <a:lnTo>
                      <a:pt x="1624" y="68"/>
                    </a:lnTo>
                    <a:lnTo>
                      <a:pt x="1687" y="94"/>
                    </a:lnTo>
                    <a:lnTo>
                      <a:pt x="1749" y="125"/>
                    </a:lnTo>
                    <a:lnTo>
                      <a:pt x="1808" y="160"/>
                    </a:lnTo>
                    <a:lnTo>
                      <a:pt x="1864" y="198"/>
                    </a:lnTo>
                    <a:lnTo>
                      <a:pt x="1917" y="239"/>
                    </a:lnTo>
                    <a:lnTo>
                      <a:pt x="1965" y="283"/>
                    </a:lnTo>
                    <a:lnTo>
                      <a:pt x="2009" y="330"/>
                    </a:lnTo>
                    <a:lnTo>
                      <a:pt x="2049" y="379"/>
                    </a:lnTo>
                    <a:lnTo>
                      <a:pt x="2086" y="430"/>
                    </a:lnTo>
                    <a:lnTo>
                      <a:pt x="2118" y="484"/>
                    </a:lnTo>
                    <a:lnTo>
                      <a:pt x="2146" y="539"/>
                    </a:lnTo>
                    <a:lnTo>
                      <a:pt x="2170" y="596"/>
                    </a:lnTo>
                    <a:lnTo>
                      <a:pt x="2191" y="655"/>
                    </a:lnTo>
                    <a:lnTo>
                      <a:pt x="2207" y="715"/>
                    </a:lnTo>
                    <a:lnTo>
                      <a:pt x="2219" y="777"/>
                    </a:lnTo>
                    <a:lnTo>
                      <a:pt x="2228" y="839"/>
                    </a:lnTo>
                    <a:lnTo>
                      <a:pt x="2232" y="902"/>
                    </a:lnTo>
                    <a:lnTo>
                      <a:pt x="2232" y="966"/>
                    </a:lnTo>
                    <a:lnTo>
                      <a:pt x="2228" y="1030"/>
                    </a:lnTo>
                    <a:lnTo>
                      <a:pt x="2221" y="1095"/>
                    </a:lnTo>
                    <a:lnTo>
                      <a:pt x="2208" y="1160"/>
                    </a:lnTo>
                    <a:lnTo>
                      <a:pt x="2192" y="1226"/>
                    </a:lnTo>
                    <a:lnTo>
                      <a:pt x="2173" y="1291"/>
                    </a:lnTo>
                    <a:lnTo>
                      <a:pt x="2149" y="1355"/>
                    </a:lnTo>
                    <a:lnTo>
                      <a:pt x="2121" y="1420"/>
                    </a:lnTo>
                    <a:lnTo>
                      <a:pt x="2089" y="1483"/>
                    </a:lnTo>
                    <a:lnTo>
                      <a:pt x="2054" y="1546"/>
                    </a:lnTo>
                    <a:lnTo>
                      <a:pt x="2014" y="1608"/>
                    </a:lnTo>
                    <a:lnTo>
                      <a:pt x="1969" y="1668"/>
                    </a:lnTo>
                    <a:lnTo>
                      <a:pt x="1954" y="1688"/>
                    </a:lnTo>
                    <a:lnTo>
                      <a:pt x="1936" y="1709"/>
                    </a:lnTo>
                    <a:lnTo>
                      <a:pt x="1916" y="1734"/>
                    </a:lnTo>
                    <a:lnTo>
                      <a:pt x="1892" y="1760"/>
                    </a:lnTo>
                    <a:lnTo>
                      <a:pt x="1866" y="1788"/>
                    </a:lnTo>
                    <a:lnTo>
                      <a:pt x="1838" y="1815"/>
                    </a:lnTo>
                    <a:lnTo>
                      <a:pt x="1807" y="1844"/>
                    </a:lnTo>
                    <a:lnTo>
                      <a:pt x="1773" y="1872"/>
                    </a:lnTo>
                    <a:lnTo>
                      <a:pt x="1736" y="1899"/>
                    </a:lnTo>
                    <a:lnTo>
                      <a:pt x="1698" y="1926"/>
                    </a:lnTo>
                    <a:lnTo>
                      <a:pt x="1657" y="1950"/>
                    </a:lnTo>
                    <a:lnTo>
                      <a:pt x="1615" y="1972"/>
                    </a:lnTo>
                    <a:lnTo>
                      <a:pt x="1569" y="1991"/>
                    </a:lnTo>
                    <a:lnTo>
                      <a:pt x="1522" y="2007"/>
                    </a:lnTo>
                    <a:lnTo>
                      <a:pt x="1473" y="2018"/>
                    </a:lnTo>
                    <a:lnTo>
                      <a:pt x="1422" y="2027"/>
                    </a:lnTo>
                    <a:lnTo>
                      <a:pt x="1375" y="2032"/>
                    </a:lnTo>
                    <a:lnTo>
                      <a:pt x="1331" y="2035"/>
                    </a:lnTo>
                    <a:lnTo>
                      <a:pt x="1290" y="2036"/>
                    </a:lnTo>
                    <a:lnTo>
                      <a:pt x="1252" y="2033"/>
                    </a:lnTo>
                    <a:lnTo>
                      <a:pt x="1217" y="2030"/>
                    </a:lnTo>
                    <a:lnTo>
                      <a:pt x="1184" y="2024"/>
                    </a:lnTo>
                    <a:lnTo>
                      <a:pt x="1155" y="2017"/>
                    </a:lnTo>
                    <a:lnTo>
                      <a:pt x="1127" y="2008"/>
                    </a:lnTo>
                    <a:lnTo>
                      <a:pt x="1102" y="1999"/>
                    </a:lnTo>
                    <a:lnTo>
                      <a:pt x="1081" y="1990"/>
                    </a:lnTo>
                    <a:lnTo>
                      <a:pt x="1062" y="1980"/>
                    </a:lnTo>
                    <a:lnTo>
                      <a:pt x="1044" y="1969"/>
                    </a:lnTo>
                    <a:lnTo>
                      <a:pt x="1016" y="1950"/>
                    </a:lnTo>
                    <a:lnTo>
                      <a:pt x="994" y="1929"/>
                    </a:lnTo>
                    <a:lnTo>
                      <a:pt x="976" y="1909"/>
                    </a:lnTo>
                    <a:lnTo>
                      <a:pt x="963" y="1888"/>
                    </a:lnTo>
                    <a:lnTo>
                      <a:pt x="954" y="1867"/>
                    </a:lnTo>
                    <a:lnTo>
                      <a:pt x="948" y="1845"/>
                    </a:lnTo>
                    <a:lnTo>
                      <a:pt x="945" y="1824"/>
                    </a:lnTo>
                    <a:lnTo>
                      <a:pt x="943" y="1804"/>
                    </a:lnTo>
                    <a:lnTo>
                      <a:pt x="944" y="1782"/>
                    </a:lnTo>
                    <a:lnTo>
                      <a:pt x="946" y="1762"/>
                    </a:lnTo>
                    <a:lnTo>
                      <a:pt x="950" y="1723"/>
                    </a:lnTo>
                    <a:lnTo>
                      <a:pt x="951" y="1704"/>
                    </a:lnTo>
                    <a:lnTo>
                      <a:pt x="951" y="1686"/>
                    </a:lnTo>
                    <a:lnTo>
                      <a:pt x="950" y="1669"/>
                    </a:lnTo>
                    <a:lnTo>
                      <a:pt x="946" y="1654"/>
                    </a:lnTo>
                    <a:lnTo>
                      <a:pt x="940" y="1639"/>
                    </a:lnTo>
                    <a:lnTo>
                      <a:pt x="929" y="1626"/>
                    </a:lnTo>
                    <a:lnTo>
                      <a:pt x="916" y="1614"/>
                    </a:lnTo>
                    <a:lnTo>
                      <a:pt x="897" y="1604"/>
                    </a:lnTo>
                    <a:lnTo>
                      <a:pt x="861" y="1591"/>
                    </a:lnTo>
                    <a:lnTo>
                      <a:pt x="825" y="1583"/>
                    </a:lnTo>
                    <a:lnTo>
                      <a:pt x="789" y="1578"/>
                    </a:lnTo>
                    <a:lnTo>
                      <a:pt x="753" y="1578"/>
                    </a:lnTo>
                    <a:lnTo>
                      <a:pt x="716" y="1580"/>
                    </a:lnTo>
                    <a:lnTo>
                      <a:pt x="678" y="1585"/>
                    </a:lnTo>
                    <a:lnTo>
                      <a:pt x="640" y="1591"/>
                    </a:lnTo>
                    <a:lnTo>
                      <a:pt x="601" y="1597"/>
                    </a:lnTo>
                    <a:lnTo>
                      <a:pt x="560" y="1603"/>
                    </a:lnTo>
                    <a:lnTo>
                      <a:pt x="518" y="1609"/>
                    </a:lnTo>
                    <a:lnTo>
                      <a:pt x="475" y="1612"/>
                    </a:lnTo>
                    <a:lnTo>
                      <a:pt x="429" y="1613"/>
                    </a:lnTo>
                    <a:lnTo>
                      <a:pt x="381" y="1611"/>
                    </a:lnTo>
                    <a:lnTo>
                      <a:pt x="349" y="1608"/>
                    </a:lnTo>
                    <a:lnTo>
                      <a:pt x="318" y="1603"/>
                    </a:lnTo>
                    <a:lnTo>
                      <a:pt x="288" y="1596"/>
                    </a:lnTo>
                    <a:lnTo>
                      <a:pt x="258" y="1587"/>
                    </a:lnTo>
                    <a:lnTo>
                      <a:pt x="229" y="1577"/>
                    </a:lnTo>
                    <a:lnTo>
                      <a:pt x="201" y="1563"/>
                    </a:lnTo>
                    <a:lnTo>
                      <a:pt x="174" y="1547"/>
                    </a:lnTo>
                    <a:lnTo>
                      <a:pt x="148" y="1529"/>
                    </a:lnTo>
                    <a:lnTo>
                      <a:pt x="124" y="1507"/>
                    </a:lnTo>
                    <a:lnTo>
                      <a:pt x="102" y="1483"/>
                    </a:lnTo>
                    <a:lnTo>
                      <a:pt x="81" y="1455"/>
                    </a:lnTo>
                    <a:lnTo>
                      <a:pt x="62" y="1424"/>
                    </a:lnTo>
                    <a:lnTo>
                      <a:pt x="45" y="1389"/>
                    </a:lnTo>
                    <a:lnTo>
                      <a:pt x="30" y="1350"/>
                    </a:lnTo>
                    <a:lnTo>
                      <a:pt x="18" y="1307"/>
                    </a:lnTo>
                    <a:lnTo>
                      <a:pt x="7" y="1253"/>
                    </a:lnTo>
                    <a:lnTo>
                      <a:pt x="1" y="1197"/>
                    </a:lnTo>
                    <a:lnTo>
                      <a:pt x="0" y="1141"/>
                    </a:lnTo>
                    <a:lnTo>
                      <a:pt x="4" y="1084"/>
                    </a:lnTo>
                    <a:lnTo>
                      <a:pt x="11" y="1028"/>
                    </a:lnTo>
                    <a:lnTo>
                      <a:pt x="23" y="970"/>
                    </a:lnTo>
                    <a:lnTo>
                      <a:pt x="38" y="913"/>
                    </a:lnTo>
                    <a:lnTo>
                      <a:pt x="58" y="855"/>
                    </a:lnTo>
                    <a:lnTo>
                      <a:pt x="81" y="798"/>
                    </a:lnTo>
                    <a:lnTo>
                      <a:pt x="107" y="741"/>
                    </a:lnTo>
                    <a:lnTo>
                      <a:pt x="136" y="685"/>
                    </a:lnTo>
                    <a:lnTo>
                      <a:pt x="168" y="629"/>
                    </a:lnTo>
                    <a:lnTo>
                      <a:pt x="203" y="574"/>
                    </a:lnTo>
                    <a:lnTo>
                      <a:pt x="246" y="511"/>
                    </a:lnTo>
                    <a:lnTo>
                      <a:pt x="292" y="452"/>
                    </a:lnTo>
                    <a:lnTo>
                      <a:pt x="342" y="396"/>
                    </a:lnTo>
                    <a:lnTo>
                      <a:pt x="394" y="344"/>
                    </a:lnTo>
                    <a:lnTo>
                      <a:pt x="449" y="295"/>
                    </a:lnTo>
                    <a:lnTo>
                      <a:pt x="506" y="250"/>
                    </a:lnTo>
                    <a:lnTo>
                      <a:pt x="565" y="208"/>
                    </a:lnTo>
                    <a:lnTo>
                      <a:pt x="626" y="170"/>
                    </a:lnTo>
                    <a:lnTo>
                      <a:pt x="688" y="136"/>
                    </a:lnTo>
                    <a:lnTo>
                      <a:pt x="752" y="105"/>
                    </a:lnTo>
                    <a:lnTo>
                      <a:pt x="817" y="79"/>
                    </a:lnTo>
                    <a:lnTo>
                      <a:pt x="884" y="56"/>
                    </a:lnTo>
                    <a:lnTo>
                      <a:pt x="950" y="37"/>
                    </a:lnTo>
                    <a:lnTo>
                      <a:pt x="1018" y="22"/>
                    </a:lnTo>
                    <a:lnTo>
                      <a:pt x="1086" y="10"/>
                    </a:lnTo>
                    <a:lnTo>
                      <a:pt x="1155" y="3"/>
                    </a:lnTo>
                    <a:lnTo>
                      <a:pt x="1223" y="0"/>
                    </a:lnTo>
                    <a:close/>
                  </a:path>
                </a:pathLst>
              </a:custGeom>
              <a:solidFill>
                <a:srgbClr val="CD8D3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7"/>
              <p:cNvSpPr>
                <a:spLocks noEditPoints="1"/>
              </p:cNvSpPr>
              <p:nvPr/>
            </p:nvSpPr>
            <p:spPr bwMode="auto">
              <a:xfrm>
                <a:off x="4035426" y="1701801"/>
                <a:ext cx="3506788" cy="3171825"/>
              </a:xfrm>
              <a:custGeom>
                <a:avLst/>
                <a:gdLst/>
                <a:ahLst/>
                <a:cxnLst>
                  <a:cxn ang="0">
                    <a:pos x="1001" y="1270"/>
                  </a:cxn>
                  <a:cxn ang="0">
                    <a:pos x="953" y="1307"/>
                  </a:cxn>
                  <a:cxn ang="0">
                    <a:pos x="935" y="1365"/>
                  </a:cxn>
                  <a:cxn ang="0">
                    <a:pos x="947" y="1433"/>
                  </a:cxn>
                  <a:cxn ang="0">
                    <a:pos x="987" y="1504"/>
                  </a:cxn>
                  <a:cxn ang="0">
                    <a:pos x="1050" y="1565"/>
                  </a:cxn>
                  <a:cxn ang="0">
                    <a:pos x="1124" y="1604"/>
                  </a:cxn>
                  <a:cxn ang="0">
                    <a:pos x="1195" y="1617"/>
                  </a:cxn>
                  <a:cxn ang="0">
                    <a:pos x="1254" y="1600"/>
                  </a:cxn>
                  <a:cxn ang="0">
                    <a:pos x="1292" y="1556"/>
                  </a:cxn>
                  <a:cxn ang="0">
                    <a:pos x="1300" y="1495"/>
                  </a:cxn>
                  <a:cxn ang="0">
                    <a:pos x="1279" y="1424"/>
                  </a:cxn>
                  <a:cxn ang="0">
                    <a:pos x="1231" y="1354"/>
                  </a:cxn>
                  <a:cxn ang="0">
                    <a:pos x="1163" y="1299"/>
                  </a:cxn>
                  <a:cxn ang="0">
                    <a:pos x="1090" y="1269"/>
                  </a:cxn>
                  <a:cxn ang="0">
                    <a:pos x="1184" y="0"/>
                  </a:cxn>
                  <a:cxn ang="0">
                    <a:pos x="1394" y="13"/>
                  </a:cxn>
                  <a:cxn ang="0">
                    <a:pos x="1598" y="64"/>
                  </a:cxn>
                  <a:cxn ang="0">
                    <a:pos x="1788" y="158"/>
                  </a:cxn>
                  <a:cxn ang="0">
                    <a:pos x="1944" y="280"/>
                  </a:cxn>
                  <a:cxn ang="0">
                    <a:pos x="2063" y="425"/>
                  </a:cxn>
                  <a:cxn ang="0">
                    <a:pos x="2147" y="588"/>
                  </a:cxn>
                  <a:cxn ang="0">
                    <a:pos x="2196" y="765"/>
                  </a:cxn>
                  <a:cxn ang="0">
                    <a:pos x="2209" y="951"/>
                  </a:cxn>
                  <a:cxn ang="0">
                    <a:pos x="2187" y="1142"/>
                  </a:cxn>
                  <a:cxn ang="0">
                    <a:pos x="2129" y="1334"/>
                  </a:cxn>
                  <a:cxn ang="0">
                    <a:pos x="2034" y="1520"/>
                  </a:cxn>
                  <a:cxn ang="0">
                    <a:pos x="1936" y="1659"/>
                  </a:cxn>
                  <a:cxn ang="0">
                    <a:pos x="1875" y="1730"/>
                  </a:cxn>
                  <a:cxn ang="0">
                    <a:pos x="1791" y="1812"/>
                  </a:cxn>
                  <a:cxn ang="0">
                    <a:pos x="1683" y="1892"/>
                  </a:cxn>
                  <a:cxn ang="0">
                    <a:pos x="1556" y="1956"/>
                  </a:cxn>
                  <a:cxn ang="0">
                    <a:pos x="1411" y="1990"/>
                  </a:cxn>
                  <a:cxn ang="0">
                    <a:pos x="1279" y="1998"/>
                  </a:cxn>
                  <a:cxn ang="0">
                    <a:pos x="1175" y="1988"/>
                  </a:cxn>
                  <a:cxn ang="0">
                    <a:pos x="1094" y="1963"/>
                  </a:cxn>
                  <a:cxn ang="0">
                    <a:pos x="1035" y="1933"/>
                  </a:cxn>
                  <a:cxn ang="0">
                    <a:pos x="968" y="1874"/>
                  </a:cxn>
                  <a:cxn ang="0">
                    <a:pos x="941" y="1812"/>
                  </a:cxn>
                  <a:cxn ang="0">
                    <a:pos x="936" y="1749"/>
                  </a:cxn>
                  <a:cxn ang="0">
                    <a:pos x="943" y="1690"/>
                  </a:cxn>
                  <a:cxn ang="0">
                    <a:pos x="943" y="1639"/>
                  </a:cxn>
                  <a:cxn ang="0">
                    <a:pos x="922" y="1596"/>
                  </a:cxn>
                  <a:cxn ang="0">
                    <a:pos x="851" y="1561"/>
                  </a:cxn>
                  <a:cxn ang="0">
                    <a:pos x="734" y="1550"/>
                  </a:cxn>
                  <a:cxn ang="0">
                    <a:pos x="613" y="1564"/>
                  </a:cxn>
                  <a:cxn ang="0">
                    <a:pos x="478" y="1581"/>
                  </a:cxn>
                  <a:cxn ang="0">
                    <a:pos x="348" y="1577"/>
                  </a:cxn>
                  <a:cxn ang="0">
                    <a:pos x="257" y="1556"/>
                  </a:cxn>
                  <a:cxn ang="0">
                    <a:pos x="173" y="1516"/>
                  </a:cxn>
                  <a:cxn ang="0">
                    <a:pos x="102" y="1453"/>
                  </a:cxn>
                  <a:cxn ang="0">
                    <a:pos x="45" y="1360"/>
                  </a:cxn>
                  <a:cxn ang="0">
                    <a:pos x="7" y="1227"/>
                  </a:cxn>
                  <a:cxn ang="0">
                    <a:pos x="3" y="1061"/>
                  </a:cxn>
                  <a:cxn ang="0">
                    <a:pos x="37" y="893"/>
                  </a:cxn>
                  <a:cxn ang="0">
                    <a:pos x="105" y="725"/>
                  </a:cxn>
                  <a:cxn ang="0">
                    <a:pos x="199" y="560"/>
                  </a:cxn>
                  <a:cxn ang="0">
                    <a:pos x="343" y="380"/>
                  </a:cxn>
                  <a:cxn ang="0">
                    <a:pos x="512" y="234"/>
                  </a:cxn>
                  <a:cxn ang="0">
                    <a:pos x="702" y="121"/>
                  </a:cxn>
                  <a:cxn ang="0">
                    <a:pos x="903" y="45"/>
                  </a:cxn>
                  <a:cxn ang="0">
                    <a:pos x="1113" y="6"/>
                  </a:cxn>
                </a:cxnLst>
                <a:rect l="0" t="0" r="r" b="b"/>
                <a:pathLst>
                  <a:path w="2209" h="1998">
                    <a:moveTo>
                      <a:pt x="1044" y="1262"/>
                    </a:moveTo>
                    <a:lnTo>
                      <a:pt x="1022" y="1265"/>
                    </a:lnTo>
                    <a:lnTo>
                      <a:pt x="1001" y="1270"/>
                    </a:lnTo>
                    <a:lnTo>
                      <a:pt x="983" y="1279"/>
                    </a:lnTo>
                    <a:lnTo>
                      <a:pt x="967" y="1292"/>
                    </a:lnTo>
                    <a:lnTo>
                      <a:pt x="953" y="1307"/>
                    </a:lnTo>
                    <a:lnTo>
                      <a:pt x="943" y="1325"/>
                    </a:lnTo>
                    <a:lnTo>
                      <a:pt x="938" y="1344"/>
                    </a:lnTo>
                    <a:lnTo>
                      <a:pt x="935" y="1365"/>
                    </a:lnTo>
                    <a:lnTo>
                      <a:pt x="936" y="1387"/>
                    </a:lnTo>
                    <a:lnTo>
                      <a:pt x="940" y="1410"/>
                    </a:lnTo>
                    <a:lnTo>
                      <a:pt x="947" y="1433"/>
                    </a:lnTo>
                    <a:lnTo>
                      <a:pt x="958" y="1457"/>
                    </a:lnTo>
                    <a:lnTo>
                      <a:pt x="971" y="1480"/>
                    </a:lnTo>
                    <a:lnTo>
                      <a:pt x="987" y="1504"/>
                    </a:lnTo>
                    <a:lnTo>
                      <a:pt x="1006" y="1525"/>
                    </a:lnTo>
                    <a:lnTo>
                      <a:pt x="1027" y="1546"/>
                    </a:lnTo>
                    <a:lnTo>
                      <a:pt x="1050" y="1565"/>
                    </a:lnTo>
                    <a:lnTo>
                      <a:pt x="1074" y="1581"/>
                    </a:lnTo>
                    <a:lnTo>
                      <a:pt x="1099" y="1594"/>
                    </a:lnTo>
                    <a:lnTo>
                      <a:pt x="1124" y="1604"/>
                    </a:lnTo>
                    <a:lnTo>
                      <a:pt x="1148" y="1611"/>
                    </a:lnTo>
                    <a:lnTo>
                      <a:pt x="1172" y="1616"/>
                    </a:lnTo>
                    <a:lnTo>
                      <a:pt x="1195" y="1617"/>
                    </a:lnTo>
                    <a:lnTo>
                      <a:pt x="1216" y="1614"/>
                    </a:lnTo>
                    <a:lnTo>
                      <a:pt x="1236" y="1609"/>
                    </a:lnTo>
                    <a:lnTo>
                      <a:pt x="1254" y="1600"/>
                    </a:lnTo>
                    <a:lnTo>
                      <a:pt x="1270" y="1588"/>
                    </a:lnTo>
                    <a:lnTo>
                      <a:pt x="1282" y="1573"/>
                    </a:lnTo>
                    <a:lnTo>
                      <a:pt x="1292" y="1556"/>
                    </a:lnTo>
                    <a:lnTo>
                      <a:pt x="1297" y="1537"/>
                    </a:lnTo>
                    <a:lnTo>
                      <a:pt x="1301" y="1516"/>
                    </a:lnTo>
                    <a:lnTo>
                      <a:pt x="1300" y="1495"/>
                    </a:lnTo>
                    <a:lnTo>
                      <a:pt x="1296" y="1472"/>
                    </a:lnTo>
                    <a:lnTo>
                      <a:pt x="1289" y="1448"/>
                    </a:lnTo>
                    <a:lnTo>
                      <a:pt x="1279" y="1424"/>
                    </a:lnTo>
                    <a:lnTo>
                      <a:pt x="1266" y="1400"/>
                    </a:lnTo>
                    <a:lnTo>
                      <a:pt x="1250" y="1377"/>
                    </a:lnTo>
                    <a:lnTo>
                      <a:pt x="1231" y="1354"/>
                    </a:lnTo>
                    <a:lnTo>
                      <a:pt x="1209" y="1333"/>
                    </a:lnTo>
                    <a:lnTo>
                      <a:pt x="1186" y="1315"/>
                    </a:lnTo>
                    <a:lnTo>
                      <a:pt x="1163" y="1299"/>
                    </a:lnTo>
                    <a:lnTo>
                      <a:pt x="1139" y="1286"/>
                    </a:lnTo>
                    <a:lnTo>
                      <a:pt x="1114" y="1276"/>
                    </a:lnTo>
                    <a:lnTo>
                      <a:pt x="1090" y="1269"/>
                    </a:lnTo>
                    <a:lnTo>
                      <a:pt x="1066" y="1264"/>
                    </a:lnTo>
                    <a:lnTo>
                      <a:pt x="1044" y="1262"/>
                    </a:lnTo>
                    <a:close/>
                    <a:moveTo>
                      <a:pt x="1184" y="0"/>
                    </a:moveTo>
                    <a:lnTo>
                      <a:pt x="1255" y="0"/>
                    </a:lnTo>
                    <a:lnTo>
                      <a:pt x="1325" y="4"/>
                    </a:lnTo>
                    <a:lnTo>
                      <a:pt x="1394" y="13"/>
                    </a:lnTo>
                    <a:lnTo>
                      <a:pt x="1463" y="25"/>
                    </a:lnTo>
                    <a:lnTo>
                      <a:pt x="1531" y="43"/>
                    </a:lnTo>
                    <a:lnTo>
                      <a:pt x="1598" y="64"/>
                    </a:lnTo>
                    <a:lnTo>
                      <a:pt x="1663" y="91"/>
                    </a:lnTo>
                    <a:lnTo>
                      <a:pt x="1727" y="122"/>
                    </a:lnTo>
                    <a:lnTo>
                      <a:pt x="1788" y="158"/>
                    </a:lnTo>
                    <a:lnTo>
                      <a:pt x="1844" y="196"/>
                    </a:lnTo>
                    <a:lnTo>
                      <a:pt x="1896" y="236"/>
                    </a:lnTo>
                    <a:lnTo>
                      <a:pt x="1944" y="280"/>
                    </a:lnTo>
                    <a:lnTo>
                      <a:pt x="1987" y="326"/>
                    </a:lnTo>
                    <a:lnTo>
                      <a:pt x="2027" y="374"/>
                    </a:lnTo>
                    <a:lnTo>
                      <a:pt x="2063" y="425"/>
                    </a:lnTo>
                    <a:lnTo>
                      <a:pt x="2095" y="477"/>
                    </a:lnTo>
                    <a:lnTo>
                      <a:pt x="2123" y="532"/>
                    </a:lnTo>
                    <a:lnTo>
                      <a:pt x="2147" y="588"/>
                    </a:lnTo>
                    <a:lnTo>
                      <a:pt x="2168" y="646"/>
                    </a:lnTo>
                    <a:lnTo>
                      <a:pt x="2184" y="704"/>
                    </a:lnTo>
                    <a:lnTo>
                      <a:pt x="2196" y="765"/>
                    </a:lnTo>
                    <a:lnTo>
                      <a:pt x="2205" y="826"/>
                    </a:lnTo>
                    <a:lnTo>
                      <a:pt x="2209" y="889"/>
                    </a:lnTo>
                    <a:lnTo>
                      <a:pt x="2209" y="951"/>
                    </a:lnTo>
                    <a:lnTo>
                      <a:pt x="2206" y="1015"/>
                    </a:lnTo>
                    <a:lnTo>
                      <a:pt x="2198" y="1078"/>
                    </a:lnTo>
                    <a:lnTo>
                      <a:pt x="2187" y="1142"/>
                    </a:lnTo>
                    <a:lnTo>
                      <a:pt x="2171" y="1206"/>
                    </a:lnTo>
                    <a:lnTo>
                      <a:pt x="2152" y="1270"/>
                    </a:lnTo>
                    <a:lnTo>
                      <a:pt x="2129" y="1334"/>
                    </a:lnTo>
                    <a:lnTo>
                      <a:pt x="2101" y="1397"/>
                    </a:lnTo>
                    <a:lnTo>
                      <a:pt x="2070" y="1459"/>
                    </a:lnTo>
                    <a:lnTo>
                      <a:pt x="2034" y="1520"/>
                    </a:lnTo>
                    <a:lnTo>
                      <a:pt x="1995" y="1581"/>
                    </a:lnTo>
                    <a:lnTo>
                      <a:pt x="1952" y="1641"/>
                    </a:lnTo>
                    <a:lnTo>
                      <a:pt x="1936" y="1659"/>
                    </a:lnTo>
                    <a:lnTo>
                      <a:pt x="1919" y="1681"/>
                    </a:lnTo>
                    <a:lnTo>
                      <a:pt x="1898" y="1705"/>
                    </a:lnTo>
                    <a:lnTo>
                      <a:pt x="1875" y="1730"/>
                    </a:lnTo>
                    <a:lnTo>
                      <a:pt x="1849" y="1756"/>
                    </a:lnTo>
                    <a:lnTo>
                      <a:pt x="1821" y="1784"/>
                    </a:lnTo>
                    <a:lnTo>
                      <a:pt x="1791" y="1812"/>
                    </a:lnTo>
                    <a:lnTo>
                      <a:pt x="1757" y="1839"/>
                    </a:lnTo>
                    <a:lnTo>
                      <a:pt x="1721" y="1866"/>
                    </a:lnTo>
                    <a:lnTo>
                      <a:pt x="1683" y="1892"/>
                    </a:lnTo>
                    <a:lnTo>
                      <a:pt x="1643" y="1915"/>
                    </a:lnTo>
                    <a:lnTo>
                      <a:pt x="1600" y="1937"/>
                    </a:lnTo>
                    <a:lnTo>
                      <a:pt x="1556" y="1956"/>
                    </a:lnTo>
                    <a:lnTo>
                      <a:pt x="1510" y="1971"/>
                    </a:lnTo>
                    <a:lnTo>
                      <a:pt x="1461" y="1982"/>
                    </a:lnTo>
                    <a:lnTo>
                      <a:pt x="1411" y="1990"/>
                    </a:lnTo>
                    <a:lnTo>
                      <a:pt x="1364" y="1996"/>
                    </a:lnTo>
                    <a:lnTo>
                      <a:pt x="1320" y="1998"/>
                    </a:lnTo>
                    <a:lnTo>
                      <a:pt x="1279" y="1998"/>
                    </a:lnTo>
                    <a:lnTo>
                      <a:pt x="1242" y="1997"/>
                    </a:lnTo>
                    <a:lnTo>
                      <a:pt x="1207" y="1993"/>
                    </a:lnTo>
                    <a:lnTo>
                      <a:pt x="1175" y="1988"/>
                    </a:lnTo>
                    <a:lnTo>
                      <a:pt x="1145" y="1981"/>
                    </a:lnTo>
                    <a:lnTo>
                      <a:pt x="1119" y="1973"/>
                    </a:lnTo>
                    <a:lnTo>
                      <a:pt x="1094" y="1963"/>
                    </a:lnTo>
                    <a:lnTo>
                      <a:pt x="1072" y="1954"/>
                    </a:lnTo>
                    <a:lnTo>
                      <a:pt x="1052" y="1943"/>
                    </a:lnTo>
                    <a:lnTo>
                      <a:pt x="1035" y="1933"/>
                    </a:lnTo>
                    <a:lnTo>
                      <a:pt x="1007" y="1914"/>
                    </a:lnTo>
                    <a:lnTo>
                      <a:pt x="985" y="1894"/>
                    </a:lnTo>
                    <a:lnTo>
                      <a:pt x="968" y="1874"/>
                    </a:lnTo>
                    <a:lnTo>
                      <a:pt x="956" y="1853"/>
                    </a:lnTo>
                    <a:lnTo>
                      <a:pt x="946" y="1832"/>
                    </a:lnTo>
                    <a:lnTo>
                      <a:pt x="941" y="1812"/>
                    </a:lnTo>
                    <a:lnTo>
                      <a:pt x="937" y="1790"/>
                    </a:lnTo>
                    <a:lnTo>
                      <a:pt x="936" y="1770"/>
                    </a:lnTo>
                    <a:lnTo>
                      <a:pt x="936" y="1749"/>
                    </a:lnTo>
                    <a:lnTo>
                      <a:pt x="938" y="1729"/>
                    </a:lnTo>
                    <a:lnTo>
                      <a:pt x="940" y="1709"/>
                    </a:lnTo>
                    <a:lnTo>
                      <a:pt x="943" y="1690"/>
                    </a:lnTo>
                    <a:lnTo>
                      <a:pt x="943" y="1673"/>
                    </a:lnTo>
                    <a:lnTo>
                      <a:pt x="943" y="1655"/>
                    </a:lnTo>
                    <a:lnTo>
                      <a:pt x="943" y="1639"/>
                    </a:lnTo>
                    <a:lnTo>
                      <a:pt x="938" y="1623"/>
                    </a:lnTo>
                    <a:lnTo>
                      <a:pt x="932" y="1609"/>
                    </a:lnTo>
                    <a:lnTo>
                      <a:pt x="922" y="1596"/>
                    </a:lnTo>
                    <a:lnTo>
                      <a:pt x="908" y="1585"/>
                    </a:lnTo>
                    <a:lnTo>
                      <a:pt x="890" y="1575"/>
                    </a:lnTo>
                    <a:lnTo>
                      <a:pt x="851" y="1561"/>
                    </a:lnTo>
                    <a:lnTo>
                      <a:pt x="813" y="1553"/>
                    </a:lnTo>
                    <a:lnTo>
                      <a:pt x="774" y="1549"/>
                    </a:lnTo>
                    <a:lnTo>
                      <a:pt x="734" y="1550"/>
                    </a:lnTo>
                    <a:lnTo>
                      <a:pt x="694" y="1553"/>
                    </a:lnTo>
                    <a:lnTo>
                      <a:pt x="654" y="1558"/>
                    </a:lnTo>
                    <a:lnTo>
                      <a:pt x="613" y="1564"/>
                    </a:lnTo>
                    <a:lnTo>
                      <a:pt x="569" y="1571"/>
                    </a:lnTo>
                    <a:lnTo>
                      <a:pt x="525" y="1577"/>
                    </a:lnTo>
                    <a:lnTo>
                      <a:pt x="478" y="1581"/>
                    </a:lnTo>
                    <a:lnTo>
                      <a:pt x="430" y="1582"/>
                    </a:lnTo>
                    <a:lnTo>
                      <a:pt x="379" y="1580"/>
                    </a:lnTo>
                    <a:lnTo>
                      <a:pt x="348" y="1577"/>
                    </a:lnTo>
                    <a:lnTo>
                      <a:pt x="317" y="1572"/>
                    </a:lnTo>
                    <a:lnTo>
                      <a:pt x="286" y="1565"/>
                    </a:lnTo>
                    <a:lnTo>
                      <a:pt x="257" y="1556"/>
                    </a:lnTo>
                    <a:lnTo>
                      <a:pt x="228" y="1545"/>
                    </a:lnTo>
                    <a:lnTo>
                      <a:pt x="200" y="1532"/>
                    </a:lnTo>
                    <a:lnTo>
                      <a:pt x="173" y="1516"/>
                    </a:lnTo>
                    <a:lnTo>
                      <a:pt x="149" y="1498"/>
                    </a:lnTo>
                    <a:lnTo>
                      <a:pt x="125" y="1477"/>
                    </a:lnTo>
                    <a:lnTo>
                      <a:pt x="102" y="1453"/>
                    </a:lnTo>
                    <a:lnTo>
                      <a:pt x="81" y="1425"/>
                    </a:lnTo>
                    <a:lnTo>
                      <a:pt x="62" y="1394"/>
                    </a:lnTo>
                    <a:lnTo>
                      <a:pt x="45" y="1360"/>
                    </a:lnTo>
                    <a:lnTo>
                      <a:pt x="31" y="1322"/>
                    </a:lnTo>
                    <a:lnTo>
                      <a:pt x="19" y="1280"/>
                    </a:lnTo>
                    <a:lnTo>
                      <a:pt x="7" y="1227"/>
                    </a:lnTo>
                    <a:lnTo>
                      <a:pt x="1" y="1172"/>
                    </a:lnTo>
                    <a:lnTo>
                      <a:pt x="0" y="1117"/>
                    </a:lnTo>
                    <a:lnTo>
                      <a:pt x="3" y="1061"/>
                    </a:lnTo>
                    <a:lnTo>
                      <a:pt x="11" y="1005"/>
                    </a:lnTo>
                    <a:lnTo>
                      <a:pt x="22" y="949"/>
                    </a:lnTo>
                    <a:lnTo>
                      <a:pt x="37" y="893"/>
                    </a:lnTo>
                    <a:lnTo>
                      <a:pt x="57" y="837"/>
                    </a:lnTo>
                    <a:lnTo>
                      <a:pt x="79" y="781"/>
                    </a:lnTo>
                    <a:lnTo>
                      <a:pt x="105" y="725"/>
                    </a:lnTo>
                    <a:lnTo>
                      <a:pt x="133" y="670"/>
                    </a:lnTo>
                    <a:lnTo>
                      <a:pt x="165" y="614"/>
                    </a:lnTo>
                    <a:lnTo>
                      <a:pt x="199" y="560"/>
                    </a:lnTo>
                    <a:lnTo>
                      <a:pt x="244" y="497"/>
                    </a:lnTo>
                    <a:lnTo>
                      <a:pt x="292" y="436"/>
                    </a:lnTo>
                    <a:lnTo>
                      <a:pt x="343" y="380"/>
                    </a:lnTo>
                    <a:lnTo>
                      <a:pt x="397" y="328"/>
                    </a:lnTo>
                    <a:lnTo>
                      <a:pt x="454" y="279"/>
                    </a:lnTo>
                    <a:lnTo>
                      <a:pt x="512" y="234"/>
                    </a:lnTo>
                    <a:lnTo>
                      <a:pt x="574" y="193"/>
                    </a:lnTo>
                    <a:lnTo>
                      <a:pt x="637" y="155"/>
                    </a:lnTo>
                    <a:lnTo>
                      <a:pt x="702" y="121"/>
                    </a:lnTo>
                    <a:lnTo>
                      <a:pt x="767" y="92"/>
                    </a:lnTo>
                    <a:lnTo>
                      <a:pt x="835" y="66"/>
                    </a:lnTo>
                    <a:lnTo>
                      <a:pt x="903" y="45"/>
                    </a:lnTo>
                    <a:lnTo>
                      <a:pt x="973" y="27"/>
                    </a:lnTo>
                    <a:lnTo>
                      <a:pt x="1043" y="15"/>
                    </a:lnTo>
                    <a:lnTo>
                      <a:pt x="1113" y="6"/>
                    </a:lnTo>
                    <a:lnTo>
                      <a:pt x="1184" y="0"/>
                    </a:lnTo>
                    <a:close/>
                  </a:path>
                </a:pathLst>
              </a:custGeom>
              <a:solidFill>
                <a:srgbClr val="DCA35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8"/>
              <p:cNvSpPr>
                <a:spLocks/>
              </p:cNvSpPr>
              <p:nvPr/>
            </p:nvSpPr>
            <p:spPr bwMode="auto">
              <a:xfrm>
                <a:off x="4414838" y="1782763"/>
                <a:ext cx="2951163" cy="2416175"/>
              </a:xfrm>
              <a:custGeom>
                <a:avLst/>
                <a:gdLst/>
                <a:ahLst/>
                <a:cxnLst>
                  <a:cxn ang="0">
                    <a:pos x="1069" y="2"/>
                  </a:cxn>
                  <a:cxn ang="0">
                    <a:pos x="1188" y="16"/>
                  </a:cxn>
                  <a:cxn ang="0">
                    <a:pos x="1303" y="45"/>
                  </a:cxn>
                  <a:cxn ang="0">
                    <a:pos x="1409" y="89"/>
                  </a:cxn>
                  <a:cxn ang="0">
                    <a:pos x="1508" y="149"/>
                  </a:cxn>
                  <a:cxn ang="0">
                    <a:pos x="1589" y="217"/>
                  </a:cxn>
                  <a:cxn ang="0">
                    <a:pos x="1659" y="296"/>
                  </a:cxn>
                  <a:cxn ang="0">
                    <a:pos x="1719" y="382"/>
                  </a:cxn>
                  <a:cxn ang="0">
                    <a:pos x="1768" y="475"/>
                  </a:cxn>
                  <a:cxn ang="0">
                    <a:pos x="1807" y="572"/>
                  </a:cxn>
                  <a:cxn ang="0">
                    <a:pos x="1834" y="673"/>
                  </a:cxn>
                  <a:cxn ang="0">
                    <a:pos x="1852" y="775"/>
                  </a:cxn>
                  <a:cxn ang="0">
                    <a:pos x="1859" y="878"/>
                  </a:cxn>
                  <a:cxn ang="0">
                    <a:pos x="1857" y="977"/>
                  </a:cxn>
                  <a:cxn ang="0">
                    <a:pos x="1844" y="1074"/>
                  </a:cxn>
                  <a:cxn ang="0">
                    <a:pos x="1821" y="1166"/>
                  </a:cxn>
                  <a:cxn ang="0">
                    <a:pos x="1788" y="1251"/>
                  </a:cxn>
                  <a:cxn ang="0">
                    <a:pos x="1745" y="1326"/>
                  </a:cxn>
                  <a:cxn ang="0">
                    <a:pos x="1694" y="1392"/>
                  </a:cxn>
                  <a:cxn ang="0">
                    <a:pos x="1632" y="1446"/>
                  </a:cxn>
                  <a:cxn ang="0">
                    <a:pos x="1561" y="1487"/>
                  </a:cxn>
                  <a:cxn ang="0">
                    <a:pos x="1480" y="1513"/>
                  </a:cxn>
                  <a:cxn ang="0">
                    <a:pos x="1390" y="1522"/>
                  </a:cxn>
                  <a:cxn ang="0">
                    <a:pos x="1315" y="1516"/>
                  </a:cxn>
                  <a:cxn ang="0">
                    <a:pos x="1242" y="1497"/>
                  </a:cxn>
                  <a:cxn ang="0">
                    <a:pos x="1180" y="1467"/>
                  </a:cxn>
                  <a:cxn ang="0">
                    <a:pos x="1126" y="1429"/>
                  </a:cxn>
                  <a:cxn ang="0">
                    <a:pos x="1079" y="1384"/>
                  </a:cxn>
                  <a:cxn ang="0">
                    <a:pos x="1016" y="1310"/>
                  </a:cxn>
                  <a:cxn ang="0">
                    <a:pos x="977" y="1259"/>
                  </a:cxn>
                  <a:cxn ang="0">
                    <a:pos x="939" y="1210"/>
                  </a:cxn>
                  <a:cxn ang="0">
                    <a:pos x="898" y="1164"/>
                  </a:cxn>
                  <a:cxn ang="0">
                    <a:pos x="855" y="1124"/>
                  </a:cxn>
                  <a:cxn ang="0">
                    <a:pos x="806" y="1093"/>
                  </a:cxn>
                  <a:cxn ang="0">
                    <a:pos x="748" y="1071"/>
                  </a:cxn>
                  <a:cxn ang="0">
                    <a:pos x="690" y="1060"/>
                  </a:cxn>
                  <a:cxn ang="0">
                    <a:pos x="618" y="1062"/>
                  </a:cxn>
                  <a:cxn ang="0">
                    <a:pos x="534" y="1078"/>
                  </a:cxn>
                  <a:cxn ang="0">
                    <a:pos x="453" y="1098"/>
                  </a:cxn>
                  <a:cxn ang="0">
                    <a:pos x="384" y="1110"/>
                  </a:cxn>
                  <a:cxn ang="0">
                    <a:pos x="327" y="1109"/>
                  </a:cxn>
                  <a:cxn ang="0">
                    <a:pos x="265" y="1098"/>
                  </a:cxn>
                  <a:cxn ang="0">
                    <a:pos x="206" y="1075"/>
                  </a:cxn>
                  <a:cxn ang="0">
                    <a:pos x="149" y="1040"/>
                  </a:cxn>
                  <a:cxn ang="0">
                    <a:pos x="99" y="993"/>
                  </a:cxn>
                  <a:cxn ang="0">
                    <a:pos x="57" y="933"/>
                  </a:cxn>
                  <a:cxn ang="0">
                    <a:pos x="24" y="857"/>
                  </a:cxn>
                  <a:cxn ang="0">
                    <a:pos x="5" y="783"/>
                  </a:cxn>
                  <a:cxn ang="0">
                    <a:pos x="0" y="716"/>
                  </a:cxn>
                  <a:cxn ang="0">
                    <a:pos x="10" y="651"/>
                  </a:cxn>
                  <a:cxn ang="0">
                    <a:pos x="34" y="586"/>
                  </a:cxn>
                  <a:cxn ang="0">
                    <a:pos x="71" y="515"/>
                  </a:cxn>
                  <a:cxn ang="0">
                    <a:pos x="119" y="438"/>
                  </a:cxn>
                  <a:cxn ang="0">
                    <a:pos x="194" y="341"/>
                  </a:cxn>
                  <a:cxn ang="0">
                    <a:pos x="285" y="255"/>
                  </a:cxn>
                  <a:cxn ang="0">
                    <a:pos x="388" y="179"/>
                  </a:cxn>
                  <a:cxn ang="0">
                    <a:pos x="501" y="117"/>
                  </a:cxn>
                  <a:cxn ang="0">
                    <a:pos x="623" y="67"/>
                  </a:cxn>
                  <a:cxn ang="0">
                    <a:pos x="749" y="30"/>
                  </a:cxn>
                  <a:cxn ang="0">
                    <a:pos x="879" y="8"/>
                  </a:cxn>
                  <a:cxn ang="0">
                    <a:pos x="1008" y="0"/>
                  </a:cxn>
                </a:cxnLst>
                <a:rect l="0" t="0" r="r" b="b"/>
                <a:pathLst>
                  <a:path w="1859" h="1522">
                    <a:moveTo>
                      <a:pt x="1008" y="0"/>
                    </a:moveTo>
                    <a:lnTo>
                      <a:pt x="1069" y="2"/>
                    </a:lnTo>
                    <a:lnTo>
                      <a:pt x="1129" y="7"/>
                    </a:lnTo>
                    <a:lnTo>
                      <a:pt x="1188" y="16"/>
                    </a:lnTo>
                    <a:lnTo>
                      <a:pt x="1246" y="29"/>
                    </a:lnTo>
                    <a:lnTo>
                      <a:pt x="1303" y="45"/>
                    </a:lnTo>
                    <a:lnTo>
                      <a:pt x="1357" y="65"/>
                    </a:lnTo>
                    <a:lnTo>
                      <a:pt x="1409" y="89"/>
                    </a:lnTo>
                    <a:lnTo>
                      <a:pt x="1460" y="117"/>
                    </a:lnTo>
                    <a:lnTo>
                      <a:pt x="1508" y="149"/>
                    </a:lnTo>
                    <a:lnTo>
                      <a:pt x="1550" y="182"/>
                    </a:lnTo>
                    <a:lnTo>
                      <a:pt x="1589" y="217"/>
                    </a:lnTo>
                    <a:lnTo>
                      <a:pt x="1625" y="255"/>
                    </a:lnTo>
                    <a:lnTo>
                      <a:pt x="1659" y="296"/>
                    </a:lnTo>
                    <a:lnTo>
                      <a:pt x="1690" y="338"/>
                    </a:lnTo>
                    <a:lnTo>
                      <a:pt x="1719" y="382"/>
                    </a:lnTo>
                    <a:lnTo>
                      <a:pt x="1745" y="428"/>
                    </a:lnTo>
                    <a:lnTo>
                      <a:pt x="1768" y="475"/>
                    </a:lnTo>
                    <a:lnTo>
                      <a:pt x="1788" y="523"/>
                    </a:lnTo>
                    <a:lnTo>
                      <a:pt x="1807" y="572"/>
                    </a:lnTo>
                    <a:lnTo>
                      <a:pt x="1822" y="622"/>
                    </a:lnTo>
                    <a:lnTo>
                      <a:pt x="1834" y="673"/>
                    </a:lnTo>
                    <a:lnTo>
                      <a:pt x="1844" y="725"/>
                    </a:lnTo>
                    <a:lnTo>
                      <a:pt x="1852" y="775"/>
                    </a:lnTo>
                    <a:lnTo>
                      <a:pt x="1858" y="827"/>
                    </a:lnTo>
                    <a:lnTo>
                      <a:pt x="1859" y="878"/>
                    </a:lnTo>
                    <a:lnTo>
                      <a:pt x="1859" y="927"/>
                    </a:lnTo>
                    <a:lnTo>
                      <a:pt x="1857" y="977"/>
                    </a:lnTo>
                    <a:lnTo>
                      <a:pt x="1851" y="1026"/>
                    </a:lnTo>
                    <a:lnTo>
                      <a:pt x="1844" y="1074"/>
                    </a:lnTo>
                    <a:lnTo>
                      <a:pt x="1833" y="1121"/>
                    </a:lnTo>
                    <a:lnTo>
                      <a:pt x="1821" y="1166"/>
                    </a:lnTo>
                    <a:lnTo>
                      <a:pt x="1806" y="1209"/>
                    </a:lnTo>
                    <a:lnTo>
                      <a:pt x="1788" y="1251"/>
                    </a:lnTo>
                    <a:lnTo>
                      <a:pt x="1769" y="1290"/>
                    </a:lnTo>
                    <a:lnTo>
                      <a:pt x="1745" y="1326"/>
                    </a:lnTo>
                    <a:lnTo>
                      <a:pt x="1721" y="1361"/>
                    </a:lnTo>
                    <a:lnTo>
                      <a:pt x="1694" y="1392"/>
                    </a:lnTo>
                    <a:lnTo>
                      <a:pt x="1664" y="1421"/>
                    </a:lnTo>
                    <a:lnTo>
                      <a:pt x="1632" y="1446"/>
                    </a:lnTo>
                    <a:lnTo>
                      <a:pt x="1598" y="1469"/>
                    </a:lnTo>
                    <a:lnTo>
                      <a:pt x="1561" y="1487"/>
                    </a:lnTo>
                    <a:lnTo>
                      <a:pt x="1521" y="1502"/>
                    </a:lnTo>
                    <a:lnTo>
                      <a:pt x="1480" y="1513"/>
                    </a:lnTo>
                    <a:lnTo>
                      <a:pt x="1436" y="1519"/>
                    </a:lnTo>
                    <a:lnTo>
                      <a:pt x="1390" y="1522"/>
                    </a:lnTo>
                    <a:lnTo>
                      <a:pt x="1356" y="1520"/>
                    </a:lnTo>
                    <a:lnTo>
                      <a:pt x="1315" y="1516"/>
                    </a:lnTo>
                    <a:lnTo>
                      <a:pt x="1278" y="1508"/>
                    </a:lnTo>
                    <a:lnTo>
                      <a:pt x="1242" y="1497"/>
                    </a:lnTo>
                    <a:lnTo>
                      <a:pt x="1210" y="1483"/>
                    </a:lnTo>
                    <a:lnTo>
                      <a:pt x="1180" y="1467"/>
                    </a:lnTo>
                    <a:lnTo>
                      <a:pt x="1152" y="1449"/>
                    </a:lnTo>
                    <a:lnTo>
                      <a:pt x="1126" y="1429"/>
                    </a:lnTo>
                    <a:lnTo>
                      <a:pt x="1102" y="1407"/>
                    </a:lnTo>
                    <a:lnTo>
                      <a:pt x="1079" y="1384"/>
                    </a:lnTo>
                    <a:lnTo>
                      <a:pt x="1036" y="1336"/>
                    </a:lnTo>
                    <a:lnTo>
                      <a:pt x="1016" y="1310"/>
                    </a:lnTo>
                    <a:lnTo>
                      <a:pt x="997" y="1285"/>
                    </a:lnTo>
                    <a:lnTo>
                      <a:pt x="977" y="1259"/>
                    </a:lnTo>
                    <a:lnTo>
                      <a:pt x="958" y="1235"/>
                    </a:lnTo>
                    <a:lnTo>
                      <a:pt x="939" y="1210"/>
                    </a:lnTo>
                    <a:lnTo>
                      <a:pt x="919" y="1186"/>
                    </a:lnTo>
                    <a:lnTo>
                      <a:pt x="898" y="1164"/>
                    </a:lnTo>
                    <a:lnTo>
                      <a:pt x="877" y="1144"/>
                    </a:lnTo>
                    <a:lnTo>
                      <a:pt x="855" y="1124"/>
                    </a:lnTo>
                    <a:lnTo>
                      <a:pt x="831" y="1107"/>
                    </a:lnTo>
                    <a:lnTo>
                      <a:pt x="806" y="1093"/>
                    </a:lnTo>
                    <a:lnTo>
                      <a:pt x="778" y="1081"/>
                    </a:lnTo>
                    <a:lnTo>
                      <a:pt x="748" y="1071"/>
                    </a:lnTo>
                    <a:lnTo>
                      <a:pt x="719" y="1064"/>
                    </a:lnTo>
                    <a:lnTo>
                      <a:pt x="690" y="1060"/>
                    </a:lnTo>
                    <a:lnTo>
                      <a:pt x="662" y="1059"/>
                    </a:lnTo>
                    <a:lnTo>
                      <a:pt x="618" y="1062"/>
                    </a:lnTo>
                    <a:lnTo>
                      <a:pt x="575" y="1068"/>
                    </a:lnTo>
                    <a:lnTo>
                      <a:pt x="534" y="1078"/>
                    </a:lnTo>
                    <a:lnTo>
                      <a:pt x="493" y="1088"/>
                    </a:lnTo>
                    <a:lnTo>
                      <a:pt x="453" y="1098"/>
                    </a:lnTo>
                    <a:lnTo>
                      <a:pt x="412" y="1106"/>
                    </a:lnTo>
                    <a:lnTo>
                      <a:pt x="384" y="1110"/>
                    </a:lnTo>
                    <a:lnTo>
                      <a:pt x="357" y="1111"/>
                    </a:lnTo>
                    <a:lnTo>
                      <a:pt x="327" y="1109"/>
                    </a:lnTo>
                    <a:lnTo>
                      <a:pt x="295" y="1105"/>
                    </a:lnTo>
                    <a:lnTo>
                      <a:pt x="265" y="1098"/>
                    </a:lnTo>
                    <a:lnTo>
                      <a:pt x="235" y="1089"/>
                    </a:lnTo>
                    <a:lnTo>
                      <a:pt x="206" y="1075"/>
                    </a:lnTo>
                    <a:lnTo>
                      <a:pt x="176" y="1059"/>
                    </a:lnTo>
                    <a:lnTo>
                      <a:pt x="149" y="1040"/>
                    </a:lnTo>
                    <a:lnTo>
                      <a:pt x="123" y="1018"/>
                    </a:lnTo>
                    <a:lnTo>
                      <a:pt x="99" y="993"/>
                    </a:lnTo>
                    <a:lnTo>
                      <a:pt x="77" y="964"/>
                    </a:lnTo>
                    <a:lnTo>
                      <a:pt x="57" y="933"/>
                    </a:lnTo>
                    <a:lnTo>
                      <a:pt x="40" y="897"/>
                    </a:lnTo>
                    <a:lnTo>
                      <a:pt x="24" y="857"/>
                    </a:lnTo>
                    <a:lnTo>
                      <a:pt x="13" y="819"/>
                    </a:lnTo>
                    <a:lnTo>
                      <a:pt x="5" y="783"/>
                    </a:lnTo>
                    <a:lnTo>
                      <a:pt x="0" y="749"/>
                    </a:lnTo>
                    <a:lnTo>
                      <a:pt x="0" y="716"/>
                    </a:lnTo>
                    <a:lnTo>
                      <a:pt x="4" y="683"/>
                    </a:lnTo>
                    <a:lnTo>
                      <a:pt x="10" y="651"/>
                    </a:lnTo>
                    <a:lnTo>
                      <a:pt x="21" y="619"/>
                    </a:lnTo>
                    <a:lnTo>
                      <a:pt x="34" y="586"/>
                    </a:lnTo>
                    <a:lnTo>
                      <a:pt x="50" y="551"/>
                    </a:lnTo>
                    <a:lnTo>
                      <a:pt x="71" y="515"/>
                    </a:lnTo>
                    <a:lnTo>
                      <a:pt x="93" y="478"/>
                    </a:lnTo>
                    <a:lnTo>
                      <a:pt x="119" y="438"/>
                    </a:lnTo>
                    <a:lnTo>
                      <a:pt x="154" y="388"/>
                    </a:lnTo>
                    <a:lnTo>
                      <a:pt x="194" y="341"/>
                    </a:lnTo>
                    <a:lnTo>
                      <a:pt x="238" y="296"/>
                    </a:lnTo>
                    <a:lnTo>
                      <a:pt x="285" y="255"/>
                    </a:lnTo>
                    <a:lnTo>
                      <a:pt x="335" y="215"/>
                    </a:lnTo>
                    <a:lnTo>
                      <a:pt x="388" y="179"/>
                    </a:lnTo>
                    <a:lnTo>
                      <a:pt x="443" y="146"/>
                    </a:lnTo>
                    <a:lnTo>
                      <a:pt x="501" y="117"/>
                    </a:lnTo>
                    <a:lnTo>
                      <a:pt x="561" y="90"/>
                    </a:lnTo>
                    <a:lnTo>
                      <a:pt x="623" y="67"/>
                    </a:lnTo>
                    <a:lnTo>
                      <a:pt x="685" y="46"/>
                    </a:lnTo>
                    <a:lnTo>
                      <a:pt x="749" y="30"/>
                    </a:lnTo>
                    <a:lnTo>
                      <a:pt x="814" y="17"/>
                    </a:lnTo>
                    <a:lnTo>
                      <a:pt x="879" y="8"/>
                    </a:lnTo>
                    <a:lnTo>
                      <a:pt x="944" y="2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E8BE7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9"/>
              <p:cNvSpPr>
                <a:spLocks/>
              </p:cNvSpPr>
              <p:nvPr/>
            </p:nvSpPr>
            <p:spPr bwMode="auto">
              <a:xfrm>
                <a:off x="5372101" y="1816101"/>
                <a:ext cx="614363" cy="482600"/>
              </a:xfrm>
              <a:custGeom>
                <a:avLst/>
                <a:gdLst/>
                <a:ahLst/>
                <a:cxnLst>
                  <a:cxn ang="0">
                    <a:pos x="269" y="0"/>
                  </a:cxn>
                  <a:cxn ang="0">
                    <a:pos x="296" y="5"/>
                  </a:cxn>
                  <a:cxn ang="0">
                    <a:pos x="318" y="18"/>
                  </a:cxn>
                  <a:cxn ang="0">
                    <a:pos x="333" y="41"/>
                  </a:cxn>
                  <a:cxn ang="0">
                    <a:pos x="338" y="76"/>
                  </a:cxn>
                  <a:cxn ang="0">
                    <a:pos x="337" y="110"/>
                  </a:cxn>
                  <a:cxn ang="0">
                    <a:pos x="360" y="143"/>
                  </a:cxn>
                  <a:cxn ang="0">
                    <a:pos x="377" y="163"/>
                  </a:cxn>
                  <a:cxn ang="0">
                    <a:pos x="387" y="200"/>
                  </a:cxn>
                  <a:cxn ang="0">
                    <a:pos x="380" y="237"/>
                  </a:cxn>
                  <a:cxn ang="0">
                    <a:pos x="360" y="271"/>
                  </a:cxn>
                  <a:cxn ang="0">
                    <a:pos x="330" y="295"/>
                  </a:cxn>
                  <a:cxn ang="0">
                    <a:pos x="293" y="304"/>
                  </a:cxn>
                  <a:cxn ang="0">
                    <a:pos x="269" y="297"/>
                  </a:cxn>
                  <a:cxn ang="0">
                    <a:pos x="239" y="272"/>
                  </a:cxn>
                  <a:cxn ang="0">
                    <a:pos x="221" y="257"/>
                  </a:cxn>
                  <a:cxn ang="0">
                    <a:pos x="200" y="252"/>
                  </a:cxn>
                  <a:cxn ang="0">
                    <a:pos x="174" y="266"/>
                  </a:cxn>
                  <a:cxn ang="0">
                    <a:pos x="147" y="283"/>
                  </a:cxn>
                  <a:cxn ang="0">
                    <a:pos x="117" y="298"/>
                  </a:cxn>
                  <a:cxn ang="0">
                    <a:pos x="84" y="300"/>
                  </a:cxn>
                  <a:cxn ang="0">
                    <a:pos x="47" y="286"/>
                  </a:cxn>
                  <a:cxn ang="0">
                    <a:pos x="20" y="258"/>
                  </a:cxn>
                  <a:cxn ang="0">
                    <a:pos x="4" y="220"/>
                  </a:cxn>
                  <a:cxn ang="0">
                    <a:pos x="0" y="181"/>
                  </a:cxn>
                  <a:cxn ang="0">
                    <a:pos x="11" y="144"/>
                  </a:cxn>
                  <a:cxn ang="0">
                    <a:pos x="32" y="114"/>
                  </a:cxn>
                  <a:cxn ang="0">
                    <a:pos x="61" y="93"/>
                  </a:cxn>
                  <a:cxn ang="0">
                    <a:pos x="109" y="64"/>
                  </a:cxn>
                  <a:cxn ang="0">
                    <a:pos x="135" y="46"/>
                  </a:cxn>
                  <a:cxn ang="0">
                    <a:pos x="177" y="23"/>
                  </a:cxn>
                  <a:cxn ang="0">
                    <a:pos x="208" y="10"/>
                  </a:cxn>
                  <a:cxn ang="0">
                    <a:pos x="240" y="2"/>
                  </a:cxn>
                </a:cxnLst>
                <a:rect l="0" t="0" r="r" b="b"/>
                <a:pathLst>
                  <a:path w="387" h="304">
                    <a:moveTo>
                      <a:pt x="255" y="0"/>
                    </a:moveTo>
                    <a:lnTo>
                      <a:pt x="269" y="0"/>
                    </a:lnTo>
                    <a:lnTo>
                      <a:pt x="284" y="1"/>
                    </a:lnTo>
                    <a:lnTo>
                      <a:pt x="296" y="5"/>
                    </a:lnTo>
                    <a:lnTo>
                      <a:pt x="308" y="10"/>
                    </a:lnTo>
                    <a:lnTo>
                      <a:pt x="318" y="18"/>
                    </a:lnTo>
                    <a:lnTo>
                      <a:pt x="326" y="28"/>
                    </a:lnTo>
                    <a:lnTo>
                      <a:pt x="333" y="41"/>
                    </a:lnTo>
                    <a:lnTo>
                      <a:pt x="336" y="57"/>
                    </a:lnTo>
                    <a:lnTo>
                      <a:pt x="338" y="76"/>
                    </a:lnTo>
                    <a:lnTo>
                      <a:pt x="336" y="98"/>
                    </a:lnTo>
                    <a:lnTo>
                      <a:pt x="337" y="110"/>
                    </a:lnTo>
                    <a:lnTo>
                      <a:pt x="342" y="121"/>
                    </a:lnTo>
                    <a:lnTo>
                      <a:pt x="360" y="143"/>
                    </a:lnTo>
                    <a:lnTo>
                      <a:pt x="370" y="154"/>
                    </a:lnTo>
                    <a:lnTo>
                      <a:pt x="377" y="163"/>
                    </a:lnTo>
                    <a:lnTo>
                      <a:pt x="384" y="181"/>
                    </a:lnTo>
                    <a:lnTo>
                      <a:pt x="387" y="200"/>
                    </a:lnTo>
                    <a:lnTo>
                      <a:pt x="385" y="218"/>
                    </a:lnTo>
                    <a:lnTo>
                      <a:pt x="380" y="237"/>
                    </a:lnTo>
                    <a:lnTo>
                      <a:pt x="372" y="255"/>
                    </a:lnTo>
                    <a:lnTo>
                      <a:pt x="360" y="271"/>
                    </a:lnTo>
                    <a:lnTo>
                      <a:pt x="346" y="284"/>
                    </a:lnTo>
                    <a:lnTo>
                      <a:pt x="330" y="295"/>
                    </a:lnTo>
                    <a:lnTo>
                      <a:pt x="312" y="301"/>
                    </a:lnTo>
                    <a:lnTo>
                      <a:pt x="293" y="304"/>
                    </a:lnTo>
                    <a:lnTo>
                      <a:pt x="280" y="302"/>
                    </a:lnTo>
                    <a:lnTo>
                      <a:pt x="269" y="297"/>
                    </a:lnTo>
                    <a:lnTo>
                      <a:pt x="259" y="290"/>
                    </a:lnTo>
                    <a:lnTo>
                      <a:pt x="239" y="272"/>
                    </a:lnTo>
                    <a:lnTo>
                      <a:pt x="230" y="264"/>
                    </a:lnTo>
                    <a:lnTo>
                      <a:pt x="221" y="257"/>
                    </a:lnTo>
                    <a:lnTo>
                      <a:pt x="211" y="253"/>
                    </a:lnTo>
                    <a:lnTo>
                      <a:pt x="200" y="252"/>
                    </a:lnTo>
                    <a:lnTo>
                      <a:pt x="189" y="257"/>
                    </a:lnTo>
                    <a:lnTo>
                      <a:pt x="174" y="266"/>
                    </a:lnTo>
                    <a:lnTo>
                      <a:pt x="161" y="275"/>
                    </a:lnTo>
                    <a:lnTo>
                      <a:pt x="147" y="283"/>
                    </a:lnTo>
                    <a:lnTo>
                      <a:pt x="133" y="291"/>
                    </a:lnTo>
                    <a:lnTo>
                      <a:pt x="117" y="298"/>
                    </a:lnTo>
                    <a:lnTo>
                      <a:pt x="101" y="300"/>
                    </a:lnTo>
                    <a:lnTo>
                      <a:pt x="84" y="300"/>
                    </a:lnTo>
                    <a:lnTo>
                      <a:pt x="64" y="295"/>
                    </a:lnTo>
                    <a:lnTo>
                      <a:pt x="47" y="286"/>
                    </a:lnTo>
                    <a:lnTo>
                      <a:pt x="32" y="273"/>
                    </a:lnTo>
                    <a:lnTo>
                      <a:pt x="20" y="258"/>
                    </a:lnTo>
                    <a:lnTo>
                      <a:pt x="11" y="240"/>
                    </a:lnTo>
                    <a:lnTo>
                      <a:pt x="4" y="220"/>
                    </a:lnTo>
                    <a:lnTo>
                      <a:pt x="0" y="201"/>
                    </a:lnTo>
                    <a:lnTo>
                      <a:pt x="0" y="181"/>
                    </a:lnTo>
                    <a:lnTo>
                      <a:pt x="4" y="162"/>
                    </a:lnTo>
                    <a:lnTo>
                      <a:pt x="11" y="144"/>
                    </a:lnTo>
                    <a:lnTo>
                      <a:pt x="20" y="128"/>
                    </a:lnTo>
                    <a:lnTo>
                      <a:pt x="32" y="114"/>
                    </a:lnTo>
                    <a:lnTo>
                      <a:pt x="45" y="103"/>
                    </a:lnTo>
                    <a:lnTo>
                      <a:pt x="61" y="93"/>
                    </a:lnTo>
                    <a:lnTo>
                      <a:pt x="93" y="73"/>
                    </a:lnTo>
                    <a:lnTo>
                      <a:pt x="109" y="64"/>
                    </a:lnTo>
                    <a:lnTo>
                      <a:pt x="124" y="54"/>
                    </a:lnTo>
                    <a:lnTo>
                      <a:pt x="135" y="46"/>
                    </a:lnTo>
                    <a:lnTo>
                      <a:pt x="162" y="30"/>
                    </a:lnTo>
                    <a:lnTo>
                      <a:pt x="177" y="23"/>
                    </a:lnTo>
                    <a:lnTo>
                      <a:pt x="192" y="16"/>
                    </a:lnTo>
                    <a:lnTo>
                      <a:pt x="208" y="10"/>
                    </a:lnTo>
                    <a:lnTo>
                      <a:pt x="224" y="6"/>
                    </a:lnTo>
                    <a:lnTo>
                      <a:pt x="240" y="2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C70018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10"/>
              <p:cNvSpPr>
                <a:spLocks/>
              </p:cNvSpPr>
              <p:nvPr/>
            </p:nvSpPr>
            <p:spPr bwMode="auto">
              <a:xfrm>
                <a:off x="5400676" y="1830388"/>
                <a:ext cx="542925" cy="415925"/>
              </a:xfrm>
              <a:custGeom>
                <a:avLst/>
                <a:gdLst/>
                <a:ahLst/>
                <a:cxnLst>
                  <a:cxn ang="0">
                    <a:pos x="250" y="2"/>
                  </a:cxn>
                  <a:cxn ang="0">
                    <a:pos x="274" y="12"/>
                  </a:cxn>
                  <a:cxn ang="0">
                    <a:pos x="287" y="30"/>
                  </a:cxn>
                  <a:cxn ang="0">
                    <a:pos x="291" y="53"/>
                  </a:cxn>
                  <a:cxn ang="0">
                    <a:pos x="289" y="88"/>
                  </a:cxn>
                  <a:cxn ang="0">
                    <a:pos x="291" y="102"/>
                  </a:cxn>
                  <a:cxn ang="0">
                    <a:pos x="299" y="113"/>
                  </a:cxn>
                  <a:cxn ang="0">
                    <a:pos x="316" y="131"/>
                  </a:cxn>
                  <a:cxn ang="0">
                    <a:pos x="334" y="156"/>
                  </a:cxn>
                  <a:cxn ang="0">
                    <a:pos x="342" y="188"/>
                  </a:cxn>
                  <a:cxn ang="0">
                    <a:pos x="333" y="217"/>
                  </a:cxn>
                  <a:cxn ang="0">
                    <a:pos x="311" y="242"/>
                  </a:cxn>
                  <a:cxn ang="0">
                    <a:pos x="284" y="259"/>
                  </a:cxn>
                  <a:cxn ang="0">
                    <a:pos x="259" y="260"/>
                  </a:cxn>
                  <a:cxn ang="0">
                    <a:pos x="237" y="247"/>
                  </a:cxn>
                  <a:cxn ang="0">
                    <a:pos x="212" y="221"/>
                  </a:cxn>
                  <a:cxn ang="0">
                    <a:pos x="187" y="209"/>
                  </a:cxn>
                  <a:cxn ang="0">
                    <a:pos x="164" y="214"/>
                  </a:cxn>
                  <a:cxn ang="0">
                    <a:pos x="141" y="227"/>
                  </a:cxn>
                  <a:cxn ang="0">
                    <a:pos x="117" y="243"/>
                  </a:cxn>
                  <a:cxn ang="0">
                    <a:pos x="91" y="256"/>
                  </a:cxn>
                  <a:cxn ang="0">
                    <a:pos x="64" y="258"/>
                  </a:cxn>
                  <a:cxn ang="0">
                    <a:pos x="35" y="246"/>
                  </a:cxn>
                  <a:cxn ang="0">
                    <a:pos x="14" y="221"/>
                  </a:cxn>
                  <a:cxn ang="0">
                    <a:pos x="2" y="190"/>
                  </a:cxn>
                  <a:cxn ang="0">
                    <a:pos x="2" y="156"/>
                  </a:cxn>
                  <a:cxn ang="0">
                    <a:pos x="17" y="122"/>
                  </a:cxn>
                  <a:cxn ang="0">
                    <a:pos x="43" y="96"/>
                  </a:cxn>
                  <a:cxn ang="0">
                    <a:pos x="83" y="75"/>
                  </a:cxn>
                  <a:cxn ang="0">
                    <a:pos x="123" y="48"/>
                  </a:cxn>
                  <a:cxn ang="0">
                    <a:pos x="157" y="20"/>
                  </a:cxn>
                  <a:cxn ang="0">
                    <a:pos x="193" y="5"/>
                  </a:cxn>
                  <a:cxn ang="0">
                    <a:pos x="231" y="0"/>
                  </a:cxn>
                </a:cxnLst>
                <a:rect l="0" t="0" r="r" b="b"/>
                <a:pathLst>
                  <a:path w="342" h="262">
                    <a:moveTo>
                      <a:pt x="231" y="0"/>
                    </a:moveTo>
                    <a:lnTo>
                      <a:pt x="250" y="2"/>
                    </a:lnTo>
                    <a:lnTo>
                      <a:pt x="263" y="6"/>
                    </a:lnTo>
                    <a:lnTo>
                      <a:pt x="274" y="12"/>
                    </a:lnTo>
                    <a:lnTo>
                      <a:pt x="282" y="20"/>
                    </a:lnTo>
                    <a:lnTo>
                      <a:pt x="287" y="30"/>
                    </a:lnTo>
                    <a:lnTo>
                      <a:pt x="290" y="40"/>
                    </a:lnTo>
                    <a:lnTo>
                      <a:pt x="291" y="53"/>
                    </a:lnTo>
                    <a:lnTo>
                      <a:pt x="290" y="78"/>
                    </a:lnTo>
                    <a:lnTo>
                      <a:pt x="289" y="88"/>
                    </a:lnTo>
                    <a:lnTo>
                      <a:pt x="289" y="96"/>
                    </a:lnTo>
                    <a:lnTo>
                      <a:pt x="291" y="102"/>
                    </a:lnTo>
                    <a:lnTo>
                      <a:pt x="294" y="107"/>
                    </a:lnTo>
                    <a:lnTo>
                      <a:pt x="299" y="113"/>
                    </a:lnTo>
                    <a:lnTo>
                      <a:pt x="307" y="120"/>
                    </a:lnTo>
                    <a:lnTo>
                      <a:pt x="316" y="131"/>
                    </a:lnTo>
                    <a:lnTo>
                      <a:pt x="326" y="144"/>
                    </a:lnTo>
                    <a:lnTo>
                      <a:pt x="334" y="156"/>
                    </a:lnTo>
                    <a:lnTo>
                      <a:pt x="340" y="172"/>
                    </a:lnTo>
                    <a:lnTo>
                      <a:pt x="342" y="188"/>
                    </a:lnTo>
                    <a:lnTo>
                      <a:pt x="339" y="203"/>
                    </a:lnTo>
                    <a:lnTo>
                      <a:pt x="333" y="217"/>
                    </a:lnTo>
                    <a:lnTo>
                      <a:pt x="323" y="231"/>
                    </a:lnTo>
                    <a:lnTo>
                      <a:pt x="311" y="242"/>
                    </a:lnTo>
                    <a:lnTo>
                      <a:pt x="297" y="253"/>
                    </a:lnTo>
                    <a:lnTo>
                      <a:pt x="284" y="259"/>
                    </a:lnTo>
                    <a:lnTo>
                      <a:pt x="272" y="262"/>
                    </a:lnTo>
                    <a:lnTo>
                      <a:pt x="259" y="260"/>
                    </a:lnTo>
                    <a:lnTo>
                      <a:pt x="249" y="256"/>
                    </a:lnTo>
                    <a:lnTo>
                      <a:pt x="237" y="247"/>
                    </a:lnTo>
                    <a:lnTo>
                      <a:pt x="226" y="234"/>
                    </a:lnTo>
                    <a:lnTo>
                      <a:pt x="212" y="221"/>
                    </a:lnTo>
                    <a:lnTo>
                      <a:pt x="200" y="213"/>
                    </a:lnTo>
                    <a:lnTo>
                      <a:pt x="187" y="209"/>
                    </a:lnTo>
                    <a:lnTo>
                      <a:pt x="176" y="210"/>
                    </a:lnTo>
                    <a:lnTo>
                      <a:pt x="164" y="214"/>
                    </a:lnTo>
                    <a:lnTo>
                      <a:pt x="153" y="219"/>
                    </a:lnTo>
                    <a:lnTo>
                      <a:pt x="141" y="227"/>
                    </a:lnTo>
                    <a:lnTo>
                      <a:pt x="129" y="235"/>
                    </a:lnTo>
                    <a:lnTo>
                      <a:pt x="117" y="243"/>
                    </a:lnTo>
                    <a:lnTo>
                      <a:pt x="105" y="250"/>
                    </a:lnTo>
                    <a:lnTo>
                      <a:pt x="91" y="256"/>
                    </a:lnTo>
                    <a:lnTo>
                      <a:pt x="78" y="258"/>
                    </a:lnTo>
                    <a:lnTo>
                      <a:pt x="64" y="258"/>
                    </a:lnTo>
                    <a:lnTo>
                      <a:pt x="49" y="254"/>
                    </a:lnTo>
                    <a:lnTo>
                      <a:pt x="35" y="246"/>
                    </a:lnTo>
                    <a:lnTo>
                      <a:pt x="24" y="234"/>
                    </a:lnTo>
                    <a:lnTo>
                      <a:pt x="14" y="221"/>
                    </a:lnTo>
                    <a:lnTo>
                      <a:pt x="7" y="206"/>
                    </a:lnTo>
                    <a:lnTo>
                      <a:pt x="2" y="190"/>
                    </a:lnTo>
                    <a:lnTo>
                      <a:pt x="0" y="175"/>
                    </a:lnTo>
                    <a:lnTo>
                      <a:pt x="2" y="156"/>
                    </a:lnTo>
                    <a:lnTo>
                      <a:pt x="7" y="138"/>
                    </a:lnTo>
                    <a:lnTo>
                      <a:pt x="17" y="122"/>
                    </a:lnTo>
                    <a:lnTo>
                      <a:pt x="29" y="109"/>
                    </a:lnTo>
                    <a:lnTo>
                      <a:pt x="43" y="96"/>
                    </a:lnTo>
                    <a:lnTo>
                      <a:pt x="59" y="87"/>
                    </a:lnTo>
                    <a:lnTo>
                      <a:pt x="83" y="75"/>
                    </a:lnTo>
                    <a:lnTo>
                      <a:pt x="103" y="63"/>
                    </a:lnTo>
                    <a:lnTo>
                      <a:pt x="123" y="48"/>
                    </a:lnTo>
                    <a:lnTo>
                      <a:pt x="142" y="31"/>
                    </a:lnTo>
                    <a:lnTo>
                      <a:pt x="157" y="20"/>
                    </a:lnTo>
                    <a:lnTo>
                      <a:pt x="174" y="11"/>
                    </a:lnTo>
                    <a:lnTo>
                      <a:pt x="193" y="5"/>
                    </a:lnTo>
                    <a:lnTo>
                      <a:pt x="211" y="1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E81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1"/>
              <p:cNvSpPr>
                <a:spLocks/>
              </p:cNvSpPr>
              <p:nvPr/>
            </p:nvSpPr>
            <p:spPr bwMode="auto">
              <a:xfrm>
                <a:off x="4529138" y="2171701"/>
                <a:ext cx="684213" cy="681038"/>
              </a:xfrm>
              <a:custGeom>
                <a:avLst/>
                <a:gdLst/>
                <a:ahLst/>
                <a:cxnLst>
                  <a:cxn ang="0">
                    <a:pos x="256" y="1"/>
                  </a:cxn>
                  <a:cxn ang="0">
                    <a:pos x="289" y="11"/>
                  </a:cxn>
                  <a:cxn ang="0">
                    <a:pos x="322" y="29"/>
                  </a:cxn>
                  <a:cxn ang="0">
                    <a:pos x="360" y="56"/>
                  </a:cxn>
                  <a:cxn ang="0">
                    <a:pos x="396" y="87"/>
                  </a:cxn>
                  <a:cxn ang="0">
                    <a:pos x="423" y="121"/>
                  </a:cxn>
                  <a:cxn ang="0">
                    <a:pos x="431" y="154"/>
                  </a:cxn>
                  <a:cxn ang="0">
                    <a:pos x="422" y="196"/>
                  </a:cxn>
                  <a:cxn ang="0">
                    <a:pos x="401" y="228"/>
                  </a:cxn>
                  <a:cxn ang="0">
                    <a:pos x="373" y="251"/>
                  </a:cxn>
                  <a:cxn ang="0">
                    <a:pos x="337" y="265"/>
                  </a:cxn>
                  <a:cxn ang="0">
                    <a:pos x="298" y="272"/>
                  </a:cxn>
                  <a:cxn ang="0">
                    <a:pos x="267" y="275"/>
                  </a:cxn>
                  <a:cxn ang="0">
                    <a:pos x="250" y="287"/>
                  </a:cxn>
                  <a:cxn ang="0">
                    <a:pos x="240" y="310"/>
                  </a:cxn>
                  <a:cxn ang="0">
                    <a:pos x="233" y="336"/>
                  </a:cxn>
                  <a:cxn ang="0">
                    <a:pos x="227" y="366"/>
                  </a:cxn>
                  <a:cxn ang="0">
                    <a:pos x="218" y="392"/>
                  </a:cxn>
                  <a:cxn ang="0">
                    <a:pos x="204" y="415"/>
                  </a:cxn>
                  <a:cxn ang="0">
                    <a:pos x="180" y="427"/>
                  </a:cxn>
                  <a:cxn ang="0">
                    <a:pos x="150" y="427"/>
                  </a:cxn>
                  <a:cxn ang="0">
                    <a:pos x="128" y="415"/>
                  </a:cxn>
                  <a:cxn ang="0">
                    <a:pos x="113" y="394"/>
                  </a:cxn>
                  <a:cxn ang="0">
                    <a:pos x="103" y="370"/>
                  </a:cxn>
                  <a:cxn ang="0">
                    <a:pos x="93" y="347"/>
                  </a:cxn>
                  <a:cxn ang="0">
                    <a:pos x="81" y="329"/>
                  </a:cxn>
                  <a:cxn ang="0">
                    <a:pos x="65" y="320"/>
                  </a:cxn>
                  <a:cxn ang="0">
                    <a:pos x="41" y="318"/>
                  </a:cxn>
                  <a:cxn ang="0">
                    <a:pos x="21" y="313"/>
                  </a:cxn>
                  <a:cxn ang="0">
                    <a:pos x="7" y="300"/>
                  </a:cxn>
                  <a:cxn ang="0">
                    <a:pos x="0" y="277"/>
                  </a:cxn>
                  <a:cxn ang="0">
                    <a:pos x="5" y="246"/>
                  </a:cxn>
                  <a:cxn ang="0">
                    <a:pos x="17" y="226"/>
                  </a:cxn>
                  <a:cxn ang="0">
                    <a:pos x="36" y="213"/>
                  </a:cxn>
                  <a:cxn ang="0">
                    <a:pos x="56" y="202"/>
                  </a:cxn>
                  <a:cxn ang="0">
                    <a:pos x="73" y="188"/>
                  </a:cxn>
                  <a:cxn ang="0">
                    <a:pos x="84" y="170"/>
                  </a:cxn>
                  <a:cxn ang="0">
                    <a:pos x="87" y="138"/>
                  </a:cxn>
                  <a:cxn ang="0">
                    <a:pos x="95" y="110"/>
                  </a:cxn>
                  <a:cxn ang="0">
                    <a:pos x="111" y="94"/>
                  </a:cxn>
                  <a:cxn ang="0">
                    <a:pos x="135" y="86"/>
                  </a:cxn>
                  <a:cxn ang="0">
                    <a:pos x="166" y="84"/>
                  </a:cxn>
                  <a:cxn ang="0">
                    <a:pos x="179" y="63"/>
                  </a:cxn>
                  <a:cxn ang="0">
                    <a:pos x="191" y="41"/>
                  </a:cxn>
                  <a:cxn ang="0">
                    <a:pos x="204" y="21"/>
                  </a:cxn>
                  <a:cxn ang="0">
                    <a:pos x="221" y="7"/>
                  </a:cxn>
                  <a:cxn ang="0">
                    <a:pos x="243" y="0"/>
                  </a:cxn>
                </a:cxnLst>
                <a:rect l="0" t="0" r="r" b="b"/>
                <a:pathLst>
                  <a:path w="431" h="429">
                    <a:moveTo>
                      <a:pt x="243" y="0"/>
                    </a:moveTo>
                    <a:lnTo>
                      <a:pt x="256" y="1"/>
                    </a:lnTo>
                    <a:lnTo>
                      <a:pt x="271" y="4"/>
                    </a:lnTo>
                    <a:lnTo>
                      <a:pt x="289" y="11"/>
                    </a:lnTo>
                    <a:lnTo>
                      <a:pt x="304" y="19"/>
                    </a:lnTo>
                    <a:lnTo>
                      <a:pt x="322" y="29"/>
                    </a:lnTo>
                    <a:lnTo>
                      <a:pt x="341" y="42"/>
                    </a:lnTo>
                    <a:lnTo>
                      <a:pt x="360" y="56"/>
                    </a:lnTo>
                    <a:lnTo>
                      <a:pt x="379" y="71"/>
                    </a:lnTo>
                    <a:lnTo>
                      <a:pt x="396" y="87"/>
                    </a:lnTo>
                    <a:lnTo>
                      <a:pt x="411" y="104"/>
                    </a:lnTo>
                    <a:lnTo>
                      <a:pt x="423" y="121"/>
                    </a:lnTo>
                    <a:lnTo>
                      <a:pt x="430" y="138"/>
                    </a:lnTo>
                    <a:lnTo>
                      <a:pt x="431" y="154"/>
                    </a:lnTo>
                    <a:lnTo>
                      <a:pt x="428" y="176"/>
                    </a:lnTo>
                    <a:lnTo>
                      <a:pt x="422" y="196"/>
                    </a:lnTo>
                    <a:lnTo>
                      <a:pt x="413" y="213"/>
                    </a:lnTo>
                    <a:lnTo>
                      <a:pt x="401" y="228"/>
                    </a:lnTo>
                    <a:lnTo>
                      <a:pt x="388" y="240"/>
                    </a:lnTo>
                    <a:lnTo>
                      <a:pt x="373" y="251"/>
                    </a:lnTo>
                    <a:lnTo>
                      <a:pt x="355" y="259"/>
                    </a:lnTo>
                    <a:lnTo>
                      <a:pt x="337" y="265"/>
                    </a:lnTo>
                    <a:lnTo>
                      <a:pt x="318" y="269"/>
                    </a:lnTo>
                    <a:lnTo>
                      <a:pt x="298" y="272"/>
                    </a:lnTo>
                    <a:lnTo>
                      <a:pt x="279" y="273"/>
                    </a:lnTo>
                    <a:lnTo>
                      <a:pt x="267" y="275"/>
                    </a:lnTo>
                    <a:lnTo>
                      <a:pt x="257" y="280"/>
                    </a:lnTo>
                    <a:lnTo>
                      <a:pt x="250" y="287"/>
                    </a:lnTo>
                    <a:lnTo>
                      <a:pt x="245" y="297"/>
                    </a:lnTo>
                    <a:lnTo>
                      <a:pt x="240" y="310"/>
                    </a:lnTo>
                    <a:lnTo>
                      <a:pt x="237" y="322"/>
                    </a:lnTo>
                    <a:lnTo>
                      <a:pt x="233" y="336"/>
                    </a:lnTo>
                    <a:lnTo>
                      <a:pt x="231" y="350"/>
                    </a:lnTo>
                    <a:lnTo>
                      <a:pt x="227" y="366"/>
                    </a:lnTo>
                    <a:lnTo>
                      <a:pt x="223" y="380"/>
                    </a:lnTo>
                    <a:lnTo>
                      <a:pt x="218" y="392"/>
                    </a:lnTo>
                    <a:lnTo>
                      <a:pt x="212" y="405"/>
                    </a:lnTo>
                    <a:lnTo>
                      <a:pt x="204" y="415"/>
                    </a:lnTo>
                    <a:lnTo>
                      <a:pt x="193" y="422"/>
                    </a:lnTo>
                    <a:lnTo>
                      <a:pt x="180" y="427"/>
                    </a:lnTo>
                    <a:lnTo>
                      <a:pt x="164" y="429"/>
                    </a:lnTo>
                    <a:lnTo>
                      <a:pt x="150" y="427"/>
                    </a:lnTo>
                    <a:lnTo>
                      <a:pt x="138" y="423"/>
                    </a:lnTo>
                    <a:lnTo>
                      <a:pt x="128" y="415"/>
                    </a:lnTo>
                    <a:lnTo>
                      <a:pt x="120" y="406"/>
                    </a:lnTo>
                    <a:lnTo>
                      <a:pt x="113" y="394"/>
                    </a:lnTo>
                    <a:lnTo>
                      <a:pt x="108" y="383"/>
                    </a:lnTo>
                    <a:lnTo>
                      <a:pt x="103" y="370"/>
                    </a:lnTo>
                    <a:lnTo>
                      <a:pt x="97" y="358"/>
                    </a:lnTo>
                    <a:lnTo>
                      <a:pt x="93" y="347"/>
                    </a:lnTo>
                    <a:lnTo>
                      <a:pt x="87" y="337"/>
                    </a:lnTo>
                    <a:lnTo>
                      <a:pt x="81" y="329"/>
                    </a:lnTo>
                    <a:lnTo>
                      <a:pt x="74" y="323"/>
                    </a:lnTo>
                    <a:lnTo>
                      <a:pt x="65" y="320"/>
                    </a:lnTo>
                    <a:lnTo>
                      <a:pt x="53" y="320"/>
                    </a:lnTo>
                    <a:lnTo>
                      <a:pt x="41" y="318"/>
                    </a:lnTo>
                    <a:lnTo>
                      <a:pt x="31" y="317"/>
                    </a:lnTo>
                    <a:lnTo>
                      <a:pt x="21" y="313"/>
                    </a:lnTo>
                    <a:lnTo>
                      <a:pt x="13" y="308"/>
                    </a:lnTo>
                    <a:lnTo>
                      <a:pt x="7" y="300"/>
                    </a:lnTo>
                    <a:lnTo>
                      <a:pt x="2" y="290"/>
                    </a:lnTo>
                    <a:lnTo>
                      <a:pt x="0" y="277"/>
                    </a:lnTo>
                    <a:lnTo>
                      <a:pt x="1" y="261"/>
                    </a:lnTo>
                    <a:lnTo>
                      <a:pt x="5" y="246"/>
                    </a:lnTo>
                    <a:lnTo>
                      <a:pt x="10" y="236"/>
                    </a:lnTo>
                    <a:lnTo>
                      <a:pt x="17" y="226"/>
                    </a:lnTo>
                    <a:lnTo>
                      <a:pt x="26" y="219"/>
                    </a:lnTo>
                    <a:lnTo>
                      <a:pt x="36" y="213"/>
                    </a:lnTo>
                    <a:lnTo>
                      <a:pt x="46" y="207"/>
                    </a:lnTo>
                    <a:lnTo>
                      <a:pt x="56" y="202"/>
                    </a:lnTo>
                    <a:lnTo>
                      <a:pt x="65" y="196"/>
                    </a:lnTo>
                    <a:lnTo>
                      <a:pt x="73" y="188"/>
                    </a:lnTo>
                    <a:lnTo>
                      <a:pt x="79" y="180"/>
                    </a:lnTo>
                    <a:lnTo>
                      <a:pt x="84" y="170"/>
                    </a:lnTo>
                    <a:lnTo>
                      <a:pt x="86" y="156"/>
                    </a:lnTo>
                    <a:lnTo>
                      <a:pt x="87" y="138"/>
                    </a:lnTo>
                    <a:lnTo>
                      <a:pt x="90" y="123"/>
                    </a:lnTo>
                    <a:lnTo>
                      <a:pt x="95" y="110"/>
                    </a:lnTo>
                    <a:lnTo>
                      <a:pt x="102" y="100"/>
                    </a:lnTo>
                    <a:lnTo>
                      <a:pt x="111" y="94"/>
                    </a:lnTo>
                    <a:lnTo>
                      <a:pt x="121" y="89"/>
                    </a:lnTo>
                    <a:lnTo>
                      <a:pt x="135" y="86"/>
                    </a:lnTo>
                    <a:lnTo>
                      <a:pt x="149" y="84"/>
                    </a:lnTo>
                    <a:lnTo>
                      <a:pt x="166" y="84"/>
                    </a:lnTo>
                    <a:lnTo>
                      <a:pt x="173" y="74"/>
                    </a:lnTo>
                    <a:lnTo>
                      <a:pt x="179" y="63"/>
                    </a:lnTo>
                    <a:lnTo>
                      <a:pt x="184" y="51"/>
                    </a:lnTo>
                    <a:lnTo>
                      <a:pt x="191" y="41"/>
                    </a:lnTo>
                    <a:lnTo>
                      <a:pt x="198" y="30"/>
                    </a:lnTo>
                    <a:lnTo>
                      <a:pt x="204" y="21"/>
                    </a:lnTo>
                    <a:lnTo>
                      <a:pt x="212" y="13"/>
                    </a:lnTo>
                    <a:lnTo>
                      <a:pt x="221" y="7"/>
                    </a:lnTo>
                    <a:lnTo>
                      <a:pt x="231" y="2"/>
                    </a:lnTo>
                    <a:lnTo>
                      <a:pt x="243" y="0"/>
                    </a:lnTo>
                    <a:close/>
                  </a:path>
                </a:pathLst>
              </a:custGeom>
              <a:solidFill>
                <a:srgbClr val="FF820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12"/>
              <p:cNvSpPr>
                <a:spLocks/>
              </p:cNvSpPr>
              <p:nvPr/>
            </p:nvSpPr>
            <p:spPr bwMode="auto">
              <a:xfrm>
                <a:off x="4560888" y="2198688"/>
                <a:ext cx="608013" cy="601663"/>
              </a:xfrm>
              <a:custGeom>
                <a:avLst/>
                <a:gdLst/>
                <a:ahLst/>
                <a:cxnLst>
                  <a:cxn ang="0">
                    <a:pos x="250" y="3"/>
                  </a:cxn>
                  <a:cxn ang="0">
                    <a:pos x="281" y="25"/>
                  </a:cxn>
                  <a:cxn ang="0">
                    <a:pos x="299" y="47"/>
                  </a:cxn>
                  <a:cxn ang="0">
                    <a:pos x="316" y="65"/>
                  </a:cxn>
                  <a:cxn ang="0">
                    <a:pos x="331" y="69"/>
                  </a:cxn>
                  <a:cxn ang="0">
                    <a:pos x="347" y="70"/>
                  </a:cxn>
                  <a:cxn ang="0">
                    <a:pos x="367" y="79"/>
                  </a:cxn>
                  <a:cxn ang="0">
                    <a:pos x="379" y="98"/>
                  </a:cxn>
                  <a:cxn ang="0">
                    <a:pos x="383" y="122"/>
                  </a:cxn>
                  <a:cxn ang="0">
                    <a:pos x="379" y="147"/>
                  </a:cxn>
                  <a:cxn ang="0">
                    <a:pos x="366" y="173"/>
                  </a:cxn>
                  <a:cxn ang="0">
                    <a:pos x="346" y="199"/>
                  </a:cxn>
                  <a:cxn ang="0">
                    <a:pos x="319" y="217"/>
                  </a:cxn>
                  <a:cxn ang="0">
                    <a:pos x="285" y="224"/>
                  </a:cxn>
                  <a:cxn ang="0">
                    <a:pos x="259" y="223"/>
                  </a:cxn>
                  <a:cxn ang="0">
                    <a:pos x="223" y="229"/>
                  </a:cxn>
                  <a:cxn ang="0">
                    <a:pos x="205" y="247"/>
                  </a:cxn>
                  <a:cxn ang="0">
                    <a:pos x="195" y="279"/>
                  </a:cxn>
                  <a:cxn ang="0">
                    <a:pos x="189" y="314"/>
                  </a:cxn>
                  <a:cxn ang="0">
                    <a:pos x="179" y="347"/>
                  </a:cxn>
                  <a:cxn ang="0">
                    <a:pos x="158" y="373"/>
                  </a:cxn>
                  <a:cxn ang="0">
                    <a:pos x="135" y="379"/>
                  </a:cxn>
                  <a:cxn ang="0">
                    <a:pos x="111" y="366"/>
                  </a:cxn>
                  <a:cxn ang="0">
                    <a:pos x="94" y="342"/>
                  </a:cxn>
                  <a:cxn ang="0">
                    <a:pos x="76" y="298"/>
                  </a:cxn>
                  <a:cxn ang="0">
                    <a:pos x="63" y="280"/>
                  </a:cxn>
                  <a:cxn ang="0">
                    <a:pos x="43" y="271"/>
                  </a:cxn>
                  <a:cxn ang="0">
                    <a:pos x="27" y="273"/>
                  </a:cxn>
                  <a:cxn ang="0">
                    <a:pos x="14" y="274"/>
                  </a:cxn>
                  <a:cxn ang="0">
                    <a:pos x="3" y="261"/>
                  </a:cxn>
                  <a:cxn ang="0">
                    <a:pos x="0" y="237"/>
                  </a:cxn>
                  <a:cxn ang="0">
                    <a:pos x="9" y="215"/>
                  </a:cxn>
                  <a:cxn ang="0">
                    <a:pos x="27" y="201"/>
                  </a:cxn>
                  <a:cxn ang="0">
                    <a:pos x="47" y="192"/>
                  </a:cxn>
                  <a:cxn ang="0">
                    <a:pos x="65" y="184"/>
                  </a:cxn>
                  <a:cxn ang="0">
                    <a:pos x="78" y="168"/>
                  </a:cxn>
                  <a:cxn ang="0">
                    <a:pos x="84" y="146"/>
                  </a:cxn>
                  <a:cxn ang="0">
                    <a:pos x="86" y="103"/>
                  </a:cxn>
                  <a:cxn ang="0">
                    <a:pos x="94" y="86"/>
                  </a:cxn>
                  <a:cxn ang="0">
                    <a:pos x="111" y="77"/>
                  </a:cxn>
                  <a:cxn ang="0">
                    <a:pos x="130" y="80"/>
                  </a:cxn>
                  <a:cxn ang="0">
                    <a:pos x="148" y="80"/>
                  </a:cxn>
                  <a:cxn ang="0">
                    <a:pos x="162" y="69"/>
                  </a:cxn>
                  <a:cxn ang="0">
                    <a:pos x="166" y="53"/>
                  </a:cxn>
                  <a:cxn ang="0">
                    <a:pos x="169" y="35"/>
                  </a:cxn>
                  <a:cxn ang="0">
                    <a:pos x="176" y="21"/>
                  </a:cxn>
                  <a:cxn ang="0">
                    <a:pos x="197" y="9"/>
                  </a:cxn>
                  <a:cxn ang="0">
                    <a:pos x="234" y="0"/>
                  </a:cxn>
                </a:cxnLst>
                <a:rect l="0" t="0" r="r" b="b"/>
                <a:pathLst>
                  <a:path w="383" h="379">
                    <a:moveTo>
                      <a:pt x="234" y="0"/>
                    </a:moveTo>
                    <a:lnTo>
                      <a:pt x="250" y="3"/>
                    </a:lnTo>
                    <a:lnTo>
                      <a:pt x="266" y="12"/>
                    </a:lnTo>
                    <a:lnTo>
                      <a:pt x="281" y="25"/>
                    </a:lnTo>
                    <a:lnTo>
                      <a:pt x="291" y="35"/>
                    </a:lnTo>
                    <a:lnTo>
                      <a:pt x="299" y="47"/>
                    </a:lnTo>
                    <a:lnTo>
                      <a:pt x="308" y="58"/>
                    </a:lnTo>
                    <a:lnTo>
                      <a:pt x="316" y="65"/>
                    </a:lnTo>
                    <a:lnTo>
                      <a:pt x="324" y="68"/>
                    </a:lnTo>
                    <a:lnTo>
                      <a:pt x="331" y="69"/>
                    </a:lnTo>
                    <a:lnTo>
                      <a:pt x="339" y="69"/>
                    </a:lnTo>
                    <a:lnTo>
                      <a:pt x="347" y="70"/>
                    </a:lnTo>
                    <a:lnTo>
                      <a:pt x="356" y="73"/>
                    </a:lnTo>
                    <a:lnTo>
                      <a:pt x="367" y="79"/>
                    </a:lnTo>
                    <a:lnTo>
                      <a:pt x="374" y="88"/>
                    </a:lnTo>
                    <a:lnTo>
                      <a:pt x="379" y="98"/>
                    </a:lnTo>
                    <a:lnTo>
                      <a:pt x="382" y="109"/>
                    </a:lnTo>
                    <a:lnTo>
                      <a:pt x="383" y="122"/>
                    </a:lnTo>
                    <a:lnTo>
                      <a:pt x="382" y="134"/>
                    </a:lnTo>
                    <a:lnTo>
                      <a:pt x="379" y="147"/>
                    </a:lnTo>
                    <a:lnTo>
                      <a:pt x="375" y="157"/>
                    </a:lnTo>
                    <a:lnTo>
                      <a:pt x="366" y="173"/>
                    </a:lnTo>
                    <a:lnTo>
                      <a:pt x="357" y="187"/>
                    </a:lnTo>
                    <a:lnTo>
                      <a:pt x="346" y="199"/>
                    </a:lnTo>
                    <a:lnTo>
                      <a:pt x="333" y="209"/>
                    </a:lnTo>
                    <a:lnTo>
                      <a:pt x="319" y="217"/>
                    </a:lnTo>
                    <a:lnTo>
                      <a:pt x="303" y="221"/>
                    </a:lnTo>
                    <a:lnTo>
                      <a:pt x="285" y="224"/>
                    </a:lnTo>
                    <a:lnTo>
                      <a:pt x="272" y="224"/>
                    </a:lnTo>
                    <a:lnTo>
                      <a:pt x="259" y="223"/>
                    </a:lnTo>
                    <a:lnTo>
                      <a:pt x="234" y="225"/>
                    </a:lnTo>
                    <a:lnTo>
                      <a:pt x="223" y="229"/>
                    </a:lnTo>
                    <a:lnTo>
                      <a:pt x="213" y="236"/>
                    </a:lnTo>
                    <a:lnTo>
                      <a:pt x="205" y="247"/>
                    </a:lnTo>
                    <a:lnTo>
                      <a:pt x="198" y="263"/>
                    </a:lnTo>
                    <a:lnTo>
                      <a:pt x="195" y="279"/>
                    </a:lnTo>
                    <a:lnTo>
                      <a:pt x="192" y="297"/>
                    </a:lnTo>
                    <a:lnTo>
                      <a:pt x="189" y="314"/>
                    </a:lnTo>
                    <a:lnTo>
                      <a:pt x="185" y="331"/>
                    </a:lnTo>
                    <a:lnTo>
                      <a:pt x="179" y="347"/>
                    </a:lnTo>
                    <a:lnTo>
                      <a:pt x="169" y="362"/>
                    </a:lnTo>
                    <a:lnTo>
                      <a:pt x="158" y="373"/>
                    </a:lnTo>
                    <a:lnTo>
                      <a:pt x="147" y="378"/>
                    </a:lnTo>
                    <a:lnTo>
                      <a:pt x="135" y="379"/>
                    </a:lnTo>
                    <a:lnTo>
                      <a:pt x="123" y="374"/>
                    </a:lnTo>
                    <a:lnTo>
                      <a:pt x="111" y="366"/>
                    </a:lnTo>
                    <a:lnTo>
                      <a:pt x="99" y="352"/>
                    </a:lnTo>
                    <a:lnTo>
                      <a:pt x="94" y="342"/>
                    </a:lnTo>
                    <a:lnTo>
                      <a:pt x="85" y="321"/>
                    </a:lnTo>
                    <a:lnTo>
                      <a:pt x="76" y="298"/>
                    </a:lnTo>
                    <a:lnTo>
                      <a:pt x="70" y="288"/>
                    </a:lnTo>
                    <a:lnTo>
                      <a:pt x="63" y="280"/>
                    </a:lnTo>
                    <a:lnTo>
                      <a:pt x="54" y="274"/>
                    </a:lnTo>
                    <a:lnTo>
                      <a:pt x="43" y="271"/>
                    </a:lnTo>
                    <a:lnTo>
                      <a:pt x="35" y="271"/>
                    </a:lnTo>
                    <a:lnTo>
                      <a:pt x="27" y="273"/>
                    </a:lnTo>
                    <a:lnTo>
                      <a:pt x="20" y="274"/>
                    </a:lnTo>
                    <a:lnTo>
                      <a:pt x="14" y="274"/>
                    </a:lnTo>
                    <a:lnTo>
                      <a:pt x="9" y="270"/>
                    </a:lnTo>
                    <a:lnTo>
                      <a:pt x="3" y="261"/>
                    </a:lnTo>
                    <a:lnTo>
                      <a:pt x="0" y="250"/>
                    </a:lnTo>
                    <a:lnTo>
                      <a:pt x="0" y="237"/>
                    </a:lnTo>
                    <a:lnTo>
                      <a:pt x="3" y="226"/>
                    </a:lnTo>
                    <a:lnTo>
                      <a:pt x="9" y="215"/>
                    </a:lnTo>
                    <a:lnTo>
                      <a:pt x="18" y="206"/>
                    </a:lnTo>
                    <a:lnTo>
                      <a:pt x="27" y="201"/>
                    </a:lnTo>
                    <a:lnTo>
                      <a:pt x="37" y="196"/>
                    </a:lnTo>
                    <a:lnTo>
                      <a:pt x="47" y="192"/>
                    </a:lnTo>
                    <a:lnTo>
                      <a:pt x="56" y="188"/>
                    </a:lnTo>
                    <a:lnTo>
                      <a:pt x="65" y="184"/>
                    </a:lnTo>
                    <a:lnTo>
                      <a:pt x="72" y="177"/>
                    </a:lnTo>
                    <a:lnTo>
                      <a:pt x="78" y="168"/>
                    </a:lnTo>
                    <a:lnTo>
                      <a:pt x="83" y="155"/>
                    </a:lnTo>
                    <a:lnTo>
                      <a:pt x="84" y="146"/>
                    </a:lnTo>
                    <a:lnTo>
                      <a:pt x="84" y="124"/>
                    </a:lnTo>
                    <a:lnTo>
                      <a:pt x="86" y="103"/>
                    </a:lnTo>
                    <a:lnTo>
                      <a:pt x="90" y="94"/>
                    </a:lnTo>
                    <a:lnTo>
                      <a:pt x="94" y="86"/>
                    </a:lnTo>
                    <a:lnTo>
                      <a:pt x="102" y="80"/>
                    </a:lnTo>
                    <a:lnTo>
                      <a:pt x="111" y="77"/>
                    </a:lnTo>
                    <a:lnTo>
                      <a:pt x="121" y="77"/>
                    </a:lnTo>
                    <a:lnTo>
                      <a:pt x="130" y="80"/>
                    </a:lnTo>
                    <a:lnTo>
                      <a:pt x="139" y="81"/>
                    </a:lnTo>
                    <a:lnTo>
                      <a:pt x="148" y="80"/>
                    </a:lnTo>
                    <a:lnTo>
                      <a:pt x="156" y="75"/>
                    </a:lnTo>
                    <a:lnTo>
                      <a:pt x="162" y="69"/>
                    </a:lnTo>
                    <a:lnTo>
                      <a:pt x="164" y="62"/>
                    </a:lnTo>
                    <a:lnTo>
                      <a:pt x="166" y="53"/>
                    </a:lnTo>
                    <a:lnTo>
                      <a:pt x="167" y="44"/>
                    </a:lnTo>
                    <a:lnTo>
                      <a:pt x="169" y="35"/>
                    </a:lnTo>
                    <a:lnTo>
                      <a:pt x="171" y="26"/>
                    </a:lnTo>
                    <a:lnTo>
                      <a:pt x="176" y="21"/>
                    </a:lnTo>
                    <a:lnTo>
                      <a:pt x="181" y="17"/>
                    </a:lnTo>
                    <a:lnTo>
                      <a:pt x="197" y="9"/>
                    </a:lnTo>
                    <a:lnTo>
                      <a:pt x="216" y="2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FCDD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13"/>
              <p:cNvSpPr>
                <a:spLocks/>
              </p:cNvSpPr>
              <p:nvPr/>
            </p:nvSpPr>
            <p:spPr bwMode="auto">
              <a:xfrm>
                <a:off x="6253163" y="1993901"/>
                <a:ext cx="766763" cy="590550"/>
              </a:xfrm>
              <a:custGeom>
                <a:avLst/>
                <a:gdLst/>
                <a:ahLst/>
                <a:cxnLst>
                  <a:cxn ang="0">
                    <a:pos x="155" y="1"/>
                  </a:cxn>
                  <a:cxn ang="0">
                    <a:pos x="177" y="11"/>
                  </a:cxn>
                  <a:cxn ang="0">
                    <a:pos x="198" y="22"/>
                  </a:cxn>
                  <a:cxn ang="0">
                    <a:pos x="224" y="22"/>
                  </a:cxn>
                  <a:cxn ang="0">
                    <a:pos x="253" y="16"/>
                  </a:cxn>
                  <a:cxn ang="0">
                    <a:pos x="282" y="10"/>
                  </a:cxn>
                  <a:cxn ang="0">
                    <a:pos x="308" y="12"/>
                  </a:cxn>
                  <a:cxn ang="0">
                    <a:pos x="333" y="26"/>
                  </a:cxn>
                  <a:cxn ang="0">
                    <a:pos x="352" y="54"/>
                  </a:cxn>
                  <a:cxn ang="0">
                    <a:pos x="358" y="82"/>
                  </a:cxn>
                  <a:cxn ang="0">
                    <a:pos x="365" y="112"/>
                  </a:cxn>
                  <a:cxn ang="0">
                    <a:pos x="386" y="138"/>
                  </a:cxn>
                  <a:cxn ang="0">
                    <a:pos x="413" y="159"/>
                  </a:cxn>
                  <a:cxn ang="0">
                    <a:pos x="440" y="178"/>
                  </a:cxn>
                  <a:cxn ang="0">
                    <a:pos x="465" y="206"/>
                  </a:cxn>
                  <a:cxn ang="0">
                    <a:pos x="479" y="241"/>
                  </a:cxn>
                  <a:cxn ang="0">
                    <a:pos x="483" y="277"/>
                  </a:cxn>
                  <a:cxn ang="0">
                    <a:pos x="476" y="313"/>
                  </a:cxn>
                  <a:cxn ang="0">
                    <a:pos x="458" y="343"/>
                  </a:cxn>
                  <a:cxn ang="0">
                    <a:pos x="428" y="364"/>
                  </a:cxn>
                  <a:cxn ang="0">
                    <a:pos x="388" y="372"/>
                  </a:cxn>
                  <a:cxn ang="0">
                    <a:pos x="355" y="365"/>
                  </a:cxn>
                  <a:cxn ang="0">
                    <a:pos x="330" y="346"/>
                  </a:cxn>
                  <a:cxn ang="0">
                    <a:pos x="307" y="323"/>
                  </a:cxn>
                  <a:cxn ang="0">
                    <a:pos x="285" y="302"/>
                  </a:cxn>
                  <a:cxn ang="0">
                    <a:pos x="259" y="288"/>
                  </a:cxn>
                  <a:cxn ang="0">
                    <a:pos x="226" y="287"/>
                  </a:cxn>
                  <a:cxn ang="0">
                    <a:pos x="196" y="294"/>
                  </a:cxn>
                  <a:cxn ang="0">
                    <a:pos x="171" y="305"/>
                  </a:cxn>
                  <a:cxn ang="0">
                    <a:pos x="145" y="314"/>
                  </a:cxn>
                  <a:cxn ang="0">
                    <a:pos x="118" y="317"/>
                  </a:cxn>
                  <a:cxn ang="0">
                    <a:pos x="86" y="310"/>
                  </a:cxn>
                  <a:cxn ang="0">
                    <a:pos x="45" y="287"/>
                  </a:cxn>
                  <a:cxn ang="0">
                    <a:pos x="14" y="255"/>
                  </a:cxn>
                  <a:cxn ang="0">
                    <a:pos x="1" y="220"/>
                  </a:cxn>
                  <a:cxn ang="0">
                    <a:pos x="2" y="184"/>
                  </a:cxn>
                  <a:cxn ang="0">
                    <a:pos x="17" y="145"/>
                  </a:cxn>
                  <a:cxn ang="0">
                    <a:pos x="40" y="106"/>
                  </a:cxn>
                  <a:cxn ang="0">
                    <a:pos x="63" y="75"/>
                  </a:cxn>
                  <a:cxn ang="0">
                    <a:pos x="78" y="50"/>
                  </a:cxn>
                  <a:cxn ang="0">
                    <a:pos x="94" y="25"/>
                  </a:cxn>
                  <a:cxn ang="0">
                    <a:pos x="115" y="7"/>
                  </a:cxn>
                  <a:cxn ang="0">
                    <a:pos x="142" y="0"/>
                  </a:cxn>
                </a:cxnLst>
                <a:rect l="0" t="0" r="r" b="b"/>
                <a:pathLst>
                  <a:path w="483" h="372">
                    <a:moveTo>
                      <a:pt x="142" y="0"/>
                    </a:moveTo>
                    <a:lnTo>
                      <a:pt x="155" y="1"/>
                    </a:lnTo>
                    <a:lnTo>
                      <a:pt x="166" y="6"/>
                    </a:lnTo>
                    <a:lnTo>
                      <a:pt x="177" y="11"/>
                    </a:lnTo>
                    <a:lnTo>
                      <a:pt x="187" y="17"/>
                    </a:lnTo>
                    <a:lnTo>
                      <a:pt x="198" y="22"/>
                    </a:lnTo>
                    <a:lnTo>
                      <a:pt x="210" y="24"/>
                    </a:lnTo>
                    <a:lnTo>
                      <a:pt x="224" y="22"/>
                    </a:lnTo>
                    <a:lnTo>
                      <a:pt x="239" y="18"/>
                    </a:lnTo>
                    <a:lnTo>
                      <a:pt x="253" y="16"/>
                    </a:lnTo>
                    <a:lnTo>
                      <a:pt x="267" y="12"/>
                    </a:lnTo>
                    <a:lnTo>
                      <a:pt x="282" y="10"/>
                    </a:lnTo>
                    <a:lnTo>
                      <a:pt x="295" y="10"/>
                    </a:lnTo>
                    <a:lnTo>
                      <a:pt x="308" y="12"/>
                    </a:lnTo>
                    <a:lnTo>
                      <a:pt x="321" y="17"/>
                    </a:lnTo>
                    <a:lnTo>
                      <a:pt x="333" y="26"/>
                    </a:lnTo>
                    <a:lnTo>
                      <a:pt x="345" y="40"/>
                    </a:lnTo>
                    <a:lnTo>
                      <a:pt x="352" y="54"/>
                    </a:lnTo>
                    <a:lnTo>
                      <a:pt x="355" y="68"/>
                    </a:lnTo>
                    <a:lnTo>
                      <a:pt x="358" y="82"/>
                    </a:lnTo>
                    <a:lnTo>
                      <a:pt x="361" y="98"/>
                    </a:lnTo>
                    <a:lnTo>
                      <a:pt x="365" y="112"/>
                    </a:lnTo>
                    <a:lnTo>
                      <a:pt x="374" y="126"/>
                    </a:lnTo>
                    <a:lnTo>
                      <a:pt x="386" y="138"/>
                    </a:lnTo>
                    <a:lnTo>
                      <a:pt x="399" y="148"/>
                    </a:lnTo>
                    <a:lnTo>
                      <a:pt x="413" y="159"/>
                    </a:lnTo>
                    <a:lnTo>
                      <a:pt x="427" y="168"/>
                    </a:lnTo>
                    <a:lnTo>
                      <a:pt x="440" y="178"/>
                    </a:lnTo>
                    <a:lnTo>
                      <a:pt x="453" y="191"/>
                    </a:lnTo>
                    <a:lnTo>
                      <a:pt x="465" y="206"/>
                    </a:lnTo>
                    <a:lnTo>
                      <a:pt x="474" y="223"/>
                    </a:lnTo>
                    <a:lnTo>
                      <a:pt x="479" y="241"/>
                    </a:lnTo>
                    <a:lnTo>
                      <a:pt x="483" y="259"/>
                    </a:lnTo>
                    <a:lnTo>
                      <a:pt x="483" y="277"/>
                    </a:lnTo>
                    <a:lnTo>
                      <a:pt x="481" y="296"/>
                    </a:lnTo>
                    <a:lnTo>
                      <a:pt x="476" y="313"/>
                    </a:lnTo>
                    <a:lnTo>
                      <a:pt x="468" y="329"/>
                    </a:lnTo>
                    <a:lnTo>
                      <a:pt x="458" y="343"/>
                    </a:lnTo>
                    <a:lnTo>
                      <a:pt x="444" y="355"/>
                    </a:lnTo>
                    <a:lnTo>
                      <a:pt x="428" y="364"/>
                    </a:lnTo>
                    <a:lnTo>
                      <a:pt x="410" y="370"/>
                    </a:lnTo>
                    <a:lnTo>
                      <a:pt x="388" y="372"/>
                    </a:lnTo>
                    <a:lnTo>
                      <a:pt x="371" y="370"/>
                    </a:lnTo>
                    <a:lnTo>
                      <a:pt x="355" y="365"/>
                    </a:lnTo>
                    <a:lnTo>
                      <a:pt x="342" y="356"/>
                    </a:lnTo>
                    <a:lnTo>
                      <a:pt x="330" y="346"/>
                    </a:lnTo>
                    <a:lnTo>
                      <a:pt x="318" y="335"/>
                    </a:lnTo>
                    <a:lnTo>
                      <a:pt x="307" y="323"/>
                    </a:lnTo>
                    <a:lnTo>
                      <a:pt x="297" y="312"/>
                    </a:lnTo>
                    <a:lnTo>
                      <a:pt x="285" y="302"/>
                    </a:lnTo>
                    <a:lnTo>
                      <a:pt x="273" y="293"/>
                    </a:lnTo>
                    <a:lnTo>
                      <a:pt x="259" y="288"/>
                    </a:lnTo>
                    <a:lnTo>
                      <a:pt x="243" y="286"/>
                    </a:lnTo>
                    <a:lnTo>
                      <a:pt x="226" y="287"/>
                    </a:lnTo>
                    <a:lnTo>
                      <a:pt x="211" y="291"/>
                    </a:lnTo>
                    <a:lnTo>
                      <a:pt x="196" y="294"/>
                    </a:lnTo>
                    <a:lnTo>
                      <a:pt x="183" y="300"/>
                    </a:lnTo>
                    <a:lnTo>
                      <a:pt x="171" y="305"/>
                    </a:lnTo>
                    <a:lnTo>
                      <a:pt x="158" y="309"/>
                    </a:lnTo>
                    <a:lnTo>
                      <a:pt x="145" y="314"/>
                    </a:lnTo>
                    <a:lnTo>
                      <a:pt x="131" y="317"/>
                    </a:lnTo>
                    <a:lnTo>
                      <a:pt x="118" y="317"/>
                    </a:lnTo>
                    <a:lnTo>
                      <a:pt x="103" y="315"/>
                    </a:lnTo>
                    <a:lnTo>
                      <a:pt x="86" y="310"/>
                    </a:lnTo>
                    <a:lnTo>
                      <a:pt x="68" y="301"/>
                    </a:lnTo>
                    <a:lnTo>
                      <a:pt x="45" y="287"/>
                    </a:lnTo>
                    <a:lnTo>
                      <a:pt x="27" y="271"/>
                    </a:lnTo>
                    <a:lnTo>
                      <a:pt x="14" y="255"/>
                    </a:lnTo>
                    <a:lnTo>
                      <a:pt x="5" y="238"/>
                    </a:lnTo>
                    <a:lnTo>
                      <a:pt x="1" y="220"/>
                    </a:lnTo>
                    <a:lnTo>
                      <a:pt x="0" y="202"/>
                    </a:lnTo>
                    <a:lnTo>
                      <a:pt x="2" y="184"/>
                    </a:lnTo>
                    <a:lnTo>
                      <a:pt x="8" y="164"/>
                    </a:lnTo>
                    <a:lnTo>
                      <a:pt x="17" y="145"/>
                    </a:lnTo>
                    <a:lnTo>
                      <a:pt x="27" y="126"/>
                    </a:lnTo>
                    <a:lnTo>
                      <a:pt x="40" y="106"/>
                    </a:lnTo>
                    <a:lnTo>
                      <a:pt x="55" y="87"/>
                    </a:lnTo>
                    <a:lnTo>
                      <a:pt x="63" y="75"/>
                    </a:lnTo>
                    <a:lnTo>
                      <a:pt x="70" y="64"/>
                    </a:lnTo>
                    <a:lnTo>
                      <a:pt x="78" y="50"/>
                    </a:lnTo>
                    <a:lnTo>
                      <a:pt x="85" y="38"/>
                    </a:lnTo>
                    <a:lnTo>
                      <a:pt x="94" y="25"/>
                    </a:lnTo>
                    <a:lnTo>
                      <a:pt x="103" y="16"/>
                    </a:lnTo>
                    <a:lnTo>
                      <a:pt x="115" y="7"/>
                    </a:lnTo>
                    <a:lnTo>
                      <a:pt x="127" y="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30B7C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14"/>
              <p:cNvSpPr>
                <a:spLocks/>
              </p:cNvSpPr>
              <p:nvPr/>
            </p:nvSpPr>
            <p:spPr bwMode="auto">
              <a:xfrm>
                <a:off x="6272213" y="2016126"/>
                <a:ext cx="709613" cy="515938"/>
              </a:xfrm>
              <a:custGeom>
                <a:avLst/>
                <a:gdLst/>
                <a:ahLst/>
                <a:cxnLst>
                  <a:cxn ang="0">
                    <a:pos x="138" y="2"/>
                  </a:cxn>
                  <a:cxn ang="0">
                    <a:pos x="157" y="11"/>
                  </a:cxn>
                  <a:cxn ang="0">
                    <a:pos x="175" y="19"/>
                  </a:cxn>
                  <a:cxn ang="0">
                    <a:pos x="196" y="23"/>
                  </a:cxn>
                  <a:cxn ang="0">
                    <a:pos x="222" y="18"/>
                  </a:cxn>
                  <a:cxn ang="0">
                    <a:pos x="256" y="8"/>
                  </a:cxn>
                  <a:cxn ang="0">
                    <a:pos x="280" y="10"/>
                  </a:cxn>
                  <a:cxn ang="0">
                    <a:pos x="304" y="24"/>
                  </a:cxn>
                  <a:cxn ang="0">
                    <a:pos x="315" y="42"/>
                  </a:cxn>
                  <a:cxn ang="0">
                    <a:pos x="319" y="62"/>
                  </a:cxn>
                  <a:cxn ang="0">
                    <a:pos x="323" y="85"/>
                  </a:cxn>
                  <a:cxn ang="0">
                    <a:pos x="335" y="111"/>
                  </a:cxn>
                  <a:cxn ang="0">
                    <a:pos x="357" y="133"/>
                  </a:cxn>
                  <a:cxn ang="0">
                    <a:pos x="397" y="164"/>
                  </a:cxn>
                  <a:cxn ang="0">
                    <a:pos x="422" y="184"/>
                  </a:cxn>
                  <a:cxn ang="0">
                    <a:pos x="439" y="207"/>
                  </a:cxn>
                  <a:cxn ang="0">
                    <a:pos x="447" y="238"/>
                  </a:cxn>
                  <a:cxn ang="0">
                    <a:pos x="439" y="278"/>
                  </a:cxn>
                  <a:cxn ang="0">
                    <a:pos x="418" y="307"/>
                  </a:cxn>
                  <a:cxn ang="0">
                    <a:pos x="389" y="323"/>
                  </a:cxn>
                  <a:cxn ang="0">
                    <a:pos x="355" y="323"/>
                  </a:cxn>
                  <a:cxn ang="0">
                    <a:pos x="319" y="303"/>
                  </a:cxn>
                  <a:cxn ang="0">
                    <a:pos x="301" y="284"/>
                  </a:cxn>
                  <a:cxn ang="0">
                    <a:pos x="285" y="263"/>
                  </a:cxn>
                  <a:cxn ang="0">
                    <a:pos x="263" y="248"/>
                  </a:cxn>
                  <a:cxn ang="0">
                    <a:pos x="231" y="240"/>
                  </a:cxn>
                  <a:cxn ang="0">
                    <a:pos x="202" y="244"/>
                  </a:cxn>
                  <a:cxn ang="0">
                    <a:pos x="175" y="255"/>
                  </a:cxn>
                  <a:cxn ang="0">
                    <a:pos x="143" y="270"/>
                  </a:cxn>
                  <a:cxn ang="0">
                    <a:pos x="111" y="274"/>
                  </a:cxn>
                  <a:cxn ang="0">
                    <a:pos x="79" y="266"/>
                  </a:cxn>
                  <a:cxn ang="0">
                    <a:pos x="49" y="250"/>
                  </a:cxn>
                  <a:cxn ang="0">
                    <a:pos x="24" y="231"/>
                  </a:cxn>
                  <a:cxn ang="0">
                    <a:pos x="6" y="206"/>
                  </a:cxn>
                  <a:cxn ang="0">
                    <a:pos x="0" y="176"/>
                  </a:cxn>
                  <a:cxn ang="0">
                    <a:pos x="15" y="138"/>
                  </a:cxn>
                  <a:cxn ang="0">
                    <a:pos x="38" y="106"/>
                  </a:cxn>
                  <a:cxn ang="0">
                    <a:pos x="82" y="44"/>
                  </a:cxn>
                  <a:cxn ang="0">
                    <a:pos x="89" y="27"/>
                  </a:cxn>
                  <a:cxn ang="0">
                    <a:pos x="98" y="11"/>
                  </a:cxn>
                  <a:cxn ang="0">
                    <a:pos x="118" y="1"/>
                  </a:cxn>
                </a:cxnLst>
                <a:rect l="0" t="0" r="r" b="b"/>
                <a:pathLst>
                  <a:path w="447" h="325">
                    <a:moveTo>
                      <a:pt x="128" y="0"/>
                    </a:moveTo>
                    <a:lnTo>
                      <a:pt x="138" y="2"/>
                    </a:lnTo>
                    <a:lnTo>
                      <a:pt x="147" y="5"/>
                    </a:lnTo>
                    <a:lnTo>
                      <a:pt x="157" y="11"/>
                    </a:lnTo>
                    <a:lnTo>
                      <a:pt x="166" y="15"/>
                    </a:lnTo>
                    <a:lnTo>
                      <a:pt x="175" y="19"/>
                    </a:lnTo>
                    <a:lnTo>
                      <a:pt x="185" y="23"/>
                    </a:lnTo>
                    <a:lnTo>
                      <a:pt x="196" y="23"/>
                    </a:lnTo>
                    <a:lnTo>
                      <a:pt x="209" y="21"/>
                    </a:lnTo>
                    <a:lnTo>
                      <a:pt x="222" y="18"/>
                    </a:lnTo>
                    <a:lnTo>
                      <a:pt x="245" y="11"/>
                    </a:lnTo>
                    <a:lnTo>
                      <a:pt x="256" y="8"/>
                    </a:lnTo>
                    <a:lnTo>
                      <a:pt x="268" y="8"/>
                    </a:lnTo>
                    <a:lnTo>
                      <a:pt x="280" y="10"/>
                    </a:lnTo>
                    <a:lnTo>
                      <a:pt x="294" y="16"/>
                    </a:lnTo>
                    <a:lnTo>
                      <a:pt x="304" y="24"/>
                    </a:lnTo>
                    <a:lnTo>
                      <a:pt x="311" y="33"/>
                    </a:lnTo>
                    <a:lnTo>
                      <a:pt x="315" y="42"/>
                    </a:lnTo>
                    <a:lnTo>
                      <a:pt x="318" y="52"/>
                    </a:lnTo>
                    <a:lnTo>
                      <a:pt x="319" y="62"/>
                    </a:lnTo>
                    <a:lnTo>
                      <a:pt x="320" y="74"/>
                    </a:lnTo>
                    <a:lnTo>
                      <a:pt x="323" y="85"/>
                    </a:lnTo>
                    <a:lnTo>
                      <a:pt x="327" y="98"/>
                    </a:lnTo>
                    <a:lnTo>
                      <a:pt x="335" y="111"/>
                    </a:lnTo>
                    <a:lnTo>
                      <a:pt x="345" y="123"/>
                    </a:lnTo>
                    <a:lnTo>
                      <a:pt x="357" y="133"/>
                    </a:lnTo>
                    <a:lnTo>
                      <a:pt x="370" y="144"/>
                    </a:lnTo>
                    <a:lnTo>
                      <a:pt x="397" y="164"/>
                    </a:lnTo>
                    <a:lnTo>
                      <a:pt x="409" y="173"/>
                    </a:lnTo>
                    <a:lnTo>
                      <a:pt x="422" y="184"/>
                    </a:lnTo>
                    <a:lnTo>
                      <a:pt x="431" y="195"/>
                    </a:lnTo>
                    <a:lnTo>
                      <a:pt x="439" y="207"/>
                    </a:lnTo>
                    <a:lnTo>
                      <a:pt x="445" y="222"/>
                    </a:lnTo>
                    <a:lnTo>
                      <a:pt x="447" y="238"/>
                    </a:lnTo>
                    <a:lnTo>
                      <a:pt x="445" y="259"/>
                    </a:lnTo>
                    <a:lnTo>
                      <a:pt x="439" y="278"/>
                    </a:lnTo>
                    <a:lnTo>
                      <a:pt x="430" y="294"/>
                    </a:lnTo>
                    <a:lnTo>
                      <a:pt x="418" y="307"/>
                    </a:lnTo>
                    <a:lnTo>
                      <a:pt x="405" y="317"/>
                    </a:lnTo>
                    <a:lnTo>
                      <a:pt x="389" y="323"/>
                    </a:lnTo>
                    <a:lnTo>
                      <a:pt x="373" y="325"/>
                    </a:lnTo>
                    <a:lnTo>
                      <a:pt x="355" y="323"/>
                    </a:lnTo>
                    <a:lnTo>
                      <a:pt x="337" y="316"/>
                    </a:lnTo>
                    <a:lnTo>
                      <a:pt x="319" y="303"/>
                    </a:lnTo>
                    <a:lnTo>
                      <a:pt x="310" y="294"/>
                    </a:lnTo>
                    <a:lnTo>
                      <a:pt x="301" y="284"/>
                    </a:lnTo>
                    <a:lnTo>
                      <a:pt x="293" y="273"/>
                    </a:lnTo>
                    <a:lnTo>
                      <a:pt x="285" y="263"/>
                    </a:lnTo>
                    <a:lnTo>
                      <a:pt x="275" y="255"/>
                    </a:lnTo>
                    <a:lnTo>
                      <a:pt x="263" y="248"/>
                    </a:lnTo>
                    <a:lnTo>
                      <a:pt x="249" y="243"/>
                    </a:lnTo>
                    <a:lnTo>
                      <a:pt x="231" y="240"/>
                    </a:lnTo>
                    <a:lnTo>
                      <a:pt x="216" y="240"/>
                    </a:lnTo>
                    <a:lnTo>
                      <a:pt x="202" y="244"/>
                    </a:lnTo>
                    <a:lnTo>
                      <a:pt x="189" y="249"/>
                    </a:lnTo>
                    <a:lnTo>
                      <a:pt x="175" y="255"/>
                    </a:lnTo>
                    <a:lnTo>
                      <a:pt x="160" y="262"/>
                    </a:lnTo>
                    <a:lnTo>
                      <a:pt x="143" y="270"/>
                    </a:lnTo>
                    <a:lnTo>
                      <a:pt x="127" y="273"/>
                    </a:lnTo>
                    <a:lnTo>
                      <a:pt x="111" y="274"/>
                    </a:lnTo>
                    <a:lnTo>
                      <a:pt x="95" y="272"/>
                    </a:lnTo>
                    <a:lnTo>
                      <a:pt x="79" y="266"/>
                    </a:lnTo>
                    <a:lnTo>
                      <a:pt x="62" y="258"/>
                    </a:lnTo>
                    <a:lnTo>
                      <a:pt x="49" y="250"/>
                    </a:lnTo>
                    <a:lnTo>
                      <a:pt x="37" y="241"/>
                    </a:lnTo>
                    <a:lnTo>
                      <a:pt x="24" y="231"/>
                    </a:lnTo>
                    <a:lnTo>
                      <a:pt x="14" y="220"/>
                    </a:lnTo>
                    <a:lnTo>
                      <a:pt x="6" y="206"/>
                    </a:lnTo>
                    <a:lnTo>
                      <a:pt x="1" y="192"/>
                    </a:lnTo>
                    <a:lnTo>
                      <a:pt x="0" y="176"/>
                    </a:lnTo>
                    <a:lnTo>
                      <a:pt x="6" y="157"/>
                    </a:lnTo>
                    <a:lnTo>
                      <a:pt x="15" y="138"/>
                    </a:lnTo>
                    <a:lnTo>
                      <a:pt x="27" y="121"/>
                    </a:lnTo>
                    <a:lnTo>
                      <a:pt x="38" y="106"/>
                    </a:lnTo>
                    <a:lnTo>
                      <a:pt x="54" y="82"/>
                    </a:lnTo>
                    <a:lnTo>
                      <a:pt x="82" y="44"/>
                    </a:lnTo>
                    <a:lnTo>
                      <a:pt x="87" y="36"/>
                    </a:lnTo>
                    <a:lnTo>
                      <a:pt x="89" y="27"/>
                    </a:lnTo>
                    <a:lnTo>
                      <a:pt x="93" y="18"/>
                    </a:lnTo>
                    <a:lnTo>
                      <a:pt x="98" y="11"/>
                    </a:lnTo>
                    <a:lnTo>
                      <a:pt x="106" y="5"/>
                    </a:lnTo>
                    <a:lnTo>
                      <a:pt x="118" y="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4FEAD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5"/>
              <p:cNvSpPr>
                <a:spLocks/>
              </p:cNvSpPr>
              <p:nvPr/>
            </p:nvSpPr>
            <p:spPr bwMode="auto">
              <a:xfrm>
                <a:off x="6338888" y="2033588"/>
                <a:ext cx="347663" cy="334963"/>
              </a:xfrm>
              <a:custGeom>
                <a:avLst/>
                <a:gdLst/>
                <a:ahLst/>
                <a:cxnLst>
                  <a:cxn ang="0">
                    <a:pos x="113" y="0"/>
                  </a:cxn>
                  <a:cxn ang="0">
                    <a:pos x="125" y="2"/>
                  </a:cxn>
                  <a:cxn ang="0">
                    <a:pos x="141" y="6"/>
                  </a:cxn>
                  <a:cxn ang="0">
                    <a:pos x="159" y="11"/>
                  </a:cxn>
                  <a:cxn ang="0">
                    <a:pos x="177" y="17"/>
                  </a:cxn>
                  <a:cxn ang="0">
                    <a:pos x="194" y="24"/>
                  </a:cxn>
                  <a:cxn ang="0">
                    <a:pos x="208" y="30"/>
                  </a:cxn>
                  <a:cxn ang="0">
                    <a:pos x="219" y="36"/>
                  </a:cxn>
                  <a:cxn ang="0">
                    <a:pos x="201" y="42"/>
                  </a:cxn>
                  <a:cxn ang="0">
                    <a:pos x="182" y="44"/>
                  </a:cxn>
                  <a:cxn ang="0">
                    <a:pos x="165" y="43"/>
                  </a:cxn>
                  <a:cxn ang="0">
                    <a:pos x="127" y="41"/>
                  </a:cxn>
                  <a:cxn ang="0">
                    <a:pos x="116" y="42"/>
                  </a:cxn>
                  <a:cxn ang="0">
                    <a:pos x="107" y="45"/>
                  </a:cxn>
                  <a:cxn ang="0">
                    <a:pos x="101" y="49"/>
                  </a:cxn>
                  <a:cxn ang="0">
                    <a:pos x="97" y="54"/>
                  </a:cxn>
                  <a:cxn ang="0">
                    <a:pos x="94" y="60"/>
                  </a:cxn>
                  <a:cxn ang="0">
                    <a:pos x="93" y="67"/>
                  </a:cxn>
                  <a:cxn ang="0">
                    <a:pos x="90" y="75"/>
                  </a:cxn>
                  <a:cxn ang="0">
                    <a:pos x="87" y="84"/>
                  </a:cxn>
                  <a:cxn ang="0">
                    <a:pos x="82" y="93"/>
                  </a:cxn>
                  <a:cxn ang="0">
                    <a:pos x="74" y="105"/>
                  </a:cxn>
                  <a:cxn ang="0">
                    <a:pos x="65" y="115"/>
                  </a:cxn>
                  <a:cxn ang="0">
                    <a:pos x="47" y="133"/>
                  </a:cxn>
                  <a:cxn ang="0">
                    <a:pos x="39" y="142"/>
                  </a:cxn>
                  <a:cxn ang="0">
                    <a:pos x="33" y="151"/>
                  </a:cxn>
                  <a:cxn ang="0">
                    <a:pos x="29" y="160"/>
                  </a:cxn>
                  <a:cxn ang="0">
                    <a:pos x="25" y="170"/>
                  </a:cxn>
                  <a:cxn ang="0">
                    <a:pos x="25" y="182"/>
                  </a:cxn>
                  <a:cxn ang="0">
                    <a:pos x="28" y="195"/>
                  </a:cxn>
                  <a:cxn ang="0">
                    <a:pos x="33" y="211"/>
                  </a:cxn>
                  <a:cxn ang="0">
                    <a:pos x="19" y="195"/>
                  </a:cxn>
                  <a:cxn ang="0">
                    <a:pos x="9" y="180"/>
                  </a:cxn>
                  <a:cxn ang="0">
                    <a:pos x="3" y="165"/>
                  </a:cxn>
                  <a:cxn ang="0">
                    <a:pos x="0" y="151"/>
                  </a:cxn>
                  <a:cxn ang="0">
                    <a:pos x="2" y="137"/>
                  </a:cxn>
                  <a:cxn ang="0">
                    <a:pos x="7" y="121"/>
                  </a:cxn>
                  <a:cxn ang="0">
                    <a:pos x="16" y="104"/>
                  </a:cxn>
                  <a:cxn ang="0">
                    <a:pos x="29" y="85"/>
                  </a:cxn>
                  <a:cxn ang="0">
                    <a:pos x="37" y="73"/>
                  </a:cxn>
                  <a:cxn ang="0">
                    <a:pos x="43" y="61"/>
                  </a:cxn>
                  <a:cxn ang="0">
                    <a:pos x="48" y="49"/>
                  </a:cxn>
                  <a:cxn ang="0">
                    <a:pos x="53" y="39"/>
                  </a:cxn>
                  <a:cxn ang="0">
                    <a:pos x="58" y="29"/>
                  </a:cxn>
                  <a:cxn ang="0">
                    <a:pos x="64" y="20"/>
                  </a:cxn>
                  <a:cxn ang="0">
                    <a:pos x="72" y="13"/>
                  </a:cxn>
                  <a:cxn ang="0">
                    <a:pos x="83" y="7"/>
                  </a:cxn>
                  <a:cxn ang="0">
                    <a:pos x="96" y="3"/>
                  </a:cxn>
                  <a:cxn ang="0">
                    <a:pos x="113" y="0"/>
                  </a:cxn>
                </a:cxnLst>
                <a:rect l="0" t="0" r="r" b="b"/>
                <a:pathLst>
                  <a:path w="219" h="211">
                    <a:moveTo>
                      <a:pt x="113" y="0"/>
                    </a:moveTo>
                    <a:lnTo>
                      <a:pt x="125" y="2"/>
                    </a:lnTo>
                    <a:lnTo>
                      <a:pt x="141" y="6"/>
                    </a:lnTo>
                    <a:lnTo>
                      <a:pt x="159" y="11"/>
                    </a:lnTo>
                    <a:lnTo>
                      <a:pt x="177" y="17"/>
                    </a:lnTo>
                    <a:lnTo>
                      <a:pt x="194" y="24"/>
                    </a:lnTo>
                    <a:lnTo>
                      <a:pt x="208" y="30"/>
                    </a:lnTo>
                    <a:lnTo>
                      <a:pt x="219" y="36"/>
                    </a:lnTo>
                    <a:lnTo>
                      <a:pt x="201" y="42"/>
                    </a:lnTo>
                    <a:lnTo>
                      <a:pt x="182" y="44"/>
                    </a:lnTo>
                    <a:lnTo>
                      <a:pt x="165" y="43"/>
                    </a:lnTo>
                    <a:lnTo>
                      <a:pt x="127" y="41"/>
                    </a:lnTo>
                    <a:lnTo>
                      <a:pt x="116" y="42"/>
                    </a:lnTo>
                    <a:lnTo>
                      <a:pt x="107" y="45"/>
                    </a:lnTo>
                    <a:lnTo>
                      <a:pt x="101" y="49"/>
                    </a:lnTo>
                    <a:lnTo>
                      <a:pt x="97" y="54"/>
                    </a:lnTo>
                    <a:lnTo>
                      <a:pt x="94" y="60"/>
                    </a:lnTo>
                    <a:lnTo>
                      <a:pt x="93" y="67"/>
                    </a:lnTo>
                    <a:lnTo>
                      <a:pt x="90" y="75"/>
                    </a:lnTo>
                    <a:lnTo>
                      <a:pt x="87" y="84"/>
                    </a:lnTo>
                    <a:lnTo>
                      <a:pt x="82" y="93"/>
                    </a:lnTo>
                    <a:lnTo>
                      <a:pt x="74" y="105"/>
                    </a:lnTo>
                    <a:lnTo>
                      <a:pt x="65" y="115"/>
                    </a:lnTo>
                    <a:lnTo>
                      <a:pt x="47" y="133"/>
                    </a:lnTo>
                    <a:lnTo>
                      <a:pt x="39" y="142"/>
                    </a:lnTo>
                    <a:lnTo>
                      <a:pt x="33" y="151"/>
                    </a:lnTo>
                    <a:lnTo>
                      <a:pt x="29" y="160"/>
                    </a:lnTo>
                    <a:lnTo>
                      <a:pt x="25" y="170"/>
                    </a:lnTo>
                    <a:lnTo>
                      <a:pt x="25" y="182"/>
                    </a:lnTo>
                    <a:lnTo>
                      <a:pt x="28" y="195"/>
                    </a:lnTo>
                    <a:lnTo>
                      <a:pt x="33" y="211"/>
                    </a:lnTo>
                    <a:lnTo>
                      <a:pt x="19" y="195"/>
                    </a:lnTo>
                    <a:lnTo>
                      <a:pt x="9" y="180"/>
                    </a:lnTo>
                    <a:lnTo>
                      <a:pt x="3" y="165"/>
                    </a:lnTo>
                    <a:lnTo>
                      <a:pt x="0" y="151"/>
                    </a:lnTo>
                    <a:lnTo>
                      <a:pt x="2" y="137"/>
                    </a:lnTo>
                    <a:lnTo>
                      <a:pt x="7" y="121"/>
                    </a:lnTo>
                    <a:lnTo>
                      <a:pt x="16" y="104"/>
                    </a:lnTo>
                    <a:lnTo>
                      <a:pt x="29" y="85"/>
                    </a:lnTo>
                    <a:lnTo>
                      <a:pt x="37" y="73"/>
                    </a:lnTo>
                    <a:lnTo>
                      <a:pt x="43" y="61"/>
                    </a:lnTo>
                    <a:lnTo>
                      <a:pt x="48" y="49"/>
                    </a:lnTo>
                    <a:lnTo>
                      <a:pt x="53" y="39"/>
                    </a:lnTo>
                    <a:lnTo>
                      <a:pt x="58" y="29"/>
                    </a:lnTo>
                    <a:lnTo>
                      <a:pt x="64" y="20"/>
                    </a:lnTo>
                    <a:lnTo>
                      <a:pt x="72" y="13"/>
                    </a:lnTo>
                    <a:lnTo>
                      <a:pt x="83" y="7"/>
                    </a:lnTo>
                    <a:lnTo>
                      <a:pt x="96" y="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D0FFF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6"/>
              <p:cNvSpPr>
                <a:spLocks/>
              </p:cNvSpPr>
              <p:nvPr/>
            </p:nvSpPr>
            <p:spPr bwMode="auto">
              <a:xfrm>
                <a:off x="6354763" y="3903663"/>
                <a:ext cx="565150" cy="523875"/>
              </a:xfrm>
              <a:custGeom>
                <a:avLst/>
                <a:gdLst/>
                <a:ahLst/>
                <a:cxnLst>
                  <a:cxn ang="0">
                    <a:pos x="246" y="3"/>
                  </a:cxn>
                  <a:cxn ang="0">
                    <a:pos x="275" y="16"/>
                  </a:cxn>
                  <a:cxn ang="0">
                    <a:pos x="296" y="41"/>
                  </a:cxn>
                  <a:cxn ang="0">
                    <a:pos x="305" y="76"/>
                  </a:cxn>
                  <a:cxn ang="0">
                    <a:pos x="305" y="112"/>
                  </a:cxn>
                  <a:cxn ang="0">
                    <a:pos x="318" y="141"/>
                  </a:cxn>
                  <a:cxn ang="0">
                    <a:pos x="339" y="168"/>
                  </a:cxn>
                  <a:cxn ang="0">
                    <a:pos x="353" y="197"/>
                  </a:cxn>
                  <a:cxn ang="0">
                    <a:pos x="355" y="238"/>
                  </a:cxn>
                  <a:cxn ang="0">
                    <a:pos x="342" y="277"/>
                  </a:cxn>
                  <a:cxn ang="0">
                    <a:pos x="316" y="309"/>
                  </a:cxn>
                  <a:cxn ang="0">
                    <a:pos x="280" y="328"/>
                  </a:cxn>
                  <a:cxn ang="0">
                    <a:pos x="248" y="329"/>
                  </a:cxn>
                  <a:cxn ang="0">
                    <a:pos x="232" y="320"/>
                  </a:cxn>
                  <a:cxn ang="0">
                    <a:pos x="217" y="301"/>
                  </a:cxn>
                  <a:cxn ang="0">
                    <a:pos x="204" y="289"/>
                  </a:cxn>
                  <a:cxn ang="0">
                    <a:pos x="184" y="284"/>
                  </a:cxn>
                  <a:cxn ang="0">
                    <a:pos x="160" y="287"/>
                  </a:cxn>
                  <a:cxn ang="0">
                    <a:pos x="136" y="289"/>
                  </a:cxn>
                  <a:cxn ang="0">
                    <a:pos x="106" y="285"/>
                  </a:cxn>
                  <a:cxn ang="0">
                    <a:pos x="87" y="273"/>
                  </a:cxn>
                  <a:cxn ang="0">
                    <a:pos x="76" y="256"/>
                  </a:cxn>
                  <a:cxn ang="0">
                    <a:pos x="68" y="237"/>
                  </a:cxn>
                  <a:cxn ang="0">
                    <a:pos x="57" y="205"/>
                  </a:cxn>
                  <a:cxn ang="0">
                    <a:pos x="43" y="186"/>
                  </a:cxn>
                  <a:cxn ang="0">
                    <a:pos x="16" y="154"/>
                  </a:cxn>
                  <a:cxn ang="0">
                    <a:pos x="2" y="120"/>
                  </a:cxn>
                  <a:cxn ang="0">
                    <a:pos x="2" y="86"/>
                  </a:cxn>
                  <a:cxn ang="0">
                    <a:pos x="18" y="55"/>
                  </a:cxn>
                  <a:cxn ang="0">
                    <a:pos x="51" y="29"/>
                  </a:cxn>
                  <a:cxn ang="0">
                    <a:pos x="90" y="15"/>
                  </a:cxn>
                  <a:cxn ang="0">
                    <a:pos x="120" y="17"/>
                  </a:cxn>
                  <a:cxn ang="0">
                    <a:pos x="163" y="20"/>
                  </a:cxn>
                  <a:cxn ang="0">
                    <a:pos x="194" y="6"/>
                  </a:cxn>
                  <a:cxn ang="0">
                    <a:pos x="229" y="0"/>
                  </a:cxn>
                </a:cxnLst>
                <a:rect l="0" t="0" r="r" b="b"/>
                <a:pathLst>
                  <a:path w="356" h="330">
                    <a:moveTo>
                      <a:pt x="229" y="0"/>
                    </a:moveTo>
                    <a:lnTo>
                      <a:pt x="246" y="3"/>
                    </a:lnTo>
                    <a:lnTo>
                      <a:pt x="261" y="8"/>
                    </a:lnTo>
                    <a:lnTo>
                      <a:pt x="275" y="16"/>
                    </a:lnTo>
                    <a:lnTo>
                      <a:pt x="286" y="27"/>
                    </a:lnTo>
                    <a:lnTo>
                      <a:pt x="296" y="41"/>
                    </a:lnTo>
                    <a:lnTo>
                      <a:pt x="302" y="57"/>
                    </a:lnTo>
                    <a:lnTo>
                      <a:pt x="305" y="76"/>
                    </a:lnTo>
                    <a:lnTo>
                      <a:pt x="304" y="97"/>
                    </a:lnTo>
                    <a:lnTo>
                      <a:pt x="305" y="112"/>
                    </a:lnTo>
                    <a:lnTo>
                      <a:pt x="310" y="126"/>
                    </a:lnTo>
                    <a:lnTo>
                      <a:pt x="318" y="141"/>
                    </a:lnTo>
                    <a:lnTo>
                      <a:pt x="328" y="155"/>
                    </a:lnTo>
                    <a:lnTo>
                      <a:pt x="339" y="168"/>
                    </a:lnTo>
                    <a:lnTo>
                      <a:pt x="347" y="182"/>
                    </a:lnTo>
                    <a:lnTo>
                      <a:pt x="353" y="197"/>
                    </a:lnTo>
                    <a:lnTo>
                      <a:pt x="356" y="217"/>
                    </a:lnTo>
                    <a:lnTo>
                      <a:pt x="355" y="238"/>
                    </a:lnTo>
                    <a:lnTo>
                      <a:pt x="350" y="257"/>
                    </a:lnTo>
                    <a:lnTo>
                      <a:pt x="342" y="277"/>
                    </a:lnTo>
                    <a:lnTo>
                      <a:pt x="331" y="294"/>
                    </a:lnTo>
                    <a:lnTo>
                      <a:pt x="316" y="309"/>
                    </a:lnTo>
                    <a:lnTo>
                      <a:pt x="299" y="320"/>
                    </a:lnTo>
                    <a:lnTo>
                      <a:pt x="280" y="328"/>
                    </a:lnTo>
                    <a:lnTo>
                      <a:pt x="259" y="330"/>
                    </a:lnTo>
                    <a:lnTo>
                      <a:pt x="248" y="329"/>
                    </a:lnTo>
                    <a:lnTo>
                      <a:pt x="239" y="326"/>
                    </a:lnTo>
                    <a:lnTo>
                      <a:pt x="232" y="320"/>
                    </a:lnTo>
                    <a:lnTo>
                      <a:pt x="221" y="308"/>
                    </a:lnTo>
                    <a:lnTo>
                      <a:pt x="217" y="301"/>
                    </a:lnTo>
                    <a:lnTo>
                      <a:pt x="211" y="295"/>
                    </a:lnTo>
                    <a:lnTo>
                      <a:pt x="204" y="289"/>
                    </a:lnTo>
                    <a:lnTo>
                      <a:pt x="195" y="286"/>
                    </a:lnTo>
                    <a:lnTo>
                      <a:pt x="184" y="284"/>
                    </a:lnTo>
                    <a:lnTo>
                      <a:pt x="171" y="284"/>
                    </a:lnTo>
                    <a:lnTo>
                      <a:pt x="160" y="287"/>
                    </a:lnTo>
                    <a:lnTo>
                      <a:pt x="147" y="288"/>
                    </a:lnTo>
                    <a:lnTo>
                      <a:pt x="136" y="289"/>
                    </a:lnTo>
                    <a:lnTo>
                      <a:pt x="119" y="288"/>
                    </a:lnTo>
                    <a:lnTo>
                      <a:pt x="106" y="285"/>
                    </a:lnTo>
                    <a:lnTo>
                      <a:pt x="95" y="279"/>
                    </a:lnTo>
                    <a:lnTo>
                      <a:pt x="87" y="273"/>
                    </a:lnTo>
                    <a:lnTo>
                      <a:pt x="81" y="265"/>
                    </a:lnTo>
                    <a:lnTo>
                      <a:pt x="76" y="256"/>
                    </a:lnTo>
                    <a:lnTo>
                      <a:pt x="72" y="247"/>
                    </a:lnTo>
                    <a:lnTo>
                      <a:pt x="68" y="237"/>
                    </a:lnTo>
                    <a:lnTo>
                      <a:pt x="61" y="215"/>
                    </a:lnTo>
                    <a:lnTo>
                      <a:pt x="57" y="205"/>
                    </a:lnTo>
                    <a:lnTo>
                      <a:pt x="51" y="195"/>
                    </a:lnTo>
                    <a:lnTo>
                      <a:pt x="43" y="186"/>
                    </a:lnTo>
                    <a:lnTo>
                      <a:pt x="27" y="170"/>
                    </a:lnTo>
                    <a:lnTo>
                      <a:pt x="16" y="154"/>
                    </a:lnTo>
                    <a:lnTo>
                      <a:pt x="7" y="137"/>
                    </a:lnTo>
                    <a:lnTo>
                      <a:pt x="2" y="120"/>
                    </a:lnTo>
                    <a:lnTo>
                      <a:pt x="0" y="102"/>
                    </a:lnTo>
                    <a:lnTo>
                      <a:pt x="2" y="86"/>
                    </a:lnTo>
                    <a:lnTo>
                      <a:pt x="8" y="70"/>
                    </a:lnTo>
                    <a:lnTo>
                      <a:pt x="18" y="55"/>
                    </a:lnTo>
                    <a:lnTo>
                      <a:pt x="32" y="42"/>
                    </a:lnTo>
                    <a:lnTo>
                      <a:pt x="51" y="29"/>
                    </a:lnTo>
                    <a:lnTo>
                      <a:pt x="75" y="19"/>
                    </a:lnTo>
                    <a:lnTo>
                      <a:pt x="90" y="15"/>
                    </a:lnTo>
                    <a:lnTo>
                      <a:pt x="105" y="15"/>
                    </a:lnTo>
                    <a:lnTo>
                      <a:pt x="120" y="17"/>
                    </a:lnTo>
                    <a:lnTo>
                      <a:pt x="148" y="20"/>
                    </a:lnTo>
                    <a:lnTo>
                      <a:pt x="163" y="20"/>
                    </a:lnTo>
                    <a:lnTo>
                      <a:pt x="176" y="14"/>
                    </a:lnTo>
                    <a:lnTo>
                      <a:pt x="194" y="6"/>
                    </a:lnTo>
                    <a:lnTo>
                      <a:pt x="211" y="2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rgbClr val="1200B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17"/>
              <p:cNvSpPr>
                <a:spLocks/>
              </p:cNvSpPr>
              <p:nvPr/>
            </p:nvSpPr>
            <p:spPr bwMode="auto">
              <a:xfrm>
                <a:off x="6376988" y="3922713"/>
                <a:ext cx="496888" cy="449263"/>
              </a:xfrm>
              <a:custGeom>
                <a:avLst/>
                <a:gdLst/>
                <a:ahLst/>
                <a:cxnLst>
                  <a:cxn ang="0">
                    <a:pos x="216" y="0"/>
                  </a:cxn>
                  <a:cxn ang="0">
                    <a:pos x="242" y="11"/>
                  </a:cxn>
                  <a:cxn ang="0">
                    <a:pos x="259" y="34"/>
                  </a:cxn>
                  <a:cxn ang="0">
                    <a:pos x="268" y="90"/>
                  </a:cxn>
                  <a:cxn ang="0">
                    <a:pos x="275" y="119"/>
                  </a:cxn>
                  <a:cxn ang="0">
                    <a:pos x="293" y="148"/>
                  </a:cxn>
                  <a:cxn ang="0">
                    <a:pos x="309" y="183"/>
                  </a:cxn>
                  <a:cxn ang="0">
                    <a:pos x="312" y="218"/>
                  </a:cxn>
                  <a:cxn ang="0">
                    <a:pos x="296" y="255"/>
                  </a:cxn>
                  <a:cxn ang="0">
                    <a:pos x="271" y="277"/>
                  </a:cxn>
                  <a:cxn ang="0">
                    <a:pos x="245" y="283"/>
                  </a:cxn>
                  <a:cxn ang="0">
                    <a:pos x="220" y="273"/>
                  </a:cxn>
                  <a:cxn ang="0">
                    <a:pos x="198" y="250"/>
                  </a:cxn>
                  <a:cxn ang="0">
                    <a:pos x="174" y="241"/>
                  </a:cxn>
                  <a:cxn ang="0">
                    <a:pos x="149" y="242"/>
                  </a:cxn>
                  <a:cxn ang="0">
                    <a:pos x="109" y="243"/>
                  </a:cxn>
                  <a:cxn ang="0">
                    <a:pos x="84" y="235"/>
                  </a:cxn>
                  <a:cxn ang="0">
                    <a:pos x="66" y="217"/>
                  </a:cxn>
                  <a:cxn ang="0">
                    <a:pos x="56" y="193"/>
                  </a:cxn>
                  <a:cxn ang="0">
                    <a:pos x="48" y="167"/>
                  </a:cxn>
                  <a:cxn ang="0">
                    <a:pos x="35" y="145"/>
                  </a:cxn>
                  <a:cxn ang="0">
                    <a:pos x="13" y="127"/>
                  </a:cxn>
                  <a:cxn ang="0">
                    <a:pos x="2" y="105"/>
                  </a:cxn>
                  <a:cxn ang="0">
                    <a:pos x="1" y="83"/>
                  </a:cxn>
                  <a:cxn ang="0">
                    <a:pos x="12" y="65"/>
                  </a:cxn>
                  <a:cxn ang="0">
                    <a:pos x="30" y="55"/>
                  </a:cxn>
                  <a:cxn ang="0">
                    <a:pos x="47" y="41"/>
                  </a:cxn>
                  <a:cxn ang="0">
                    <a:pos x="69" y="22"/>
                  </a:cxn>
                  <a:cxn ang="0">
                    <a:pos x="88" y="15"/>
                  </a:cxn>
                  <a:cxn ang="0">
                    <a:pos x="113" y="18"/>
                  </a:cxn>
                  <a:cxn ang="0">
                    <a:pos x="140" y="20"/>
                  </a:cxn>
                  <a:cxn ang="0">
                    <a:pos x="166" y="12"/>
                  </a:cxn>
                  <a:cxn ang="0">
                    <a:pos x="191" y="2"/>
                  </a:cxn>
                </a:cxnLst>
                <a:rect l="0" t="0" r="r" b="b"/>
                <a:pathLst>
                  <a:path w="313" h="283">
                    <a:moveTo>
                      <a:pt x="204" y="0"/>
                    </a:moveTo>
                    <a:lnTo>
                      <a:pt x="216" y="0"/>
                    </a:lnTo>
                    <a:lnTo>
                      <a:pt x="229" y="3"/>
                    </a:lnTo>
                    <a:lnTo>
                      <a:pt x="242" y="11"/>
                    </a:lnTo>
                    <a:lnTo>
                      <a:pt x="252" y="22"/>
                    </a:lnTo>
                    <a:lnTo>
                      <a:pt x="259" y="34"/>
                    </a:lnTo>
                    <a:lnTo>
                      <a:pt x="262" y="48"/>
                    </a:lnTo>
                    <a:lnTo>
                      <a:pt x="268" y="90"/>
                    </a:lnTo>
                    <a:lnTo>
                      <a:pt x="270" y="105"/>
                    </a:lnTo>
                    <a:lnTo>
                      <a:pt x="275" y="119"/>
                    </a:lnTo>
                    <a:lnTo>
                      <a:pt x="283" y="132"/>
                    </a:lnTo>
                    <a:lnTo>
                      <a:pt x="293" y="148"/>
                    </a:lnTo>
                    <a:lnTo>
                      <a:pt x="303" y="165"/>
                    </a:lnTo>
                    <a:lnTo>
                      <a:pt x="309" y="183"/>
                    </a:lnTo>
                    <a:lnTo>
                      <a:pt x="313" y="200"/>
                    </a:lnTo>
                    <a:lnTo>
                      <a:pt x="312" y="218"/>
                    </a:lnTo>
                    <a:lnTo>
                      <a:pt x="307" y="236"/>
                    </a:lnTo>
                    <a:lnTo>
                      <a:pt x="296" y="255"/>
                    </a:lnTo>
                    <a:lnTo>
                      <a:pt x="285" y="268"/>
                    </a:lnTo>
                    <a:lnTo>
                      <a:pt x="271" y="277"/>
                    </a:lnTo>
                    <a:lnTo>
                      <a:pt x="259" y="283"/>
                    </a:lnTo>
                    <a:lnTo>
                      <a:pt x="245" y="283"/>
                    </a:lnTo>
                    <a:lnTo>
                      <a:pt x="232" y="280"/>
                    </a:lnTo>
                    <a:lnTo>
                      <a:pt x="220" y="273"/>
                    </a:lnTo>
                    <a:lnTo>
                      <a:pt x="208" y="260"/>
                    </a:lnTo>
                    <a:lnTo>
                      <a:pt x="198" y="250"/>
                    </a:lnTo>
                    <a:lnTo>
                      <a:pt x="187" y="243"/>
                    </a:lnTo>
                    <a:lnTo>
                      <a:pt x="174" y="241"/>
                    </a:lnTo>
                    <a:lnTo>
                      <a:pt x="162" y="240"/>
                    </a:lnTo>
                    <a:lnTo>
                      <a:pt x="149" y="242"/>
                    </a:lnTo>
                    <a:lnTo>
                      <a:pt x="122" y="243"/>
                    </a:lnTo>
                    <a:lnTo>
                      <a:pt x="109" y="243"/>
                    </a:lnTo>
                    <a:lnTo>
                      <a:pt x="96" y="241"/>
                    </a:lnTo>
                    <a:lnTo>
                      <a:pt x="84" y="235"/>
                    </a:lnTo>
                    <a:lnTo>
                      <a:pt x="73" y="227"/>
                    </a:lnTo>
                    <a:lnTo>
                      <a:pt x="66" y="217"/>
                    </a:lnTo>
                    <a:lnTo>
                      <a:pt x="61" y="205"/>
                    </a:lnTo>
                    <a:lnTo>
                      <a:pt x="56" y="193"/>
                    </a:lnTo>
                    <a:lnTo>
                      <a:pt x="53" y="179"/>
                    </a:lnTo>
                    <a:lnTo>
                      <a:pt x="48" y="167"/>
                    </a:lnTo>
                    <a:lnTo>
                      <a:pt x="43" y="155"/>
                    </a:lnTo>
                    <a:lnTo>
                      <a:pt x="35" y="145"/>
                    </a:lnTo>
                    <a:lnTo>
                      <a:pt x="23" y="135"/>
                    </a:lnTo>
                    <a:lnTo>
                      <a:pt x="13" y="127"/>
                    </a:lnTo>
                    <a:lnTo>
                      <a:pt x="6" y="116"/>
                    </a:lnTo>
                    <a:lnTo>
                      <a:pt x="2" y="105"/>
                    </a:lnTo>
                    <a:lnTo>
                      <a:pt x="0" y="94"/>
                    </a:lnTo>
                    <a:lnTo>
                      <a:pt x="1" y="83"/>
                    </a:lnTo>
                    <a:lnTo>
                      <a:pt x="5" y="73"/>
                    </a:lnTo>
                    <a:lnTo>
                      <a:pt x="12" y="65"/>
                    </a:lnTo>
                    <a:lnTo>
                      <a:pt x="21" y="59"/>
                    </a:lnTo>
                    <a:lnTo>
                      <a:pt x="30" y="55"/>
                    </a:lnTo>
                    <a:lnTo>
                      <a:pt x="39" y="49"/>
                    </a:lnTo>
                    <a:lnTo>
                      <a:pt x="47" y="41"/>
                    </a:lnTo>
                    <a:lnTo>
                      <a:pt x="61" y="27"/>
                    </a:lnTo>
                    <a:lnTo>
                      <a:pt x="69" y="22"/>
                    </a:lnTo>
                    <a:lnTo>
                      <a:pt x="77" y="17"/>
                    </a:lnTo>
                    <a:lnTo>
                      <a:pt x="88" y="15"/>
                    </a:lnTo>
                    <a:lnTo>
                      <a:pt x="100" y="15"/>
                    </a:lnTo>
                    <a:lnTo>
                      <a:pt x="113" y="18"/>
                    </a:lnTo>
                    <a:lnTo>
                      <a:pt x="126" y="21"/>
                    </a:lnTo>
                    <a:lnTo>
                      <a:pt x="140" y="20"/>
                    </a:lnTo>
                    <a:lnTo>
                      <a:pt x="153" y="16"/>
                    </a:lnTo>
                    <a:lnTo>
                      <a:pt x="166" y="12"/>
                    </a:lnTo>
                    <a:lnTo>
                      <a:pt x="179" y="7"/>
                    </a:lnTo>
                    <a:lnTo>
                      <a:pt x="191" y="2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520C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18"/>
              <p:cNvSpPr>
                <a:spLocks/>
              </p:cNvSpPr>
              <p:nvPr/>
            </p:nvSpPr>
            <p:spPr bwMode="auto">
              <a:xfrm>
                <a:off x="6637338" y="2805113"/>
                <a:ext cx="735013" cy="852488"/>
              </a:xfrm>
              <a:custGeom>
                <a:avLst/>
                <a:gdLst/>
                <a:ahLst/>
                <a:cxnLst>
                  <a:cxn ang="0">
                    <a:pos x="217" y="0"/>
                  </a:cxn>
                  <a:cxn ang="0">
                    <a:pos x="253" y="5"/>
                  </a:cxn>
                  <a:cxn ang="0">
                    <a:pos x="284" y="17"/>
                  </a:cxn>
                  <a:cxn ang="0">
                    <a:pos x="307" y="38"/>
                  </a:cxn>
                  <a:cxn ang="0">
                    <a:pos x="321" y="66"/>
                  </a:cxn>
                  <a:cxn ang="0">
                    <a:pos x="321" y="104"/>
                  </a:cxn>
                  <a:cxn ang="0">
                    <a:pos x="321" y="127"/>
                  </a:cxn>
                  <a:cxn ang="0">
                    <a:pos x="332" y="140"/>
                  </a:cxn>
                  <a:cxn ang="0">
                    <a:pos x="350" y="149"/>
                  </a:cxn>
                  <a:cxn ang="0">
                    <a:pos x="394" y="160"/>
                  </a:cxn>
                  <a:cxn ang="0">
                    <a:pos x="415" y="170"/>
                  </a:cxn>
                  <a:cxn ang="0">
                    <a:pos x="437" y="194"/>
                  </a:cxn>
                  <a:cxn ang="0">
                    <a:pos x="450" y="228"/>
                  </a:cxn>
                  <a:cxn ang="0">
                    <a:pos x="453" y="267"/>
                  </a:cxn>
                  <a:cxn ang="0">
                    <a:pos x="450" y="308"/>
                  </a:cxn>
                  <a:cxn ang="0">
                    <a:pos x="441" y="347"/>
                  </a:cxn>
                  <a:cxn ang="0">
                    <a:pos x="432" y="379"/>
                  </a:cxn>
                  <a:cxn ang="0">
                    <a:pos x="433" y="390"/>
                  </a:cxn>
                  <a:cxn ang="0">
                    <a:pos x="442" y="407"/>
                  </a:cxn>
                  <a:cxn ang="0">
                    <a:pos x="452" y="421"/>
                  </a:cxn>
                  <a:cxn ang="0">
                    <a:pos x="462" y="445"/>
                  </a:cxn>
                  <a:cxn ang="0">
                    <a:pos x="460" y="478"/>
                  </a:cxn>
                  <a:cxn ang="0">
                    <a:pos x="446" y="508"/>
                  </a:cxn>
                  <a:cxn ang="0">
                    <a:pos x="422" y="529"/>
                  </a:cxn>
                  <a:cxn ang="0">
                    <a:pos x="390" y="537"/>
                  </a:cxn>
                  <a:cxn ang="0">
                    <a:pos x="361" y="531"/>
                  </a:cxn>
                  <a:cxn ang="0">
                    <a:pos x="336" y="518"/>
                  </a:cxn>
                  <a:cxn ang="0">
                    <a:pos x="309" y="512"/>
                  </a:cxn>
                  <a:cxn ang="0">
                    <a:pos x="286" y="515"/>
                  </a:cxn>
                  <a:cxn ang="0">
                    <a:pos x="267" y="522"/>
                  </a:cxn>
                  <a:cxn ang="0">
                    <a:pos x="249" y="526"/>
                  </a:cxn>
                  <a:cxn ang="0">
                    <a:pos x="225" y="526"/>
                  </a:cxn>
                  <a:cxn ang="0">
                    <a:pos x="193" y="514"/>
                  </a:cxn>
                  <a:cxn ang="0">
                    <a:pos x="167" y="493"/>
                  </a:cxn>
                  <a:cxn ang="0">
                    <a:pos x="153" y="466"/>
                  </a:cxn>
                  <a:cxn ang="0">
                    <a:pos x="149" y="437"/>
                  </a:cxn>
                  <a:cxn ang="0">
                    <a:pos x="146" y="405"/>
                  </a:cxn>
                  <a:cxn ang="0">
                    <a:pos x="142" y="375"/>
                  </a:cxn>
                  <a:cxn ang="0">
                    <a:pos x="130" y="348"/>
                  </a:cxn>
                  <a:cxn ang="0">
                    <a:pos x="107" y="324"/>
                  </a:cxn>
                  <a:cxn ang="0">
                    <a:pos x="77" y="306"/>
                  </a:cxn>
                  <a:cxn ang="0">
                    <a:pos x="48" y="287"/>
                  </a:cxn>
                  <a:cxn ang="0">
                    <a:pos x="22" y="267"/>
                  </a:cxn>
                  <a:cxn ang="0">
                    <a:pos x="5" y="243"/>
                  </a:cxn>
                  <a:cxn ang="0">
                    <a:pos x="0" y="216"/>
                  </a:cxn>
                  <a:cxn ang="0">
                    <a:pos x="9" y="183"/>
                  </a:cxn>
                  <a:cxn ang="0">
                    <a:pos x="26" y="151"/>
                  </a:cxn>
                  <a:cxn ang="0">
                    <a:pos x="29" y="127"/>
                  </a:cxn>
                  <a:cxn ang="0">
                    <a:pos x="25" y="104"/>
                  </a:cxn>
                  <a:cxn ang="0">
                    <a:pos x="25" y="81"/>
                  </a:cxn>
                  <a:cxn ang="0">
                    <a:pos x="37" y="57"/>
                  </a:cxn>
                  <a:cxn ang="0">
                    <a:pos x="57" y="44"/>
                  </a:cxn>
                  <a:cxn ang="0">
                    <a:pos x="92" y="33"/>
                  </a:cxn>
                  <a:cxn ang="0">
                    <a:pos x="115" y="21"/>
                  </a:cxn>
                  <a:cxn ang="0">
                    <a:pos x="146" y="8"/>
                  </a:cxn>
                  <a:cxn ang="0">
                    <a:pos x="181" y="0"/>
                  </a:cxn>
                </a:cxnLst>
                <a:rect l="0" t="0" r="r" b="b"/>
                <a:pathLst>
                  <a:path w="463" h="537">
                    <a:moveTo>
                      <a:pt x="200" y="0"/>
                    </a:moveTo>
                    <a:lnTo>
                      <a:pt x="217" y="0"/>
                    </a:lnTo>
                    <a:lnTo>
                      <a:pt x="235" y="1"/>
                    </a:lnTo>
                    <a:lnTo>
                      <a:pt x="253" y="5"/>
                    </a:lnTo>
                    <a:lnTo>
                      <a:pt x="269" y="10"/>
                    </a:lnTo>
                    <a:lnTo>
                      <a:pt x="284" y="17"/>
                    </a:lnTo>
                    <a:lnTo>
                      <a:pt x="297" y="27"/>
                    </a:lnTo>
                    <a:lnTo>
                      <a:pt x="307" y="38"/>
                    </a:lnTo>
                    <a:lnTo>
                      <a:pt x="315" y="51"/>
                    </a:lnTo>
                    <a:lnTo>
                      <a:pt x="321" y="66"/>
                    </a:lnTo>
                    <a:lnTo>
                      <a:pt x="322" y="84"/>
                    </a:lnTo>
                    <a:lnTo>
                      <a:pt x="321" y="104"/>
                    </a:lnTo>
                    <a:lnTo>
                      <a:pt x="320" y="116"/>
                    </a:lnTo>
                    <a:lnTo>
                      <a:pt x="321" y="127"/>
                    </a:lnTo>
                    <a:lnTo>
                      <a:pt x="326" y="135"/>
                    </a:lnTo>
                    <a:lnTo>
                      <a:pt x="332" y="140"/>
                    </a:lnTo>
                    <a:lnTo>
                      <a:pt x="340" y="146"/>
                    </a:lnTo>
                    <a:lnTo>
                      <a:pt x="350" y="149"/>
                    </a:lnTo>
                    <a:lnTo>
                      <a:pt x="371" y="154"/>
                    </a:lnTo>
                    <a:lnTo>
                      <a:pt x="394" y="160"/>
                    </a:lnTo>
                    <a:lnTo>
                      <a:pt x="405" y="164"/>
                    </a:lnTo>
                    <a:lnTo>
                      <a:pt x="415" y="170"/>
                    </a:lnTo>
                    <a:lnTo>
                      <a:pt x="427" y="180"/>
                    </a:lnTo>
                    <a:lnTo>
                      <a:pt x="437" y="194"/>
                    </a:lnTo>
                    <a:lnTo>
                      <a:pt x="444" y="210"/>
                    </a:lnTo>
                    <a:lnTo>
                      <a:pt x="450" y="228"/>
                    </a:lnTo>
                    <a:lnTo>
                      <a:pt x="452" y="248"/>
                    </a:lnTo>
                    <a:lnTo>
                      <a:pt x="453" y="267"/>
                    </a:lnTo>
                    <a:lnTo>
                      <a:pt x="452" y="288"/>
                    </a:lnTo>
                    <a:lnTo>
                      <a:pt x="450" y="308"/>
                    </a:lnTo>
                    <a:lnTo>
                      <a:pt x="446" y="328"/>
                    </a:lnTo>
                    <a:lnTo>
                      <a:pt x="441" y="347"/>
                    </a:lnTo>
                    <a:lnTo>
                      <a:pt x="437" y="364"/>
                    </a:lnTo>
                    <a:lnTo>
                      <a:pt x="432" y="379"/>
                    </a:lnTo>
                    <a:lnTo>
                      <a:pt x="432" y="384"/>
                    </a:lnTo>
                    <a:lnTo>
                      <a:pt x="433" y="390"/>
                    </a:lnTo>
                    <a:lnTo>
                      <a:pt x="437" y="398"/>
                    </a:lnTo>
                    <a:lnTo>
                      <a:pt x="442" y="407"/>
                    </a:lnTo>
                    <a:lnTo>
                      <a:pt x="448" y="414"/>
                    </a:lnTo>
                    <a:lnTo>
                      <a:pt x="452" y="421"/>
                    </a:lnTo>
                    <a:lnTo>
                      <a:pt x="458" y="429"/>
                    </a:lnTo>
                    <a:lnTo>
                      <a:pt x="462" y="445"/>
                    </a:lnTo>
                    <a:lnTo>
                      <a:pt x="463" y="462"/>
                    </a:lnTo>
                    <a:lnTo>
                      <a:pt x="460" y="478"/>
                    </a:lnTo>
                    <a:lnTo>
                      <a:pt x="455" y="494"/>
                    </a:lnTo>
                    <a:lnTo>
                      <a:pt x="446" y="508"/>
                    </a:lnTo>
                    <a:lnTo>
                      <a:pt x="435" y="519"/>
                    </a:lnTo>
                    <a:lnTo>
                      <a:pt x="422" y="529"/>
                    </a:lnTo>
                    <a:lnTo>
                      <a:pt x="407" y="535"/>
                    </a:lnTo>
                    <a:lnTo>
                      <a:pt x="390" y="537"/>
                    </a:lnTo>
                    <a:lnTo>
                      <a:pt x="376" y="535"/>
                    </a:lnTo>
                    <a:lnTo>
                      <a:pt x="361" y="531"/>
                    </a:lnTo>
                    <a:lnTo>
                      <a:pt x="348" y="525"/>
                    </a:lnTo>
                    <a:lnTo>
                      <a:pt x="336" y="518"/>
                    </a:lnTo>
                    <a:lnTo>
                      <a:pt x="322" y="514"/>
                    </a:lnTo>
                    <a:lnTo>
                      <a:pt x="309" y="512"/>
                    </a:lnTo>
                    <a:lnTo>
                      <a:pt x="297" y="513"/>
                    </a:lnTo>
                    <a:lnTo>
                      <a:pt x="286" y="515"/>
                    </a:lnTo>
                    <a:lnTo>
                      <a:pt x="276" y="518"/>
                    </a:lnTo>
                    <a:lnTo>
                      <a:pt x="267" y="522"/>
                    </a:lnTo>
                    <a:lnTo>
                      <a:pt x="258" y="525"/>
                    </a:lnTo>
                    <a:lnTo>
                      <a:pt x="249" y="526"/>
                    </a:lnTo>
                    <a:lnTo>
                      <a:pt x="238" y="527"/>
                    </a:lnTo>
                    <a:lnTo>
                      <a:pt x="225" y="526"/>
                    </a:lnTo>
                    <a:lnTo>
                      <a:pt x="211" y="522"/>
                    </a:lnTo>
                    <a:lnTo>
                      <a:pt x="193" y="514"/>
                    </a:lnTo>
                    <a:lnTo>
                      <a:pt x="177" y="504"/>
                    </a:lnTo>
                    <a:lnTo>
                      <a:pt x="167" y="493"/>
                    </a:lnTo>
                    <a:lnTo>
                      <a:pt x="159" y="480"/>
                    </a:lnTo>
                    <a:lnTo>
                      <a:pt x="153" y="466"/>
                    </a:lnTo>
                    <a:lnTo>
                      <a:pt x="151" y="452"/>
                    </a:lnTo>
                    <a:lnTo>
                      <a:pt x="149" y="437"/>
                    </a:lnTo>
                    <a:lnTo>
                      <a:pt x="147" y="421"/>
                    </a:lnTo>
                    <a:lnTo>
                      <a:pt x="146" y="405"/>
                    </a:lnTo>
                    <a:lnTo>
                      <a:pt x="145" y="389"/>
                    </a:lnTo>
                    <a:lnTo>
                      <a:pt x="142" y="375"/>
                    </a:lnTo>
                    <a:lnTo>
                      <a:pt x="137" y="360"/>
                    </a:lnTo>
                    <a:lnTo>
                      <a:pt x="130" y="348"/>
                    </a:lnTo>
                    <a:lnTo>
                      <a:pt x="121" y="335"/>
                    </a:lnTo>
                    <a:lnTo>
                      <a:pt x="107" y="324"/>
                    </a:lnTo>
                    <a:lnTo>
                      <a:pt x="92" y="316"/>
                    </a:lnTo>
                    <a:lnTo>
                      <a:pt x="77" y="306"/>
                    </a:lnTo>
                    <a:lnTo>
                      <a:pt x="62" y="297"/>
                    </a:lnTo>
                    <a:lnTo>
                      <a:pt x="48" y="287"/>
                    </a:lnTo>
                    <a:lnTo>
                      <a:pt x="34" y="277"/>
                    </a:lnTo>
                    <a:lnTo>
                      <a:pt x="22" y="267"/>
                    </a:lnTo>
                    <a:lnTo>
                      <a:pt x="12" y="256"/>
                    </a:lnTo>
                    <a:lnTo>
                      <a:pt x="5" y="243"/>
                    </a:lnTo>
                    <a:lnTo>
                      <a:pt x="1" y="231"/>
                    </a:lnTo>
                    <a:lnTo>
                      <a:pt x="0" y="216"/>
                    </a:lnTo>
                    <a:lnTo>
                      <a:pt x="1" y="200"/>
                    </a:lnTo>
                    <a:lnTo>
                      <a:pt x="9" y="183"/>
                    </a:lnTo>
                    <a:lnTo>
                      <a:pt x="20" y="163"/>
                    </a:lnTo>
                    <a:lnTo>
                      <a:pt x="26" y="151"/>
                    </a:lnTo>
                    <a:lnTo>
                      <a:pt x="29" y="138"/>
                    </a:lnTo>
                    <a:lnTo>
                      <a:pt x="29" y="127"/>
                    </a:lnTo>
                    <a:lnTo>
                      <a:pt x="28" y="115"/>
                    </a:lnTo>
                    <a:lnTo>
                      <a:pt x="25" y="104"/>
                    </a:lnTo>
                    <a:lnTo>
                      <a:pt x="25" y="92"/>
                    </a:lnTo>
                    <a:lnTo>
                      <a:pt x="25" y="81"/>
                    </a:lnTo>
                    <a:lnTo>
                      <a:pt x="30" y="67"/>
                    </a:lnTo>
                    <a:lnTo>
                      <a:pt x="37" y="57"/>
                    </a:lnTo>
                    <a:lnTo>
                      <a:pt x="46" y="49"/>
                    </a:lnTo>
                    <a:lnTo>
                      <a:pt x="57" y="44"/>
                    </a:lnTo>
                    <a:lnTo>
                      <a:pt x="80" y="37"/>
                    </a:lnTo>
                    <a:lnTo>
                      <a:pt x="92" y="33"/>
                    </a:lnTo>
                    <a:lnTo>
                      <a:pt x="103" y="29"/>
                    </a:lnTo>
                    <a:lnTo>
                      <a:pt x="115" y="21"/>
                    </a:lnTo>
                    <a:lnTo>
                      <a:pt x="130" y="14"/>
                    </a:lnTo>
                    <a:lnTo>
                      <a:pt x="146" y="8"/>
                    </a:lnTo>
                    <a:lnTo>
                      <a:pt x="163" y="3"/>
                    </a:lnTo>
                    <a:lnTo>
                      <a:pt x="181" y="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33B7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9"/>
              <p:cNvSpPr>
                <a:spLocks/>
              </p:cNvSpPr>
              <p:nvPr/>
            </p:nvSpPr>
            <p:spPr bwMode="auto">
              <a:xfrm>
                <a:off x="6661151" y="2827338"/>
                <a:ext cx="666750" cy="777875"/>
              </a:xfrm>
              <a:custGeom>
                <a:avLst/>
                <a:gdLst/>
                <a:ahLst/>
                <a:cxnLst>
                  <a:cxn ang="0">
                    <a:pos x="198" y="1"/>
                  </a:cxn>
                  <a:cxn ang="0">
                    <a:pos x="228" y="4"/>
                  </a:cxn>
                  <a:cxn ang="0">
                    <a:pos x="254" y="15"/>
                  </a:cxn>
                  <a:cxn ang="0">
                    <a:pos x="272" y="33"/>
                  </a:cxn>
                  <a:cxn ang="0">
                    <a:pos x="280" y="59"/>
                  </a:cxn>
                  <a:cxn ang="0">
                    <a:pos x="275" y="89"/>
                  </a:cxn>
                  <a:cxn ang="0">
                    <a:pos x="273" y="112"/>
                  </a:cxn>
                  <a:cxn ang="0">
                    <a:pos x="284" y="131"/>
                  </a:cxn>
                  <a:cxn ang="0">
                    <a:pos x="306" y="141"/>
                  </a:cxn>
                  <a:cxn ang="0">
                    <a:pos x="327" y="148"/>
                  </a:cxn>
                  <a:cxn ang="0">
                    <a:pos x="353" y="154"/>
                  </a:cxn>
                  <a:cxn ang="0">
                    <a:pos x="375" y="162"/>
                  </a:cxn>
                  <a:cxn ang="0">
                    <a:pos x="392" y="175"/>
                  </a:cxn>
                  <a:cxn ang="0">
                    <a:pos x="402" y="199"/>
                  </a:cxn>
                  <a:cxn ang="0">
                    <a:pos x="405" y="252"/>
                  </a:cxn>
                  <a:cxn ang="0">
                    <a:pos x="402" y="304"/>
                  </a:cxn>
                  <a:cxn ang="0">
                    <a:pos x="399" y="326"/>
                  </a:cxn>
                  <a:cxn ang="0">
                    <a:pos x="390" y="347"/>
                  </a:cxn>
                  <a:cxn ang="0">
                    <a:pos x="386" y="365"/>
                  </a:cxn>
                  <a:cxn ang="0">
                    <a:pos x="393" y="379"/>
                  </a:cxn>
                  <a:cxn ang="0">
                    <a:pos x="409" y="399"/>
                  </a:cxn>
                  <a:cxn ang="0">
                    <a:pos x="419" y="426"/>
                  </a:cxn>
                  <a:cxn ang="0">
                    <a:pos x="418" y="453"/>
                  </a:cxn>
                  <a:cxn ang="0">
                    <a:pos x="400" y="479"/>
                  </a:cxn>
                  <a:cxn ang="0">
                    <a:pos x="374" y="490"/>
                  </a:cxn>
                  <a:cxn ang="0">
                    <a:pos x="348" y="486"/>
                  </a:cxn>
                  <a:cxn ang="0">
                    <a:pos x="298" y="466"/>
                  </a:cxn>
                  <a:cxn ang="0">
                    <a:pos x="277" y="467"/>
                  </a:cxn>
                  <a:cxn ang="0">
                    <a:pos x="258" y="476"/>
                  </a:cxn>
                  <a:cxn ang="0">
                    <a:pos x="233" y="483"/>
                  </a:cxn>
                  <a:cxn ang="0">
                    <a:pos x="199" y="477"/>
                  </a:cxn>
                  <a:cxn ang="0">
                    <a:pos x="170" y="461"/>
                  </a:cxn>
                  <a:cxn ang="0">
                    <a:pos x="154" y="438"/>
                  </a:cxn>
                  <a:cxn ang="0">
                    <a:pos x="146" y="408"/>
                  </a:cxn>
                  <a:cxn ang="0">
                    <a:pos x="146" y="375"/>
                  </a:cxn>
                  <a:cxn ang="0">
                    <a:pos x="148" y="348"/>
                  </a:cxn>
                  <a:cxn ang="0">
                    <a:pos x="142" y="322"/>
                  </a:cxn>
                  <a:cxn ang="0">
                    <a:pos x="117" y="293"/>
                  </a:cxn>
                  <a:cxn ang="0">
                    <a:pos x="82" y="270"/>
                  </a:cxn>
                  <a:cxn ang="0">
                    <a:pos x="53" y="255"/>
                  </a:cxn>
                  <a:cxn ang="0">
                    <a:pos x="28" y="242"/>
                  </a:cxn>
                  <a:cxn ang="0">
                    <a:pos x="9" y="223"/>
                  </a:cxn>
                  <a:cxn ang="0">
                    <a:pos x="0" y="197"/>
                  </a:cxn>
                  <a:cxn ang="0">
                    <a:pos x="7" y="172"/>
                  </a:cxn>
                  <a:cxn ang="0">
                    <a:pos x="22" y="149"/>
                  </a:cxn>
                  <a:cxn ang="0">
                    <a:pos x="35" y="127"/>
                  </a:cxn>
                  <a:cxn ang="0">
                    <a:pos x="36" y="109"/>
                  </a:cxn>
                  <a:cxn ang="0">
                    <a:pos x="30" y="80"/>
                  </a:cxn>
                  <a:cxn ang="0">
                    <a:pos x="28" y="63"/>
                  </a:cxn>
                  <a:cxn ang="0">
                    <a:pos x="35" y="49"/>
                  </a:cxn>
                  <a:cxn ang="0">
                    <a:pos x="54" y="40"/>
                  </a:cxn>
                  <a:cxn ang="0">
                    <a:pos x="72" y="37"/>
                  </a:cxn>
                  <a:cxn ang="0">
                    <a:pos x="91" y="28"/>
                  </a:cxn>
                  <a:cxn ang="0">
                    <a:pos x="114" y="13"/>
                  </a:cxn>
                  <a:cxn ang="0">
                    <a:pos x="138" y="5"/>
                  </a:cxn>
                  <a:cxn ang="0">
                    <a:pos x="168" y="1"/>
                  </a:cxn>
                </a:cxnLst>
                <a:rect l="0" t="0" r="r" b="b"/>
                <a:pathLst>
                  <a:path w="420" h="490">
                    <a:moveTo>
                      <a:pt x="183" y="0"/>
                    </a:moveTo>
                    <a:lnTo>
                      <a:pt x="198" y="1"/>
                    </a:lnTo>
                    <a:lnTo>
                      <a:pt x="214" y="2"/>
                    </a:lnTo>
                    <a:lnTo>
                      <a:pt x="228" y="4"/>
                    </a:lnTo>
                    <a:lnTo>
                      <a:pt x="242" y="9"/>
                    </a:lnTo>
                    <a:lnTo>
                      <a:pt x="254" y="15"/>
                    </a:lnTo>
                    <a:lnTo>
                      <a:pt x="264" y="23"/>
                    </a:lnTo>
                    <a:lnTo>
                      <a:pt x="272" y="33"/>
                    </a:lnTo>
                    <a:lnTo>
                      <a:pt x="277" y="45"/>
                    </a:lnTo>
                    <a:lnTo>
                      <a:pt x="280" y="59"/>
                    </a:lnTo>
                    <a:lnTo>
                      <a:pt x="278" y="76"/>
                    </a:lnTo>
                    <a:lnTo>
                      <a:pt x="275" y="89"/>
                    </a:lnTo>
                    <a:lnTo>
                      <a:pt x="273" y="100"/>
                    </a:lnTo>
                    <a:lnTo>
                      <a:pt x="273" y="112"/>
                    </a:lnTo>
                    <a:lnTo>
                      <a:pt x="277" y="123"/>
                    </a:lnTo>
                    <a:lnTo>
                      <a:pt x="284" y="131"/>
                    </a:lnTo>
                    <a:lnTo>
                      <a:pt x="294" y="136"/>
                    </a:lnTo>
                    <a:lnTo>
                      <a:pt x="306" y="141"/>
                    </a:lnTo>
                    <a:lnTo>
                      <a:pt x="316" y="145"/>
                    </a:lnTo>
                    <a:lnTo>
                      <a:pt x="327" y="148"/>
                    </a:lnTo>
                    <a:lnTo>
                      <a:pt x="340" y="151"/>
                    </a:lnTo>
                    <a:lnTo>
                      <a:pt x="353" y="154"/>
                    </a:lnTo>
                    <a:lnTo>
                      <a:pt x="364" y="157"/>
                    </a:lnTo>
                    <a:lnTo>
                      <a:pt x="375" y="162"/>
                    </a:lnTo>
                    <a:lnTo>
                      <a:pt x="385" y="167"/>
                    </a:lnTo>
                    <a:lnTo>
                      <a:pt x="392" y="175"/>
                    </a:lnTo>
                    <a:lnTo>
                      <a:pt x="398" y="185"/>
                    </a:lnTo>
                    <a:lnTo>
                      <a:pt x="402" y="199"/>
                    </a:lnTo>
                    <a:lnTo>
                      <a:pt x="404" y="225"/>
                    </a:lnTo>
                    <a:lnTo>
                      <a:pt x="405" y="252"/>
                    </a:lnTo>
                    <a:lnTo>
                      <a:pt x="404" y="278"/>
                    </a:lnTo>
                    <a:lnTo>
                      <a:pt x="402" y="304"/>
                    </a:lnTo>
                    <a:lnTo>
                      <a:pt x="402" y="316"/>
                    </a:lnTo>
                    <a:lnTo>
                      <a:pt x="399" y="326"/>
                    </a:lnTo>
                    <a:lnTo>
                      <a:pt x="394" y="336"/>
                    </a:lnTo>
                    <a:lnTo>
                      <a:pt x="390" y="347"/>
                    </a:lnTo>
                    <a:lnTo>
                      <a:pt x="387" y="357"/>
                    </a:lnTo>
                    <a:lnTo>
                      <a:pt x="386" y="365"/>
                    </a:lnTo>
                    <a:lnTo>
                      <a:pt x="388" y="372"/>
                    </a:lnTo>
                    <a:lnTo>
                      <a:pt x="393" y="379"/>
                    </a:lnTo>
                    <a:lnTo>
                      <a:pt x="400" y="387"/>
                    </a:lnTo>
                    <a:lnTo>
                      <a:pt x="409" y="399"/>
                    </a:lnTo>
                    <a:lnTo>
                      <a:pt x="415" y="413"/>
                    </a:lnTo>
                    <a:lnTo>
                      <a:pt x="419" y="426"/>
                    </a:lnTo>
                    <a:lnTo>
                      <a:pt x="420" y="439"/>
                    </a:lnTo>
                    <a:lnTo>
                      <a:pt x="418" y="453"/>
                    </a:lnTo>
                    <a:lnTo>
                      <a:pt x="411" y="466"/>
                    </a:lnTo>
                    <a:lnTo>
                      <a:pt x="400" y="479"/>
                    </a:lnTo>
                    <a:lnTo>
                      <a:pt x="386" y="487"/>
                    </a:lnTo>
                    <a:lnTo>
                      <a:pt x="374" y="490"/>
                    </a:lnTo>
                    <a:lnTo>
                      <a:pt x="361" y="489"/>
                    </a:lnTo>
                    <a:lnTo>
                      <a:pt x="348" y="486"/>
                    </a:lnTo>
                    <a:lnTo>
                      <a:pt x="311" y="470"/>
                    </a:lnTo>
                    <a:lnTo>
                      <a:pt x="298" y="466"/>
                    </a:lnTo>
                    <a:lnTo>
                      <a:pt x="287" y="465"/>
                    </a:lnTo>
                    <a:lnTo>
                      <a:pt x="277" y="467"/>
                    </a:lnTo>
                    <a:lnTo>
                      <a:pt x="268" y="471"/>
                    </a:lnTo>
                    <a:lnTo>
                      <a:pt x="258" y="476"/>
                    </a:lnTo>
                    <a:lnTo>
                      <a:pt x="249" y="480"/>
                    </a:lnTo>
                    <a:lnTo>
                      <a:pt x="233" y="483"/>
                    </a:lnTo>
                    <a:lnTo>
                      <a:pt x="216" y="481"/>
                    </a:lnTo>
                    <a:lnTo>
                      <a:pt x="199" y="477"/>
                    </a:lnTo>
                    <a:lnTo>
                      <a:pt x="183" y="470"/>
                    </a:lnTo>
                    <a:lnTo>
                      <a:pt x="170" y="461"/>
                    </a:lnTo>
                    <a:lnTo>
                      <a:pt x="161" y="450"/>
                    </a:lnTo>
                    <a:lnTo>
                      <a:pt x="154" y="438"/>
                    </a:lnTo>
                    <a:lnTo>
                      <a:pt x="148" y="424"/>
                    </a:lnTo>
                    <a:lnTo>
                      <a:pt x="146" y="408"/>
                    </a:lnTo>
                    <a:lnTo>
                      <a:pt x="146" y="391"/>
                    </a:lnTo>
                    <a:lnTo>
                      <a:pt x="146" y="375"/>
                    </a:lnTo>
                    <a:lnTo>
                      <a:pt x="148" y="361"/>
                    </a:lnTo>
                    <a:lnTo>
                      <a:pt x="148" y="348"/>
                    </a:lnTo>
                    <a:lnTo>
                      <a:pt x="146" y="335"/>
                    </a:lnTo>
                    <a:lnTo>
                      <a:pt x="142" y="322"/>
                    </a:lnTo>
                    <a:lnTo>
                      <a:pt x="132" y="309"/>
                    </a:lnTo>
                    <a:lnTo>
                      <a:pt x="117" y="293"/>
                    </a:lnTo>
                    <a:lnTo>
                      <a:pt x="100" y="281"/>
                    </a:lnTo>
                    <a:lnTo>
                      <a:pt x="82" y="270"/>
                    </a:lnTo>
                    <a:lnTo>
                      <a:pt x="65" y="261"/>
                    </a:lnTo>
                    <a:lnTo>
                      <a:pt x="53" y="255"/>
                    </a:lnTo>
                    <a:lnTo>
                      <a:pt x="41" y="249"/>
                    </a:lnTo>
                    <a:lnTo>
                      <a:pt x="28" y="242"/>
                    </a:lnTo>
                    <a:lnTo>
                      <a:pt x="18" y="233"/>
                    </a:lnTo>
                    <a:lnTo>
                      <a:pt x="9" y="223"/>
                    </a:lnTo>
                    <a:lnTo>
                      <a:pt x="2" y="212"/>
                    </a:lnTo>
                    <a:lnTo>
                      <a:pt x="0" y="197"/>
                    </a:lnTo>
                    <a:lnTo>
                      <a:pt x="2" y="185"/>
                    </a:lnTo>
                    <a:lnTo>
                      <a:pt x="7" y="172"/>
                    </a:lnTo>
                    <a:lnTo>
                      <a:pt x="14" y="161"/>
                    </a:lnTo>
                    <a:lnTo>
                      <a:pt x="22" y="149"/>
                    </a:lnTo>
                    <a:lnTo>
                      <a:pt x="29" y="139"/>
                    </a:lnTo>
                    <a:lnTo>
                      <a:pt x="35" y="127"/>
                    </a:lnTo>
                    <a:lnTo>
                      <a:pt x="37" y="118"/>
                    </a:lnTo>
                    <a:lnTo>
                      <a:pt x="36" y="109"/>
                    </a:lnTo>
                    <a:lnTo>
                      <a:pt x="33" y="90"/>
                    </a:lnTo>
                    <a:lnTo>
                      <a:pt x="30" y="80"/>
                    </a:lnTo>
                    <a:lnTo>
                      <a:pt x="28" y="71"/>
                    </a:lnTo>
                    <a:lnTo>
                      <a:pt x="28" y="63"/>
                    </a:lnTo>
                    <a:lnTo>
                      <a:pt x="31" y="55"/>
                    </a:lnTo>
                    <a:lnTo>
                      <a:pt x="35" y="49"/>
                    </a:lnTo>
                    <a:lnTo>
                      <a:pt x="44" y="43"/>
                    </a:lnTo>
                    <a:lnTo>
                      <a:pt x="54" y="40"/>
                    </a:lnTo>
                    <a:lnTo>
                      <a:pt x="64" y="38"/>
                    </a:lnTo>
                    <a:lnTo>
                      <a:pt x="72" y="37"/>
                    </a:lnTo>
                    <a:lnTo>
                      <a:pt x="82" y="34"/>
                    </a:lnTo>
                    <a:lnTo>
                      <a:pt x="91" y="28"/>
                    </a:lnTo>
                    <a:lnTo>
                      <a:pt x="103" y="20"/>
                    </a:lnTo>
                    <a:lnTo>
                      <a:pt x="114" y="13"/>
                    </a:lnTo>
                    <a:lnTo>
                      <a:pt x="126" y="8"/>
                    </a:lnTo>
                    <a:lnTo>
                      <a:pt x="138" y="5"/>
                    </a:lnTo>
                    <a:lnTo>
                      <a:pt x="153" y="2"/>
                    </a:lnTo>
                    <a:lnTo>
                      <a:pt x="168" y="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8FE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20"/>
              <p:cNvSpPr>
                <a:spLocks/>
              </p:cNvSpPr>
              <p:nvPr/>
            </p:nvSpPr>
            <p:spPr bwMode="auto">
              <a:xfrm>
                <a:off x="6721476" y="2851151"/>
                <a:ext cx="334963" cy="355600"/>
              </a:xfrm>
              <a:custGeom>
                <a:avLst/>
                <a:gdLst/>
                <a:ahLst/>
                <a:cxnLst>
                  <a:cxn ang="0">
                    <a:pos x="161" y="1"/>
                  </a:cxn>
                  <a:cxn ang="0">
                    <a:pos x="187" y="11"/>
                  </a:cxn>
                  <a:cxn ang="0">
                    <a:pos x="204" y="31"/>
                  </a:cxn>
                  <a:cxn ang="0">
                    <a:pos x="208" y="61"/>
                  </a:cxn>
                  <a:cxn ang="0">
                    <a:pos x="206" y="71"/>
                  </a:cxn>
                  <a:cxn ang="0">
                    <a:pos x="204" y="92"/>
                  </a:cxn>
                  <a:cxn ang="0">
                    <a:pos x="202" y="114"/>
                  </a:cxn>
                  <a:cxn ang="0">
                    <a:pos x="204" y="132"/>
                  </a:cxn>
                  <a:cxn ang="0">
                    <a:pos x="211" y="137"/>
                  </a:cxn>
                  <a:cxn ang="0">
                    <a:pos x="206" y="138"/>
                  </a:cxn>
                  <a:cxn ang="0">
                    <a:pos x="198" y="131"/>
                  </a:cxn>
                  <a:cxn ang="0">
                    <a:pos x="191" y="124"/>
                  </a:cxn>
                  <a:cxn ang="0">
                    <a:pos x="183" y="102"/>
                  </a:cxn>
                  <a:cxn ang="0">
                    <a:pos x="181" y="78"/>
                  </a:cxn>
                  <a:cxn ang="0">
                    <a:pos x="176" y="57"/>
                  </a:cxn>
                  <a:cxn ang="0">
                    <a:pos x="161" y="45"/>
                  </a:cxn>
                  <a:cxn ang="0">
                    <a:pos x="140" y="47"/>
                  </a:cxn>
                  <a:cxn ang="0">
                    <a:pos x="117" y="57"/>
                  </a:cxn>
                  <a:cxn ang="0">
                    <a:pos x="97" y="69"/>
                  </a:cxn>
                  <a:cxn ang="0">
                    <a:pos x="81" y="80"/>
                  </a:cxn>
                  <a:cxn ang="0">
                    <a:pos x="67" y="104"/>
                  </a:cxn>
                  <a:cxn ang="0">
                    <a:pos x="45" y="148"/>
                  </a:cxn>
                  <a:cxn ang="0">
                    <a:pos x="36" y="164"/>
                  </a:cxn>
                  <a:cxn ang="0">
                    <a:pos x="41" y="181"/>
                  </a:cxn>
                  <a:cxn ang="0">
                    <a:pos x="53" y="201"/>
                  </a:cxn>
                  <a:cxn ang="0">
                    <a:pos x="68" y="216"/>
                  </a:cxn>
                  <a:cxn ang="0">
                    <a:pos x="79" y="222"/>
                  </a:cxn>
                  <a:cxn ang="0">
                    <a:pos x="71" y="224"/>
                  </a:cxn>
                  <a:cxn ang="0">
                    <a:pos x="56" y="216"/>
                  </a:cxn>
                  <a:cxn ang="0">
                    <a:pos x="27" y="197"/>
                  </a:cxn>
                  <a:cxn ang="0">
                    <a:pos x="11" y="183"/>
                  </a:cxn>
                  <a:cxn ang="0">
                    <a:pos x="3" y="173"/>
                  </a:cxn>
                  <a:cxn ang="0">
                    <a:pos x="1" y="150"/>
                  </a:cxn>
                  <a:cxn ang="0">
                    <a:pos x="9" y="133"/>
                  </a:cxn>
                  <a:cxn ang="0">
                    <a:pos x="19" y="116"/>
                  </a:cxn>
                  <a:cxn ang="0">
                    <a:pos x="21" y="96"/>
                  </a:cxn>
                  <a:cxn ang="0">
                    <a:pos x="23" y="62"/>
                  </a:cxn>
                  <a:cxn ang="0">
                    <a:pos x="39" y="37"/>
                  </a:cxn>
                  <a:cxn ang="0">
                    <a:pos x="65" y="19"/>
                  </a:cxn>
                  <a:cxn ang="0">
                    <a:pos x="97" y="6"/>
                  </a:cxn>
                  <a:cxn ang="0">
                    <a:pos x="129" y="1"/>
                  </a:cxn>
                </a:cxnLst>
                <a:rect l="0" t="0" r="r" b="b"/>
                <a:pathLst>
                  <a:path w="211" h="224">
                    <a:moveTo>
                      <a:pt x="145" y="0"/>
                    </a:moveTo>
                    <a:lnTo>
                      <a:pt x="161" y="1"/>
                    </a:lnTo>
                    <a:lnTo>
                      <a:pt x="175" y="4"/>
                    </a:lnTo>
                    <a:lnTo>
                      <a:pt x="187" y="11"/>
                    </a:lnTo>
                    <a:lnTo>
                      <a:pt x="196" y="19"/>
                    </a:lnTo>
                    <a:lnTo>
                      <a:pt x="204" y="31"/>
                    </a:lnTo>
                    <a:lnTo>
                      <a:pt x="208" y="44"/>
                    </a:lnTo>
                    <a:lnTo>
                      <a:pt x="208" y="61"/>
                    </a:lnTo>
                    <a:lnTo>
                      <a:pt x="207" y="65"/>
                    </a:lnTo>
                    <a:lnTo>
                      <a:pt x="206" y="71"/>
                    </a:lnTo>
                    <a:lnTo>
                      <a:pt x="205" y="81"/>
                    </a:lnTo>
                    <a:lnTo>
                      <a:pt x="204" y="92"/>
                    </a:lnTo>
                    <a:lnTo>
                      <a:pt x="203" y="103"/>
                    </a:lnTo>
                    <a:lnTo>
                      <a:pt x="202" y="114"/>
                    </a:lnTo>
                    <a:lnTo>
                      <a:pt x="203" y="124"/>
                    </a:lnTo>
                    <a:lnTo>
                      <a:pt x="204" y="132"/>
                    </a:lnTo>
                    <a:lnTo>
                      <a:pt x="206" y="136"/>
                    </a:lnTo>
                    <a:lnTo>
                      <a:pt x="211" y="137"/>
                    </a:lnTo>
                    <a:lnTo>
                      <a:pt x="209" y="139"/>
                    </a:lnTo>
                    <a:lnTo>
                      <a:pt x="206" y="138"/>
                    </a:lnTo>
                    <a:lnTo>
                      <a:pt x="203" y="134"/>
                    </a:lnTo>
                    <a:lnTo>
                      <a:pt x="198" y="131"/>
                    </a:lnTo>
                    <a:lnTo>
                      <a:pt x="195" y="126"/>
                    </a:lnTo>
                    <a:lnTo>
                      <a:pt x="191" y="124"/>
                    </a:lnTo>
                    <a:lnTo>
                      <a:pt x="186" y="113"/>
                    </a:lnTo>
                    <a:lnTo>
                      <a:pt x="183" y="102"/>
                    </a:lnTo>
                    <a:lnTo>
                      <a:pt x="181" y="90"/>
                    </a:lnTo>
                    <a:lnTo>
                      <a:pt x="181" y="78"/>
                    </a:lnTo>
                    <a:lnTo>
                      <a:pt x="180" y="67"/>
                    </a:lnTo>
                    <a:lnTo>
                      <a:pt x="176" y="57"/>
                    </a:lnTo>
                    <a:lnTo>
                      <a:pt x="169" y="49"/>
                    </a:lnTo>
                    <a:lnTo>
                      <a:pt x="161" y="45"/>
                    </a:lnTo>
                    <a:lnTo>
                      <a:pt x="151" y="45"/>
                    </a:lnTo>
                    <a:lnTo>
                      <a:pt x="140" y="47"/>
                    </a:lnTo>
                    <a:lnTo>
                      <a:pt x="129" y="52"/>
                    </a:lnTo>
                    <a:lnTo>
                      <a:pt x="117" y="57"/>
                    </a:lnTo>
                    <a:lnTo>
                      <a:pt x="107" y="63"/>
                    </a:lnTo>
                    <a:lnTo>
                      <a:pt x="97" y="69"/>
                    </a:lnTo>
                    <a:lnTo>
                      <a:pt x="88" y="74"/>
                    </a:lnTo>
                    <a:lnTo>
                      <a:pt x="81" y="80"/>
                    </a:lnTo>
                    <a:lnTo>
                      <a:pt x="74" y="91"/>
                    </a:lnTo>
                    <a:lnTo>
                      <a:pt x="67" y="104"/>
                    </a:lnTo>
                    <a:lnTo>
                      <a:pt x="52" y="134"/>
                    </a:lnTo>
                    <a:lnTo>
                      <a:pt x="45" y="148"/>
                    </a:lnTo>
                    <a:lnTo>
                      <a:pt x="38" y="158"/>
                    </a:lnTo>
                    <a:lnTo>
                      <a:pt x="36" y="164"/>
                    </a:lnTo>
                    <a:lnTo>
                      <a:pt x="37" y="172"/>
                    </a:lnTo>
                    <a:lnTo>
                      <a:pt x="41" y="181"/>
                    </a:lnTo>
                    <a:lnTo>
                      <a:pt x="46" y="191"/>
                    </a:lnTo>
                    <a:lnTo>
                      <a:pt x="53" y="201"/>
                    </a:lnTo>
                    <a:lnTo>
                      <a:pt x="60" y="210"/>
                    </a:lnTo>
                    <a:lnTo>
                      <a:pt x="68" y="216"/>
                    </a:lnTo>
                    <a:lnTo>
                      <a:pt x="74" y="222"/>
                    </a:lnTo>
                    <a:lnTo>
                      <a:pt x="79" y="222"/>
                    </a:lnTo>
                    <a:lnTo>
                      <a:pt x="76" y="224"/>
                    </a:lnTo>
                    <a:lnTo>
                      <a:pt x="71" y="224"/>
                    </a:lnTo>
                    <a:lnTo>
                      <a:pt x="64" y="222"/>
                    </a:lnTo>
                    <a:lnTo>
                      <a:pt x="56" y="216"/>
                    </a:lnTo>
                    <a:lnTo>
                      <a:pt x="46" y="211"/>
                    </a:lnTo>
                    <a:lnTo>
                      <a:pt x="27" y="197"/>
                    </a:lnTo>
                    <a:lnTo>
                      <a:pt x="18" y="189"/>
                    </a:lnTo>
                    <a:lnTo>
                      <a:pt x="11" y="183"/>
                    </a:lnTo>
                    <a:lnTo>
                      <a:pt x="5" y="178"/>
                    </a:lnTo>
                    <a:lnTo>
                      <a:pt x="3" y="173"/>
                    </a:lnTo>
                    <a:lnTo>
                      <a:pt x="0" y="161"/>
                    </a:lnTo>
                    <a:lnTo>
                      <a:pt x="1" y="150"/>
                    </a:lnTo>
                    <a:lnTo>
                      <a:pt x="4" y="141"/>
                    </a:lnTo>
                    <a:lnTo>
                      <a:pt x="9" y="133"/>
                    </a:lnTo>
                    <a:lnTo>
                      <a:pt x="14" y="124"/>
                    </a:lnTo>
                    <a:lnTo>
                      <a:pt x="19" y="116"/>
                    </a:lnTo>
                    <a:lnTo>
                      <a:pt x="21" y="106"/>
                    </a:lnTo>
                    <a:lnTo>
                      <a:pt x="21" y="96"/>
                    </a:lnTo>
                    <a:lnTo>
                      <a:pt x="20" y="78"/>
                    </a:lnTo>
                    <a:lnTo>
                      <a:pt x="23" y="62"/>
                    </a:lnTo>
                    <a:lnTo>
                      <a:pt x="29" y="49"/>
                    </a:lnTo>
                    <a:lnTo>
                      <a:pt x="39" y="37"/>
                    </a:lnTo>
                    <a:lnTo>
                      <a:pt x="51" y="27"/>
                    </a:lnTo>
                    <a:lnTo>
                      <a:pt x="65" y="19"/>
                    </a:lnTo>
                    <a:lnTo>
                      <a:pt x="80" y="11"/>
                    </a:lnTo>
                    <a:lnTo>
                      <a:pt x="97" y="6"/>
                    </a:lnTo>
                    <a:lnTo>
                      <a:pt x="113" y="3"/>
                    </a:lnTo>
                    <a:lnTo>
                      <a:pt x="129" y="1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FAED1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21"/>
              <p:cNvSpPr>
                <a:spLocks/>
              </p:cNvSpPr>
              <p:nvPr/>
            </p:nvSpPr>
            <p:spPr bwMode="auto">
              <a:xfrm>
                <a:off x="7204076" y="2273301"/>
                <a:ext cx="984250" cy="779463"/>
              </a:xfrm>
              <a:custGeom>
                <a:avLst/>
                <a:gdLst/>
                <a:ahLst/>
                <a:cxnLst>
                  <a:cxn ang="0">
                    <a:pos x="391" y="0"/>
                  </a:cxn>
                  <a:cxn ang="0">
                    <a:pos x="430" y="1"/>
                  </a:cxn>
                  <a:cxn ang="0">
                    <a:pos x="473" y="4"/>
                  </a:cxn>
                  <a:cxn ang="0">
                    <a:pos x="518" y="10"/>
                  </a:cxn>
                  <a:cxn ang="0">
                    <a:pos x="567" y="19"/>
                  </a:cxn>
                  <a:cxn ang="0">
                    <a:pos x="620" y="30"/>
                  </a:cxn>
                  <a:cxn ang="0">
                    <a:pos x="594" y="41"/>
                  </a:cxn>
                  <a:cxn ang="0">
                    <a:pos x="572" y="53"/>
                  </a:cxn>
                  <a:cxn ang="0">
                    <a:pos x="553" y="68"/>
                  </a:cxn>
                  <a:cxn ang="0">
                    <a:pos x="537" y="86"/>
                  </a:cxn>
                  <a:cxn ang="0">
                    <a:pos x="524" y="105"/>
                  </a:cxn>
                  <a:cxn ang="0">
                    <a:pos x="512" y="126"/>
                  </a:cxn>
                  <a:cxn ang="0">
                    <a:pos x="502" y="149"/>
                  </a:cxn>
                  <a:cxn ang="0">
                    <a:pos x="493" y="172"/>
                  </a:cxn>
                  <a:cxn ang="0">
                    <a:pos x="485" y="196"/>
                  </a:cxn>
                  <a:cxn ang="0">
                    <a:pos x="477" y="221"/>
                  </a:cxn>
                  <a:cxn ang="0">
                    <a:pos x="461" y="272"/>
                  </a:cxn>
                  <a:cxn ang="0">
                    <a:pos x="453" y="298"/>
                  </a:cxn>
                  <a:cxn ang="0">
                    <a:pos x="442" y="323"/>
                  </a:cxn>
                  <a:cxn ang="0">
                    <a:pos x="429" y="348"/>
                  </a:cxn>
                  <a:cxn ang="0">
                    <a:pos x="415" y="372"/>
                  </a:cxn>
                  <a:cxn ang="0">
                    <a:pos x="398" y="395"/>
                  </a:cxn>
                  <a:cxn ang="0">
                    <a:pos x="379" y="417"/>
                  </a:cxn>
                  <a:cxn ang="0">
                    <a:pos x="356" y="438"/>
                  </a:cxn>
                  <a:cxn ang="0">
                    <a:pos x="329" y="456"/>
                  </a:cxn>
                  <a:cxn ang="0">
                    <a:pos x="302" y="471"/>
                  </a:cxn>
                  <a:cxn ang="0">
                    <a:pos x="276" y="481"/>
                  </a:cxn>
                  <a:cxn ang="0">
                    <a:pos x="248" y="488"/>
                  </a:cxn>
                  <a:cxn ang="0">
                    <a:pos x="220" y="491"/>
                  </a:cxn>
                  <a:cxn ang="0">
                    <a:pos x="192" y="490"/>
                  </a:cxn>
                  <a:cxn ang="0">
                    <a:pos x="165" y="487"/>
                  </a:cxn>
                  <a:cxn ang="0">
                    <a:pos x="139" y="480"/>
                  </a:cxn>
                  <a:cxn ang="0">
                    <a:pos x="114" y="469"/>
                  </a:cxn>
                  <a:cxn ang="0">
                    <a:pos x="90" y="456"/>
                  </a:cxn>
                  <a:cxn ang="0">
                    <a:pos x="68" y="439"/>
                  </a:cxn>
                  <a:cxn ang="0">
                    <a:pos x="50" y="418"/>
                  </a:cxn>
                  <a:cxn ang="0">
                    <a:pos x="33" y="395"/>
                  </a:cxn>
                  <a:cxn ang="0">
                    <a:pos x="17" y="365"/>
                  </a:cxn>
                  <a:cxn ang="0">
                    <a:pos x="7" y="334"/>
                  </a:cxn>
                  <a:cxn ang="0">
                    <a:pos x="1" y="302"/>
                  </a:cxn>
                  <a:cxn ang="0">
                    <a:pos x="0" y="269"/>
                  </a:cxn>
                  <a:cxn ang="0">
                    <a:pos x="4" y="238"/>
                  </a:cxn>
                  <a:cxn ang="0">
                    <a:pos x="12" y="206"/>
                  </a:cxn>
                  <a:cxn ang="0">
                    <a:pos x="24" y="177"/>
                  </a:cxn>
                  <a:cxn ang="0">
                    <a:pos x="40" y="149"/>
                  </a:cxn>
                  <a:cxn ang="0">
                    <a:pos x="60" y="124"/>
                  </a:cxn>
                  <a:cxn ang="0">
                    <a:pos x="83" y="101"/>
                  </a:cxn>
                  <a:cxn ang="0">
                    <a:pos x="109" y="82"/>
                  </a:cxn>
                  <a:cxn ang="0">
                    <a:pos x="132" y="68"/>
                  </a:cxn>
                  <a:cxn ang="0">
                    <a:pos x="154" y="56"/>
                  </a:cxn>
                  <a:cxn ang="0">
                    <a:pos x="178" y="44"/>
                  </a:cxn>
                  <a:cxn ang="0">
                    <a:pos x="203" y="34"/>
                  </a:cxn>
                  <a:cxn ang="0">
                    <a:pos x="229" y="24"/>
                  </a:cxn>
                  <a:cxn ang="0">
                    <a:pos x="258" y="16"/>
                  </a:cxn>
                  <a:cxn ang="0">
                    <a:pos x="288" y="9"/>
                  </a:cxn>
                  <a:cxn ang="0">
                    <a:pos x="320" y="4"/>
                  </a:cxn>
                  <a:cxn ang="0">
                    <a:pos x="354" y="1"/>
                  </a:cxn>
                  <a:cxn ang="0">
                    <a:pos x="391" y="0"/>
                  </a:cxn>
                </a:cxnLst>
                <a:rect l="0" t="0" r="r" b="b"/>
                <a:pathLst>
                  <a:path w="620" h="491">
                    <a:moveTo>
                      <a:pt x="391" y="0"/>
                    </a:moveTo>
                    <a:lnTo>
                      <a:pt x="430" y="1"/>
                    </a:lnTo>
                    <a:lnTo>
                      <a:pt x="473" y="4"/>
                    </a:lnTo>
                    <a:lnTo>
                      <a:pt x="518" y="10"/>
                    </a:lnTo>
                    <a:lnTo>
                      <a:pt x="567" y="19"/>
                    </a:lnTo>
                    <a:lnTo>
                      <a:pt x="620" y="30"/>
                    </a:lnTo>
                    <a:lnTo>
                      <a:pt x="594" y="41"/>
                    </a:lnTo>
                    <a:lnTo>
                      <a:pt x="572" y="53"/>
                    </a:lnTo>
                    <a:lnTo>
                      <a:pt x="553" y="68"/>
                    </a:lnTo>
                    <a:lnTo>
                      <a:pt x="537" y="86"/>
                    </a:lnTo>
                    <a:lnTo>
                      <a:pt x="524" y="105"/>
                    </a:lnTo>
                    <a:lnTo>
                      <a:pt x="512" y="126"/>
                    </a:lnTo>
                    <a:lnTo>
                      <a:pt x="502" y="149"/>
                    </a:lnTo>
                    <a:lnTo>
                      <a:pt x="493" y="172"/>
                    </a:lnTo>
                    <a:lnTo>
                      <a:pt x="485" y="196"/>
                    </a:lnTo>
                    <a:lnTo>
                      <a:pt x="477" y="221"/>
                    </a:lnTo>
                    <a:lnTo>
                      <a:pt x="461" y="272"/>
                    </a:lnTo>
                    <a:lnTo>
                      <a:pt x="453" y="298"/>
                    </a:lnTo>
                    <a:lnTo>
                      <a:pt x="442" y="323"/>
                    </a:lnTo>
                    <a:lnTo>
                      <a:pt x="429" y="348"/>
                    </a:lnTo>
                    <a:lnTo>
                      <a:pt x="415" y="372"/>
                    </a:lnTo>
                    <a:lnTo>
                      <a:pt x="398" y="395"/>
                    </a:lnTo>
                    <a:lnTo>
                      <a:pt x="379" y="417"/>
                    </a:lnTo>
                    <a:lnTo>
                      <a:pt x="356" y="438"/>
                    </a:lnTo>
                    <a:lnTo>
                      <a:pt x="329" y="456"/>
                    </a:lnTo>
                    <a:lnTo>
                      <a:pt x="302" y="471"/>
                    </a:lnTo>
                    <a:lnTo>
                      <a:pt x="276" y="481"/>
                    </a:lnTo>
                    <a:lnTo>
                      <a:pt x="248" y="488"/>
                    </a:lnTo>
                    <a:lnTo>
                      <a:pt x="220" y="491"/>
                    </a:lnTo>
                    <a:lnTo>
                      <a:pt x="192" y="490"/>
                    </a:lnTo>
                    <a:lnTo>
                      <a:pt x="165" y="487"/>
                    </a:lnTo>
                    <a:lnTo>
                      <a:pt x="139" y="480"/>
                    </a:lnTo>
                    <a:lnTo>
                      <a:pt x="114" y="469"/>
                    </a:lnTo>
                    <a:lnTo>
                      <a:pt x="90" y="456"/>
                    </a:lnTo>
                    <a:lnTo>
                      <a:pt x="68" y="439"/>
                    </a:lnTo>
                    <a:lnTo>
                      <a:pt x="50" y="418"/>
                    </a:lnTo>
                    <a:lnTo>
                      <a:pt x="33" y="395"/>
                    </a:lnTo>
                    <a:lnTo>
                      <a:pt x="17" y="365"/>
                    </a:lnTo>
                    <a:lnTo>
                      <a:pt x="7" y="334"/>
                    </a:lnTo>
                    <a:lnTo>
                      <a:pt x="1" y="302"/>
                    </a:lnTo>
                    <a:lnTo>
                      <a:pt x="0" y="269"/>
                    </a:lnTo>
                    <a:lnTo>
                      <a:pt x="4" y="238"/>
                    </a:lnTo>
                    <a:lnTo>
                      <a:pt x="12" y="206"/>
                    </a:lnTo>
                    <a:lnTo>
                      <a:pt x="24" y="177"/>
                    </a:lnTo>
                    <a:lnTo>
                      <a:pt x="40" y="149"/>
                    </a:lnTo>
                    <a:lnTo>
                      <a:pt x="60" y="124"/>
                    </a:lnTo>
                    <a:lnTo>
                      <a:pt x="83" y="101"/>
                    </a:lnTo>
                    <a:lnTo>
                      <a:pt x="109" y="82"/>
                    </a:lnTo>
                    <a:lnTo>
                      <a:pt x="132" y="68"/>
                    </a:lnTo>
                    <a:lnTo>
                      <a:pt x="154" y="56"/>
                    </a:lnTo>
                    <a:lnTo>
                      <a:pt x="178" y="44"/>
                    </a:lnTo>
                    <a:lnTo>
                      <a:pt x="203" y="34"/>
                    </a:lnTo>
                    <a:lnTo>
                      <a:pt x="229" y="24"/>
                    </a:lnTo>
                    <a:lnTo>
                      <a:pt x="258" y="16"/>
                    </a:lnTo>
                    <a:lnTo>
                      <a:pt x="288" y="9"/>
                    </a:lnTo>
                    <a:lnTo>
                      <a:pt x="320" y="4"/>
                    </a:lnTo>
                    <a:lnTo>
                      <a:pt x="354" y="1"/>
                    </a:lnTo>
                    <a:lnTo>
                      <a:pt x="391" y="0"/>
                    </a:lnTo>
                    <a:close/>
                  </a:path>
                </a:pathLst>
              </a:custGeom>
              <a:solidFill>
                <a:srgbClr val="4B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22"/>
              <p:cNvSpPr>
                <a:spLocks/>
              </p:cNvSpPr>
              <p:nvPr/>
            </p:nvSpPr>
            <p:spPr bwMode="auto">
              <a:xfrm>
                <a:off x="7243763" y="2297113"/>
                <a:ext cx="882650" cy="714375"/>
              </a:xfrm>
              <a:custGeom>
                <a:avLst/>
                <a:gdLst/>
                <a:ahLst/>
                <a:cxnLst>
                  <a:cxn ang="0">
                    <a:pos x="374" y="0"/>
                  </a:cxn>
                  <a:cxn ang="0">
                    <a:pos x="416" y="0"/>
                  </a:cxn>
                  <a:cxn ang="0">
                    <a:pos x="460" y="3"/>
                  </a:cxn>
                  <a:cxn ang="0">
                    <a:pos x="507" y="8"/>
                  </a:cxn>
                  <a:cxn ang="0">
                    <a:pos x="556" y="17"/>
                  </a:cxn>
                  <a:cxn ang="0">
                    <a:pos x="532" y="27"/>
                  </a:cxn>
                  <a:cxn ang="0">
                    <a:pos x="513" y="39"/>
                  </a:cxn>
                  <a:cxn ang="0">
                    <a:pos x="495" y="53"/>
                  </a:cxn>
                  <a:cxn ang="0">
                    <a:pos x="481" y="69"/>
                  </a:cxn>
                  <a:cxn ang="0">
                    <a:pos x="469" y="87"/>
                  </a:cxn>
                  <a:cxn ang="0">
                    <a:pos x="460" y="107"/>
                  </a:cxn>
                  <a:cxn ang="0">
                    <a:pos x="452" y="128"/>
                  </a:cxn>
                  <a:cxn ang="0">
                    <a:pos x="444" y="150"/>
                  </a:cxn>
                  <a:cxn ang="0">
                    <a:pos x="432" y="196"/>
                  </a:cxn>
                  <a:cxn ang="0">
                    <a:pos x="420" y="244"/>
                  </a:cxn>
                  <a:cxn ang="0">
                    <a:pos x="412" y="268"/>
                  </a:cxn>
                  <a:cxn ang="0">
                    <a:pos x="404" y="292"/>
                  </a:cxn>
                  <a:cxn ang="0">
                    <a:pos x="393" y="315"/>
                  </a:cxn>
                  <a:cxn ang="0">
                    <a:pos x="380" y="338"/>
                  </a:cxn>
                  <a:cxn ang="0">
                    <a:pos x="366" y="360"/>
                  </a:cxn>
                  <a:cxn ang="0">
                    <a:pos x="348" y="380"/>
                  </a:cxn>
                  <a:cxn ang="0">
                    <a:pos x="327" y="400"/>
                  </a:cxn>
                  <a:cxn ang="0">
                    <a:pos x="302" y="417"/>
                  </a:cxn>
                  <a:cxn ang="0">
                    <a:pos x="276" y="432"/>
                  </a:cxn>
                  <a:cxn ang="0">
                    <a:pos x="248" y="441"/>
                  </a:cxn>
                  <a:cxn ang="0">
                    <a:pos x="220" y="448"/>
                  </a:cxn>
                  <a:cxn ang="0">
                    <a:pos x="191" y="450"/>
                  </a:cxn>
                  <a:cxn ang="0">
                    <a:pos x="164" y="449"/>
                  </a:cxn>
                  <a:cxn ang="0">
                    <a:pos x="136" y="443"/>
                  </a:cxn>
                  <a:cxn ang="0">
                    <a:pos x="110" y="434"/>
                  </a:cxn>
                  <a:cxn ang="0">
                    <a:pos x="86" y="421"/>
                  </a:cxn>
                  <a:cxn ang="0">
                    <a:pos x="64" y="405"/>
                  </a:cxn>
                  <a:cxn ang="0">
                    <a:pos x="44" y="385"/>
                  </a:cxn>
                  <a:cxn ang="0">
                    <a:pos x="27" y="362"/>
                  </a:cxn>
                  <a:cxn ang="0">
                    <a:pos x="14" y="336"/>
                  </a:cxn>
                  <a:cxn ang="0">
                    <a:pos x="5" y="310"/>
                  </a:cxn>
                  <a:cxn ang="0">
                    <a:pos x="1" y="282"/>
                  </a:cxn>
                  <a:cxn ang="0">
                    <a:pos x="0" y="254"/>
                  </a:cxn>
                  <a:cxn ang="0">
                    <a:pos x="3" y="225"/>
                  </a:cxn>
                  <a:cxn ang="0">
                    <a:pos x="10" y="198"/>
                  </a:cxn>
                  <a:cxn ang="0">
                    <a:pos x="20" y="171"/>
                  </a:cxn>
                  <a:cxn ang="0">
                    <a:pos x="35" y="145"/>
                  </a:cxn>
                  <a:cxn ang="0">
                    <a:pos x="52" y="122"/>
                  </a:cxn>
                  <a:cxn ang="0">
                    <a:pos x="73" y="101"/>
                  </a:cxn>
                  <a:cxn ang="0">
                    <a:pos x="98" y="83"/>
                  </a:cxn>
                  <a:cxn ang="0">
                    <a:pos x="122" y="69"/>
                  </a:cxn>
                  <a:cxn ang="0">
                    <a:pos x="148" y="55"/>
                  </a:cxn>
                  <a:cxn ang="0">
                    <a:pos x="174" y="43"/>
                  </a:cxn>
                  <a:cxn ang="0">
                    <a:pos x="203" y="31"/>
                  </a:cxn>
                  <a:cxn ang="0">
                    <a:pos x="233" y="21"/>
                  </a:cxn>
                  <a:cxn ang="0">
                    <a:pos x="265" y="13"/>
                  </a:cxn>
                  <a:cxn ang="0">
                    <a:pos x="300" y="6"/>
                  </a:cxn>
                  <a:cxn ang="0">
                    <a:pos x="336" y="2"/>
                  </a:cxn>
                  <a:cxn ang="0">
                    <a:pos x="374" y="0"/>
                  </a:cxn>
                </a:cxnLst>
                <a:rect l="0" t="0" r="r" b="b"/>
                <a:pathLst>
                  <a:path w="556" h="450">
                    <a:moveTo>
                      <a:pt x="374" y="0"/>
                    </a:moveTo>
                    <a:lnTo>
                      <a:pt x="416" y="0"/>
                    </a:lnTo>
                    <a:lnTo>
                      <a:pt x="460" y="3"/>
                    </a:lnTo>
                    <a:lnTo>
                      <a:pt x="507" y="8"/>
                    </a:lnTo>
                    <a:lnTo>
                      <a:pt x="556" y="17"/>
                    </a:lnTo>
                    <a:lnTo>
                      <a:pt x="532" y="27"/>
                    </a:lnTo>
                    <a:lnTo>
                      <a:pt x="513" y="39"/>
                    </a:lnTo>
                    <a:lnTo>
                      <a:pt x="495" y="53"/>
                    </a:lnTo>
                    <a:lnTo>
                      <a:pt x="481" y="69"/>
                    </a:lnTo>
                    <a:lnTo>
                      <a:pt x="469" y="87"/>
                    </a:lnTo>
                    <a:lnTo>
                      <a:pt x="460" y="107"/>
                    </a:lnTo>
                    <a:lnTo>
                      <a:pt x="452" y="128"/>
                    </a:lnTo>
                    <a:lnTo>
                      <a:pt x="444" y="150"/>
                    </a:lnTo>
                    <a:lnTo>
                      <a:pt x="432" y="196"/>
                    </a:lnTo>
                    <a:lnTo>
                      <a:pt x="420" y="244"/>
                    </a:lnTo>
                    <a:lnTo>
                      <a:pt x="412" y="268"/>
                    </a:lnTo>
                    <a:lnTo>
                      <a:pt x="404" y="292"/>
                    </a:lnTo>
                    <a:lnTo>
                      <a:pt x="393" y="315"/>
                    </a:lnTo>
                    <a:lnTo>
                      <a:pt x="380" y="338"/>
                    </a:lnTo>
                    <a:lnTo>
                      <a:pt x="366" y="360"/>
                    </a:lnTo>
                    <a:lnTo>
                      <a:pt x="348" y="380"/>
                    </a:lnTo>
                    <a:lnTo>
                      <a:pt x="327" y="400"/>
                    </a:lnTo>
                    <a:lnTo>
                      <a:pt x="302" y="417"/>
                    </a:lnTo>
                    <a:lnTo>
                      <a:pt x="276" y="432"/>
                    </a:lnTo>
                    <a:lnTo>
                      <a:pt x="248" y="441"/>
                    </a:lnTo>
                    <a:lnTo>
                      <a:pt x="220" y="448"/>
                    </a:lnTo>
                    <a:lnTo>
                      <a:pt x="191" y="450"/>
                    </a:lnTo>
                    <a:lnTo>
                      <a:pt x="164" y="449"/>
                    </a:lnTo>
                    <a:lnTo>
                      <a:pt x="136" y="443"/>
                    </a:lnTo>
                    <a:lnTo>
                      <a:pt x="110" y="434"/>
                    </a:lnTo>
                    <a:lnTo>
                      <a:pt x="86" y="421"/>
                    </a:lnTo>
                    <a:lnTo>
                      <a:pt x="64" y="405"/>
                    </a:lnTo>
                    <a:lnTo>
                      <a:pt x="44" y="385"/>
                    </a:lnTo>
                    <a:lnTo>
                      <a:pt x="27" y="362"/>
                    </a:lnTo>
                    <a:lnTo>
                      <a:pt x="14" y="336"/>
                    </a:lnTo>
                    <a:lnTo>
                      <a:pt x="5" y="310"/>
                    </a:lnTo>
                    <a:lnTo>
                      <a:pt x="1" y="282"/>
                    </a:lnTo>
                    <a:lnTo>
                      <a:pt x="0" y="254"/>
                    </a:lnTo>
                    <a:lnTo>
                      <a:pt x="3" y="225"/>
                    </a:lnTo>
                    <a:lnTo>
                      <a:pt x="10" y="198"/>
                    </a:lnTo>
                    <a:lnTo>
                      <a:pt x="20" y="171"/>
                    </a:lnTo>
                    <a:lnTo>
                      <a:pt x="35" y="145"/>
                    </a:lnTo>
                    <a:lnTo>
                      <a:pt x="52" y="122"/>
                    </a:lnTo>
                    <a:lnTo>
                      <a:pt x="73" y="101"/>
                    </a:lnTo>
                    <a:lnTo>
                      <a:pt x="98" y="83"/>
                    </a:lnTo>
                    <a:lnTo>
                      <a:pt x="122" y="69"/>
                    </a:lnTo>
                    <a:lnTo>
                      <a:pt x="148" y="55"/>
                    </a:lnTo>
                    <a:lnTo>
                      <a:pt x="174" y="43"/>
                    </a:lnTo>
                    <a:lnTo>
                      <a:pt x="203" y="31"/>
                    </a:lnTo>
                    <a:lnTo>
                      <a:pt x="233" y="21"/>
                    </a:lnTo>
                    <a:lnTo>
                      <a:pt x="265" y="13"/>
                    </a:lnTo>
                    <a:lnTo>
                      <a:pt x="300" y="6"/>
                    </a:lnTo>
                    <a:lnTo>
                      <a:pt x="336" y="2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981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3"/>
              <p:cNvSpPr>
                <a:spLocks/>
              </p:cNvSpPr>
              <p:nvPr/>
            </p:nvSpPr>
            <p:spPr bwMode="auto">
              <a:xfrm>
                <a:off x="7524751" y="2316163"/>
                <a:ext cx="546100" cy="427038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268" y="1"/>
                  </a:cxn>
                  <a:cxn ang="0">
                    <a:pos x="305" y="5"/>
                  </a:cxn>
                  <a:cxn ang="0">
                    <a:pos x="344" y="11"/>
                  </a:cxn>
                  <a:cxn ang="0">
                    <a:pos x="326" y="18"/>
                  </a:cxn>
                  <a:cxn ang="0">
                    <a:pos x="311" y="28"/>
                  </a:cxn>
                  <a:cxn ang="0">
                    <a:pos x="299" y="40"/>
                  </a:cxn>
                  <a:cxn ang="0">
                    <a:pos x="290" y="53"/>
                  </a:cxn>
                  <a:cxn ang="0">
                    <a:pos x="282" y="68"/>
                  </a:cxn>
                  <a:cxn ang="0">
                    <a:pos x="275" y="84"/>
                  </a:cxn>
                  <a:cxn ang="0">
                    <a:pos x="270" y="101"/>
                  </a:cxn>
                  <a:cxn ang="0">
                    <a:pos x="265" y="119"/>
                  </a:cxn>
                  <a:cxn ang="0">
                    <a:pos x="260" y="137"/>
                  </a:cxn>
                  <a:cxn ang="0">
                    <a:pos x="254" y="155"/>
                  </a:cxn>
                  <a:cxn ang="0">
                    <a:pos x="248" y="173"/>
                  </a:cxn>
                  <a:cxn ang="0">
                    <a:pos x="239" y="191"/>
                  </a:cxn>
                  <a:cxn ang="0">
                    <a:pos x="229" y="208"/>
                  </a:cxn>
                  <a:cxn ang="0">
                    <a:pos x="217" y="224"/>
                  </a:cxn>
                  <a:cxn ang="0">
                    <a:pos x="201" y="238"/>
                  </a:cxn>
                  <a:cxn ang="0">
                    <a:pos x="182" y="251"/>
                  </a:cxn>
                  <a:cxn ang="0">
                    <a:pos x="162" y="261"/>
                  </a:cxn>
                  <a:cxn ang="0">
                    <a:pos x="140" y="267"/>
                  </a:cxn>
                  <a:cxn ang="0">
                    <a:pos x="119" y="269"/>
                  </a:cxn>
                  <a:cxn ang="0">
                    <a:pos x="98" y="268"/>
                  </a:cxn>
                  <a:cxn ang="0">
                    <a:pos x="78" y="264"/>
                  </a:cxn>
                  <a:cxn ang="0">
                    <a:pos x="59" y="256"/>
                  </a:cxn>
                  <a:cxn ang="0">
                    <a:pos x="42" y="244"/>
                  </a:cxn>
                  <a:cxn ang="0">
                    <a:pos x="27" y="230"/>
                  </a:cxn>
                  <a:cxn ang="0">
                    <a:pos x="15" y="213"/>
                  </a:cxn>
                  <a:cxn ang="0">
                    <a:pos x="6" y="194"/>
                  </a:cxn>
                  <a:cxn ang="0">
                    <a:pos x="2" y="173"/>
                  </a:cxn>
                  <a:cxn ang="0">
                    <a:pos x="0" y="152"/>
                  </a:cxn>
                  <a:cxn ang="0">
                    <a:pos x="3" y="131"/>
                  </a:cxn>
                  <a:cxn ang="0">
                    <a:pos x="8" y="111"/>
                  </a:cxn>
                  <a:cxn ang="0">
                    <a:pos x="17" y="91"/>
                  </a:cxn>
                  <a:cxn ang="0">
                    <a:pos x="29" y="73"/>
                  </a:cxn>
                  <a:cxn ang="0">
                    <a:pos x="44" y="57"/>
                  </a:cxn>
                  <a:cxn ang="0">
                    <a:pos x="63" y="44"/>
                  </a:cxn>
                  <a:cxn ang="0">
                    <a:pos x="83" y="33"/>
                  </a:cxn>
                  <a:cxn ang="0">
                    <a:pos x="103" y="24"/>
                  </a:cxn>
                  <a:cxn ang="0">
                    <a:pos x="125" y="16"/>
                  </a:cxn>
                  <a:cxn ang="0">
                    <a:pos x="150" y="9"/>
                  </a:cxn>
                  <a:cxn ang="0">
                    <a:pos x="176" y="5"/>
                  </a:cxn>
                  <a:cxn ang="0">
                    <a:pos x="204" y="1"/>
                  </a:cxn>
                  <a:cxn ang="0">
                    <a:pos x="235" y="0"/>
                  </a:cxn>
                </a:cxnLst>
                <a:rect l="0" t="0" r="r" b="b"/>
                <a:pathLst>
                  <a:path w="344" h="269">
                    <a:moveTo>
                      <a:pt x="235" y="0"/>
                    </a:moveTo>
                    <a:lnTo>
                      <a:pt x="268" y="1"/>
                    </a:lnTo>
                    <a:lnTo>
                      <a:pt x="305" y="5"/>
                    </a:lnTo>
                    <a:lnTo>
                      <a:pt x="344" y="11"/>
                    </a:lnTo>
                    <a:lnTo>
                      <a:pt x="326" y="18"/>
                    </a:lnTo>
                    <a:lnTo>
                      <a:pt x="311" y="28"/>
                    </a:lnTo>
                    <a:lnTo>
                      <a:pt x="299" y="40"/>
                    </a:lnTo>
                    <a:lnTo>
                      <a:pt x="290" y="53"/>
                    </a:lnTo>
                    <a:lnTo>
                      <a:pt x="282" y="68"/>
                    </a:lnTo>
                    <a:lnTo>
                      <a:pt x="275" y="84"/>
                    </a:lnTo>
                    <a:lnTo>
                      <a:pt x="270" y="101"/>
                    </a:lnTo>
                    <a:lnTo>
                      <a:pt x="265" y="119"/>
                    </a:lnTo>
                    <a:lnTo>
                      <a:pt x="260" y="137"/>
                    </a:lnTo>
                    <a:lnTo>
                      <a:pt x="254" y="155"/>
                    </a:lnTo>
                    <a:lnTo>
                      <a:pt x="248" y="173"/>
                    </a:lnTo>
                    <a:lnTo>
                      <a:pt x="239" y="191"/>
                    </a:lnTo>
                    <a:lnTo>
                      <a:pt x="229" y="208"/>
                    </a:lnTo>
                    <a:lnTo>
                      <a:pt x="217" y="224"/>
                    </a:lnTo>
                    <a:lnTo>
                      <a:pt x="201" y="238"/>
                    </a:lnTo>
                    <a:lnTo>
                      <a:pt x="182" y="251"/>
                    </a:lnTo>
                    <a:lnTo>
                      <a:pt x="162" y="261"/>
                    </a:lnTo>
                    <a:lnTo>
                      <a:pt x="140" y="267"/>
                    </a:lnTo>
                    <a:lnTo>
                      <a:pt x="119" y="269"/>
                    </a:lnTo>
                    <a:lnTo>
                      <a:pt x="98" y="268"/>
                    </a:lnTo>
                    <a:lnTo>
                      <a:pt x="78" y="264"/>
                    </a:lnTo>
                    <a:lnTo>
                      <a:pt x="59" y="256"/>
                    </a:lnTo>
                    <a:lnTo>
                      <a:pt x="42" y="244"/>
                    </a:lnTo>
                    <a:lnTo>
                      <a:pt x="27" y="230"/>
                    </a:lnTo>
                    <a:lnTo>
                      <a:pt x="15" y="213"/>
                    </a:lnTo>
                    <a:lnTo>
                      <a:pt x="6" y="194"/>
                    </a:lnTo>
                    <a:lnTo>
                      <a:pt x="2" y="173"/>
                    </a:lnTo>
                    <a:lnTo>
                      <a:pt x="0" y="152"/>
                    </a:lnTo>
                    <a:lnTo>
                      <a:pt x="3" y="131"/>
                    </a:lnTo>
                    <a:lnTo>
                      <a:pt x="8" y="111"/>
                    </a:lnTo>
                    <a:lnTo>
                      <a:pt x="17" y="91"/>
                    </a:lnTo>
                    <a:lnTo>
                      <a:pt x="29" y="73"/>
                    </a:lnTo>
                    <a:lnTo>
                      <a:pt x="44" y="57"/>
                    </a:lnTo>
                    <a:lnTo>
                      <a:pt x="63" y="44"/>
                    </a:lnTo>
                    <a:lnTo>
                      <a:pt x="83" y="33"/>
                    </a:lnTo>
                    <a:lnTo>
                      <a:pt x="103" y="24"/>
                    </a:lnTo>
                    <a:lnTo>
                      <a:pt x="125" y="16"/>
                    </a:lnTo>
                    <a:lnTo>
                      <a:pt x="150" y="9"/>
                    </a:lnTo>
                    <a:lnTo>
                      <a:pt x="176" y="5"/>
                    </a:lnTo>
                    <a:lnTo>
                      <a:pt x="204" y="1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8703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4"/>
              <p:cNvSpPr>
                <a:spLocks/>
              </p:cNvSpPr>
              <p:nvPr/>
            </p:nvSpPr>
            <p:spPr bwMode="auto">
              <a:xfrm>
                <a:off x="3997326" y="3262313"/>
                <a:ext cx="2474913" cy="1697038"/>
              </a:xfrm>
              <a:custGeom>
                <a:avLst/>
                <a:gdLst/>
                <a:ahLst/>
                <a:cxnLst>
                  <a:cxn ang="0">
                    <a:pos x="1409" y="0"/>
                  </a:cxn>
                  <a:cxn ang="0">
                    <a:pos x="1559" y="245"/>
                  </a:cxn>
                  <a:cxn ang="0">
                    <a:pos x="1383" y="355"/>
                  </a:cxn>
                  <a:cxn ang="0">
                    <a:pos x="1207" y="463"/>
                  </a:cxn>
                  <a:cxn ang="0">
                    <a:pos x="1029" y="567"/>
                  </a:cxn>
                  <a:cxn ang="0">
                    <a:pos x="848" y="669"/>
                  </a:cxn>
                  <a:cxn ang="0">
                    <a:pos x="667" y="769"/>
                  </a:cxn>
                  <a:cxn ang="0">
                    <a:pos x="485" y="867"/>
                  </a:cxn>
                  <a:cxn ang="0">
                    <a:pos x="302" y="964"/>
                  </a:cxn>
                  <a:cxn ang="0">
                    <a:pos x="118" y="1058"/>
                  </a:cxn>
                  <a:cxn ang="0">
                    <a:pos x="99" y="1065"/>
                  </a:cxn>
                  <a:cxn ang="0">
                    <a:pos x="80" y="1069"/>
                  </a:cxn>
                  <a:cxn ang="0">
                    <a:pos x="61" y="1069"/>
                  </a:cxn>
                  <a:cxn ang="0">
                    <a:pos x="45" y="1066"/>
                  </a:cxn>
                  <a:cxn ang="0">
                    <a:pos x="29" y="1061"/>
                  </a:cxn>
                  <a:cxn ang="0">
                    <a:pos x="17" y="1053"/>
                  </a:cxn>
                  <a:cxn ang="0">
                    <a:pos x="7" y="1041"/>
                  </a:cxn>
                  <a:cxn ang="0">
                    <a:pos x="2" y="1028"/>
                  </a:cxn>
                  <a:cxn ang="0">
                    <a:pos x="0" y="1013"/>
                  </a:cxn>
                  <a:cxn ang="0">
                    <a:pos x="2" y="997"/>
                  </a:cxn>
                  <a:cxn ang="0">
                    <a:pos x="7" y="980"/>
                  </a:cxn>
                  <a:cxn ang="0">
                    <a:pos x="15" y="964"/>
                  </a:cxn>
                  <a:cxn ang="0">
                    <a:pos x="28" y="948"/>
                  </a:cxn>
                  <a:cxn ang="0">
                    <a:pos x="42" y="934"/>
                  </a:cxn>
                  <a:cxn ang="0">
                    <a:pos x="208" y="811"/>
                  </a:cxn>
                  <a:cxn ang="0">
                    <a:pos x="376" y="689"/>
                  </a:cxn>
                  <a:cxn ang="0">
                    <a:pos x="544" y="568"/>
                  </a:cxn>
                  <a:cxn ang="0">
                    <a:pos x="714" y="449"/>
                  </a:cxn>
                  <a:cxn ang="0">
                    <a:pos x="886" y="333"/>
                  </a:cxn>
                  <a:cxn ang="0">
                    <a:pos x="1058" y="219"/>
                  </a:cxn>
                  <a:cxn ang="0">
                    <a:pos x="1233" y="108"/>
                  </a:cxn>
                  <a:cxn ang="0">
                    <a:pos x="1409" y="0"/>
                  </a:cxn>
                </a:cxnLst>
                <a:rect l="0" t="0" r="r" b="b"/>
                <a:pathLst>
                  <a:path w="1559" h="1069">
                    <a:moveTo>
                      <a:pt x="1409" y="0"/>
                    </a:moveTo>
                    <a:lnTo>
                      <a:pt x="1559" y="245"/>
                    </a:lnTo>
                    <a:lnTo>
                      <a:pt x="1383" y="355"/>
                    </a:lnTo>
                    <a:lnTo>
                      <a:pt x="1207" y="463"/>
                    </a:lnTo>
                    <a:lnTo>
                      <a:pt x="1029" y="567"/>
                    </a:lnTo>
                    <a:lnTo>
                      <a:pt x="848" y="669"/>
                    </a:lnTo>
                    <a:lnTo>
                      <a:pt x="667" y="769"/>
                    </a:lnTo>
                    <a:lnTo>
                      <a:pt x="485" y="867"/>
                    </a:lnTo>
                    <a:lnTo>
                      <a:pt x="302" y="964"/>
                    </a:lnTo>
                    <a:lnTo>
                      <a:pt x="118" y="1058"/>
                    </a:lnTo>
                    <a:lnTo>
                      <a:pt x="99" y="1065"/>
                    </a:lnTo>
                    <a:lnTo>
                      <a:pt x="80" y="1069"/>
                    </a:lnTo>
                    <a:lnTo>
                      <a:pt x="61" y="1069"/>
                    </a:lnTo>
                    <a:lnTo>
                      <a:pt x="45" y="1066"/>
                    </a:lnTo>
                    <a:lnTo>
                      <a:pt x="29" y="1061"/>
                    </a:lnTo>
                    <a:lnTo>
                      <a:pt x="17" y="1053"/>
                    </a:lnTo>
                    <a:lnTo>
                      <a:pt x="7" y="1041"/>
                    </a:lnTo>
                    <a:lnTo>
                      <a:pt x="2" y="1028"/>
                    </a:lnTo>
                    <a:lnTo>
                      <a:pt x="0" y="1013"/>
                    </a:lnTo>
                    <a:lnTo>
                      <a:pt x="2" y="997"/>
                    </a:lnTo>
                    <a:lnTo>
                      <a:pt x="7" y="980"/>
                    </a:lnTo>
                    <a:lnTo>
                      <a:pt x="15" y="964"/>
                    </a:lnTo>
                    <a:lnTo>
                      <a:pt x="28" y="948"/>
                    </a:lnTo>
                    <a:lnTo>
                      <a:pt x="42" y="934"/>
                    </a:lnTo>
                    <a:lnTo>
                      <a:pt x="208" y="811"/>
                    </a:lnTo>
                    <a:lnTo>
                      <a:pt x="376" y="689"/>
                    </a:lnTo>
                    <a:lnTo>
                      <a:pt x="544" y="568"/>
                    </a:lnTo>
                    <a:lnTo>
                      <a:pt x="714" y="449"/>
                    </a:lnTo>
                    <a:lnTo>
                      <a:pt x="886" y="333"/>
                    </a:lnTo>
                    <a:lnTo>
                      <a:pt x="1058" y="219"/>
                    </a:lnTo>
                    <a:lnTo>
                      <a:pt x="1233" y="108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rgbClr val="6B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5"/>
              <p:cNvSpPr>
                <a:spLocks/>
              </p:cNvSpPr>
              <p:nvPr/>
            </p:nvSpPr>
            <p:spPr bwMode="auto">
              <a:xfrm>
                <a:off x="6219826" y="2727326"/>
                <a:ext cx="1160463" cy="946150"/>
              </a:xfrm>
              <a:custGeom>
                <a:avLst/>
                <a:gdLst/>
                <a:ahLst/>
                <a:cxnLst>
                  <a:cxn ang="0">
                    <a:pos x="620" y="0"/>
                  </a:cxn>
                  <a:cxn ang="0">
                    <a:pos x="731" y="181"/>
                  </a:cxn>
                  <a:cxn ang="0">
                    <a:pos x="713" y="195"/>
                  </a:cxn>
                  <a:cxn ang="0">
                    <a:pos x="712" y="193"/>
                  </a:cxn>
                  <a:cxn ang="0">
                    <a:pos x="710" y="193"/>
                  </a:cxn>
                  <a:cxn ang="0">
                    <a:pos x="708" y="192"/>
                  </a:cxn>
                  <a:cxn ang="0">
                    <a:pos x="706" y="193"/>
                  </a:cxn>
                  <a:cxn ang="0">
                    <a:pos x="704" y="195"/>
                  </a:cxn>
                  <a:cxn ang="0">
                    <a:pos x="704" y="196"/>
                  </a:cxn>
                  <a:cxn ang="0">
                    <a:pos x="704" y="199"/>
                  </a:cxn>
                  <a:cxn ang="0">
                    <a:pos x="704" y="201"/>
                  </a:cxn>
                  <a:cxn ang="0">
                    <a:pos x="264" y="526"/>
                  </a:cxn>
                  <a:cxn ang="0">
                    <a:pos x="260" y="525"/>
                  </a:cxn>
                  <a:cxn ang="0">
                    <a:pos x="258" y="525"/>
                  </a:cxn>
                  <a:cxn ang="0">
                    <a:pos x="256" y="526"/>
                  </a:cxn>
                  <a:cxn ang="0">
                    <a:pos x="255" y="527"/>
                  </a:cxn>
                  <a:cxn ang="0">
                    <a:pos x="254" y="529"/>
                  </a:cxn>
                  <a:cxn ang="0">
                    <a:pos x="255" y="531"/>
                  </a:cxn>
                  <a:cxn ang="0">
                    <a:pos x="255" y="533"/>
                  </a:cxn>
                  <a:cxn ang="0">
                    <a:pos x="235" y="547"/>
                  </a:cxn>
                  <a:cxn ang="0">
                    <a:pos x="233" y="546"/>
                  </a:cxn>
                  <a:cxn ang="0">
                    <a:pos x="232" y="545"/>
                  </a:cxn>
                  <a:cxn ang="0">
                    <a:pos x="231" y="545"/>
                  </a:cxn>
                  <a:cxn ang="0">
                    <a:pos x="227" y="547"/>
                  </a:cxn>
                  <a:cxn ang="0">
                    <a:pos x="226" y="549"/>
                  </a:cxn>
                  <a:cxn ang="0">
                    <a:pos x="226" y="551"/>
                  </a:cxn>
                  <a:cxn ang="0">
                    <a:pos x="227" y="553"/>
                  </a:cxn>
                  <a:cxn ang="0">
                    <a:pos x="169" y="596"/>
                  </a:cxn>
                  <a:cxn ang="0">
                    <a:pos x="0" y="321"/>
                  </a:cxn>
                  <a:cxn ang="0">
                    <a:pos x="64" y="288"/>
                  </a:cxn>
                  <a:cxn ang="0">
                    <a:pos x="68" y="290"/>
                  </a:cxn>
                  <a:cxn ang="0">
                    <a:pos x="70" y="290"/>
                  </a:cxn>
                  <a:cxn ang="0">
                    <a:pos x="71" y="289"/>
                  </a:cxn>
                  <a:cxn ang="0">
                    <a:pos x="72" y="288"/>
                  </a:cxn>
                  <a:cxn ang="0">
                    <a:pos x="73" y="286"/>
                  </a:cxn>
                  <a:cxn ang="0">
                    <a:pos x="73" y="283"/>
                  </a:cxn>
                  <a:cxn ang="0">
                    <a:pos x="95" y="272"/>
                  </a:cxn>
                  <a:cxn ang="0">
                    <a:pos x="99" y="274"/>
                  </a:cxn>
                  <a:cxn ang="0">
                    <a:pos x="100" y="274"/>
                  </a:cxn>
                  <a:cxn ang="0">
                    <a:pos x="104" y="272"/>
                  </a:cxn>
                  <a:cxn ang="0">
                    <a:pos x="104" y="270"/>
                  </a:cxn>
                  <a:cxn ang="0">
                    <a:pos x="104" y="267"/>
                  </a:cxn>
                  <a:cxn ang="0">
                    <a:pos x="591" y="15"/>
                  </a:cxn>
                  <a:cxn ang="0">
                    <a:pos x="592" y="17"/>
                  </a:cxn>
                  <a:cxn ang="0">
                    <a:pos x="594" y="17"/>
                  </a:cxn>
                  <a:cxn ang="0">
                    <a:pos x="596" y="17"/>
                  </a:cxn>
                  <a:cxn ang="0">
                    <a:pos x="600" y="16"/>
                  </a:cxn>
                  <a:cxn ang="0">
                    <a:pos x="600" y="14"/>
                  </a:cxn>
                  <a:cxn ang="0">
                    <a:pos x="600" y="12"/>
                  </a:cxn>
                  <a:cxn ang="0">
                    <a:pos x="600" y="10"/>
                  </a:cxn>
                  <a:cxn ang="0">
                    <a:pos x="620" y="0"/>
                  </a:cxn>
                </a:cxnLst>
                <a:rect l="0" t="0" r="r" b="b"/>
                <a:pathLst>
                  <a:path w="731" h="596">
                    <a:moveTo>
                      <a:pt x="620" y="0"/>
                    </a:moveTo>
                    <a:lnTo>
                      <a:pt x="731" y="181"/>
                    </a:lnTo>
                    <a:lnTo>
                      <a:pt x="713" y="195"/>
                    </a:lnTo>
                    <a:lnTo>
                      <a:pt x="712" y="193"/>
                    </a:lnTo>
                    <a:lnTo>
                      <a:pt x="710" y="193"/>
                    </a:lnTo>
                    <a:lnTo>
                      <a:pt x="708" y="192"/>
                    </a:lnTo>
                    <a:lnTo>
                      <a:pt x="706" y="193"/>
                    </a:lnTo>
                    <a:lnTo>
                      <a:pt x="704" y="195"/>
                    </a:lnTo>
                    <a:lnTo>
                      <a:pt x="704" y="196"/>
                    </a:lnTo>
                    <a:lnTo>
                      <a:pt x="704" y="199"/>
                    </a:lnTo>
                    <a:lnTo>
                      <a:pt x="704" y="201"/>
                    </a:lnTo>
                    <a:lnTo>
                      <a:pt x="264" y="526"/>
                    </a:lnTo>
                    <a:lnTo>
                      <a:pt x="260" y="525"/>
                    </a:lnTo>
                    <a:lnTo>
                      <a:pt x="258" y="525"/>
                    </a:lnTo>
                    <a:lnTo>
                      <a:pt x="256" y="526"/>
                    </a:lnTo>
                    <a:lnTo>
                      <a:pt x="255" y="527"/>
                    </a:lnTo>
                    <a:lnTo>
                      <a:pt x="254" y="529"/>
                    </a:lnTo>
                    <a:lnTo>
                      <a:pt x="255" y="531"/>
                    </a:lnTo>
                    <a:lnTo>
                      <a:pt x="255" y="533"/>
                    </a:lnTo>
                    <a:lnTo>
                      <a:pt x="235" y="547"/>
                    </a:lnTo>
                    <a:lnTo>
                      <a:pt x="233" y="546"/>
                    </a:lnTo>
                    <a:lnTo>
                      <a:pt x="232" y="545"/>
                    </a:lnTo>
                    <a:lnTo>
                      <a:pt x="231" y="545"/>
                    </a:lnTo>
                    <a:lnTo>
                      <a:pt x="227" y="547"/>
                    </a:lnTo>
                    <a:lnTo>
                      <a:pt x="226" y="549"/>
                    </a:lnTo>
                    <a:lnTo>
                      <a:pt x="226" y="551"/>
                    </a:lnTo>
                    <a:lnTo>
                      <a:pt x="227" y="553"/>
                    </a:lnTo>
                    <a:lnTo>
                      <a:pt x="169" y="596"/>
                    </a:lnTo>
                    <a:lnTo>
                      <a:pt x="0" y="321"/>
                    </a:lnTo>
                    <a:lnTo>
                      <a:pt x="64" y="288"/>
                    </a:lnTo>
                    <a:lnTo>
                      <a:pt x="68" y="290"/>
                    </a:lnTo>
                    <a:lnTo>
                      <a:pt x="70" y="290"/>
                    </a:lnTo>
                    <a:lnTo>
                      <a:pt x="71" y="289"/>
                    </a:lnTo>
                    <a:lnTo>
                      <a:pt x="72" y="288"/>
                    </a:lnTo>
                    <a:lnTo>
                      <a:pt x="73" y="286"/>
                    </a:lnTo>
                    <a:lnTo>
                      <a:pt x="73" y="283"/>
                    </a:lnTo>
                    <a:lnTo>
                      <a:pt x="95" y="272"/>
                    </a:lnTo>
                    <a:lnTo>
                      <a:pt x="99" y="274"/>
                    </a:lnTo>
                    <a:lnTo>
                      <a:pt x="100" y="274"/>
                    </a:lnTo>
                    <a:lnTo>
                      <a:pt x="104" y="272"/>
                    </a:lnTo>
                    <a:lnTo>
                      <a:pt x="104" y="270"/>
                    </a:lnTo>
                    <a:lnTo>
                      <a:pt x="104" y="267"/>
                    </a:lnTo>
                    <a:lnTo>
                      <a:pt x="591" y="15"/>
                    </a:lnTo>
                    <a:lnTo>
                      <a:pt x="592" y="17"/>
                    </a:lnTo>
                    <a:lnTo>
                      <a:pt x="594" y="17"/>
                    </a:lnTo>
                    <a:lnTo>
                      <a:pt x="596" y="17"/>
                    </a:lnTo>
                    <a:lnTo>
                      <a:pt x="600" y="16"/>
                    </a:lnTo>
                    <a:lnTo>
                      <a:pt x="600" y="14"/>
                    </a:lnTo>
                    <a:lnTo>
                      <a:pt x="600" y="12"/>
                    </a:lnTo>
                    <a:lnTo>
                      <a:pt x="600" y="10"/>
                    </a:lnTo>
                    <a:lnTo>
                      <a:pt x="620" y="0"/>
                    </a:lnTo>
                    <a:close/>
                  </a:path>
                </a:pathLst>
              </a:custGeom>
              <a:solidFill>
                <a:srgbClr val="86A0B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6"/>
              <p:cNvSpPr>
                <a:spLocks/>
              </p:cNvSpPr>
              <p:nvPr/>
            </p:nvSpPr>
            <p:spPr bwMode="auto">
              <a:xfrm>
                <a:off x="6219826" y="2727326"/>
                <a:ext cx="1103313" cy="639763"/>
              </a:xfrm>
              <a:custGeom>
                <a:avLst/>
                <a:gdLst/>
                <a:ahLst/>
                <a:cxnLst>
                  <a:cxn ang="0">
                    <a:pos x="620" y="0"/>
                  </a:cxn>
                  <a:cxn ang="0">
                    <a:pos x="695" y="122"/>
                  </a:cxn>
                  <a:cxn ang="0">
                    <a:pos x="681" y="125"/>
                  </a:cxn>
                  <a:cxn ang="0">
                    <a:pos x="665" y="130"/>
                  </a:cxn>
                  <a:cxn ang="0">
                    <a:pos x="646" y="135"/>
                  </a:cxn>
                  <a:cxn ang="0">
                    <a:pos x="624" y="142"/>
                  </a:cxn>
                  <a:cxn ang="0">
                    <a:pos x="599" y="150"/>
                  </a:cxn>
                  <a:cxn ang="0">
                    <a:pos x="571" y="160"/>
                  </a:cxn>
                  <a:cxn ang="0">
                    <a:pos x="540" y="170"/>
                  </a:cxn>
                  <a:cxn ang="0">
                    <a:pos x="506" y="184"/>
                  </a:cxn>
                  <a:cxn ang="0">
                    <a:pos x="469" y="199"/>
                  </a:cxn>
                  <a:cxn ang="0">
                    <a:pos x="428" y="216"/>
                  </a:cxn>
                  <a:cxn ang="0">
                    <a:pos x="384" y="235"/>
                  </a:cxn>
                  <a:cxn ang="0">
                    <a:pos x="337" y="257"/>
                  </a:cxn>
                  <a:cxn ang="0">
                    <a:pos x="287" y="280"/>
                  </a:cxn>
                  <a:cxn ang="0">
                    <a:pos x="233" y="307"/>
                  </a:cxn>
                  <a:cxn ang="0">
                    <a:pos x="176" y="336"/>
                  </a:cxn>
                  <a:cxn ang="0">
                    <a:pos x="115" y="368"/>
                  </a:cxn>
                  <a:cxn ang="0">
                    <a:pos x="51" y="403"/>
                  </a:cxn>
                  <a:cxn ang="0">
                    <a:pos x="0" y="321"/>
                  </a:cxn>
                  <a:cxn ang="0">
                    <a:pos x="64" y="288"/>
                  </a:cxn>
                  <a:cxn ang="0">
                    <a:pos x="71" y="289"/>
                  </a:cxn>
                  <a:cxn ang="0">
                    <a:pos x="73" y="283"/>
                  </a:cxn>
                  <a:cxn ang="0">
                    <a:pos x="95" y="272"/>
                  </a:cxn>
                  <a:cxn ang="0">
                    <a:pos x="102" y="273"/>
                  </a:cxn>
                  <a:cxn ang="0">
                    <a:pos x="104" y="267"/>
                  </a:cxn>
                  <a:cxn ang="0">
                    <a:pos x="591" y="15"/>
                  </a:cxn>
                  <a:cxn ang="0">
                    <a:pos x="598" y="17"/>
                  </a:cxn>
                  <a:cxn ang="0">
                    <a:pos x="600" y="10"/>
                  </a:cxn>
                  <a:cxn ang="0">
                    <a:pos x="620" y="0"/>
                  </a:cxn>
                </a:cxnLst>
                <a:rect l="0" t="0" r="r" b="b"/>
                <a:pathLst>
                  <a:path w="695" h="403">
                    <a:moveTo>
                      <a:pt x="620" y="0"/>
                    </a:moveTo>
                    <a:lnTo>
                      <a:pt x="695" y="122"/>
                    </a:lnTo>
                    <a:lnTo>
                      <a:pt x="681" y="125"/>
                    </a:lnTo>
                    <a:lnTo>
                      <a:pt x="665" y="130"/>
                    </a:lnTo>
                    <a:lnTo>
                      <a:pt x="646" y="135"/>
                    </a:lnTo>
                    <a:lnTo>
                      <a:pt x="624" y="142"/>
                    </a:lnTo>
                    <a:lnTo>
                      <a:pt x="599" y="150"/>
                    </a:lnTo>
                    <a:lnTo>
                      <a:pt x="571" y="160"/>
                    </a:lnTo>
                    <a:lnTo>
                      <a:pt x="540" y="170"/>
                    </a:lnTo>
                    <a:lnTo>
                      <a:pt x="506" y="184"/>
                    </a:lnTo>
                    <a:lnTo>
                      <a:pt x="469" y="199"/>
                    </a:lnTo>
                    <a:lnTo>
                      <a:pt x="428" y="216"/>
                    </a:lnTo>
                    <a:lnTo>
                      <a:pt x="384" y="235"/>
                    </a:lnTo>
                    <a:lnTo>
                      <a:pt x="337" y="257"/>
                    </a:lnTo>
                    <a:lnTo>
                      <a:pt x="287" y="280"/>
                    </a:lnTo>
                    <a:lnTo>
                      <a:pt x="233" y="307"/>
                    </a:lnTo>
                    <a:lnTo>
                      <a:pt x="176" y="336"/>
                    </a:lnTo>
                    <a:lnTo>
                      <a:pt x="115" y="368"/>
                    </a:lnTo>
                    <a:lnTo>
                      <a:pt x="51" y="403"/>
                    </a:lnTo>
                    <a:lnTo>
                      <a:pt x="0" y="321"/>
                    </a:lnTo>
                    <a:lnTo>
                      <a:pt x="64" y="288"/>
                    </a:lnTo>
                    <a:lnTo>
                      <a:pt x="71" y="289"/>
                    </a:lnTo>
                    <a:lnTo>
                      <a:pt x="73" y="283"/>
                    </a:lnTo>
                    <a:lnTo>
                      <a:pt x="95" y="272"/>
                    </a:lnTo>
                    <a:lnTo>
                      <a:pt x="102" y="273"/>
                    </a:lnTo>
                    <a:lnTo>
                      <a:pt x="104" y="267"/>
                    </a:lnTo>
                    <a:lnTo>
                      <a:pt x="591" y="15"/>
                    </a:lnTo>
                    <a:lnTo>
                      <a:pt x="598" y="17"/>
                    </a:lnTo>
                    <a:lnTo>
                      <a:pt x="600" y="10"/>
                    </a:lnTo>
                    <a:lnTo>
                      <a:pt x="620" y="0"/>
                    </a:lnTo>
                    <a:close/>
                  </a:path>
                </a:pathLst>
              </a:custGeom>
              <a:solidFill>
                <a:srgbClr val="C3D2E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7"/>
              <p:cNvSpPr>
                <a:spLocks/>
              </p:cNvSpPr>
              <p:nvPr/>
            </p:nvSpPr>
            <p:spPr bwMode="auto">
              <a:xfrm>
                <a:off x="6196013" y="3236913"/>
                <a:ext cx="292100" cy="43973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84" y="275"/>
                  </a:cxn>
                  <a:cxn ang="0">
                    <a:pos x="152" y="277"/>
                  </a:cxn>
                  <a:cxn ang="0">
                    <a:pos x="0" y="28"/>
                  </a:cxn>
                  <a:cxn ang="0">
                    <a:pos x="15" y="0"/>
                  </a:cxn>
                </a:cxnLst>
                <a:rect l="0" t="0" r="r" b="b"/>
                <a:pathLst>
                  <a:path w="184" h="277">
                    <a:moveTo>
                      <a:pt x="15" y="0"/>
                    </a:moveTo>
                    <a:lnTo>
                      <a:pt x="184" y="275"/>
                    </a:lnTo>
                    <a:lnTo>
                      <a:pt x="152" y="277"/>
                    </a:lnTo>
                    <a:lnTo>
                      <a:pt x="0" y="2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546D8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8"/>
              <p:cNvSpPr>
                <a:spLocks/>
              </p:cNvSpPr>
              <p:nvPr/>
            </p:nvSpPr>
            <p:spPr bwMode="auto">
              <a:xfrm>
                <a:off x="7156451" y="2743201"/>
                <a:ext cx="195263" cy="30480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3" y="184"/>
                  </a:cxn>
                  <a:cxn ang="0">
                    <a:pos x="121" y="183"/>
                  </a:cxn>
                  <a:cxn ang="0">
                    <a:pos x="116" y="183"/>
                  </a:cxn>
                  <a:cxn ang="0">
                    <a:pos x="114" y="185"/>
                  </a:cxn>
                  <a:cxn ang="0">
                    <a:pos x="114" y="186"/>
                  </a:cxn>
                  <a:cxn ang="0">
                    <a:pos x="114" y="189"/>
                  </a:cxn>
                  <a:cxn ang="0">
                    <a:pos x="114" y="191"/>
                  </a:cxn>
                  <a:cxn ang="0">
                    <a:pos x="114" y="192"/>
                  </a:cxn>
                  <a:cxn ang="0">
                    <a:pos x="0" y="6"/>
                  </a:cxn>
                  <a:cxn ang="0">
                    <a:pos x="1" y="5"/>
                  </a:cxn>
                  <a:cxn ang="0">
                    <a:pos x="2" y="7"/>
                  </a:cxn>
                  <a:cxn ang="0">
                    <a:pos x="4" y="7"/>
                  </a:cxn>
                  <a:cxn ang="0">
                    <a:pos x="6" y="7"/>
                  </a:cxn>
                  <a:cxn ang="0">
                    <a:pos x="10" y="6"/>
                  </a:cxn>
                  <a:cxn ang="0">
                    <a:pos x="10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3" h="192">
                    <a:moveTo>
                      <a:pt x="10" y="0"/>
                    </a:moveTo>
                    <a:lnTo>
                      <a:pt x="123" y="184"/>
                    </a:lnTo>
                    <a:lnTo>
                      <a:pt x="121" y="183"/>
                    </a:lnTo>
                    <a:lnTo>
                      <a:pt x="116" y="183"/>
                    </a:lnTo>
                    <a:lnTo>
                      <a:pt x="114" y="185"/>
                    </a:lnTo>
                    <a:lnTo>
                      <a:pt x="114" y="186"/>
                    </a:lnTo>
                    <a:lnTo>
                      <a:pt x="114" y="189"/>
                    </a:lnTo>
                    <a:lnTo>
                      <a:pt x="114" y="191"/>
                    </a:lnTo>
                    <a:lnTo>
                      <a:pt x="114" y="192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10" y="6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29"/>
              <p:cNvSpPr>
                <a:spLocks/>
              </p:cNvSpPr>
              <p:nvPr/>
            </p:nvSpPr>
            <p:spPr bwMode="auto">
              <a:xfrm>
                <a:off x="6370638" y="3151188"/>
                <a:ext cx="268288" cy="4206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69" y="259"/>
                  </a:cxn>
                  <a:cxn ang="0">
                    <a:pos x="169" y="259"/>
                  </a:cxn>
                  <a:cxn ang="0">
                    <a:pos x="165" y="258"/>
                  </a:cxn>
                  <a:cxn ang="0">
                    <a:pos x="163" y="258"/>
                  </a:cxn>
                  <a:cxn ang="0">
                    <a:pos x="161" y="259"/>
                  </a:cxn>
                  <a:cxn ang="0">
                    <a:pos x="161" y="259"/>
                  </a:cxn>
                  <a:cxn ang="0">
                    <a:pos x="160" y="261"/>
                  </a:cxn>
                  <a:cxn ang="0">
                    <a:pos x="160" y="265"/>
                  </a:cxn>
                  <a:cxn ang="0">
                    <a:pos x="0" y="5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10" y="0"/>
                  </a:cxn>
                </a:cxnLst>
                <a:rect l="0" t="0" r="r" b="b"/>
                <a:pathLst>
                  <a:path w="169" h="265">
                    <a:moveTo>
                      <a:pt x="10" y="0"/>
                    </a:moveTo>
                    <a:lnTo>
                      <a:pt x="169" y="259"/>
                    </a:lnTo>
                    <a:lnTo>
                      <a:pt x="169" y="259"/>
                    </a:lnTo>
                    <a:lnTo>
                      <a:pt x="165" y="258"/>
                    </a:lnTo>
                    <a:lnTo>
                      <a:pt x="163" y="258"/>
                    </a:lnTo>
                    <a:lnTo>
                      <a:pt x="161" y="259"/>
                    </a:lnTo>
                    <a:lnTo>
                      <a:pt x="161" y="259"/>
                    </a:lnTo>
                    <a:lnTo>
                      <a:pt x="160" y="261"/>
                    </a:lnTo>
                    <a:lnTo>
                      <a:pt x="160" y="265"/>
                    </a:lnTo>
                    <a:lnTo>
                      <a:pt x="0" y="5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30"/>
              <p:cNvSpPr>
                <a:spLocks/>
              </p:cNvSpPr>
              <p:nvPr/>
            </p:nvSpPr>
            <p:spPr bwMode="auto">
              <a:xfrm>
                <a:off x="6321426" y="3176588"/>
                <a:ext cx="273050" cy="42862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0" y="0"/>
                  </a:cxn>
                  <a:cxn ang="0">
                    <a:pos x="172" y="264"/>
                  </a:cxn>
                  <a:cxn ang="0">
                    <a:pos x="171" y="264"/>
                  </a:cxn>
                  <a:cxn ang="0">
                    <a:pos x="169" y="263"/>
                  </a:cxn>
                  <a:cxn ang="0">
                    <a:pos x="168" y="262"/>
                  </a:cxn>
                  <a:cxn ang="0">
                    <a:pos x="167" y="262"/>
                  </a:cxn>
                  <a:cxn ang="0">
                    <a:pos x="163" y="264"/>
                  </a:cxn>
                  <a:cxn ang="0">
                    <a:pos x="162" y="266"/>
                  </a:cxn>
                  <a:cxn ang="0">
                    <a:pos x="162" y="268"/>
                  </a:cxn>
                  <a:cxn ang="0">
                    <a:pos x="163" y="270"/>
                  </a:cxn>
                  <a:cxn ang="0">
                    <a:pos x="0" y="5"/>
                  </a:cxn>
                  <a:cxn ang="0">
                    <a:pos x="4" y="7"/>
                  </a:cxn>
                  <a:cxn ang="0">
                    <a:pos x="6" y="7"/>
                  </a:cxn>
                  <a:cxn ang="0">
                    <a:pos x="7" y="6"/>
                  </a:cxn>
                  <a:cxn ang="0">
                    <a:pos x="8" y="5"/>
                  </a:cxn>
                  <a:cxn ang="0">
                    <a:pos x="9" y="3"/>
                  </a:cxn>
                  <a:cxn ang="0">
                    <a:pos x="9" y="0"/>
                  </a:cxn>
                </a:cxnLst>
                <a:rect l="0" t="0" r="r" b="b"/>
                <a:pathLst>
                  <a:path w="172" h="270">
                    <a:moveTo>
                      <a:pt x="9" y="0"/>
                    </a:moveTo>
                    <a:lnTo>
                      <a:pt x="10" y="0"/>
                    </a:lnTo>
                    <a:lnTo>
                      <a:pt x="172" y="264"/>
                    </a:lnTo>
                    <a:lnTo>
                      <a:pt x="171" y="264"/>
                    </a:lnTo>
                    <a:lnTo>
                      <a:pt x="169" y="263"/>
                    </a:lnTo>
                    <a:lnTo>
                      <a:pt x="168" y="262"/>
                    </a:lnTo>
                    <a:lnTo>
                      <a:pt x="167" y="262"/>
                    </a:lnTo>
                    <a:lnTo>
                      <a:pt x="163" y="264"/>
                    </a:lnTo>
                    <a:lnTo>
                      <a:pt x="162" y="266"/>
                    </a:lnTo>
                    <a:lnTo>
                      <a:pt x="162" y="268"/>
                    </a:lnTo>
                    <a:lnTo>
                      <a:pt x="163" y="270"/>
                    </a:lnTo>
                    <a:lnTo>
                      <a:pt x="0" y="5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5"/>
                    </a:lnTo>
                    <a:lnTo>
                      <a:pt x="9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31"/>
              <p:cNvSpPr>
                <a:spLocks/>
              </p:cNvSpPr>
              <p:nvPr/>
            </p:nvSpPr>
            <p:spPr bwMode="auto">
              <a:xfrm>
                <a:off x="3997326" y="3262313"/>
                <a:ext cx="2301875" cy="1660525"/>
              </a:xfrm>
              <a:custGeom>
                <a:avLst/>
                <a:gdLst/>
                <a:ahLst/>
                <a:cxnLst>
                  <a:cxn ang="0">
                    <a:pos x="1409" y="0"/>
                  </a:cxn>
                  <a:cxn ang="0">
                    <a:pos x="1450" y="67"/>
                  </a:cxn>
                  <a:cxn ang="0">
                    <a:pos x="1393" y="99"/>
                  </a:cxn>
                  <a:cxn ang="0">
                    <a:pos x="1334" y="133"/>
                  </a:cxn>
                  <a:cxn ang="0">
                    <a:pos x="1272" y="169"/>
                  </a:cxn>
                  <a:cxn ang="0">
                    <a:pos x="1207" y="207"/>
                  </a:cxn>
                  <a:cxn ang="0">
                    <a:pos x="1140" y="249"/>
                  </a:cxn>
                  <a:cxn ang="0">
                    <a:pos x="1071" y="293"/>
                  </a:cxn>
                  <a:cxn ang="0">
                    <a:pos x="998" y="339"/>
                  </a:cxn>
                  <a:cxn ang="0">
                    <a:pos x="922" y="388"/>
                  </a:cxn>
                  <a:cxn ang="0">
                    <a:pos x="844" y="440"/>
                  </a:cxn>
                  <a:cxn ang="0">
                    <a:pos x="763" y="495"/>
                  </a:cxn>
                  <a:cxn ang="0">
                    <a:pos x="679" y="553"/>
                  </a:cxn>
                  <a:cxn ang="0">
                    <a:pos x="593" y="613"/>
                  </a:cxn>
                  <a:cxn ang="0">
                    <a:pos x="503" y="677"/>
                  </a:cxn>
                  <a:cxn ang="0">
                    <a:pos x="411" y="744"/>
                  </a:cxn>
                  <a:cxn ang="0">
                    <a:pos x="315" y="814"/>
                  </a:cxn>
                  <a:cxn ang="0">
                    <a:pos x="217" y="888"/>
                  </a:cxn>
                  <a:cxn ang="0">
                    <a:pos x="116" y="965"/>
                  </a:cxn>
                  <a:cxn ang="0">
                    <a:pos x="11" y="1046"/>
                  </a:cxn>
                  <a:cxn ang="0">
                    <a:pos x="8" y="1043"/>
                  </a:cxn>
                  <a:cxn ang="0">
                    <a:pos x="7" y="1041"/>
                  </a:cxn>
                  <a:cxn ang="0">
                    <a:pos x="2" y="1028"/>
                  </a:cxn>
                  <a:cxn ang="0">
                    <a:pos x="0" y="1013"/>
                  </a:cxn>
                  <a:cxn ang="0">
                    <a:pos x="2" y="997"/>
                  </a:cxn>
                  <a:cxn ang="0">
                    <a:pos x="7" y="980"/>
                  </a:cxn>
                  <a:cxn ang="0">
                    <a:pos x="15" y="964"/>
                  </a:cxn>
                  <a:cxn ang="0">
                    <a:pos x="28" y="948"/>
                  </a:cxn>
                  <a:cxn ang="0">
                    <a:pos x="42" y="934"/>
                  </a:cxn>
                  <a:cxn ang="0">
                    <a:pos x="208" y="811"/>
                  </a:cxn>
                  <a:cxn ang="0">
                    <a:pos x="376" y="689"/>
                  </a:cxn>
                  <a:cxn ang="0">
                    <a:pos x="544" y="568"/>
                  </a:cxn>
                  <a:cxn ang="0">
                    <a:pos x="714" y="449"/>
                  </a:cxn>
                  <a:cxn ang="0">
                    <a:pos x="886" y="333"/>
                  </a:cxn>
                  <a:cxn ang="0">
                    <a:pos x="1058" y="219"/>
                  </a:cxn>
                  <a:cxn ang="0">
                    <a:pos x="1233" y="108"/>
                  </a:cxn>
                  <a:cxn ang="0">
                    <a:pos x="1409" y="0"/>
                  </a:cxn>
                </a:cxnLst>
                <a:rect l="0" t="0" r="r" b="b"/>
                <a:pathLst>
                  <a:path w="1450" h="1046">
                    <a:moveTo>
                      <a:pt x="1409" y="0"/>
                    </a:moveTo>
                    <a:lnTo>
                      <a:pt x="1450" y="67"/>
                    </a:lnTo>
                    <a:lnTo>
                      <a:pt x="1393" y="99"/>
                    </a:lnTo>
                    <a:lnTo>
                      <a:pt x="1334" y="133"/>
                    </a:lnTo>
                    <a:lnTo>
                      <a:pt x="1272" y="169"/>
                    </a:lnTo>
                    <a:lnTo>
                      <a:pt x="1207" y="207"/>
                    </a:lnTo>
                    <a:lnTo>
                      <a:pt x="1140" y="249"/>
                    </a:lnTo>
                    <a:lnTo>
                      <a:pt x="1071" y="293"/>
                    </a:lnTo>
                    <a:lnTo>
                      <a:pt x="998" y="339"/>
                    </a:lnTo>
                    <a:lnTo>
                      <a:pt x="922" y="388"/>
                    </a:lnTo>
                    <a:lnTo>
                      <a:pt x="844" y="440"/>
                    </a:lnTo>
                    <a:lnTo>
                      <a:pt x="763" y="495"/>
                    </a:lnTo>
                    <a:lnTo>
                      <a:pt x="679" y="553"/>
                    </a:lnTo>
                    <a:lnTo>
                      <a:pt x="593" y="613"/>
                    </a:lnTo>
                    <a:lnTo>
                      <a:pt x="503" y="677"/>
                    </a:lnTo>
                    <a:lnTo>
                      <a:pt x="411" y="744"/>
                    </a:lnTo>
                    <a:lnTo>
                      <a:pt x="315" y="814"/>
                    </a:lnTo>
                    <a:lnTo>
                      <a:pt x="217" y="888"/>
                    </a:lnTo>
                    <a:lnTo>
                      <a:pt x="116" y="965"/>
                    </a:lnTo>
                    <a:lnTo>
                      <a:pt x="11" y="1046"/>
                    </a:lnTo>
                    <a:lnTo>
                      <a:pt x="8" y="1043"/>
                    </a:lnTo>
                    <a:lnTo>
                      <a:pt x="7" y="1041"/>
                    </a:lnTo>
                    <a:lnTo>
                      <a:pt x="2" y="1028"/>
                    </a:lnTo>
                    <a:lnTo>
                      <a:pt x="0" y="1013"/>
                    </a:lnTo>
                    <a:lnTo>
                      <a:pt x="2" y="997"/>
                    </a:lnTo>
                    <a:lnTo>
                      <a:pt x="7" y="980"/>
                    </a:lnTo>
                    <a:lnTo>
                      <a:pt x="15" y="964"/>
                    </a:lnTo>
                    <a:lnTo>
                      <a:pt x="28" y="948"/>
                    </a:lnTo>
                    <a:lnTo>
                      <a:pt x="42" y="934"/>
                    </a:lnTo>
                    <a:lnTo>
                      <a:pt x="208" y="811"/>
                    </a:lnTo>
                    <a:lnTo>
                      <a:pt x="376" y="689"/>
                    </a:lnTo>
                    <a:lnTo>
                      <a:pt x="544" y="568"/>
                    </a:lnTo>
                    <a:lnTo>
                      <a:pt x="714" y="449"/>
                    </a:lnTo>
                    <a:lnTo>
                      <a:pt x="886" y="333"/>
                    </a:lnTo>
                    <a:lnTo>
                      <a:pt x="1058" y="219"/>
                    </a:lnTo>
                    <a:lnTo>
                      <a:pt x="1233" y="108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rgbClr val="B136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32"/>
              <p:cNvSpPr>
                <a:spLocks/>
              </p:cNvSpPr>
              <p:nvPr/>
            </p:nvSpPr>
            <p:spPr bwMode="auto">
              <a:xfrm>
                <a:off x="6196013" y="3236913"/>
                <a:ext cx="104775" cy="152400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6" y="82"/>
                  </a:cxn>
                  <a:cxn ang="0">
                    <a:pos x="41" y="96"/>
                  </a:cxn>
                  <a:cxn ang="0">
                    <a:pos x="0" y="28"/>
                  </a:cxn>
                  <a:cxn ang="0">
                    <a:pos x="15" y="0"/>
                  </a:cxn>
                </a:cxnLst>
                <a:rect l="0" t="0" r="r" b="b"/>
                <a:pathLst>
                  <a:path w="66" h="96">
                    <a:moveTo>
                      <a:pt x="15" y="0"/>
                    </a:moveTo>
                    <a:lnTo>
                      <a:pt x="66" y="82"/>
                    </a:lnTo>
                    <a:lnTo>
                      <a:pt x="41" y="96"/>
                    </a:lnTo>
                    <a:lnTo>
                      <a:pt x="0" y="28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7B94B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33"/>
              <p:cNvSpPr>
                <a:spLocks/>
              </p:cNvSpPr>
              <p:nvPr/>
            </p:nvSpPr>
            <p:spPr bwMode="auto">
              <a:xfrm>
                <a:off x="6813551" y="582613"/>
                <a:ext cx="696913" cy="1108075"/>
              </a:xfrm>
              <a:custGeom>
                <a:avLst/>
                <a:gdLst/>
                <a:ahLst/>
                <a:cxnLst>
                  <a:cxn ang="0">
                    <a:pos x="426" y="0"/>
                  </a:cxn>
                  <a:cxn ang="0">
                    <a:pos x="434" y="63"/>
                  </a:cxn>
                  <a:cxn ang="0">
                    <a:pos x="438" y="123"/>
                  </a:cxn>
                  <a:cxn ang="0">
                    <a:pos x="439" y="181"/>
                  </a:cxn>
                  <a:cxn ang="0">
                    <a:pos x="436" y="237"/>
                  </a:cxn>
                  <a:cxn ang="0">
                    <a:pos x="429" y="291"/>
                  </a:cxn>
                  <a:cxn ang="0">
                    <a:pos x="419" y="342"/>
                  </a:cxn>
                  <a:cxn ang="0">
                    <a:pos x="403" y="392"/>
                  </a:cxn>
                  <a:cxn ang="0">
                    <a:pos x="384" y="442"/>
                  </a:cxn>
                  <a:cxn ang="0">
                    <a:pos x="361" y="490"/>
                  </a:cxn>
                  <a:cxn ang="0">
                    <a:pos x="332" y="538"/>
                  </a:cxn>
                  <a:cxn ang="0">
                    <a:pos x="314" y="565"/>
                  </a:cxn>
                  <a:cxn ang="0">
                    <a:pos x="294" y="589"/>
                  </a:cxn>
                  <a:cxn ang="0">
                    <a:pos x="272" y="611"/>
                  </a:cxn>
                  <a:cxn ang="0">
                    <a:pos x="248" y="631"/>
                  </a:cxn>
                  <a:cxn ang="0">
                    <a:pos x="224" y="649"/>
                  </a:cxn>
                  <a:cxn ang="0">
                    <a:pos x="199" y="665"/>
                  </a:cxn>
                  <a:cxn ang="0">
                    <a:pos x="174" y="678"/>
                  </a:cxn>
                  <a:cxn ang="0">
                    <a:pos x="149" y="688"/>
                  </a:cxn>
                  <a:cxn ang="0">
                    <a:pos x="125" y="695"/>
                  </a:cxn>
                  <a:cxn ang="0">
                    <a:pos x="103" y="698"/>
                  </a:cxn>
                  <a:cxn ang="0">
                    <a:pos x="81" y="698"/>
                  </a:cxn>
                  <a:cxn ang="0">
                    <a:pos x="61" y="696"/>
                  </a:cxn>
                  <a:cxn ang="0">
                    <a:pos x="44" y="688"/>
                  </a:cxn>
                  <a:cxn ang="0">
                    <a:pos x="30" y="678"/>
                  </a:cxn>
                  <a:cxn ang="0">
                    <a:pos x="18" y="663"/>
                  </a:cxn>
                  <a:cxn ang="0">
                    <a:pos x="10" y="647"/>
                  </a:cxn>
                  <a:cxn ang="0">
                    <a:pos x="3" y="626"/>
                  </a:cxn>
                  <a:cxn ang="0">
                    <a:pos x="0" y="604"/>
                  </a:cxn>
                  <a:cxn ang="0">
                    <a:pos x="0" y="579"/>
                  </a:cxn>
                  <a:cxn ang="0">
                    <a:pos x="2" y="552"/>
                  </a:cxn>
                  <a:cxn ang="0">
                    <a:pos x="7" y="525"/>
                  </a:cxn>
                  <a:cxn ang="0">
                    <a:pos x="14" y="495"/>
                  </a:cxn>
                  <a:cxn ang="0">
                    <a:pos x="24" y="465"/>
                  </a:cxn>
                  <a:cxn ang="0">
                    <a:pos x="37" y="435"/>
                  </a:cxn>
                  <a:cxn ang="0">
                    <a:pos x="52" y="404"/>
                  </a:cxn>
                  <a:cxn ang="0">
                    <a:pos x="74" y="367"/>
                  </a:cxn>
                  <a:cxn ang="0">
                    <a:pos x="98" y="334"/>
                  </a:cxn>
                  <a:cxn ang="0">
                    <a:pos x="122" y="306"/>
                  </a:cxn>
                  <a:cxn ang="0">
                    <a:pos x="146" y="281"/>
                  </a:cxn>
                  <a:cxn ang="0">
                    <a:pos x="170" y="258"/>
                  </a:cxn>
                  <a:cxn ang="0">
                    <a:pos x="195" y="238"/>
                  </a:cxn>
                  <a:cxn ang="0">
                    <a:pos x="219" y="219"/>
                  </a:cxn>
                  <a:cxn ang="0">
                    <a:pos x="244" y="202"/>
                  </a:cxn>
                  <a:cxn ang="0">
                    <a:pos x="268" y="185"/>
                  </a:cxn>
                  <a:cxn ang="0">
                    <a:pos x="291" y="168"/>
                  </a:cxn>
                  <a:cxn ang="0">
                    <a:pos x="314" y="150"/>
                  </a:cxn>
                  <a:cxn ang="0">
                    <a:pos x="336" y="131"/>
                  </a:cxn>
                  <a:cxn ang="0">
                    <a:pos x="356" y="111"/>
                  </a:cxn>
                  <a:cxn ang="0">
                    <a:pos x="376" y="89"/>
                  </a:cxn>
                  <a:cxn ang="0">
                    <a:pos x="395" y="63"/>
                  </a:cxn>
                  <a:cxn ang="0">
                    <a:pos x="411" y="33"/>
                  </a:cxn>
                  <a:cxn ang="0">
                    <a:pos x="426" y="0"/>
                  </a:cxn>
                </a:cxnLst>
                <a:rect l="0" t="0" r="r" b="b"/>
                <a:pathLst>
                  <a:path w="439" h="698">
                    <a:moveTo>
                      <a:pt x="426" y="0"/>
                    </a:moveTo>
                    <a:lnTo>
                      <a:pt x="434" y="63"/>
                    </a:lnTo>
                    <a:lnTo>
                      <a:pt x="438" y="123"/>
                    </a:lnTo>
                    <a:lnTo>
                      <a:pt x="439" y="181"/>
                    </a:lnTo>
                    <a:lnTo>
                      <a:pt x="436" y="237"/>
                    </a:lnTo>
                    <a:lnTo>
                      <a:pt x="429" y="291"/>
                    </a:lnTo>
                    <a:lnTo>
                      <a:pt x="419" y="342"/>
                    </a:lnTo>
                    <a:lnTo>
                      <a:pt x="403" y="392"/>
                    </a:lnTo>
                    <a:lnTo>
                      <a:pt x="384" y="442"/>
                    </a:lnTo>
                    <a:lnTo>
                      <a:pt x="361" y="490"/>
                    </a:lnTo>
                    <a:lnTo>
                      <a:pt x="332" y="538"/>
                    </a:lnTo>
                    <a:lnTo>
                      <a:pt x="314" y="565"/>
                    </a:lnTo>
                    <a:lnTo>
                      <a:pt x="294" y="589"/>
                    </a:lnTo>
                    <a:lnTo>
                      <a:pt x="272" y="611"/>
                    </a:lnTo>
                    <a:lnTo>
                      <a:pt x="248" y="631"/>
                    </a:lnTo>
                    <a:lnTo>
                      <a:pt x="224" y="649"/>
                    </a:lnTo>
                    <a:lnTo>
                      <a:pt x="199" y="665"/>
                    </a:lnTo>
                    <a:lnTo>
                      <a:pt x="174" y="678"/>
                    </a:lnTo>
                    <a:lnTo>
                      <a:pt x="149" y="688"/>
                    </a:lnTo>
                    <a:lnTo>
                      <a:pt x="125" y="695"/>
                    </a:lnTo>
                    <a:lnTo>
                      <a:pt x="103" y="698"/>
                    </a:lnTo>
                    <a:lnTo>
                      <a:pt x="81" y="698"/>
                    </a:lnTo>
                    <a:lnTo>
                      <a:pt x="61" y="696"/>
                    </a:lnTo>
                    <a:lnTo>
                      <a:pt x="44" y="688"/>
                    </a:lnTo>
                    <a:lnTo>
                      <a:pt x="30" y="678"/>
                    </a:lnTo>
                    <a:lnTo>
                      <a:pt x="18" y="663"/>
                    </a:lnTo>
                    <a:lnTo>
                      <a:pt x="10" y="647"/>
                    </a:lnTo>
                    <a:lnTo>
                      <a:pt x="3" y="626"/>
                    </a:lnTo>
                    <a:lnTo>
                      <a:pt x="0" y="604"/>
                    </a:lnTo>
                    <a:lnTo>
                      <a:pt x="0" y="579"/>
                    </a:lnTo>
                    <a:lnTo>
                      <a:pt x="2" y="552"/>
                    </a:lnTo>
                    <a:lnTo>
                      <a:pt x="7" y="525"/>
                    </a:lnTo>
                    <a:lnTo>
                      <a:pt x="14" y="495"/>
                    </a:lnTo>
                    <a:lnTo>
                      <a:pt x="24" y="465"/>
                    </a:lnTo>
                    <a:lnTo>
                      <a:pt x="37" y="435"/>
                    </a:lnTo>
                    <a:lnTo>
                      <a:pt x="52" y="404"/>
                    </a:lnTo>
                    <a:lnTo>
                      <a:pt x="74" y="367"/>
                    </a:lnTo>
                    <a:lnTo>
                      <a:pt x="98" y="334"/>
                    </a:lnTo>
                    <a:lnTo>
                      <a:pt x="122" y="306"/>
                    </a:lnTo>
                    <a:lnTo>
                      <a:pt x="146" y="281"/>
                    </a:lnTo>
                    <a:lnTo>
                      <a:pt x="170" y="258"/>
                    </a:lnTo>
                    <a:lnTo>
                      <a:pt x="195" y="238"/>
                    </a:lnTo>
                    <a:lnTo>
                      <a:pt x="219" y="219"/>
                    </a:lnTo>
                    <a:lnTo>
                      <a:pt x="244" y="202"/>
                    </a:lnTo>
                    <a:lnTo>
                      <a:pt x="268" y="185"/>
                    </a:lnTo>
                    <a:lnTo>
                      <a:pt x="291" y="168"/>
                    </a:lnTo>
                    <a:lnTo>
                      <a:pt x="314" y="150"/>
                    </a:lnTo>
                    <a:lnTo>
                      <a:pt x="336" y="131"/>
                    </a:lnTo>
                    <a:lnTo>
                      <a:pt x="356" y="111"/>
                    </a:lnTo>
                    <a:lnTo>
                      <a:pt x="376" y="89"/>
                    </a:lnTo>
                    <a:lnTo>
                      <a:pt x="395" y="63"/>
                    </a:lnTo>
                    <a:lnTo>
                      <a:pt x="411" y="33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4B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34"/>
              <p:cNvSpPr>
                <a:spLocks/>
              </p:cNvSpPr>
              <p:nvPr/>
            </p:nvSpPr>
            <p:spPr bwMode="auto">
              <a:xfrm>
                <a:off x="6854826" y="673101"/>
                <a:ext cx="622300" cy="973138"/>
              </a:xfrm>
              <a:custGeom>
                <a:avLst/>
                <a:gdLst/>
                <a:ahLst/>
                <a:cxnLst>
                  <a:cxn ang="0">
                    <a:pos x="379" y="0"/>
                  </a:cxn>
                  <a:cxn ang="0">
                    <a:pos x="387" y="51"/>
                  </a:cxn>
                  <a:cxn ang="0">
                    <a:pos x="391" y="99"/>
                  </a:cxn>
                  <a:cxn ang="0">
                    <a:pos x="392" y="145"/>
                  </a:cxn>
                  <a:cxn ang="0">
                    <a:pos x="389" y="187"/>
                  </a:cxn>
                  <a:cxn ang="0">
                    <a:pos x="383" y="228"/>
                  </a:cxn>
                  <a:cxn ang="0">
                    <a:pos x="374" y="267"/>
                  </a:cxn>
                  <a:cxn ang="0">
                    <a:pos x="362" y="304"/>
                  </a:cxn>
                  <a:cxn ang="0">
                    <a:pos x="349" y="339"/>
                  </a:cxn>
                  <a:cxn ang="0">
                    <a:pos x="333" y="372"/>
                  </a:cxn>
                  <a:cxn ang="0">
                    <a:pos x="315" y="404"/>
                  </a:cxn>
                  <a:cxn ang="0">
                    <a:pos x="296" y="434"/>
                  </a:cxn>
                  <a:cxn ang="0">
                    <a:pos x="275" y="463"/>
                  </a:cxn>
                  <a:cxn ang="0">
                    <a:pos x="256" y="488"/>
                  </a:cxn>
                  <a:cxn ang="0">
                    <a:pos x="235" y="510"/>
                  </a:cxn>
                  <a:cxn ang="0">
                    <a:pos x="213" y="532"/>
                  </a:cxn>
                  <a:cxn ang="0">
                    <a:pos x="191" y="551"/>
                  </a:cxn>
                  <a:cxn ang="0">
                    <a:pos x="168" y="569"/>
                  </a:cxn>
                  <a:cxn ang="0">
                    <a:pos x="146" y="583"/>
                  </a:cxn>
                  <a:cxn ang="0">
                    <a:pos x="125" y="596"/>
                  </a:cxn>
                  <a:cxn ang="0">
                    <a:pos x="104" y="605"/>
                  </a:cxn>
                  <a:cxn ang="0">
                    <a:pos x="84" y="611"/>
                  </a:cxn>
                  <a:cxn ang="0">
                    <a:pos x="66" y="613"/>
                  </a:cxn>
                  <a:cxn ang="0">
                    <a:pos x="49" y="612"/>
                  </a:cxn>
                  <a:cxn ang="0">
                    <a:pos x="35" y="606"/>
                  </a:cxn>
                  <a:cxn ang="0">
                    <a:pos x="23" y="597"/>
                  </a:cxn>
                  <a:cxn ang="0">
                    <a:pos x="13" y="582"/>
                  </a:cxn>
                  <a:cxn ang="0">
                    <a:pos x="6" y="566"/>
                  </a:cxn>
                  <a:cxn ang="0">
                    <a:pos x="2" y="546"/>
                  </a:cxn>
                  <a:cxn ang="0">
                    <a:pos x="0" y="523"/>
                  </a:cxn>
                  <a:cxn ang="0">
                    <a:pos x="2" y="499"/>
                  </a:cxn>
                  <a:cxn ang="0">
                    <a:pos x="7" y="472"/>
                  </a:cxn>
                  <a:cxn ang="0">
                    <a:pos x="14" y="444"/>
                  </a:cxn>
                  <a:cxn ang="0">
                    <a:pos x="24" y="415"/>
                  </a:cxn>
                  <a:cxn ang="0">
                    <a:pos x="36" y="386"/>
                  </a:cxn>
                  <a:cxn ang="0">
                    <a:pos x="51" y="356"/>
                  </a:cxn>
                  <a:cxn ang="0">
                    <a:pos x="72" y="320"/>
                  </a:cxn>
                  <a:cxn ang="0">
                    <a:pos x="95" y="289"/>
                  </a:cxn>
                  <a:cxn ang="0">
                    <a:pos x="117" y="263"/>
                  </a:cxn>
                  <a:cxn ang="0">
                    <a:pos x="140" y="240"/>
                  </a:cxn>
                  <a:cxn ang="0">
                    <a:pos x="162" y="219"/>
                  </a:cxn>
                  <a:cxn ang="0">
                    <a:pos x="185" y="202"/>
                  </a:cxn>
                  <a:cxn ang="0">
                    <a:pos x="230" y="169"/>
                  </a:cxn>
                  <a:cxn ang="0">
                    <a:pos x="252" y="154"/>
                  </a:cxn>
                  <a:cxn ang="0">
                    <a:pos x="273" y="139"/>
                  </a:cxn>
                  <a:cxn ang="0">
                    <a:pos x="294" y="122"/>
                  </a:cxn>
                  <a:cxn ang="0">
                    <a:pos x="313" y="104"/>
                  </a:cxn>
                  <a:cxn ang="0">
                    <a:pos x="331" y="83"/>
                  </a:cxn>
                  <a:cxn ang="0">
                    <a:pos x="349" y="59"/>
                  </a:cxn>
                  <a:cxn ang="0">
                    <a:pos x="365" y="32"/>
                  </a:cxn>
                  <a:cxn ang="0">
                    <a:pos x="379" y="0"/>
                  </a:cxn>
                </a:cxnLst>
                <a:rect l="0" t="0" r="r" b="b"/>
                <a:pathLst>
                  <a:path w="392" h="613">
                    <a:moveTo>
                      <a:pt x="379" y="0"/>
                    </a:moveTo>
                    <a:lnTo>
                      <a:pt x="387" y="51"/>
                    </a:lnTo>
                    <a:lnTo>
                      <a:pt x="391" y="99"/>
                    </a:lnTo>
                    <a:lnTo>
                      <a:pt x="392" y="145"/>
                    </a:lnTo>
                    <a:lnTo>
                      <a:pt x="389" y="187"/>
                    </a:lnTo>
                    <a:lnTo>
                      <a:pt x="383" y="228"/>
                    </a:lnTo>
                    <a:lnTo>
                      <a:pt x="374" y="267"/>
                    </a:lnTo>
                    <a:lnTo>
                      <a:pt x="362" y="304"/>
                    </a:lnTo>
                    <a:lnTo>
                      <a:pt x="349" y="339"/>
                    </a:lnTo>
                    <a:lnTo>
                      <a:pt x="333" y="372"/>
                    </a:lnTo>
                    <a:lnTo>
                      <a:pt x="315" y="404"/>
                    </a:lnTo>
                    <a:lnTo>
                      <a:pt x="296" y="434"/>
                    </a:lnTo>
                    <a:lnTo>
                      <a:pt x="275" y="463"/>
                    </a:lnTo>
                    <a:lnTo>
                      <a:pt x="256" y="488"/>
                    </a:lnTo>
                    <a:lnTo>
                      <a:pt x="235" y="510"/>
                    </a:lnTo>
                    <a:lnTo>
                      <a:pt x="213" y="532"/>
                    </a:lnTo>
                    <a:lnTo>
                      <a:pt x="191" y="551"/>
                    </a:lnTo>
                    <a:lnTo>
                      <a:pt x="168" y="569"/>
                    </a:lnTo>
                    <a:lnTo>
                      <a:pt x="146" y="583"/>
                    </a:lnTo>
                    <a:lnTo>
                      <a:pt x="125" y="596"/>
                    </a:lnTo>
                    <a:lnTo>
                      <a:pt x="104" y="605"/>
                    </a:lnTo>
                    <a:lnTo>
                      <a:pt x="84" y="611"/>
                    </a:lnTo>
                    <a:lnTo>
                      <a:pt x="66" y="613"/>
                    </a:lnTo>
                    <a:lnTo>
                      <a:pt x="49" y="612"/>
                    </a:lnTo>
                    <a:lnTo>
                      <a:pt x="35" y="606"/>
                    </a:lnTo>
                    <a:lnTo>
                      <a:pt x="23" y="597"/>
                    </a:lnTo>
                    <a:lnTo>
                      <a:pt x="13" y="582"/>
                    </a:lnTo>
                    <a:lnTo>
                      <a:pt x="6" y="566"/>
                    </a:lnTo>
                    <a:lnTo>
                      <a:pt x="2" y="546"/>
                    </a:lnTo>
                    <a:lnTo>
                      <a:pt x="0" y="523"/>
                    </a:lnTo>
                    <a:lnTo>
                      <a:pt x="2" y="499"/>
                    </a:lnTo>
                    <a:lnTo>
                      <a:pt x="7" y="472"/>
                    </a:lnTo>
                    <a:lnTo>
                      <a:pt x="14" y="444"/>
                    </a:lnTo>
                    <a:lnTo>
                      <a:pt x="24" y="415"/>
                    </a:lnTo>
                    <a:lnTo>
                      <a:pt x="36" y="386"/>
                    </a:lnTo>
                    <a:lnTo>
                      <a:pt x="51" y="356"/>
                    </a:lnTo>
                    <a:lnTo>
                      <a:pt x="72" y="320"/>
                    </a:lnTo>
                    <a:lnTo>
                      <a:pt x="95" y="289"/>
                    </a:lnTo>
                    <a:lnTo>
                      <a:pt x="117" y="263"/>
                    </a:lnTo>
                    <a:lnTo>
                      <a:pt x="140" y="240"/>
                    </a:lnTo>
                    <a:lnTo>
                      <a:pt x="162" y="219"/>
                    </a:lnTo>
                    <a:lnTo>
                      <a:pt x="185" y="202"/>
                    </a:lnTo>
                    <a:lnTo>
                      <a:pt x="230" y="169"/>
                    </a:lnTo>
                    <a:lnTo>
                      <a:pt x="252" y="154"/>
                    </a:lnTo>
                    <a:lnTo>
                      <a:pt x="273" y="139"/>
                    </a:lnTo>
                    <a:lnTo>
                      <a:pt x="294" y="122"/>
                    </a:lnTo>
                    <a:lnTo>
                      <a:pt x="313" y="104"/>
                    </a:lnTo>
                    <a:lnTo>
                      <a:pt x="331" y="83"/>
                    </a:lnTo>
                    <a:lnTo>
                      <a:pt x="349" y="59"/>
                    </a:lnTo>
                    <a:lnTo>
                      <a:pt x="365" y="32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981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35"/>
              <p:cNvSpPr>
                <a:spLocks/>
              </p:cNvSpPr>
              <p:nvPr/>
            </p:nvSpPr>
            <p:spPr bwMode="auto">
              <a:xfrm>
                <a:off x="7064376" y="773113"/>
                <a:ext cx="382588" cy="622300"/>
              </a:xfrm>
              <a:custGeom>
                <a:avLst/>
                <a:gdLst/>
                <a:ahLst/>
                <a:cxnLst>
                  <a:cxn ang="0">
                    <a:pos x="234" y="0"/>
                  </a:cxn>
                  <a:cxn ang="0">
                    <a:pos x="240" y="39"/>
                  </a:cxn>
                  <a:cxn ang="0">
                    <a:pos x="241" y="79"/>
                  </a:cxn>
                  <a:cxn ang="0">
                    <a:pos x="238" y="120"/>
                  </a:cxn>
                  <a:cxn ang="0">
                    <a:pos x="232" y="160"/>
                  </a:cxn>
                  <a:cxn ang="0">
                    <a:pos x="223" y="199"/>
                  </a:cxn>
                  <a:cxn ang="0">
                    <a:pos x="212" y="236"/>
                  </a:cxn>
                  <a:cxn ang="0">
                    <a:pos x="197" y="270"/>
                  </a:cxn>
                  <a:cxn ang="0">
                    <a:pos x="183" y="301"/>
                  </a:cxn>
                  <a:cxn ang="0">
                    <a:pos x="167" y="329"/>
                  </a:cxn>
                  <a:cxn ang="0">
                    <a:pos x="151" y="351"/>
                  </a:cxn>
                  <a:cxn ang="0">
                    <a:pos x="134" y="368"/>
                  </a:cxn>
                  <a:cxn ang="0">
                    <a:pos x="116" y="381"/>
                  </a:cxn>
                  <a:cxn ang="0">
                    <a:pos x="99" y="389"/>
                  </a:cxn>
                  <a:cxn ang="0">
                    <a:pos x="82" y="392"/>
                  </a:cxn>
                  <a:cxn ang="0">
                    <a:pos x="65" y="392"/>
                  </a:cxn>
                  <a:cxn ang="0">
                    <a:pos x="49" y="390"/>
                  </a:cxn>
                  <a:cxn ang="0">
                    <a:pos x="35" y="384"/>
                  </a:cxn>
                  <a:cxn ang="0">
                    <a:pos x="22" y="375"/>
                  </a:cxn>
                  <a:cxn ang="0">
                    <a:pos x="12" y="362"/>
                  </a:cxn>
                  <a:cxn ang="0">
                    <a:pos x="4" y="346"/>
                  </a:cxn>
                  <a:cxn ang="0">
                    <a:pos x="1" y="326"/>
                  </a:cxn>
                  <a:cxn ang="0">
                    <a:pos x="0" y="305"/>
                  </a:cxn>
                  <a:cxn ang="0">
                    <a:pos x="4" y="281"/>
                  </a:cxn>
                  <a:cxn ang="0">
                    <a:pos x="11" y="256"/>
                  </a:cxn>
                  <a:cxn ang="0">
                    <a:pos x="22" y="230"/>
                  </a:cxn>
                  <a:cxn ang="0">
                    <a:pos x="38" y="203"/>
                  </a:cxn>
                  <a:cxn ang="0">
                    <a:pos x="56" y="179"/>
                  </a:cxn>
                  <a:cxn ang="0">
                    <a:pos x="74" y="160"/>
                  </a:cxn>
                  <a:cxn ang="0">
                    <a:pos x="92" y="144"/>
                  </a:cxn>
                  <a:cxn ang="0">
                    <a:pos x="110" y="129"/>
                  </a:cxn>
                  <a:cxn ang="0">
                    <a:pos x="128" y="116"/>
                  </a:cxn>
                  <a:cxn ang="0">
                    <a:pos x="147" y="103"/>
                  </a:cxn>
                  <a:cxn ang="0">
                    <a:pos x="164" y="90"/>
                  </a:cxn>
                  <a:cxn ang="0">
                    <a:pos x="181" y="77"/>
                  </a:cxn>
                  <a:cxn ang="0">
                    <a:pos x="196" y="62"/>
                  </a:cxn>
                  <a:cxn ang="0">
                    <a:pos x="210" y="44"/>
                  </a:cxn>
                  <a:cxn ang="0">
                    <a:pos x="223" y="24"/>
                  </a:cxn>
                  <a:cxn ang="0">
                    <a:pos x="234" y="0"/>
                  </a:cxn>
                </a:cxnLst>
                <a:rect l="0" t="0" r="r" b="b"/>
                <a:pathLst>
                  <a:path w="241" h="392">
                    <a:moveTo>
                      <a:pt x="234" y="0"/>
                    </a:moveTo>
                    <a:lnTo>
                      <a:pt x="240" y="39"/>
                    </a:lnTo>
                    <a:lnTo>
                      <a:pt x="241" y="79"/>
                    </a:lnTo>
                    <a:lnTo>
                      <a:pt x="238" y="120"/>
                    </a:lnTo>
                    <a:lnTo>
                      <a:pt x="232" y="160"/>
                    </a:lnTo>
                    <a:lnTo>
                      <a:pt x="223" y="199"/>
                    </a:lnTo>
                    <a:lnTo>
                      <a:pt x="212" y="236"/>
                    </a:lnTo>
                    <a:lnTo>
                      <a:pt x="197" y="270"/>
                    </a:lnTo>
                    <a:lnTo>
                      <a:pt x="183" y="301"/>
                    </a:lnTo>
                    <a:lnTo>
                      <a:pt x="167" y="329"/>
                    </a:lnTo>
                    <a:lnTo>
                      <a:pt x="151" y="351"/>
                    </a:lnTo>
                    <a:lnTo>
                      <a:pt x="134" y="368"/>
                    </a:lnTo>
                    <a:lnTo>
                      <a:pt x="116" y="381"/>
                    </a:lnTo>
                    <a:lnTo>
                      <a:pt x="99" y="389"/>
                    </a:lnTo>
                    <a:lnTo>
                      <a:pt x="82" y="392"/>
                    </a:lnTo>
                    <a:lnTo>
                      <a:pt x="65" y="392"/>
                    </a:lnTo>
                    <a:lnTo>
                      <a:pt x="49" y="390"/>
                    </a:lnTo>
                    <a:lnTo>
                      <a:pt x="35" y="384"/>
                    </a:lnTo>
                    <a:lnTo>
                      <a:pt x="22" y="375"/>
                    </a:lnTo>
                    <a:lnTo>
                      <a:pt x="12" y="362"/>
                    </a:lnTo>
                    <a:lnTo>
                      <a:pt x="4" y="346"/>
                    </a:lnTo>
                    <a:lnTo>
                      <a:pt x="1" y="326"/>
                    </a:lnTo>
                    <a:lnTo>
                      <a:pt x="0" y="305"/>
                    </a:lnTo>
                    <a:lnTo>
                      <a:pt x="4" y="281"/>
                    </a:lnTo>
                    <a:lnTo>
                      <a:pt x="11" y="256"/>
                    </a:lnTo>
                    <a:lnTo>
                      <a:pt x="22" y="230"/>
                    </a:lnTo>
                    <a:lnTo>
                      <a:pt x="38" y="203"/>
                    </a:lnTo>
                    <a:lnTo>
                      <a:pt x="56" y="179"/>
                    </a:lnTo>
                    <a:lnTo>
                      <a:pt x="74" y="160"/>
                    </a:lnTo>
                    <a:lnTo>
                      <a:pt x="92" y="144"/>
                    </a:lnTo>
                    <a:lnTo>
                      <a:pt x="110" y="129"/>
                    </a:lnTo>
                    <a:lnTo>
                      <a:pt x="128" y="116"/>
                    </a:lnTo>
                    <a:lnTo>
                      <a:pt x="147" y="103"/>
                    </a:lnTo>
                    <a:lnTo>
                      <a:pt x="164" y="90"/>
                    </a:lnTo>
                    <a:lnTo>
                      <a:pt x="181" y="77"/>
                    </a:lnTo>
                    <a:lnTo>
                      <a:pt x="196" y="62"/>
                    </a:lnTo>
                    <a:lnTo>
                      <a:pt x="210" y="44"/>
                    </a:lnTo>
                    <a:lnTo>
                      <a:pt x="223" y="24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8703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36"/>
              <p:cNvSpPr>
                <a:spLocks/>
              </p:cNvSpPr>
              <p:nvPr/>
            </p:nvSpPr>
            <p:spPr bwMode="auto">
              <a:xfrm>
                <a:off x="4335463" y="2597150"/>
                <a:ext cx="1935163" cy="2640013"/>
              </a:xfrm>
              <a:custGeom>
                <a:avLst/>
                <a:gdLst/>
                <a:ahLst/>
                <a:cxnLst>
                  <a:cxn ang="0">
                    <a:pos x="1088" y="0"/>
                  </a:cxn>
                  <a:cxn ang="0">
                    <a:pos x="1219" y="94"/>
                  </a:cxn>
                  <a:cxn ang="0">
                    <a:pos x="1038" y="350"/>
                  </a:cxn>
                  <a:cxn ang="0">
                    <a:pos x="854" y="605"/>
                  </a:cxn>
                  <a:cxn ang="0">
                    <a:pos x="667" y="857"/>
                  </a:cxn>
                  <a:cxn ang="0">
                    <a:pos x="479" y="1108"/>
                  </a:cxn>
                  <a:cxn ang="0">
                    <a:pos x="289" y="1357"/>
                  </a:cxn>
                  <a:cxn ang="0">
                    <a:pos x="97" y="1605"/>
                  </a:cxn>
                  <a:cxn ang="0">
                    <a:pos x="84" y="1620"/>
                  </a:cxn>
                  <a:cxn ang="0">
                    <a:pos x="71" y="1633"/>
                  </a:cxn>
                  <a:cxn ang="0">
                    <a:pos x="58" y="1644"/>
                  </a:cxn>
                  <a:cxn ang="0">
                    <a:pos x="46" y="1653"/>
                  </a:cxn>
                  <a:cxn ang="0">
                    <a:pos x="34" y="1659"/>
                  </a:cxn>
                  <a:cxn ang="0">
                    <a:pos x="24" y="1662"/>
                  </a:cxn>
                  <a:cxn ang="0">
                    <a:pos x="15" y="1663"/>
                  </a:cxn>
                  <a:cxn ang="0">
                    <a:pos x="8" y="1660"/>
                  </a:cxn>
                  <a:cxn ang="0">
                    <a:pos x="3" y="1654"/>
                  </a:cxn>
                  <a:cxn ang="0">
                    <a:pos x="0" y="1646"/>
                  </a:cxn>
                  <a:cxn ang="0">
                    <a:pos x="0" y="1635"/>
                  </a:cxn>
                  <a:cxn ang="0">
                    <a:pos x="2" y="1622"/>
                  </a:cxn>
                  <a:cxn ang="0">
                    <a:pos x="7" y="1607"/>
                  </a:cxn>
                  <a:cxn ang="0">
                    <a:pos x="13" y="1591"/>
                  </a:cxn>
                  <a:cxn ang="0">
                    <a:pos x="21" y="1574"/>
                  </a:cxn>
                  <a:cxn ang="0">
                    <a:pos x="31" y="1557"/>
                  </a:cxn>
                  <a:cxn ang="0">
                    <a:pos x="201" y="1295"/>
                  </a:cxn>
                  <a:cxn ang="0">
                    <a:pos x="375" y="1033"/>
                  </a:cxn>
                  <a:cxn ang="0">
                    <a:pos x="549" y="772"/>
                  </a:cxn>
                  <a:cxn ang="0">
                    <a:pos x="726" y="512"/>
                  </a:cxn>
                  <a:cxn ang="0">
                    <a:pos x="906" y="255"/>
                  </a:cxn>
                  <a:cxn ang="0">
                    <a:pos x="1088" y="0"/>
                  </a:cxn>
                </a:cxnLst>
                <a:rect l="0" t="0" r="r" b="b"/>
                <a:pathLst>
                  <a:path w="1219" h="1663">
                    <a:moveTo>
                      <a:pt x="1088" y="0"/>
                    </a:moveTo>
                    <a:lnTo>
                      <a:pt x="1219" y="94"/>
                    </a:lnTo>
                    <a:lnTo>
                      <a:pt x="1038" y="350"/>
                    </a:lnTo>
                    <a:lnTo>
                      <a:pt x="854" y="605"/>
                    </a:lnTo>
                    <a:lnTo>
                      <a:pt x="667" y="857"/>
                    </a:lnTo>
                    <a:lnTo>
                      <a:pt x="479" y="1108"/>
                    </a:lnTo>
                    <a:lnTo>
                      <a:pt x="289" y="1357"/>
                    </a:lnTo>
                    <a:lnTo>
                      <a:pt x="97" y="1605"/>
                    </a:lnTo>
                    <a:lnTo>
                      <a:pt x="84" y="1620"/>
                    </a:lnTo>
                    <a:lnTo>
                      <a:pt x="71" y="1633"/>
                    </a:lnTo>
                    <a:lnTo>
                      <a:pt x="58" y="1644"/>
                    </a:lnTo>
                    <a:lnTo>
                      <a:pt x="46" y="1653"/>
                    </a:lnTo>
                    <a:lnTo>
                      <a:pt x="34" y="1659"/>
                    </a:lnTo>
                    <a:lnTo>
                      <a:pt x="24" y="1662"/>
                    </a:lnTo>
                    <a:lnTo>
                      <a:pt x="15" y="1663"/>
                    </a:lnTo>
                    <a:lnTo>
                      <a:pt x="8" y="1660"/>
                    </a:lnTo>
                    <a:lnTo>
                      <a:pt x="3" y="1654"/>
                    </a:lnTo>
                    <a:lnTo>
                      <a:pt x="0" y="1646"/>
                    </a:lnTo>
                    <a:lnTo>
                      <a:pt x="0" y="1635"/>
                    </a:lnTo>
                    <a:lnTo>
                      <a:pt x="2" y="1622"/>
                    </a:lnTo>
                    <a:lnTo>
                      <a:pt x="7" y="1607"/>
                    </a:lnTo>
                    <a:lnTo>
                      <a:pt x="13" y="1591"/>
                    </a:lnTo>
                    <a:lnTo>
                      <a:pt x="21" y="1574"/>
                    </a:lnTo>
                    <a:lnTo>
                      <a:pt x="31" y="1557"/>
                    </a:lnTo>
                    <a:lnTo>
                      <a:pt x="201" y="1295"/>
                    </a:lnTo>
                    <a:lnTo>
                      <a:pt x="375" y="1033"/>
                    </a:lnTo>
                    <a:lnTo>
                      <a:pt x="549" y="772"/>
                    </a:lnTo>
                    <a:lnTo>
                      <a:pt x="726" y="512"/>
                    </a:lnTo>
                    <a:lnTo>
                      <a:pt x="906" y="255"/>
                    </a:lnTo>
                    <a:lnTo>
                      <a:pt x="1088" y="0"/>
                    </a:lnTo>
                    <a:close/>
                  </a:path>
                </a:pathLst>
              </a:custGeom>
              <a:solidFill>
                <a:srgbClr val="E116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37"/>
              <p:cNvSpPr>
                <a:spLocks/>
              </p:cNvSpPr>
              <p:nvPr/>
            </p:nvSpPr>
            <p:spPr bwMode="auto">
              <a:xfrm>
                <a:off x="6049963" y="1589088"/>
                <a:ext cx="923925" cy="1165225"/>
              </a:xfrm>
              <a:custGeom>
                <a:avLst/>
                <a:gdLst/>
                <a:ahLst/>
                <a:cxnLst>
                  <a:cxn ang="0">
                    <a:pos x="484" y="0"/>
                  </a:cxn>
                  <a:cxn ang="0">
                    <a:pos x="582" y="70"/>
                  </a:cxn>
                  <a:cxn ang="0">
                    <a:pos x="568" y="92"/>
                  </a:cxn>
                  <a:cxn ang="0">
                    <a:pos x="565" y="92"/>
                  </a:cxn>
                  <a:cxn ang="0">
                    <a:pos x="563" y="93"/>
                  </a:cxn>
                  <a:cxn ang="0">
                    <a:pos x="562" y="94"/>
                  </a:cxn>
                  <a:cxn ang="0">
                    <a:pos x="561" y="97"/>
                  </a:cxn>
                  <a:cxn ang="0">
                    <a:pos x="560" y="99"/>
                  </a:cxn>
                  <a:cxn ang="0">
                    <a:pos x="560" y="101"/>
                  </a:cxn>
                  <a:cxn ang="0">
                    <a:pos x="561" y="102"/>
                  </a:cxn>
                  <a:cxn ang="0">
                    <a:pos x="562" y="102"/>
                  </a:cxn>
                  <a:cxn ang="0">
                    <a:pos x="221" y="623"/>
                  </a:cxn>
                  <a:cxn ang="0">
                    <a:pos x="219" y="623"/>
                  </a:cxn>
                  <a:cxn ang="0">
                    <a:pos x="218" y="624"/>
                  </a:cxn>
                  <a:cxn ang="0">
                    <a:pos x="216" y="626"/>
                  </a:cxn>
                  <a:cxn ang="0">
                    <a:pos x="214" y="629"/>
                  </a:cxn>
                  <a:cxn ang="0">
                    <a:pos x="214" y="632"/>
                  </a:cxn>
                  <a:cxn ang="0">
                    <a:pos x="215" y="633"/>
                  </a:cxn>
                  <a:cxn ang="0">
                    <a:pos x="199" y="656"/>
                  </a:cxn>
                  <a:cxn ang="0">
                    <a:pos x="196" y="656"/>
                  </a:cxn>
                  <a:cxn ang="0">
                    <a:pos x="194" y="659"/>
                  </a:cxn>
                  <a:cxn ang="0">
                    <a:pos x="193" y="661"/>
                  </a:cxn>
                  <a:cxn ang="0">
                    <a:pos x="192" y="663"/>
                  </a:cxn>
                  <a:cxn ang="0">
                    <a:pos x="192" y="665"/>
                  </a:cxn>
                  <a:cxn ang="0">
                    <a:pos x="193" y="666"/>
                  </a:cxn>
                  <a:cxn ang="0">
                    <a:pos x="148" y="734"/>
                  </a:cxn>
                  <a:cxn ang="0">
                    <a:pos x="0" y="628"/>
                  </a:cxn>
                  <a:cxn ang="0">
                    <a:pos x="50" y="563"/>
                  </a:cxn>
                  <a:cxn ang="0">
                    <a:pos x="53" y="563"/>
                  </a:cxn>
                  <a:cxn ang="0">
                    <a:pos x="56" y="560"/>
                  </a:cxn>
                  <a:cxn ang="0">
                    <a:pos x="58" y="556"/>
                  </a:cxn>
                  <a:cxn ang="0">
                    <a:pos x="58" y="555"/>
                  </a:cxn>
                  <a:cxn ang="0">
                    <a:pos x="57" y="554"/>
                  </a:cxn>
                  <a:cxn ang="0">
                    <a:pos x="74" y="531"/>
                  </a:cxn>
                  <a:cxn ang="0">
                    <a:pos x="75" y="531"/>
                  </a:cxn>
                  <a:cxn ang="0">
                    <a:pos x="77" y="531"/>
                  </a:cxn>
                  <a:cxn ang="0">
                    <a:pos x="80" y="528"/>
                  </a:cxn>
                  <a:cxn ang="0">
                    <a:pos x="82" y="524"/>
                  </a:cxn>
                  <a:cxn ang="0">
                    <a:pos x="81" y="523"/>
                  </a:cxn>
                  <a:cxn ang="0">
                    <a:pos x="460" y="29"/>
                  </a:cxn>
                  <a:cxn ang="0">
                    <a:pos x="461" y="29"/>
                  </a:cxn>
                  <a:cxn ang="0">
                    <a:pos x="462" y="30"/>
                  </a:cxn>
                  <a:cxn ang="0">
                    <a:pos x="463" y="30"/>
                  </a:cxn>
                  <a:cxn ang="0">
                    <a:pos x="464" y="29"/>
                  </a:cxn>
                  <a:cxn ang="0">
                    <a:pos x="466" y="29"/>
                  </a:cxn>
                  <a:cxn ang="0">
                    <a:pos x="468" y="23"/>
                  </a:cxn>
                  <a:cxn ang="0">
                    <a:pos x="468" y="21"/>
                  </a:cxn>
                  <a:cxn ang="0">
                    <a:pos x="484" y="0"/>
                  </a:cxn>
                </a:cxnLst>
                <a:rect l="0" t="0" r="r" b="b"/>
                <a:pathLst>
                  <a:path w="582" h="734">
                    <a:moveTo>
                      <a:pt x="484" y="0"/>
                    </a:moveTo>
                    <a:lnTo>
                      <a:pt x="582" y="70"/>
                    </a:lnTo>
                    <a:lnTo>
                      <a:pt x="568" y="92"/>
                    </a:lnTo>
                    <a:lnTo>
                      <a:pt x="565" y="92"/>
                    </a:lnTo>
                    <a:lnTo>
                      <a:pt x="563" y="93"/>
                    </a:lnTo>
                    <a:lnTo>
                      <a:pt x="562" y="94"/>
                    </a:lnTo>
                    <a:lnTo>
                      <a:pt x="561" y="97"/>
                    </a:lnTo>
                    <a:lnTo>
                      <a:pt x="560" y="99"/>
                    </a:lnTo>
                    <a:lnTo>
                      <a:pt x="560" y="101"/>
                    </a:lnTo>
                    <a:lnTo>
                      <a:pt x="561" y="102"/>
                    </a:lnTo>
                    <a:lnTo>
                      <a:pt x="562" y="102"/>
                    </a:lnTo>
                    <a:lnTo>
                      <a:pt x="221" y="623"/>
                    </a:lnTo>
                    <a:lnTo>
                      <a:pt x="219" y="623"/>
                    </a:lnTo>
                    <a:lnTo>
                      <a:pt x="218" y="624"/>
                    </a:lnTo>
                    <a:lnTo>
                      <a:pt x="216" y="626"/>
                    </a:lnTo>
                    <a:lnTo>
                      <a:pt x="214" y="629"/>
                    </a:lnTo>
                    <a:lnTo>
                      <a:pt x="214" y="632"/>
                    </a:lnTo>
                    <a:lnTo>
                      <a:pt x="215" y="633"/>
                    </a:lnTo>
                    <a:lnTo>
                      <a:pt x="199" y="656"/>
                    </a:lnTo>
                    <a:lnTo>
                      <a:pt x="196" y="656"/>
                    </a:lnTo>
                    <a:lnTo>
                      <a:pt x="194" y="659"/>
                    </a:lnTo>
                    <a:lnTo>
                      <a:pt x="193" y="661"/>
                    </a:lnTo>
                    <a:lnTo>
                      <a:pt x="192" y="663"/>
                    </a:lnTo>
                    <a:lnTo>
                      <a:pt x="192" y="665"/>
                    </a:lnTo>
                    <a:lnTo>
                      <a:pt x="193" y="666"/>
                    </a:lnTo>
                    <a:lnTo>
                      <a:pt x="148" y="734"/>
                    </a:lnTo>
                    <a:lnTo>
                      <a:pt x="0" y="628"/>
                    </a:lnTo>
                    <a:lnTo>
                      <a:pt x="50" y="563"/>
                    </a:lnTo>
                    <a:lnTo>
                      <a:pt x="53" y="563"/>
                    </a:lnTo>
                    <a:lnTo>
                      <a:pt x="56" y="560"/>
                    </a:lnTo>
                    <a:lnTo>
                      <a:pt x="58" y="556"/>
                    </a:lnTo>
                    <a:lnTo>
                      <a:pt x="58" y="555"/>
                    </a:lnTo>
                    <a:lnTo>
                      <a:pt x="57" y="554"/>
                    </a:lnTo>
                    <a:lnTo>
                      <a:pt x="74" y="531"/>
                    </a:lnTo>
                    <a:lnTo>
                      <a:pt x="75" y="531"/>
                    </a:lnTo>
                    <a:lnTo>
                      <a:pt x="77" y="531"/>
                    </a:lnTo>
                    <a:lnTo>
                      <a:pt x="80" y="528"/>
                    </a:lnTo>
                    <a:lnTo>
                      <a:pt x="82" y="524"/>
                    </a:lnTo>
                    <a:lnTo>
                      <a:pt x="81" y="523"/>
                    </a:lnTo>
                    <a:lnTo>
                      <a:pt x="460" y="29"/>
                    </a:lnTo>
                    <a:lnTo>
                      <a:pt x="461" y="29"/>
                    </a:lnTo>
                    <a:lnTo>
                      <a:pt x="462" y="30"/>
                    </a:lnTo>
                    <a:lnTo>
                      <a:pt x="463" y="30"/>
                    </a:lnTo>
                    <a:lnTo>
                      <a:pt x="464" y="29"/>
                    </a:lnTo>
                    <a:lnTo>
                      <a:pt x="466" y="29"/>
                    </a:lnTo>
                    <a:lnTo>
                      <a:pt x="468" y="23"/>
                    </a:lnTo>
                    <a:lnTo>
                      <a:pt x="468" y="21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86A0B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38"/>
              <p:cNvSpPr>
                <a:spLocks/>
              </p:cNvSpPr>
              <p:nvPr/>
            </p:nvSpPr>
            <p:spPr bwMode="auto">
              <a:xfrm>
                <a:off x="6049963" y="1589088"/>
                <a:ext cx="898525" cy="1036638"/>
              </a:xfrm>
              <a:custGeom>
                <a:avLst/>
                <a:gdLst/>
                <a:ahLst/>
                <a:cxnLst>
                  <a:cxn ang="0">
                    <a:pos x="484" y="0"/>
                  </a:cxn>
                  <a:cxn ang="0">
                    <a:pos x="566" y="59"/>
                  </a:cxn>
                  <a:cxn ang="0">
                    <a:pos x="555" y="69"/>
                  </a:cxn>
                  <a:cxn ang="0">
                    <a:pos x="542" y="80"/>
                  </a:cxn>
                  <a:cxn ang="0">
                    <a:pos x="526" y="94"/>
                  </a:cxn>
                  <a:cxn ang="0">
                    <a:pos x="509" y="110"/>
                  </a:cxn>
                  <a:cxn ang="0">
                    <a:pos x="490" y="129"/>
                  </a:cxn>
                  <a:cxn ang="0">
                    <a:pos x="467" y="151"/>
                  </a:cxn>
                  <a:cxn ang="0">
                    <a:pos x="444" y="175"/>
                  </a:cxn>
                  <a:cxn ang="0">
                    <a:pos x="418" y="201"/>
                  </a:cxn>
                  <a:cxn ang="0">
                    <a:pos x="390" y="231"/>
                  </a:cxn>
                  <a:cxn ang="0">
                    <a:pos x="360" y="264"/>
                  </a:cxn>
                  <a:cxn ang="0">
                    <a:pos x="327" y="300"/>
                  </a:cxn>
                  <a:cxn ang="0">
                    <a:pos x="292" y="339"/>
                  </a:cxn>
                  <a:cxn ang="0">
                    <a:pos x="255" y="382"/>
                  </a:cxn>
                  <a:cxn ang="0">
                    <a:pos x="216" y="429"/>
                  </a:cxn>
                  <a:cxn ang="0">
                    <a:pos x="174" y="479"/>
                  </a:cxn>
                  <a:cxn ang="0">
                    <a:pos x="130" y="533"/>
                  </a:cxn>
                  <a:cxn ang="0">
                    <a:pos x="84" y="591"/>
                  </a:cxn>
                  <a:cxn ang="0">
                    <a:pos x="36" y="653"/>
                  </a:cxn>
                  <a:cxn ang="0">
                    <a:pos x="0" y="628"/>
                  </a:cxn>
                  <a:cxn ang="0">
                    <a:pos x="50" y="563"/>
                  </a:cxn>
                  <a:cxn ang="0">
                    <a:pos x="53" y="563"/>
                  </a:cxn>
                  <a:cxn ang="0">
                    <a:pos x="54" y="561"/>
                  </a:cxn>
                  <a:cxn ang="0">
                    <a:pos x="56" y="560"/>
                  </a:cxn>
                  <a:cxn ang="0">
                    <a:pos x="58" y="556"/>
                  </a:cxn>
                  <a:cxn ang="0">
                    <a:pos x="58" y="555"/>
                  </a:cxn>
                  <a:cxn ang="0">
                    <a:pos x="57" y="554"/>
                  </a:cxn>
                  <a:cxn ang="0">
                    <a:pos x="74" y="531"/>
                  </a:cxn>
                  <a:cxn ang="0">
                    <a:pos x="75" y="531"/>
                  </a:cxn>
                  <a:cxn ang="0">
                    <a:pos x="77" y="531"/>
                  </a:cxn>
                  <a:cxn ang="0">
                    <a:pos x="78" y="530"/>
                  </a:cxn>
                  <a:cxn ang="0">
                    <a:pos x="80" y="529"/>
                  </a:cxn>
                  <a:cxn ang="0">
                    <a:pos x="82" y="525"/>
                  </a:cxn>
                  <a:cxn ang="0">
                    <a:pos x="82" y="524"/>
                  </a:cxn>
                  <a:cxn ang="0">
                    <a:pos x="81" y="523"/>
                  </a:cxn>
                  <a:cxn ang="0">
                    <a:pos x="460" y="29"/>
                  </a:cxn>
                  <a:cxn ang="0">
                    <a:pos x="461" y="29"/>
                  </a:cxn>
                  <a:cxn ang="0">
                    <a:pos x="461" y="30"/>
                  </a:cxn>
                  <a:cxn ang="0">
                    <a:pos x="463" y="30"/>
                  </a:cxn>
                  <a:cxn ang="0">
                    <a:pos x="467" y="27"/>
                  </a:cxn>
                  <a:cxn ang="0">
                    <a:pos x="468" y="23"/>
                  </a:cxn>
                  <a:cxn ang="0">
                    <a:pos x="468" y="21"/>
                  </a:cxn>
                  <a:cxn ang="0">
                    <a:pos x="484" y="0"/>
                  </a:cxn>
                </a:cxnLst>
                <a:rect l="0" t="0" r="r" b="b"/>
                <a:pathLst>
                  <a:path w="566" h="653">
                    <a:moveTo>
                      <a:pt x="484" y="0"/>
                    </a:moveTo>
                    <a:lnTo>
                      <a:pt x="566" y="59"/>
                    </a:lnTo>
                    <a:lnTo>
                      <a:pt x="555" y="69"/>
                    </a:lnTo>
                    <a:lnTo>
                      <a:pt x="542" y="80"/>
                    </a:lnTo>
                    <a:lnTo>
                      <a:pt x="526" y="94"/>
                    </a:lnTo>
                    <a:lnTo>
                      <a:pt x="509" y="110"/>
                    </a:lnTo>
                    <a:lnTo>
                      <a:pt x="490" y="129"/>
                    </a:lnTo>
                    <a:lnTo>
                      <a:pt x="467" y="151"/>
                    </a:lnTo>
                    <a:lnTo>
                      <a:pt x="444" y="175"/>
                    </a:lnTo>
                    <a:lnTo>
                      <a:pt x="418" y="201"/>
                    </a:lnTo>
                    <a:lnTo>
                      <a:pt x="390" y="231"/>
                    </a:lnTo>
                    <a:lnTo>
                      <a:pt x="360" y="264"/>
                    </a:lnTo>
                    <a:lnTo>
                      <a:pt x="327" y="300"/>
                    </a:lnTo>
                    <a:lnTo>
                      <a:pt x="292" y="339"/>
                    </a:lnTo>
                    <a:lnTo>
                      <a:pt x="255" y="382"/>
                    </a:lnTo>
                    <a:lnTo>
                      <a:pt x="216" y="429"/>
                    </a:lnTo>
                    <a:lnTo>
                      <a:pt x="174" y="479"/>
                    </a:lnTo>
                    <a:lnTo>
                      <a:pt x="130" y="533"/>
                    </a:lnTo>
                    <a:lnTo>
                      <a:pt x="84" y="591"/>
                    </a:lnTo>
                    <a:lnTo>
                      <a:pt x="36" y="653"/>
                    </a:lnTo>
                    <a:lnTo>
                      <a:pt x="0" y="628"/>
                    </a:lnTo>
                    <a:lnTo>
                      <a:pt x="50" y="563"/>
                    </a:lnTo>
                    <a:lnTo>
                      <a:pt x="53" y="563"/>
                    </a:lnTo>
                    <a:lnTo>
                      <a:pt x="54" y="561"/>
                    </a:lnTo>
                    <a:lnTo>
                      <a:pt x="56" y="560"/>
                    </a:lnTo>
                    <a:lnTo>
                      <a:pt x="58" y="556"/>
                    </a:lnTo>
                    <a:lnTo>
                      <a:pt x="58" y="555"/>
                    </a:lnTo>
                    <a:lnTo>
                      <a:pt x="57" y="554"/>
                    </a:lnTo>
                    <a:lnTo>
                      <a:pt x="74" y="531"/>
                    </a:lnTo>
                    <a:lnTo>
                      <a:pt x="75" y="531"/>
                    </a:lnTo>
                    <a:lnTo>
                      <a:pt x="77" y="531"/>
                    </a:lnTo>
                    <a:lnTo>
                      <a:pt x="78" y="530"/>
                    </a:lnTo>
                    <a:lnTo>
                      <a:pt x="80" y="529"/>
                    </a:lnTo>
                    <a:lnTo>
                      <a:pt x="82" y="525"/>
                    </a:lnTo>
                    <a:lnTo>
                      <a:pt x="82" y="524"/>
                    </a:lnTo>
                    <a:lnTo>
                      <a:pt x="81" y="523"/>
                    </a:lnTo>
                    <a:lnTo>
                      <a:pt x="460" y="29"/>
                    </a:lnTo>
                    <a:lnTo>
                      <a:pt x="461" y="29"/>
                    </a:lnTo>
                    <a:lnTo>
                      <a:pt x="461" y="30"/>
                    </a:lnTo>
                    <a:lnTo>
                      <a:pt x="463" y="30"/>
                    </a:lnTo>
                    <a:lnTo>
                      <a:pt x="467" y="27"/>
                    </a:lnTo>
                    <a:lnTo>
                      <a:pt x="468" y="23"/>
                    </a:lnTo>
                    <a:lnTo>
                      <a:pt x="468" y="21"/>
                    </a:lnTo>
                    <a:lnTo>
                      <a:pt x="484" y="0"/>
                    </a:lnTo>
                    <a:close/>
                  </a:path>
                </a:pathLst>
              </a:custGeom>
              <a:solidFill>
                <a:srgbClr val="C3D2E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39"/>
              <p:cNvSpPr>
                <a:spLocks/>
              </p:cNvSpPr>
              <p:nvPr/>
            </p:nvSpPr>
            <p:spPr bwMode="auto">
              <a:xfrm>
                <a:off x="6032501" y="2586038"/>
                <a:ext cx="252413" cy="20161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59" y="106"/>
                  </a:cxn>
                  <a:cxn ang="0">
                    <a:pos x="133" y="127"/>
                  </a:cxn>
                  <a:cxn ang="0">
                    <a:pos x="0" y="31"/>
                  </a:cxn>
                  <a:cxn ang="0">
                    <a:pos x="11" y="0"/>
                  </a:cxn>
                </a:cxnLst>
                <a:rect l="0" t="0" r="r" b="b"/>
                <a:pathLst>
                  <a:path w="159" h="127">
                    <a:moveTo>
                      <a:pt x="11" y="0"/>
                    </a:moveTo>
                    <a:lnTo>
                      <a:pt x="159" y="106"/>
                    </a:lnTo>
                    <a:lnTo>
                      <a:pt x="133" y="127"/>
                    </a:lnTo>
                    <a:lnTo>
                      <a:pt x="0" y="3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546D8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40"/>
              <p:cNvSpPr>
                <a:spLocks/>
              </p:cNvSpPr>
              <p:nvPr/>
            </p:nvSpPr>
            <p:spPr bwMode="auto">
              <a:xfrm>
                <a:off x="6780213" y="1622426"/>
                <a:ext cx="169863" cy="1285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07" y="71"/>
                  </a:cxn>
                  <a:cxn ang="0">
                    <a:pos x="104" y="72"/>
                  </a:cxn>
                  <a:cxn ang="0">
                    <a:pos x="102" y="73"/>
                  </a:cxn>
                  <a:cxn ang="0">
                    <a:pos x="101" y="76"/>
                  </a:cxn>
                  <a:cxn ang="0">
                    <a:pos x="100" y="78"/>
                  </a:cxn>
                  <a:cxn ang="0">
                    <a:pos x="100" y="80"/>
                  </a:cxn>
                  <a:cxn ang="0">
                    <a:pos x="101" y="81"/>
                  </a:cxn>
                  <a:cxn ang="0">
                    <a:pos x="102" y="81"/>
                  </a:cxn>
                  <a:cxn ang="0">
                    <a:pos x="101" y="81"/>
                  </a:cxn>
                  <a:cxn ang="0">
                    <a:pos x="0" y="9"/>
                  </a:cxn>
                  <a:cxn ang="0">
                    <a:pos x="0" y="8"/>
                  </a:cxn>
                  <a:cxn ang="0">
                    <a:pos x="1" y="8"/>
                  </a:cxn>
                  <a:cxn ang="0">
                    <a:pos x="2" y="9"/>
                  </a:cxn>
                  <a:cxn ang="0">
                    <a:pos x="3" y="9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107" h="81">
                    <a:moveTo>
                      <a:pt x="8" y="0"/>
                    </a:moveTo>
                    <a:lnTo>
                      <a:pt x="107" y="71"/>
                    </a:lnTo>
                    <a:lnTo>
                      <a:pt x="104" y="72"/>
                    </a:lnTo>
                    <a:lnTo>
                      <a:pt x="102" y="73"/>
                    </a:lnTo>
                    <a:lnTo>
                      <a:pt x="101" y="76"/>
                    </a:lnTo>
                    <a:lnTo>
                      <a:pt x="100" y="78"/>
                    </a:lnTo>
                    <a:lnTo>
                      <a:pt x="100" y="80"/>
                    </a:lnTo>
                    <a:lnTo>
                      <a:pt x="101" y="81"/>
                    </a:lnTo>
                    <a:lnTo>
                      <a:pt x="102" y="81"/>
                    </a:lnTo>
                    <a:lnTo>
                      <a:pt x="101" y="8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41"/>
              <p:cNvSpPr>
                <a:spLocks/>
              </p:cNvSpPr>
              <p:nvPr/>
            </p:nvSpPr>
            <p:spPr bwMode="auto">
              <a:xfrm>
                <a:off x="6167438" y="2417763"/>
                <a:ext cx="233363" cy="17462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47" y="100"/>
                  </a:cxn>
                  <a:cxn ang="0">
                    <a:pos x="147" y="101"/>
                  </a:cxn>
                  <a:cxn ang="0">
                    <a:pos x="145" y="101"/>
                  </a:cxn>
                  <a:cxn ang="0">
                    <a:pos x="144" y="102"/>
                  </a:cxn>
                  <a:cxn ang="0">
                    <a:pos x="142" y="104"/>
                  </a:cxn>
                  <a:cxn ang="0">
                    <a:pos x="140" y="107"/>
                  </a:cxn>
                  <a:cxn ang="0">
                    <a:pos x="140" y="110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3" y="9"/>
                  </a:cxn>
                  <a:cxn ang="0">
                    <a:pos x="6" y="6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8" y="0"/>
                  </a:cxn>
                </a:cxnLst>
                <a:rect l="0" t="0" r="r" b="b"/>
                <a:pathLst>
                  <a:path w="147" h="110">
                    <a:moveTo>
                      <a:pt x="8" y="0"/>
                    </a:moveTo>
                    <a:lnTo>
                      <a:pt x="147" y="100"/>
                    </a:lnTo>
                    <a:lnTo>
                      <a:pt x="147" y="101"/>
                    </a:lnTo>
                    <a:lnTo>
                      <a:pt x="145" y="101"/>
                    </a:lnTo>
                    <a:lnTo>
                      <a:pt x="144" y="102"/>
                    </a:lnTo>
                    <a:lnTo>
                      <a:pt x="142" y="104"/>
                    </a:lnTo>
                    <a:lnTo>
                      <a:pt x="140" y="107"/>
                    </a:lnTo>
                    <a:lnTo>
                      <a:pt x="140" y="110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6" y="6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42"/>
              <p:cNvSpPr>
                <a:spLocks/>
              </p:cNvSpPr>
              <p:nvPr/>
            </p:nvSpPr>
            <p:spPr bwMode="auto">
              <a:xfrm>
                <a:off x="6129338" y="2468563"/>
                <a:ext cx="238125" cy="17780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8" y="0"/>
                  </a:cxn>
                  <a:cxn ang="0">
                    <a:pos x="150" y="101"/>
                  </a:cxn>
                  <a:cxn ang="0">
                    <a:pos x="150" y="102"/>
                  </a:cxn>
                  <a:cxn ang="0">
                    <a:pos x="147" y="102"/>
                  </a:cxn>
                  <a:cxn ang="0">
                    <a:pos x="145" y="103"/>
                  </a:cxn>
                  <a:cxn ang="0">
                    <a:pos x="144" y="105"/>
                  </a:cxn>
                  <a:cxn ang="0">
                    <a:pos x="143" y="107"/>
                  </a:cxn>
                  <a:cxn ang="0">
                    <a:pos x="142" y="109"/>
                  </a:cxn>
                  <a:cxn ang="0">
                    <a:pos x="142" y="111"/>
                  </a:cxn>
                  <a:cxn ang="0">
                    <a:pos x="143" y="112"/>
                  </a:cxn>
                  <a:cxn ang="0">
                    <a:pos x="0" y="10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6" y="6"/>
                  </a:cxn>
                  <a:cxn ang="0">
                    <a:pos x="8" y="2"/>
                  </a:cxn>
                  <a:cxn ang="0">
                    <a:pos x="8" y="1"/>
                  </a:cxn>
                  <a:cxn ang="0">
                    <a:pos x="7" y="0"/>
                  </a:cxn>
                </a:cxnLst>
                <a:rect l="0" t="0" r="r" b="b"/>
                <a:pathLst>
                  <a:path w="150" h="112">
                    <a:moveTo>
                      <a:pt x="7" y="0"/>
                    </a:moveTo>
                    <a:lnTo>
                      <a:pt x="8" y="0"/>
                    </a:lnTo>
                    <a:lnTo>
                      <a:pt x="150" y="101"/>
                    </a:lnTo>
                    <a:lnTo>
                      <a:pt x="150" y="102"/>
                    </a:lnTo>
                    <a:lnTo>
                      <a:pt x="147" y="102"/>
                    </a:lnTo>
                    <a:lnTo>
                      <a:pt x="145" y="103"/>
                    </a:lnTo>
                    <a:lnTo>
                      <a:pt x="144" y="105"/>
                    </a:lnTo>
                    <a:lnTo>
                      <a:pt x="143" y="107"/>
                    </a:lnTo>
                    <a:lnTo>
                      <a:pt x="142" y="109"/>
                    </a:lnTo>
                    <a:lnTo>
                      <a:pt x="142" y="111"/>
                    </a:lnTo>
                    <a:lnTo>
                      <a:pt x="143" y="1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6" y="6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AB1CB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43"/>
              <p:cNvSpPr>
                <a:spLocks/>
              </p:cNvSpPr>
              <p:nvPr/>
            </p:nvSpPr>
            <p:spPr bwMode="auto">
              <a:xfrm>
                <a:off x="4335463" y="2597151"/>
                <a:ext cx="1770063" cy="2640013"/>
              </a:xfrm>
              <a:custGeom>
                <a:avLst/>
                <a:gdLst/>
                <a:ahLst/>
                <a:cxnLst>
                  <a:cxn ang="0">
                    <a:pos x="1088" y="0"/>
                  </a:cxn>
                  <a:cxn ang="0">
                    <a:pos x="1115" y="19"/>
                  </a:cxn>
                  <a:cxn ang="0">
                    <a:pos x="1070" y="78"/>
                  </a:cxn>
                  <a:cxn ang="0">
                    <a:pos x="1024" y="140"/>
                  </a:cxn>
                  <a:cxn ang="0">
                    <a:pos x="975" y="205"/>
                  </a:cxn>
                  <a:cxn ang="0">
                    <a:pos x="925" y="275"/>
                  </a:cxn>
                  <a:cxn ang="0">
                    <a:pos x="873" y="347"/>
                  </a:cxn>
                  <a:cxn ang="0">
                    <a:pos x="818" y="423"/>
                  </a:cxn>
                  <a:cxn ang="0">
                    <a:pos x="762" y="503"/>
                  </a:cxn>
                  <a:cxn ang="0">
                    <a:pos x="705" y="588"/>
                  </a:cxn>
                  <a:cxn ang="0">
                    <a:pos x="645" y="676"/>
                  </a:cxn>
                  <a:cxn ang="0">
                    <a:pos x="584" y="768"/>
                  </a:cxn>
                  <a:cxn ang="0">
                    <a:pos x="521" y="865"/>
                  </a:cxn>
                  <a:cxn ang="0">
                    <a:pos x="455" y="965"/>
                  </a:cxn>
                  <a:cxn ang="0">
                    <a:pos x="388" y="1070"/>
                  </a:cxn>
                  <a:cxn ang="0">
                    <a:pos x="319" y="1179"/>
                  </a:cxn>
                  <a:cxn ang="0">
                    <a:pos x="248" y="1293"/>
                  </a:cxn>
                  <a:cxn ang="0">
                    <a:pos x="175" y="1411"/>
                  </a:cxn>
                  <a:cxn ang="0">
                    <a:pos x="100" y="1534"/>
                  </a:cxn>
                  <a:cxn ang="0">
                    <a:pos x="23" y="1662"/>
                  </a:cxn>
                  <a:cxn ang="0">
                    <a:pos x="19" y="1663"/>
                  </a:cxn>
                  <a:cxn ang="0">
                    <a:pos x="16" y="1663"/>
                  </a:cxn>
                  <a:cxn ang="0">
                    <a:pos x="8" y="1660"/>
                  </a:cxn>
                  <a:cxn ang="0">
                    <a:pos x="3" y="1654"/>
                  </a:cxn>
                  <a:cxn ang="0">
                    <a:pos x="0" y="1646"/>
                  </a:cxn>
                  <a:cxn ang="0">
                    <a:pos x="0" y="1635"/>
                  </a:cxn>
                  <a:cxn ang="0">
                    <a:pos x="2" y="1622"/>
                  </a:cxn>
                  <a:cxn ang="0">
                    <a:pos x="7" y="1607"/>
                  </a:cxn>
                  <a:cxn ang="0">
                    <a:pos x="13" y="1591"/>
                  </a:cxn>
                  <a:cxn ang="0">
                    <a:pos x="21" y="1574"/>
                  </a:cxn>
                  <a:cxn ang="0">
                    <a:pos x="31" y="1557"/>
                  </a:cxn>
                  <a:cxn ang="0">
                    <a:pos x="201" y="1295"/>
                  </a:cxn>
                  <a:cxn ang="0">
                    <a:pos x="375" y="1033"/>
                  </a:cxn>
                  <a:cxn ang="0">
                    <a:pos x="549" y="772"/>
                  </a:cxn>
                  <a:cxn ang="0">
                    <a:pos x="726" y="512"/>
                  </a:cxn>
                  <a:cxn ang="0">
                    <a:pos x="906" y="255"/>
                  </a:cxn>
                  <a:cxn ang="0">
                    <a:pos x="1088" y="0"/>
                  </a:cxn>
                </a:cxnLst>
                <a:rect l="0" t="0" r="r" b="b"/>
                <a:pathLst>
                  <a:path w="1115" h="1663">
                    <a:moveTo>
                      <a:pt x="1088" y="0"/>
                    </a:moveTo>
                    <a:lnTo>
                      <a:pt x="1115" y="19"/>
                    </a:lnTo>
                    <a:lnTo>
                      <a:pt x="1070" y="78"/>
                    </a:lnTo>
                    <a:lnTo>
                      <a:pt x="1024" y="140"/>
                    </a:lnTo>
                    <a:lnTo>
                      <a:pt x="975" y="205"/>
                    </a:lnTo>
                    <a:lnTo>
                      <a:pt x="925" y="275"/>
                    </a:lnTo>
                    <a:lnTo>
                      <a:pt x="873" y="347"/>
                    </a:lnTo>
                    <a:lnTo>
                      <a:pt x="818" y="423"/>
                    </a:lnTo>
                    <a:lnTo>
                      <a:pt x="762" y="503"/>
                    </a:lnTo>
                    <a:lnTo>
                      <a:pt x="705" y="588"/>
                    </a:lnTo>
                    <a:lnTo>
                      <a:pt x="645" y="676"/>
                    </a:lnTo>
                    <a:lnTo>
                      <a:pt x="584" y="768"/>
                    </a:lnTo>
                    <a:lnTo>
                      <a:pt x="521" y="865"/>
                    </a:lnTo>
                    <a:lnTo>
                      <a:pt x="455" y="965"/>
                    </a:lnTo>
                    <a:lnTo>
                      <a:pt x="388" y="1070"/>
                    </a:lnTo>
                    <a:lnTo>
                      <a:pt x="319" y="1179"/>
                    </a:lnTo>
                    <a:lnTo>
                      <a:pt x="248" y="1293"/>
                    </a:lnTo>
                    <a:lnTo>
                      <a:pt x="175" y="1411"/>
                    </a:lnTo>
                    <a:lnTo>
                      <a:pt x="100" y="1534"/>
                    </a:lnTo>
                    <a:lnTo>
                      <a:pt x="23" y="1662"/>
                    </a:lnTo>
                    <a:lnTo>
                      <a:pt x="19" y="1663"/>
                    </a:lnTo>
                    <a:lnTo>
                      <a:pt x="16" y="1663"/>
                    </a:lnTo>
                    <a:lnTo>
                      <a:pt x="8" y="1660"/>
                    </a:lnTo>
                    <a:lnTo>
                      <a:pt x="3" y="1654"/>
                    </a:lnTo>
                    <a:lnTo>
                      <a:pt x="0" y="1646"/>
                    </a:lnTo>
                    <a:lnTo>
                      <a:pt x="0" y="1635"/>
                    </a:lnTo>
                    <a:lnTo>
                      <a:pt x="2" y="1622"/>
                    </a:lnTo>
                    <a:lnTo>
                      <a:pt x="7" y="1607"/>
                    </a:lnTo>
                    <a:lnTo>
                      <a:pt x="13" y="1591"/>
                    </a:lnTo>
                    <a:lnTo>
                      <a:pt x="21" y="1574"/>
                    </a:lnTo>
                    <a:lnTo>
                      <a:pt x="31" y="1557"/>
                    </a:lnTo>
                    <a:lnTo>
                      <a:pt x="201" y="1295"/>
                    </a:lnTo>
                    <a:lnTo>
                      <a:pt x="375" y="1033"/>
                    </a:lnTo>
                    <a:lnTo>
                      <a:pt x="549" y="772"/>
                    </a:lnTo>
                    <a:lnTo>
                      <a:pt x="726" y="512"/>
                    </a:lnTo>
                    <a:lnTo>
                      <a:pt x="906" y="255"/>
                    </a:lnTo>
                    <a:lnTo>
                      <a:pt x="1088" y="0"/>
                    </a:lnTo>
                    <a:close/>
                  </a:path>
                </a:pathLst>
              </a:custGeom>
              <a:solidFill>
                <a:srgbClr val="B136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44"/>
              <p:cNvSpPr>
                <a:spLocks/>
              </p:cNvSpPr>
              <p:nvPr/>
            </p:nvSpPr>
            <p:spPr bwMode="auto">
              <a:xfrm>
                <a:off x="6032501" y="2586038"/>
                <a:ext cx="74613" cy="8096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7" y="25"/>
                  </a:cxn>
                  <a:cxn ang="0">
                    <a:pos x="37" y="38"/>
                  </a:cxn>
                  <a:cxn ang="0">
                    <a:pos x="27" y="51"/>
                  </a:cxn>
                  <a:cxn ang="0">
                    <a:pos x="0" y="31"/>
                  </a:cxn>
                  <a:cxn ang="0">
                    <a:pos x="11" y="0"/>
                  </a:cxn>
                </a:cxnLst>
                <a:rect l="0" t="0" r="r" b="b"/>
                <a:pathLst>
                  <a:path w="47" h="51">
                    <a:moveTo>
                      <a:pt x="11" y="0"/>
                    </a:moveTo>
                    <a:lnTo>
                      <a:pt x="47" y="25"/>
                    </a:lnTo>
                    <a:lnTo>
                      <a:pt x="37" y="38"/>
                    </a:lnTo>
                    <a:lnTo>
                      <a:pt x="27" y="51"/>
                    </a:lnTo>
                    <a:lnTo>
                      <a:pt x="0" y="3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B94B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45"/>
              <p:cNvSpPr>
                <a:spLocks/>
              </p:cNvSpPr>
              <p:nvPr/>
            </p:nvSpPr>
            <p:spPr bwMode="auto">
              <a:xfrm>
                <a:off x="4621213" y="2257426"/>
                <a:ext cx="390525" cy="346075"/>
              </a:xfrm>
              <a:custGeom>
                <a:avLst/>
                <a:gdLst/>
                <a:ahLst/>
                <a:cxnLst>
                  <a:cxn ang="0">
                    <a:pos x="214" y="2"/>
                  </a:cxn>
                  <a:cxn ang="0">
                    <a:pos x="226" y="12"/>
                  </a:cxn>
                  <a:cxn ang="0">
                    <a:pos x="240" y="35"/>
                  </a:cxn>
                  <a:cxn ang="0">
                    <a:pos x="241" y="39"/>
                  </a:cxn>
                  <a:cxn ang="0">
                    <a:pos x="228" y="32"/>
                  </a:cxn>
                  <a:cxn ang="0">
                    <a:pos x="215" y="28"/>
                  </a:cxn>
                  <a:cxn ang="0">
                    <a:pos x="206" y="32"/>
                  </a:cxn>
                  <a:cxn ang="0">
                    <a:pos x="187" y="64"/>
                  </a:cxn>
                  <a:cxn ang="0">
                    <a:pos x="165" y="89"/>
                  </a:cxn>
                  <a:cxn ang="0">
                    <a:pos x="124" y="113"/>
                  </a:cxn>
                  <a:cxn ang="0">
                    <a:pos x="111" y="127"/>
                  </a:cxn>
                  <a:cxn ang="0">
                    <a:pos x="106" y="143"/>
                  </a:cxn>
                  <a:cxn ang="0">
                    <a:pos x="102" y="161"/>
                  </a:cxn>
                  <a:cxn ang="0">
                    <a:pos x="92" y="178"/>
                  </a:cxn>
                  <a:cxn ang="0">
                    <a:pos x="70" y="191"/>
                  </a:cxn>
                  <a:cxn ang="0">
                    <a:pos x="47" y="191"/>
                  </a:cxn>
                  <a:cxn ang="0">
                    <a:pos x="29" y="192"/>
                  </a:cxn>
                  <a:cxn ang="0">
                    <a:pos x="16" y="201"/>
                  </a:cxn>
                  <a:cxn ang="0">
                    <a:pos x="7" y="213"/>
                  </a:cxn>
                  <a:cxn ang="0">
                    <a:pos x="6" y="218"/>
                  </a:cxn>
                  <a:cxn ang="0">
                    <a:pos x="0" y="212"/>
                  </a:cxn>
                  <a:cxn ang="0">
                    <a:pos x="1" y="199"/>
                  </a:cxn>
                  <a:cxn ang="0">
                    <a:pos x="5" y="185"/>
                  </a:cxn>
                  <a:cxn ang="0">
                    <a:pos x="9" y="178"/>
                  </a:cxn>
                  <a:cxn ang="0">
                    <a:pos x="28" y="167"/>
                  </a:cxn>
                  <a:cxn ang="0">
                    <a:pos x="48" y="161"/>
                  </a:cxn>
                  <a:cxn ang="0">
                    <a:pos x="61" y="149"/>
                  </a:cxn>
                  <a:cxn ang="0">
                    <a:pos x="61" y="129"/>
                  </a:cxn>
                  <a:cxn ang="0">
                    <a:pos x="57" y="96"/>
                  </a:cxn>
                  <a:cxn ang="0">
                    <a:pos x="64" y="78"/>
                  </a:cxn>
                  <a:cxn ang="0">
                    <a:pos x="82" y="67"/>
                  </a:cxn>
                  <a:cxn ang="0">
                    <a:pos x="102" y="61"/>
                  </a:cxn>
                  <a:cxn ang="0">
                    <a:pos x="116" y="58"/>
                  </a:cxn>
                  <a:cxn ang="0">
                    <a:pos x="146" y="43"/>
                  </a:cxn>
                  <a:cxn ang="0">
                    <a:pos x="168" y="23"/>
                  </a:cxn>
                  <a:cxn ang="0">
                    <a:pos x="188" y="6"/>
                  </a:cxn>
                  <a:cxn ang="0">
                    <a:pos x="207" y="0"/>
                  </a:cxn>
                </a:cxnLst>
                <a:rect l="0" t="0" r="r" b="b"/>
                <a:pathLst>
                  <a:path w="246" h="218">
                    <a:moveTo>
                      <a:pt x="207" y="0"/>
                    </a:moveTo>
                    <a:lnTo>
                      <a:pt x="214" y="2"/>
                    </a:lnTo>
                    <a:lnTo>
                      <a:pt x="221" y="6"/>
                    </a:lnTo>
                    <a:lnTo>
                      <a:pt x="226" y="12"/>
                    </a:lnTo>
                    <a:lnTo>
                      <a:pt x="231" y="19"/>
                    </a:lnTo>
                    <a:lnTo>
                      <a:pt x="240" y="35"/>
                    </a:lnTo>
                    <a:lnTo>
                      <a:pt x="246" y="42"/>
                    </a:lnTo>
                    <a:lnTo>
                      <a:pt x="241" y="39"/>
                    </a:lnTo>
                    <a:lnTo>
                      <a:pt x="235" y="35"/>
                    </a:lnTo>
                    <a:lnTo>
                      <a:pt x="228" y="32"/>
                    </a:lnTo>
                    <a:lnTo>
                      <a:pt x="221" y="29"/>
                    </a:lnTo>
                    <a:lnTo>
                      <a:pt x="215" y="28"/>
                    </a:lnTo>
                    <a:lnTo>
                      <a:pt x="210" y="29"/>
                    </a:lnTo>
                    <a:lnTo>
                      <a:pt x="206" y="32"/>
                    </a:lnTo>
                    <a:lnTo>
                      <a:pt x="197" y="49"/>
                    </a:lnTo>
                    <a:lnTo>
                      <a:pt x="187" y="64"/>
                    </a:lnTo>
                    <a:lnTo>
                      <a:pt x="176" y="78"/>
                    </a:lnTo>
                    <a:lnTo>
                      <a:pt x="165" y="89"/>
                    </a:lnTo>
                    <a:lnTo>
                      <a:pt x="152" y="99"/>
                    </a:lnTo>
                    <a:lnTo>
                      <a:pt x="124" y="113"/>
                    </a:lnTo>
                    <a:lnTo>
                      <a:pt x="116" y="119"/>
                    </a:lnTo>
                    <a:lnTo>
                      <a:pt x="111" y="127"/>
                    </a:lnTo>
                    <a:lnTo>
                      <a:pt x="108" y="135"/>
                    </a:lnTo>
                    <a:lnTo>
                      <a:pt x="106" y="143"/>
                    </a:lnTo>
                    <a:lnTo>
                      <a:pt x="105" y="152"/>
                    </a:lnTo>
                    <a:lnTo>
                      <a:pt x="102" y="161"/>
                    </a:lnTo>
                    <a:lnTo>
                      <a:pt x="99" y="169"/>
                    </a:lnTo>
                    <a:lnTo>
                      <a:pt x="92" y="178"/>
                    </a:lnTo>
                    <a:lnTo>
                      <a:pt x="82" y="186"/>
                    </a:lnTo>
                    <a:lnTo>
                      <a:pt x="70" y="191"/>
                    </a:lnTo>
                    <a:lnTo>
                      <a:pt x="59" y="191"/>
                    </a:lnTo>
                    <a:lnTo>
                      <a:pt x="47" y="191"/>
                    </a:lnTo>
                    <a:lnTo>
                      <a:pt x="35" y="191"/>
                    </a:lnTo>
                    <a:lnTo>
                      <a:pt x="29" y="192"/>
                    </a:lnTo>
                    <a:lnTo>
                      <a:pt x="21" y="196"/>
                    </a:lnTo>
                    <a:lnTo>
                      <a:pt x="16" y="201"/>
                    </a:lnTo>
                    <a:lnTo>
                      <a:pt x="11" y="207"/>
                    </a:lnTo>
                    <a:lnTo>
                      <a:pt x="7" y="213"/>
                    </a:lnTo>
                    <a:lnTo>
                      <a:pt x="5" y="216"/>
                    </a:lnTo>
                    <a:lnTo>
                      <a:pt x="6" y="218"/>
                    </a:lnTo>
                    <a:lnTo>
                      <a:pt x="2" y="216"/>
                    </a:lnTo>
                    <a:lnTo>
                      <a:pt x="0" y="212"/>
                    </a:lnTo>
                    <a:lnTo>
                      <a:pt x="0" y="207"/>
                    </a:lnTo>
                    <a:lnTo>
                      <a:pt x="1" y="199"/>
                    </a:lnTo>
                    <a:lnTo>
                      <a:pt x="3" y="192"/>
                    </a:lnTo>
                    <a:lnTo>
                      <a:pt x="5" y="185"/>
                    </a:lnTo>
                    <a:lnTo>
                      <a:pt x="7" y="181"/>
                    </a:lnTo>
                    <a:lnTo>
                      <a:pt x="9" y="178"/>
                    </a:lnTo>
                    <a:lnTo>
                      <a:pt x="18" y="171"/>
                    </a:lnTo>
                    <a:lnTo>
                      <a:pt x="28" y="167"/>
                    </a:lnTo>
                    <a:lnTo>
                      <a:pt x="38" y="164"/>
                    </a:lnTo>
                    <a:lnTo>
                      <a:pt x="48" y="161"/>
                    </a:lnTo>
                    <a:lnTo>
                      <a:pt x="57" y="155"/>
                    </a:lnTo>
                    <a:lnTo>
                      <a:pt x="61" y="149"/>
                    </a:lnTo>
                    <a:lnTo>
                      <a:pt x="61" y="140"/>
                    </a:lnTo>
                    <a:lnTo>
                      <a:pt x="61" y="129"/>
                    </a:lnTo>
                    <a:lnTo>
                      <a:pt x="59" y="118"/>
                    </a:lnTo>
                    <a:lnTo>
                      <a:pt x="57" y="96"/>
                    </a:lnTo>
                    <a:lnTo>
                      <a:pt x="59" y="87"/>
                    </a:lnTo>
                    <a:lnTo>
                      <a:pt x="64" y="78"/>
                    </a:lnTo>
                    <a:lnTo>
                      <a:pt x="72" y="72"/>
                    </a:lnTo>
                    <a:lnTo>
                      <a:pt x="82" y="67"/>
                    </a:lnTo>
                    <a:lnTo>
                      <a:pt x="92" y="63"/>
                    </a:lnTo>
                    <a:lnTo>
                      <a:pt x="102" y="61"/>
                    </a:lnTo>
                    <a:lnTo>
                      <a:pt x="110" y="59"/>
                    </a:lnTo>
                    <a:lnTo>
                      <a:pt x="116" y="58"/>
                    </a:lnTo>
                    <a:lnTo>
                      <a:pt x="132" y="52"/>
                    </a:lnTo>
                    <a:lnTo>
                      <a:pt x="146" y="43"/>
                    </a:lnTo>
                    <a:lnTo>
                      <a:pt x="157" y="33"/>
                    </a:lnTo>
                    <a:lnTo>
                      <a:pt x="168" y="23"/>
                    </a:lnTo>
                    <a:lnTo>
                      <a:pt x="178" y="13"/>
                    </a:lnTo>
                    <a:lnTo>
                      <a:pt x="188" y="6"/>
                    </a:lnTo>
                    <a:lnTo>
                      <a:pt x="197" y="2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FAED1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46"/>
              <p:cNvSpPr>
                <a:spLocks/>
              </p:cNvSpPr>
              <p:nvPr/>
            </p:nvSpPr>
            <p:spPr bwMode="auto">
              <a:xfrm>
                <a:off x="5464176" y="1870076"/>
                <a:ext cx="325438" cy="292100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199" y="0"/>
                  </a:cxn>
                  <a:cxn ang="0">
                    <a:pos x="203" y="2"/>
                  </a:cxn>
                  <a:cxn ang="0">
                    <a:pos x="205" y="4"/>
                  </a:cxn>
                  <a:cxn ang="0">
                    <a:pos x="196" y="6"/>
                  </a:cxn>
                  <a:cxn ang="0">
                    <a:pos x="190" y="10"/>
                  </a:cxn>
                  <a:cxn ang="0">
                    <a:pos x="186" y="16"/>
                  </a:cxn>
                  <a:cxn ang="0">
                    <a:pos x="179" y="32"/>
                  </a:cxn>
                  <a:cxn ang="0">
                    <a:pos x="176" y="40"/>
                  </a:cxn>
                  <a:cxn ang="0">
                    <a:pos x="171" y="47"/>
                  </a:cxn>
                  <a:cxn ang="0">
                    <a:pos x="159" y="61"/>
                  </a:cxn>
                  <a:cxn ang="0">
                    <a:pos x="143" y="72"/>
                  </a:cxn>
                  <a:cxn ang="0">
                    <a:pos x="126" y="81"/>
                  </a:cxn>
                  <a:cxn ang="0">
                    <a:pos x="108" y="89"/>
                  </a:cxn>
                  <a:cxn ang="0">
                    <a:pos x="91" y="95"/>
                  </a:cxn>
                  <a:cxn ang="0">
                    <a:pos x="80" y="98"/>
                  </a:cxn>
                  <a:cxn ang="0">
                    <a:pos x="67" y="103"/>
                  </a:cxn>
                  <a:cxn ang="0">
                    <a:pos x="54" y="111"/>
                  </a:cxn>
                  <a:cxn ang="0">
                    <a:pos x="42" y="121"/>
                  </a:cxn>
                  <a:cxn ang="0">
                    <a:pos x="30" y="132"/>
                  </a:cxn>
                  <a:cxn ang="0">
                    <a:pos x="20" y="144"/>
                  </a:cxn>
                  <a:cxn ang="0">
                    <a:pos x="14" y="157"/>
                  </a:cxn>
                  <a:cxn ang="0">
                    <a:pos x="11" y="170"/>
                  </a:cxn>
                  <a:cxn ang="0">
                    <a:pos x="14" y="184"/>
                  </a:cxn>
                  <a:cxn ang="0">
                    <a:pos x="5" y="171"/>
                  </a:cxn>
                  <a:cxn ang="0">
                    <a:pos x="1" y="158"/>
                  </a:cxn>
                  <a:cxn ang="0">
                    <a:pos x="0" y="144"/>
                  </a:cxn>
                  <a:cxn ang="0">
                    <a:pos x="3" y="130"/>
                  </a:cxn>
                  <a:cxn ang="0">
                    <a:pos x="7" y="116"/>
                  </a:cxn>
                  <a:cxn ang="0">
                    <a:pos x="15" y="103"/>
                  </a:cxn>
                  <a:cxn ang="0">
                    <a:pos x="24" y="90"/>
                  </a:cxn>
                  <a:cxn ang="0">
                    <a:pos x="34" y="79"/>
                  </a:cxn>
                  <a:cxn ang="0">
                    <a:pos x="45" y="70"/>
                  </a:cxn>
                  <a:cxn ang="0">
                    <a:pos x="56" y="63"/>
                  </a:cxn>
                  <a:cxn ang="0">
                    <a:pos x="74" y="55"/>
                  </a:cxn>
                  <a:cxn ang="0">
                    <a:pos x="92" y="49"/>
                  </a:cxn>
                  <a:cxn ang="0">
                    <a:pos x="112" y="45"/>
                  </a:cxn>
                  <a:cxn ang="0">
                    <a:pos x="130" y="39"/>
                  </a:cxn>
                  <a:cxn ang="0">
                    <a:pos x="147" y="30"/>
                  </a:cxn>
                  <a:cxn ang="0">
                    <a:pos x="155" y="25"/>
                  </a:cxn>
                  <a:cxn ang="0">
                    <a:pos x="168" y="12"/>
                  </a:cxn>
                  <a:cxn ang="0">
                    <a:pos x="175" y="6"/>
                  </a:cxn>
                  <a:cxn ang="0">
                    <a:pos x="183" y="2"/>
                  </a:cxn>
                  <a:cxn ang="0">
                    <a:pos x="192" y="0"/>
                  </a:cxn>
                </a:cxnLst>
                <a:rect l="0" t="0" r="r" b="b"/>
                <a:pathLst>
                  <a:path w="205" h="184">
                    <a:moveTo>
                      <a:pt x="192" y="0"/>
                    </a:moveTo>
                    <a:lnTo>
                      <a:pt x="199" y="0"/>
                    </a:lnTo>
                    <a:lnTo>
                      <a:pt x="203" y="2"/>
                    </a:lnTo>
                    <a:lnTo>
                      <a:pt x="205" y="4"/>
                    </a:lnTo>
                    <a:lnTo>
                      <a:pt x="196" y="6"/>
                    </a:lnTo>
                    <a:lnTo>
                      <a:pt x="190" y="10"/>
                    </a:lnTo>
                    <a:lnTo>
                      <a:pt x="186" y="16"/>
                    </a:lnTo>
                    <a:lnTo>
                      <a:pt x="179" y="32"/>
                    </a:lnTo>
                    <a:lnTo>
                      <a:pt x="176" y="40"/>
                    </a:lnTo>
                    <a:lnTo>
                      <a:pt x="171" y="47"/>
                    </a:lnTo>
                    <a:lnTo>
                      <a:pt x="159" y="61"/>
                    </a:lnTo>
                    <a:lnTo>
                      <a:pt x="143" y="72"/>
                    </a:lnTo>
                    <a:lnTo>
                      <a:pt x="126" y="81"/>
                    </a:lnTo>
                    <a:lnTo>
                      <a:pt x="108" y="89"/>
                    </a:lnTo>
                    <a:lnTo>
                      <a:pt x="91" y="95"/>
                    </a:lnTo>
                    <a:lnTo>
                      <a:pt x="80" y="98"/>
                    </a:lnTo>
                    <a:lnTo>
                      <a:pt x="67" y="103"/>
                    </a:lnTo>
                    <a:lnTo>
                      <a:pt x="54" y="111"/>
                    </a:lnTo>
                    <a:lnTo>
                      <a:pt x="42" y="121"/>
                    </a:lnTo>
                    <a:lnTo>
                      <a:pt x="30" y="132"/>
                    </a:lnTo>
                    <a:lnTo>
                      <a:pt x="20" y="144"/>
                    </a:lnTo>
                    <a:lnTo>
                      <a:pt x="14" y="157"/>
                    </a:lnTo>
                    <a:lnTo>
                      <a:pt x="11" y="170"/>
                    </a:lnTo>
                    <a:lnTo>
                      <a:pt x="14" y="184"/>
                    </a:lnTo>
                    <a:lnTo>
                      <a:pt x="5" y="171"/>
                    </a:lnTo>
                    <a:lnTo>
                      <a:pt x="1" y="158"/>
                    </a:lnTo>
                    <a:lnTo>
                      <a:pt x="0" y="144"/>
                    </a:lnTo>
                    <a:lnTo>
                      <a:pt x="3" y="130"/>
                    </a:lnTo>
                    <a:lnTo>
                      <a:pt x="7" y="116"/>
                    </a:lnTo>
                    <a:lnTo>
                      <a:pt x="15" y="103"/>
                    </a:lnTo>
                    <a:lnTo>
                      <a:pt x="24" y="90"/>
                    </a:lnTo>
                    <a:lnTo>
                      <a:pt x="34" y="79"/>
                    </a:lnTo>
                    <a:lnTo>
                      <a:pt x="45" y="70"/>
                    </a:lnTo>
                    <a:lnTo>
                      <a:pt x="56" y="63"/>
                    </a:lnTo>
                    <a:lnTo>
                      <a:pt x="74" y="55"/>
                    </a:lnTo>
                    <a:lnTo>
                      <a:pt x="92" y="49"/>
                    </a:lnTo>
                    <a:lnTo>
                      <a:pt x="112" y="45"/>
                    </a:lnTo>
                    <a:lnTo>
                      <a:pt x="130" y="39"/>
                    </a:lnTo>
                    <a:lnTo>
                      <a:pt x="147" y="30"/>
                    </a:lnTo>
                    <a:lnTo>
                      <a:pt x="155" y="25"/>
                    </a:lnTo>
                    <a:lnTo>
                      <a:pt x="168" y="12"/>
                    </a:lnTo>
                    <a:lnTo>
                      <a:pt x="175" y="6"/>
                    </a:lnTo>
                    <a:lnTo>
                      <a:pt x="183" y="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F44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47"/>
              <p:cNvSpPr>
                <a:spLocks noEditPoints="1"/>
              </p:cNvSpPr>
              <p:nvPr/>
            </p:nvSpPr>
            <p:spPr bwMode="auto">
              <a:xfrm>
                <a:off x="6403976" y="3963988"/>
                <a:ext cx="328613" cy="188913"/>
              </a:xfrm>
              <a:custGeom>
                <a:avLst/>
                <a:gdLst/>
                <a:ahLst/>
                <a:cxnLst>
                  <a:cxn ang="0">
                    <a:pos x="32" y="116"/>
                  </a:cxn>
                  <a:cxn ang="0">
                    <a:pos x="36" y="119"/>
                  </a:cxn>
                  <a:cxn ang="0">
                    <a:pos x="33" y="117"/>
                  </a:cxn>
                  <a:cxn ang="0">
                    <a:pos x="32" y="116"/>
                  </a:cxn>
                  <a:cxn ang="0">
                    <a:pos x="72" y="0"/>
                  </a:cxn>
                  <a:cxn ang="0">
                    <a:pos x="82" y="0"/>
                  </a:cxn>
                  <a:cxn ang="0">
                    <a:pos x="92" y="2"/>
                  </a:cxn>
                  <a:cxn ang="0">
                    <a:pos x="102" y="5"/>
                  </a:cxn>
                  <a:cxn ang="0">
                    <a:pos x="124" y="12"/>
                  </a:cxn>
                  <a:cxn ang="0">
                    <a:pos x="133" y="14"/>
                  </a:cxn>
                  <a:cxn ang="0">
                    <a:pos x="141" y="15"/>
                  </a:cxn>
                  <a:cxn ang="0">
                    <a:pos x="154" y="14"/>
                  </a:cxn>
                  <a:cxn ang="0">
                    <a:pos x="166" y="10"/>
                  </a:cxn>
                  <a:cxn ang="0">
                    <a:pos x="193" y="3"/>
                  </a:cxn>
                  <a:cxn ang="0">
                    <a:pos x="207" y="3"/>
                  </a:cxn>
                  <a:cxn ang="0">
                    <a:pos x="195" y="12"/>
                  </a:cxn>
                  <a:cxn ang="0">
                    <a:pos x="181" y="22"/>
                  </a:cxn>
                  <a:cxn ang="0">
                    <a:pos x="168" y="32"/>
                  </a:cxn>
                  <a:cxn ang="0">
                    <a:pos x="155" y="41"/>
                  </a:cxn>
                  <a:cxn ang="0">
                    <a:pos x="140" y="47"/>
                  </a:cxn>
                  <a:cxn ang="0">
                    <a:pos x="125" y="48"/>
                  </a:cxn>
                  <a:cxn ang="0">
                    <a:pos x="118" y="47"/>
                  </a:cxn>
                  <a:cxn ang="0">
                    <a:pos x="102" y="41"/>
                  </a:cxn>
                  <a:cxn ang="0">
                    <a:pos x="94" y="39"/>
                  </a:cxn>
                  <a:cxn ang="0">
                    <a:pos x="87" y="39"/>
                  </a:cxn>
                  <a:cxn ang="0">
                    <a:pos x="81" y="43"/>
                  </a:cxn>
                  <a:cxn ang="0">
                    <a:pos x="76" y="47"/>
                  </a:cxn>
                  <a:cxn ang="0">
                    <a:pos x="62" y="60"/>
                  </a:cxn>
                  <a:cxn ang="0">
                    <a:pos x="53" y="64"/>
                  </a:cxn>
                  <a:cxn ang="0">
                    <a:pos x="45" y="68"/>
                  </a:cxn>
                  <a:cxn ang="0">
                    <a:pos x="31" y="68"/>
                  </a:cxn>
                  <a:cxn ang="0">
                    <a:pos x="27" y="71"/>
                  </a:cxn>
                  <a:cxn ang="0">
                    <a:pos x="24" y="77"/>
                  </a:cxn>
                  <a:cxn ang="0">
                    <a:pos x="23" y="83"/>
                  </a:cxn>
                  <a:cxn ang="0">
                    <a:pos x="23" y="91"/>
                  </a:cxn>
                  <a:cxn ang="0">
                    <a:pos x="27" y="107"/>
                  </a:cxn>
                  <a:cxn ang="0">
                    <a:pos x="29" y="112"/>
                  </a:cxn>
                  <a:cxn ang="0">
                    <a:pos x="32" y="116"/>
                  </a:cxn>
                  <a:cxn ang="0">
                    <a:pos x="20" y="106"/>
                  </a:cxn>
                  <a:cxn ang="0">
                    <a:pos x="10" y="95"/>
                  </a:cxn>
                  <a:cxn ang="0">
                    <a:pos x="4" y="85"/>
                  </a:cxn>
                  <a:cxn ang="0">
                    <a:pos x="0" y="76"/>
                  </a:cxn>
                  <a:cxn ang="0">
                    <a:pos x="0" y="67"/>
                  </a:cxn>
                  <a:cxn ang="0">
                    <a:pos x="4" y="60"/>
                  </a:cxn>
                  <a:cxn ang="0">
                    <a:pos x="8" y="53"/>
                  </a:cxn>
                  <a:cxn ang="0">
                    <a:pos x="14" y="46"/>
                  </a:cxn>
                  <a:cxn ang="0">
                    <a:pos x="30" y="33"/>
                  </a:cxn>
                  <a:cxn ang="0">
                    <a:pos x="38" y="28"/>
                  </a:cxn>
                  <a:cxn ang="0">
                    <a:pos x="52" y="15"/>
                  </a:cxn>
                  <a:cxn ang="0">
                    <a:pos x="58" y="9"/>
                  </a:cxn>
                  <a:cxn ang="0">
                    <a:pos x="64" y="3"/>
                  </a:cxn>
                  <a:cxn ang="0">
                    <a:pos x="72" y="0"/>
                  </a:cxn>
                </a:cxnLst>
                <a:rect l="0" t="0" r="r" b="b"/>
                <a:pathLst>
                  <a:path w="207" h="119">
                    <a:moveTo>
                      <a:pt x="32" y="116"/>
                    </a:moveTo>
                    <a:lnTo>
                      <a:pt x="36" y="119"/>
                    </a:lnTo>
                    <a:lnTo>
                      <a:pt x="33" y="117"/>
                    </a:lnTo>
                    <a:lnTo>
                      <a:pt x="32" y="116"/>
                    </a:lnTo>
                    <a:close/>
                    <a:moveTo>
                      <a:pt x="72" y="0"/>
                    </a:moveTo>
                    <a:lnTo>
                      <a:pt x="82" y="0"/>
                    </a:lnTo>
                    <a:lnTo>
                      <a:pt x="92" y="2"/>
                    </a:lnTo>
                    <a:lnTo>
                      <a:pt x="102" y="5"/>
                    </a:lnTo>
                    <a:lnTo>
                      <a:pt x="124" y="12"/>
                    </a:lnTo>
                    <a:lnTo>
                      <a:pt x="133" y="14"/>
                    </a:lnTo>
                    <a:lnTo>
                      <a:pt x="141" y="15"/>
                    </a:lnTo>
                    <a:lnTo>
                      <a:pt x="154" y="14"/>
                    </a:lnTo>
                    <a:lnTo>
                      <a:pt x="166" y="10"/>
                    </a:lnTo>
                    <a:lnTo>
                      <a:pt x="193" y="3"/>
                    </a:lnTo>
                    <a:lnTo>
                      <a:pt x="207" y="3"/>
                    </a:lnTo>
                    <a:lnTo>
                      <a:pt x="195" y="12"/>
                    </a:lnTo>
                    <a:lnTo>
                      <a:pt x="181" y="22"/>
                    </a:lnTo>
                    <a:lnTo>
                      <a:pt x="168" y="32"/>
                    </a:lnTo>
                    <a:lnTo>
                      <a:pt x="155" y="41"/>
                    </a:lnTo>
                    <a:lnTo>
                      <a:pt x="140" y="47"/>
                    </a:lnTo>
                    <a:lnTo>
                      <a:pt x="125" y="48"/>
                    </a:lnTo>
                    <a:lnTo>
                      <a:pt x="118" y="47"/>
                    </a:lnTo>
                    <a:lnTo>
                      <a:pt x="102" y="41"/>
                    </a:lnTo>
                    <a:lnTo>
                      <a:pt x="94" y="39"/>
                    </a:lnTo>
                    <a:lnTo>
                      <a:pt x="87" y="39"/>
                    </a:lnTo>
                    <a:lnTo>
                      <a:pt x="81" y="43"/>
                    </a:lnTo>
                    <a:lnTo>
                      <a:pt x="76" y="47"/>
                    </a:lnTo>
                    <a:lnTo>
                      <a:pt x="62" y="60"/>
                    </a:lnTo>
                    <a:lnTo>
                      <a:pt x="53" y="64"/>
                    </a:lnTo>
                    <a:lnTo>
                      <a:pt x="45" y="68"/>
                    </a:lnTo>
                    <a:lnTo>
                      <a:pt x="31" y="68"/>
                    </a:lnTo>
                    <a:lnTo>
                      <a:pt x="27" y="71"/>
                    </a:lnTo>
                    <a:lnTo>
                      <a:pt x="24" y="77"/>
                    </a:lnTo>
                    <a:lnTo>
                      <a:pt x="23" y="83"/>
                    </a:lnTo>
                    <a:lnTo>
                      <a:pt x="23" y="91"/>
                    </a:lnTo>
                    <a:lnTo>
                      <a:pt x="27" y="107"/>
                    </a:lnTo>
                    <a:lnTo>
                      <a:pt x="29" y="112"/>
                    </a:lnTo>
                    <a:lnTo>
                      <a:pt x="32" y="116"/>
                    </a:lnTo>
                    <a:lnTo>
                      <a:pt x="20" y="106"/>
                    </a:lnTo>
                    <a:lnTo>
                      <a:pt x="10" y="95"/>
                    </a:lnTo>
                    <a:lnTo>
                      <a:pt x="4" y="85"/>
                    </a:lnTo>
                    <a:lnTo>
                      <a:pt x="0" y="76"/>
                    </a:lnTo>
                    <a:lnTo>
                      <a:pt x="0" y="67"/>
                    </a:lnTo>
                    <a:lnTo>
                      <a:pt x="4" y="60"/>
                    </a:lnTo>
                    <a:lnTo>
                      <a:pt x="8" y="53"/>
                    </a:lnTo>
                    <a:lnTo>
                      <a:pt x="14" y="46"/>
                    </a:lnTo>
                    <a:lnTo>
                      <a:pt x="30" y="33"/>
                    </a:lnTo>
                    <a:lnTo>
                      <a:pt x="38" y="28"/>
                    </a:lnTo>
                    <a:lnTo>
                      <a:pt x="52" y="15"/>
                    </a:lnTo>
                    <a:lnTo>
                      <a:pt x="58" y="9"/>
                    </a:lnTo>
                    <a:lnTo>
                      <a:pt x="64" y="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B479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0" name="Oval 289"/>
            <p:cNvSpPr/>
            <p:nvPr/>
          </p:nvSpPr>
          <p:spPr>
            <a:xfrm>
              <a:off x="4951412" y="5817194"/>
              <a:ext cx="2629152" cy="1824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68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1" name="Group 290"/>
            <p:cNvGrpSpPr/>
            <p:nvPr/>
          </p:nvGrpSpPr>
          <p:grpSpPr>
            <a:xfrm>
              <a:off x="5158986" y="4876800"/>
              <a:ext cx="1983456" cy="1057692"/>
              <a:chOff x="2633663" y="1589088"/>
              <a:chExt cx="6921500" cy="369093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92" name="Freeform 119"/>
              <p:cNvSpPr>
                <a:spLocks/>
              </p:cNvSpPr>
              <p:nvPr/>
            </p:nvSpPr>
            <p:spPr bwMode="auto">
              <a:xfrm>
                <a:off x="8588376" y="4192588"/>
                <a:ext cx="300038" cy="987425"/>
              </a:xfrm>
              <a:custGeom>
                <a:avLst/>
                <a:gdLst/>
                <a:ahLst/>
                <a:cxnLst>
                  <a:cxn ang="0">
                    <a:pos x="189" y="0"/>
                  </a:cxn>
                  <a:cxn ang="0">
                    <a:pos x="180" y="9"/>
                  </a:cxn>
                  <a:cxn ang="0">
                    <a:pos x="169" y="21"/>
                  </a:cxn>
                  <a:cxn ang="0">
                    <a:pos x="156" y="37"/>
                  </a:cxn>
                  <a:cxn ang="0">
                    <a:pos x="140" y="57"/>
                  </a:cxn>
                  <a:cxn ang="0">
                    <a:pos x="123" y="82"/>
                  </a:cxn>
                  <a:cxn ang="0">
                    <a:pos x="106" y="110"/>
                  </a:cxn>
                  <a:cxn ang="0">
                    <a:pos x="88" y="142"/>
                  </a:cxn>
                  <a:cxn ang="0">
                    <a:pos x="72" y="177"/>
                  </a:cxn>
                  <a:cxn ang="0">
                    <a:pos x="58" y="215"/>
                  </a:cxn>
                  <a:cxn ang="0">
                    <a:pos x="46" y="258"/>
                  </a:cxn>
                  <a:cxn ang="0">
                    <a:pos x="38" y="301"/>
                  </a:cxn>
                  <a:cxn ang="0">
                    <a:pos x="34" y="349"/>
                  </a:cxn>
                  <a:cxn ang="0">
                    <a:pos x="35" y="393"/>
                  </a:cxn>
                  <a:cxn ang="0">
                    <a:pos x="39" y="434"/>
                  </a:cxn>
                  <a:cxn ang="0">
                    <a:pos x="49" y="471"/>
                  </a:cxn>
                  <a:cxn ang="0">
                    <a:pos x="59" y="505"/>
                  </a:cxn>
                  <a:cxn ang="0">
                    <a:pos x="71" y="535"/>
                  </a:cxn>
                  <a:cxn ang="0">
                    <a:pos x="83" y="560"/>
                  </a:cxn>
                  <a:cxn ang="0">
                    <a:pos x="96" y="582"/>
                  </a:cxn>
                  <a:cxn ang="0">
                    <a:pos x="107" y="599"/>
                  </a:cxn>
                  <a:cxn ang="0">
                    <a:pos x="116" y="611"/>
                  </a:cxn>
                  <a:cxn ang="0">
                    <a:pos x="121" y="619"/>
                  </a:cxn>
                  <a:cxn ang="0">
                    <a:pos x="124" y="622"/>
                  </a:cxn>
                  <a:cxn ang="0">
                    <a:pos x="121" y="620"/>
                  </a:cxn>
                  <a:cxn ang="0">
                    <a:pos x="115" y="615"/>
                  </a:cxn>
                  <a:cxn ang="0">
                    <a:pos x="106" y="608"/>
                  </a:cxn>
                  <a:cxn ang="0">
                    <a:pos x="92" y="596"/>
                  </a:cxn>
                  <a:cxn ang="0">
                    <a:pos x="78" y="582"/>
                  </a:cxn>
                  <a:cxn ang="0">
                    <a:pos x="63" y="563"/>
                  </a:cxn>
                  <a:cxn ang="0">
                    <a:pos x="47" y="540"/>
                  </a:cxn>
                  <a:cxn ang="0">
                    <a:pos x="33" y="514"/>
                  </a:cxn>
                  <a:cxn ang="0">
                    <a:pos x="21" y="482"/>
                  </a:cxn>
                  <a:cxn ang="0">
                    <a:pos x="10" y="448"/>
                  </a:cxn>
                  <a:cxn ang="0">
                    <a:pos x="2" y="408"/>
                  </a:cxn>
                  <a:cxn ang="0">
                    <a:pos x="0" y="363"/>
                  </a:cxn>
                  <a:cxn ang="0">
                    <a:pos x="2" y="311"/>
                  </a:cxn>
                  <a:cxn ang="0">
                    <a:pos x="9" y="263"/>
                  </a:cxn>
                  <a:cxn ang="0">
                    <a:pos x="21" y="219"/>
                  </a:cxn>
                  <a:cxn ang="0">
                    <a:pos x="35" y="181"/>
                  </a:cxn>
                  <a:cxn ang="0">
                    <a:pos x="53" y="145"/>
                  </a:cxn>
                  <a:cxn ang="0">
                    <a:pos x="72" y="114"/>
                  </a:cxn>
                  <a:cxn ang="0">
                    <a:pos x="92" y="86"/>
                  </a:cxn>
                  <a:cxn ang="0">
                    <a:pos x="113" y="64"/>
                  </a:cxn>
                  <a:cxn ang="0">
                    <a:pos x="133" y="44"/>
                  </a:cxn>
                  <a:cxn ang="0">
                    <a:pos x="150" y="28"/>
                  </a:cxn>
                  <a:cxn ang="0">
                    <a:pos x="166" y="16"/>
                  </a:cxn>
                  <a:cxn ang="0">
                    <a:pos x="178" y="7"/>
                  </a:cxn>
                  <a:cxn ang="0">
                    <a:pos x="186" y="1"/>
                  </a:cxn>
                  <a:cxn ang="0">
                    <a:pos x="189" y="0"/>
                  </a:cxn>
                </a:cxnLst>
                <a:rect l="0" t="0" r="r" b="b"/>
                <a:pathLst>
                  <a:path w="189" h="622">
                    <a:moveTo>
                      <a:pt x="189" y="0"/>
                    </a:moveTo>
                    <a:lnTo>
                      <a:pt x="180" y="9"/>
                    </a:lnTo>
                    <a:lnTo>
                      <a:pt x="169" y="21"/>
                    </a:lnTo>
                    <a:lnTo>
                      <a:pt x="156" y="37"/>
                    </a:lnTo>
                    <a:lnTo>
                      <a:pt x="140" y="57"/>
                    </a:lnTo>
                    <a:lnTo>
                      <a:pt x="123" y="82"/>
                    </a:lnTo>
                    <a:lnTo>
                      <a:pt x="106" y="110"/>
                    </a:lnTo>
                    <a:lnTo>
                      <a:pt x="88" y="142"/>
                    </a:lnTo>
                    <a:lnTo>
                      <a:pt x="72" y="177"/>
                    </a:lnTo>
                    <a:lnTo>
                      <a:pt x="58" y="215"/>
                    </a:lnTo>
                    <a:lnTo>
                      <a:pt x="46" y="258"/>
                    </a:lnTo>
                    <a:lnTo>
                      <a:pt x="38" y="301"/>
                    </a:lnTo>
                    <a:lnTo>
                      <a:pt x="34" y="349"/>
                    </a:lnTo>
                    <a:lnTo>
                      <a:pt x="35" y="393"/>
                    </a:lnTo>
                    <a:lnTo>
                      <a:pt x="39" y="434"/>
                    </a:lnTo>
                    <a:lnTo>
                      <a:pt x="49" y="471"/>
                    </a:lnTo>
                    <a:lnTo>
                      <a:pt x="59" y="505"/>
                    </a:lnTo>
                    <a:lnTo>
                      <a:pt x="71" y="535"/>
                    </a:lnTo>
                    <a:lnTo>
                      <a:pt x="83" y="560"/>
                    </a:lnTo>
                    <a:lnTo>
                      <a:pt x="96" y="582"/>
                    </a:lnTo>
                    <a:lnTo>
                      <a:pt x="107" y="599"/>
                    </a:lnTo>
                    <a:lnTo>
                      <a:pt x="116" y="611"/>
                    </a:lnTo>
                    <a:lnTo>
                      <a:pt x="121" y="619"/>
                    </a:lnTo>
                    <a:lnTo>
                      <a:pt x="124" y="622"/>
                    </a:lnTo>
                    <a:lnTo>
                      <a:pt x="121" y="620"/>
                    </a:lnTo>
                    <a:lnTo>
                      <a:pt x="115" y="615"/>
                    </a:lnTo>
                    <a:lnTo>
                      <a:pt x="106" y="608"/>
                    </a:lnTo>
                    <a:lnTo>
                      <a:pt x="92" y="596"/>
                    </a:lnTo>
                    <a:lnTo>
                      <a:pt x="78" y="582"/>
                    </a:lnTo>
                    <a:lnTo>
                      <a:pt x="63" y="563"/>
                    </a:lnTo>
                    <a:lnTo>
                      <a:pt x="47" y="540"/>
                    </a:lnTo>
                    <a:lnTo>
                      <a:pt x="33" y="514"/>
                    </a:lnTo>
                    <a:lnTo>
                      <a:pt x="21" y="482"/>
                    </a:lnTo>
                    <a:lnTo>
                      <a:pt x="10" y="448"/>
                    </a:lnTo>
                    <a:lnTo>
                      <a:pt x="2" y="408"/>
                    </a:lnTo>
                    <a:lnTo>
                      <a:pt x="0" y="363"/>
                    </a:lnTo>
                    <a:lnTo>
                      <a:pt x="2" y="311"/>
                    </a:lnTo>
                    <a:lnTo>
                      <a:pt x="9" y="263"/>
                    </a:lnTo>
                    <a:lnTo>
                      <a:pt x="21" y="219"/>
                    </a:lnTo>
                    <a:lnTo>
                      <a:pt x="35" y="181"/>
                    </a:lnTo>
                    <a:lnTo>
                      <a:pt x="53" y="145"/>
                    </a:lnTo>
                    <a:lnTo>
                      <a:pt x="72" y="114"/>
                    </a:lnTo>
                    <a:lnTo>
                      <a:pt x="92" y="86"/>
                    </a:lnTo>
                    <a:lnTo>
                      <a:pt x="113" y="64"/>
                    </a:lnTo>
                    <a:lnTo>
                      <a:pt x="133" y="44"/>
                    </a:lnTo>
                    <a:lnTo>
                      <a:pt x="150" y="28"/>
                    </a:lnTo>
                    <a:lnTo>
                      <a:pt x="166" y="16"/>
                    </a:lnTo>
                    <a:lnTo>
                      <a:pt x="178" y="7"/>
                    </a:lnTo>
                    <a:lnTo>
                      <a:pt x="186" y="1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B5B3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120"/>
              <p:cNvSpPr>
                <a:spLocks/>
              </p:cNvSpPr>
              <p:nvPr/>
            </p:nvSpPr>
            <p:spPr bwMode="auto">
              <a:xfrm>
                <a:off x="3005138" y="4006850"/>
                <a:ext cx="3332163" cy="1273175"/>
              </a:xfrm>
              <a:custGeom>
                <a:avLst/>
                <a:gdLst/>
                <a:ahLst/>
                <a:cxnLst>
                  <a:cxn ang="0">
                    <a:pos x="1985" y="62"/>
                  </a:cxn>
                  <a:cxn ang="0">
                    <a:pos x="1944" y="179"/>
                  </a:cxn>
                  <a:cxn ang="0">
                    <a:pos x="1926" y="287"/>
                  </a:cxn>
                  <a:cxn ang="0">
                    <a:pos x="1923" y="385"/>
                  </a:cxn>
                  <a:cxn ang="0">
                    <a:pos x="1935" y="473"/>
                  </a:cxn>
                  <a:cxn ang="0">
                    <a:pos x="1957" y="554"/>
                  </a:cxn>
                  <a:cxn ang="0">
                    <a:pos x="1986" y="626"/>
                  </a:cxn>
                  <a:cxn ang="0">
                    <a:pos x="2023" y="697"/>
                  </a:cxn>
                  <a:cxn ang="0">
                    <a:pos x="2066" y="761"/>
                  </a:cxn>
                  <a:cxn ang="0">
                    <a:pos x="2099" y="802"/>
                  </a:cxn>
                  <a:cxn ang="0">
                    <a:pos x="210" y="801"/>
                  </a:cxn>
                  <a:cxn ang="0">
                    <a:pos x="196" y="797"/>
                  </a:cxn>
                  <a:cxn ang="0">
                    <a:pos x="181" y="792"/>
                  </a:cxn>
                  <a:cxn ang="0">
                    <a:pos x="168" y="786"/>
                  </a:cxn>
                  <a:cxn ang="0">
                    <a:pos x="152" y="777"/>
                  </a:cxn>
                  <a:cxn ang="0">
                    <a:pos x="140" y="770"/>
                  </a:cxn>
                  <a:cxn ang="0">
                    <a:pos x="115" y="752"/>
                  </a:cxn>
                  <a:cxn ang="0">
                    <a:pos x="114" y="750"/>
                  </a:cxn>
                  <a:cxn ang="0">
                    <a:pos x="90" y="728"/>
                  </a:cxn>
                  <a:cxn ang="0">
                    <a:pos x="69" y="703"/>
                  </a:cxn>
                  <a:cxn ang="0">
                    <a:pos x="59" y="688"/>
                  </a:cxn>
                  <a:cxn ang="0">
                    <a:pos x="51" y="673"/>
                  </a:cxn>
                  <a:cxn ang="0">
                    <a:pos x="28" y="627"/>
                  </a:cxn>
                  <a:cxn ang="0">
                    <a:pos x="3" y="522"/>
                  </a:cxn>
                  <a:cxn ang="0">
                    <a:pos x="3" y="400"/>
                  </a:cxn>
                  <a:cxn ang="0">
                    <a:pos x="13" y="331"/>
                  </a:cxn>
                  <a:cxn ang="0">
                    <a:pos x="32" y="263"/>
                  </a:cxn>
                  <a:cxn ang="0">
                    <a:pos x="62" y="199"/>
                  </a:cxn>
                  <a:cxn ang="0">
                    <a:pos x="106" y="142"/>
                  </a:cxn>
                  <a:cxn ang="0">
                    <a:pos x="166" y="94"/>
                  </a:cxn>
                  <a:cxn ang="0">
                    <a:pos x="244" y="60"/>
                  </a:cxn>
                  <a:cxn ang="0">
                    <a:pos x="2014" y="0"/>
                  </a:cxn>
                </a:cxnLst>
                <a:rect l="0" t="0" r="r" b="b"/>
                <a:pathLst>
                  <a:path w="2099" h="802">
                    <a:moveTo>
                      <a:pt x="2014" y="0"/>
                    </a:moveTo>
                    <a:lnTo>
                      <a:pt x="1985" y="62"/>
                    </a:lnTo>
                    <a:lnTo>
                      <a:pt x="1963" y="122"/>
                    </a:lnTo>
                    <a:lnTo>
                      <a:pt x="1944" y="179"/>
                    </a:lnTo>
                    <a:lnTo>
                      <a:pt x="1932" y="235"/>
                    </a:lnTo>
                    <a:lnTo>
                      <a:pt x="1926" y="287"/>
                    </a:lnTo>
                    <a:lnTo>
                      <a:pt x="1922" y="337"/>
                    </a:lnTo>
                    <a:lnTo>
                      <a:pt x="1923" y="385"/>
                    </a:lnTo>
                    <a:lnTo>
                      <a:pt x="1927" y="430"/>
                    </a:lnTo>
                    <a:lnTo>
                      <a:pt x="1935" y="473"/>
                    </a:lnTo>
                    <a:lnTo>
                      <a:pt x="1944" y="514"/>
                    </a:lnTo>
                    <a:lnTo>
                      <a:pt x="1957" y="554"/>
                    </a:lnTo>
                    <a:lnTo>
                      <a:pt x="1970" y="591"/>
                    </a:lnTo>
                    <a:lnTo>
                      <a:pt x="1986" y="626"/>
                    </a:lnTo>
                    <a:lnTo>
                      <a:pt x="2002" y="659"/>
                    </a:lnTo>
                    <a:lnTo>
                      <a:pt x="2023" y="697"/>
                    </a:lnTo>
                    <a:lnTo>
                      <a:pt x="2046" y="732"/>
                    </a:lnTo>
                    <a:lnTo>
                      <a:pt x="2066" y="761"/>
                    </a:lnTo>
                    <a:lnTo>
                      <a:pt x="2084" y="784"/>
                    </a:lnTo>
                    <a:lnTo>
                      <a:pt x="2099" y="802"/>
                    </a:lnTo>
                    <a:lnTo>
                      <a:pt x="219" y="802"/>
                    </a:lnTo>
                    <a:lnTo>
                      <a:pt x="210" y="801"/>
                    </a:lnTo>
                    <a:lnTo>
                      <a:pt x="201" y="798"/>
                    </a:lnTo>
                    <a:lnTo>
                      <a:pt x="196" y="797"/>
                    </a:lnTo>
                    <a:lnTo>
                      <a:pt x="192" y="794"/>
                    </a:lnTo>
                    <a:lnTo>
                      <a:pt x="181" y="792"/>
                    </a:lnTo>
                    <a:lnTo>
                      <a:pt x="172" y="788"/>
                    </a:lnTo>
                    <a:lnTo>
                      <a:pt x="168" y="786"/>
                    </a:lnTo>
                    <a:lnTo>
                      <a:pt x="165" y="784"/>
                    </a:lnTo>
                    <a:lnTo>
                      <a:pt x="152" y="777"/>
                    </a:lnTo>
                    <a:lnTo>
                      <a:pt x="143" y="772"/>
                    </a:lnTo>
                    <a:lnTo>
                      <a:pt x="140" y="770"/>
                    </a:lnTo>
                    <a:lnTo>
                      <a:pt x="136" y="768"/>
                    </a:lnTo>
                    <a:lnTo>
                      <a:pt x="115" y="752"/>
                    </a:lnTo>
                    <a:lnTo>
                      <a:pt x="115" y="750"/>
                    </a:lnTo>
                    <a:lnTo>
                      <a:pt x="114" y="750"/>
                    </a:lnTo>
                    <a:lnTo>
                      <a:pt x="112" y="749"/>
                    </a:lnTo>
                    <a:lnTo>
                      <a:pt x="90" y="728"/>
                    </a:lnTo>
                    <a:lnTo>
                      <a:pt x="70" y="703"/>
                    </a:lnTo>
                    <a:lnTo>
                      <a:pt x="69" y="703"/>
                    </a:lnTo>
                    <a:lnTo>
                      <a:pt x="69" y="701"/>
                    </a:lnTo>
                    <a:lnTo>
                      <a:pt x="59" y="688"/>
                    </a:lnTo>
                    <a:lnTo>
                      <a:pt x="51" y="675"/>
                    </a:lnTo>
                    <a:lnTo>
                      <a:pt x="51" y="673"/>
                    </a:lnTo>
                    <a:lnTo>
                      <a:pt x="50" y="673"/>
                    </a:lnTo>
                    <a:lnTo>
                      <a:pt x="28" y="627"/>
                    </a:lnTo>
                    <a:lnTo>
                      <a:pt x="12" y="575"/>
                    </a:lnTo>
                    <a:lnTo>
                      <a:pt x="3" y="522"/>
                    </a:lnTo>
                    <a:lnTo>
                      <a:pt x="0" y="466"/>
                    </a:lnTo>
                    <a:lnTo>
                      <a:pt x="3" y="400"/>
                    </a:lnTo>
                    <a:lnTo>
                      <a:pt x="7" y="365"/>
                    </a:lnTo>
                    <a:lnTo>
                      <a:pt x="13" y="331"/>
                    </a:lnTo>
                    <a:lnTo>
                      <a:pt x="21" y="298"/>
                    </a:lnTo>
                    <a:lnTo>
                      <a:pt x="32" y="263"/>
                    </a:lnTo>
                    <a:lnTo>
                      <a:pt x="45" y="231"/>
                    </a:lnTo>
                    <a:lnTo>
                      <a:pt x="62" y="199"/>
                    </a:lnTo>
                    <a:lnTo>
                      <a:pt x="82" y="170"/>
                    </a:lnTo>
                    <a:lnTo>
                      <a:pt x="106" y="142"/>
                    </a:lnTo>
                    <a:lnTo>
                      <a:pt x="135" y="117"/>
                    </a:lnTo>
                    <a:lnTo>
                      <a:pt x="166" y="94"/>
                    </a:lnTo>
                    <a:lnTo>
                      <a:pt x="203" y="76"/>
                    </a:lnTo>
                    <a:lnTo>
                      <a:pt x="244" y="60"/>
                    </a:lnTo>
                    <a:lnTo>
                      <a:pt x="292" y="48"/>
                    </a:lnTo>
                    <a:lnTo>
                      <a:pt x="201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1ED00">
                      <a:shade val="30000"/>
                      <a:satMod val="115000"/>
                    </a:srgbClr>
                  </a:gs>
                  <a:gs pos="50000">
                    <a:srgbClr val="41ED00">
                      <a:shade val="67500"/>
                      <a:satMod val="115000"/>
                    </a:srgbClr>
                  </a:gs>
                  <a:gs pos="100000">
                    <a:srgbClr val="41ED00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121"/>
              <p:cNvSpPr>
                <a:spLocks/>
              </p:cNvSpPr>
              <p:nvPr/>
            </p:nvSpPr>
            <p:spPr bwMode="auto">
              <a:xfrm>
                <a:off x="3062288" y="5029200"/>
                <a:ext cx="3275013" cy="2508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86" y="2"/>
                  </a:cxn>
                  <a:cxn ang="0">
                    <a:pos x="1964" y="8"/>
                  </a:cxn>
                  <a:cxn ang="0">
                    <a:pos x="1965" y="11"/>
                  </a:cxn>
                  <a:cxn ang="0">
                    <a:pos x="1966" y="12"/>
                  </a:cxn>
                  <a:cxn ang="0">
                    <a:pos x="1966" y="15"/>
                  </a:cxn>
                  <a:cxn ang="0">
                    <a:pos x="1987" y="53"/>
                  </a:cxn>
                  <a:cxn ang="0">
                    <a:pos x="2010" y="88"/>
                  </a:cxn>
                  <a:cxn ang="0">
                    <a:pos x="2030" y="117"/>
                  </a:cxn>
                  <a:cxn ang="0">
                    <a:pos x="2048" y="140"/>
                  </a:cxn>
                  <a:cxn ang="0">
                    <a:pos x="2063" y="158"/>
                  </a:cxn>
                  <a:cxn ang="0">
                    <a:pos x="183" y="158"/>
                  </a:cxn>
                  <a:cxn ang="0">
                    <a:pos x="174" y="157"/>
                  </a:cxn>
                  <a:cxn ang="0">
                    <a:pos x="165" y="154"/>
                  </a:cxn>
                  <a:cxn ang="0">
                    <a:pos x="160" y="153"/>
                  </a:cxn>
                  <a:cxn ang="0">
                    <a:pos x="156" y="150"/>
                  </a:cxn>
                  <a:cxn ang="0">
                    <a:pos x="145" y="148"/>
                  </a:cxn>
                  <a:cxn ang="0">
                    <a:pos x="136" y="144"/>
                  </a:cxn>
                  <a:cxn ang="0">
                    <a:pos x="132" y="142"/>
                  </a:cxn>
                  <a:cxn ang="0">
                    <a:pos x="129" y="140"/>
                  </a:cxn>
                  <a:cxn ang="0">
                    <a:pos x="116" y="133"/>
                  </a:cxn>
                  <a:cxn ang="0">
                    <a:pos x="107" y="128"/>
                  </a:cxn>
                  <a:cxn ang="0">
                    <a:pos x="104" y="126"/>
                  </a:cxn>
                  <a:cxn ang="0">
                    <a:pos x="100" y="124"/>
                  </a:cxn>
                  <a:cxn ang="0">
                    <a:pos x="79" y="108"/>
                  </a:cxn>
                  <a:cxn ang="0">
                    <a:pos x="79" y="106"/>
                  </a:cxn>
                  <a:cxn ang="0">
                    <a:pos x="78" y="106"/>
                  </a:cxn>
                  <a:cxn ang="0">
                    <a:pos x="76" y="105"/>
                  </a:cxn>
                  <a:cxn ang="0">
                    <a:pos x="54" y="84"/>
                  </a:cxn>
                  <a:cxn ang="0">
                    <a:pos x="34" y="59"/>
                  </a:cxn>
                  <a:cxn ang="0">
                    <a:pos x="33" y="59"/>
                  </a:cxn>
                  <a:cxn ang="0">
                    <a:pos x="33" y="57"/>
                  </a:cxn>
                  <a:cxn ang="0">
                    <a:pos x="23" y="44"/>
                  </a:cxn>
                  <a:cxn ang="0">
                    <a:pos x="15" y="31"/>
                  </a:cxn>
                  <a:cxn ang="0">
                    <a:pos x="15" y="29"/>
                  </a:cxn>
                  <a:cxn ang="0">
                    <a:pos x="14" y="29"/>
                  </a:cxn>
                  <a:cxn ang="0">
                    <a:pos x="6" y="15"/>
                  </a:cxn>
                  <a:cxn ang="0">
                    <a:pos x="0" y="0"/>
                  </a:cxn>
                </a:cxnLst>
                <a:rect l="0" t="0" r="r" b="b"/>
                <a:pathLst>
                  <a:path w="2063" h="158">
                    <a:moveTo>
                      <a:pt x="0" y="0"/>
                    </a:moveTo>
                    <a:lnTo>
                      <a:pt x="1886" y="2"/>
                    </a:lnTo>
                    <a:lnTo>
                      <a:pt x="1964" y="8"/>
                    </a:lnTo>
                    <a:lnTo>
                      <a:pt x="1965" y="11"/>
                    </a:lnTo>
                    <a:lnTo>
                      <a:pt x="1966" y="12"/>
                    </a:lnTo>
                    <a:lnTo>
                      <a:pt x="1966" y="15"/>
                    </a:lnTo>
                    <a:lnTo>
                      <a:pt x="1987" y="53"/>
                    </a:lnTo>
                    <a:lnTo>
                      <a:pt x="2010" y="88"/>
                    </a:lnTo>
                    <a:lnTo>
                      <a:pt x="2030" y="117"/>
                    </a:lnTo>
                    <a:lnTo>
                      <a:pt x="2048" y="140"/>
                    </a:lnTo>
                    <a:lnTo>
                      <a:pt x="2063" y="158"/>
                    </a:lnTo>
                    <a:lnTo>
                      <a:pt x="183" y="158"/>
                    </a:lnTo>
                    <a:lnTo>
                      <a:pt x="174" y="157"/>
                    </a:lnTo>
                    <a:lnTo>
                      <a:pt x="165" y="154"/>
                    </a:lnTo>
                    <a:lnTo>
                      <a:pt x="160" y="153"/>
                    </a:lnTo>
                    <a:lnTo>
                      <a:pt x="156" y="150"/>
                    </a:lnTo>
                    <a:lnTo>
                      <a:pt x="145" y="148"/>
                    </a:lnTo>
                    <a:lnTo>
                      <a:pt x="136" y="144"/>
                    </a:lnTo>
                    <a:lnTo>
                      <a:pt x="132" y="142"/>
                    </a:lnTo>
                    <a:lnTo>
                      <a:pt x="129" y="140"/>
                    </a:lnTo>
                    <a:lnTo>
                      <a:pt x="116" y="133"/>
                    </a:lnTo>
                    <a:lnTo>
                      <a:pt x="107" y="128"/>
                    </a:lnTo>
                    <a:lnTo>
                      <a:pt x="104" y="126"/>
                    </a:lnTo>
                    <a:lnTo>
                      <a:pt x="100" y="124"/>
                    </a:lnTo>
                    <a:lnTo>
                      <a:pt x="79" y="108"/>
                    </a:lnTo>
                    <a:lnTo>
                      <a:pt x="79" y="106"/>
                    </a:lnTo>
                    <a:lnTo>
                      <a:pt x="78" y="106"/>
                    </a:lnTo>
                    <a:lnTo>
                      <a:pt x="76" y="105"/>
                    </a:lnTo>
                    <a:lnTo>
                      <a:pt x="54" y="84"/>
                    </a:lnTo>
                    <a:lnTo>
                      <a:pt x="34" y="59"/>
                    </a:lnTo>
                    <a:lnTo>
                      <a:pt x="33" y="59"/>
                    </a:lnTo>
                    <a:lnTo>
                      <a:pt x="33" y="57"/>
                    </a:lnTo>
                    <a:lnTo>
                      <a:pt x="23" y="44"/>
                    </a:lnTo>
                    <a:lnTo>
                      <a:pt x="15" y="31"/>
                    </a:lnTo>
                    <a:lnTo>
                      <a:pt x="15" y="29"/>
                    </a:lnTo>
                    <a:lnTo>
                      <a:pt x="14" y="29"/>
                    </a:lnTo>
                    <a:lnTo>
                      <a:pt x="6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A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122"/>
              <p:cNvSpPr>
                <a:spLocks/>
              </p:cNvSpPr>
              <p:nvPr/>
            </p:nvSpPr>
            <p:spPr bwMode="auto">
              <a:xfrm>
                <a:off x="3143251" y="4008438"/>
                <a:ext cx="3033713" cy="288925"/>
              </a:xfrm>
              <a:custGeom>
                <a:avLst/>
                <a:gdLst/>
                <a:ahLst/>
                <a:cxnLst>
                  <a:cxn ang="0">
                    <a:pos x="1911" y="0"/>
                  </a:cxn>
                  <a:cxn ang="0">
                    <a:pos x="1895" y="38"/>
                  </a:cxn>
                  <a:cxn ang="0">
                    <a:pos x="1885" y="75"/>
                  </a:cxn>
                  <a:cxn ang="0">
                    <a:pos x="1877" y="111"/>
                  </a:cxn>
                  <a:cxn ang="0">
                    <a:pos x="1868" y="146"/>
                  </a:cxn>
                  <a:cxn ang="0">
                    <a:pos x="1310" y="156"/>
                  </a:cxn>
                  <a:cxn ang="0">
                    <a:pos x="0" y="182"/>
                  </a:cxn>
                  <a:cxn ang="0">
                    <a:pos x="21" y="148"/>
                  </a:cxn>
                  <a:cxn ang="0">
                    <a:pos x="46" y="116"/>
                  </a:cxn>
                  <a:cxn ang="0">
                    <a:pos x="75" y="89"/>
                  </a:cxn>
                  <a:cxn ang="0">
                    <a:pos x="109" y="65"/>
                  </a:cxn>
                  <a:cxn ang="0">
                    <a:pos x="147" y="46"/>
                  </a:cxn>
                  <a:cxn ang="0">
                    <a:pos x="189" y="30"/>
                  </a:cxn>
                  <a:cxn ang="0">
                    <a:pos x="237" y="18"/>
                  </a:cxn>
                  <a:cxn ang="0">
                    <a:pos x="1911" y="0"/>
                  </a:cxn>
                </a:cxnLst>
                <a:rect l="0" t="0" r="r" b="b"/>
                <a:pathLst>
                  <a:path w="1911" h="182">
                    <a:moveTo>
                      <a:pt x="1911" y="0"/>
                    </a:moveTo>
                    <a:lnTo>
                      <a:pt x="1895" y="38"/>
                    </a:lnTo>
                    <a:lnTo>
                      <a:pt x="1885" y="75"/>
                    </a:lnTo>
                    <a:lnTo>
                      <a:pt x="1877" y="111"/>
                    </a:lnTo>
                    <a:lnTo>
                      <a:pt x="1868" y="146"/>
                    </a:lnTo>
                    <a:lnTo>
                      <a:pt x="1310" y="156"/>
                    </a:lnTo>
                    <a:lnTo>
                      <a:pt x="0" y="182"/>
                    </a:lnTo>
                    <a:lnTo>
                      <a:pt x="21" y="148"/>
                    </a:lnTo>
                    <a:lnTo>
                      <a:pt x="46" y="116"/>
                    </a:lnTo>
                    <a:lnTo>
                      <a:pt x="75" y="89"/>
                    </a:lnTo>
                    <a:lnTo>
                      <a:pt x="109" y="65"/>
                    </a:lnTo>
                    <a:lnTo>
                      <a:pt x="147" y="46"/>
                    </a:lnTo>
                    <a:lnTo>
                      <a:pt x="189" y="30"/>
                    </a:lnTo>
                    <a:lnTo>
                      <a:pt x="237" y="18"/>
                    </a:lnTo>
                    <a:lnTo>
                      <a:pt x="1911" y="0"/>
                    </a:lnTo>
                    <a:close/>
                  </a:path>
                </a:pathLst>
              </a:custGeom>
              <a:solidFill>
                <a:srgbClr val="14A000">
                  <a:alpha val="34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123"/>
              <p:cNvSpPr>
                <a:spLocks/>
              </p:cNvSpPr>
              <p:nvPr/>
            </p:nvSpPr>
            <p:spPr bwMode="auto">
              <a:xfrm>
                <a:off x="5773738" y="4110038"/>
                <a:ext cx="3106738" cy="1168400"/>
              </a:xfrm>
              <a:custGeom>
                <a:avLst/>
                <a:gdLst/>
                <a:ahLst/>
                <a:cxnLst>
                  <a:cxn ang="0">
                    <a:pos x="352" y="1"/>
                  </a:cxn>
                  <a:cxn ang="0">
                    <a:pos x="483" y="11"/>
                  </a:cxn>
                  <a:cxn ang="0">
                    <a:pos x="645" y="24"/>
                  </a:cxn>
                  <a:cxn ang="0">
                    <a:pos x="842" y="40"/>
                  </a:cxn>
                  <a:cxn ang="0">
                    <a:pos x="1013" y="51"/>
                  </a:cxn>
                  <a:cxn ang="0">
                    <a:pos x="1182" y="57"/>
                  </a:cxn>
                  <a:cxn ang="0">
                    <a:pos x="1345" y="63"/>
                  </a:cxn>
                  <a:cxn ang="0">
                    <a:pos x="1696" y="64"/>
                  </a:cxn>
                  <a:cxn ang="0">
                    <a:pos x="1803" y="63"/>
                  </a:cxn>
                  <a:cxn ang="0">
                    <a:pos x="1885" y="61"/>
                  </a:cxn>
                  <a:cxn ang="0">
                    <a:pos x="1938" y="59"/>
                  </a:cxn>
                  <a:cxn ang="0">
                    <a:pos x="1954" y="61"/>
                  </a:cxn>
                  <a:cxn ang="0">
                    <a:pos x="1937" y="77"/>
                  </a:cxn>
                  <a:cxn ang="0">
                    <a:pos x="1908" y="109"/>
                  </a:cxn>
                  <a:cxn ang="0">
                    <a:pos x="1872" y="154"/>
                  </a:cxn>
                  <a:cxn ang="0">
                    <a:pos x="1838" y="211"/>
                  </a:cxn>
                  <a:cxn ang="0">
                    <a:pos x="1808" y="278"/>
                  </a:cxn>
                  <a:cxn ang="0">
                    <a:pos x="1790" y="353"/>
                  </a:cxn>
                  <a:cxn ang="0">
                    <a:pos x="1790" y="433"/>
                  </a:cxn>
                  <a:cxn ang="0">
                    <a:pos x="1806" y="510"/>
                  </a:cxn>
                  <a:cxn ang="0">
                    <a:pos x="1835" y="578"/>
                  </a:cxn>
                  <a:cxn ang="0">
                    <a:pos x="1869" y="636"/>
                  </a:cxn>
                  <a:cxn ang="0">
                    <a:pos x="1904" y="683"/>
                  </a:cxn>
                  <a:cxn ang="0">
                    <a:pos x="1931" y="716"/>
                  </a:cxn>
                  <a:cxn ang="0">
                    <a:pos x="1740" y="736"/>
                  </a:cxn>
                  <a:cxn ang="0">
                    <a:pos x="1551" y="735"/>
                  </a:cxn>
                  <a:cxn ang="0">
                    <a:pos x="1405" y="733"/>
                  </a:cxn>
                  <a:cxn ang="0">
                    <a:pos x="1088" y="728"/>
                  </a:cxn>
                  <a:cxn ang="0">
                    <a:pos x="848" y="721"/>
                  </a:cxn>
                  <a:cxn ang="0">
                    <a:pos x="696" y="717"/>
                  </a:cxn>
                  <a:cxn ang="0">
                    <a:pos x="557" y="711"/>
                  </a:cxn>
                  <a:cxn ang="0">
                    <a:pos x="435" y="703"/>
                  </a:cxn>
                  <a:cxn ang="0">
                    <a:pos x="337" y="695"/>
                  </a:cxn>
                  <a:cxn ang="0">
                    <a:pos x="266" y="684"/>
                  </a:cxn>
                  <a:cxn ang="0">
                    <a:pos x="186" y="656"/>
                  </a:cxn>
                  <a:cxn ang="0">
                    <a:pos x="121" y="611"/>
                  </a:cxn>
                  <a:cxn ang="0">
                    <a:pos x="71" y="551"/>
                  </a:cxn>
                  <a:cxn ang="0">
                    <a:pos x="34" y="482"/>
                  </a:cxn>
                  <a:cxn ang="0">
                    <a:pos x="11" y="408"/>
                  </a:cxn>
                  <a:cxn ang="0">
                    <a:pos x="2" y="330"/>
                  </a:cxn>
                  <a:cxn ang="0">
                    <a:pos x="3" y="254"/>
                  </a:cxn>
                  <a:cxn ang="0">
                    <a:pos x="16" y="182"/>
                  </a:cxn>
                  <a:cxn ang="0">
                    <a:pos x="39" y="120"/>
                  </a:cxn>
                  <a:cxn ang="0">
                    <a:pos x="78" y="63"/>
                  </a:cxn>
                  <a:cxn ang="0">
                    <a:pos x="133" y="27"/>
                  </a:cxn>
                  <a:cxn ang="0">
                    <a:pos x="201" y="7"/>
                  </a:cxn>
                  <a:cxn ang="0">
                    <a:pos x="297" y="0"/>
                  </a:cxn>
                </a:cxnLst>
                <a:rect l="0" t="0" r="r" b="b"/>
                <a:pathLst>
                  <a:path w="1957" h="736">
                    <a:moveTo>
                      <a:pt x="297" y="0"/>
                    </a:moveTo>
                    <a:lnTo>
                      <a:pt x="352" y="1"/>
                    </a:lnTo>
                    <a:lnTo>
                      <a:pt x="414" y="5"/>
                    </a:lnTo>
                    <a:lnTo>
                      <a:pt x="483" y="11"/>
                    </a:lnTo>
                    <a:lnTo>
                      <a:pt x="561" y="16"/>
                    </a:lnTo>
                    <a:lnTo>
                      <a:pt x="645" y="24"/>
                    </a:lnTo>
                    <a:lnTo>
                      <a:pt x="739" y="32"/>
                    </a:lnTo>
                    <a:lnTo>
                      <a:pt x="842" y="40"/>
                    </a:lnTo>
                    <a:lnTo>
                      <a:pt x="927" y="45"/>
                    </a:lnTo>
                    <a:lnTo>
                      <a:pt x="1013" y="51"/>
                    </a:lnTo>
                    <a:lnTo>
                      <a:pt x="1097" y="55"/>
                    </a:lnTo>
                    <a:lnTo>
                      <a:pt x="1182" y="57"/>
                    </a:lnTo>
                    <a:lnTo>
                      <a:pt x="1264" y="60"/>
                    </a:lnTo>
                    <a:lnTo>
                      <a:pt x="1345" y="63"/>
                    </a:lnTo>
                    <a:lnTo>
                      <a:pt x="1421" y="64"/>
                    </a:lnTo>
                    <a:lnTo>
                      <a:pt x="1696" y="64"/>
                    </a:lnTo>
                    <a:lnTo>
                      <a:pt x="1753" y="63"/>
                    </a:lnTo>
                    <a:lnTo>
                      <a:pt x="1803" y="63"/>
                    </a:lnTo>
                    <a:lnTo>
                      <a:pt x="1848" y="61"/>
                    </a:lnTo>
                    <a:lnTo>
                      <a:pt x="1885" y="61"/>
                    </a:lnTo>
                    <a:lnTo>
                      <a:pt x="1916" y="60"/>
                    </a:lnTo>
                    <a:lnTo>
                      <a:pt x="1938" y="59"/>
                    </a:lnTo>
                    <a:lnTo>
                      <a:pt x="1957" y="59"/>
                    </a:lnTo>
                    <a:lnTo>
                      <a:pt x="1954" y="61"/>
                    </a:lnTo>
                    <a:lnTo>
                      <a:pt x="1947" y="67"/>
                    </a:lnTo>
                    <a:lnTo>
                      <a:pt x="1937" y="77"/>
                    </a:lnTo>
                    <a:lnTo>
                      <a:pt x="1923" y="92"/>
                    </a:lnTo>
                    <a:lnTo>
                      <a:pt x="1908" y="109"/>
                    </a:lnTo>
                    <a:lnTo>
                      <a:pt x="1890" y="130"/>
                    </a:lnTo>
                    <a:lnTo>
                      <a:pt x="1872" y="154"/>
                    </a:lnTo>
                    <a:lnTo>
                      <a:pt x="1855" y="181"/>
                    </a:lnTo>
                    <a:lnTo>
                      <a:pt x="1838" y="211"/>
                    </a:lnTo>
                    <a:lnTo>
                      <a:pt x="1822" y="243"/>
                    </a:lnTo>
                    <a:lnTo>
                      <a:pt x="1808" y="278"/>
                    </a:lnTo>
                    <a:lnTo>
                      <a:pt x="1797" y="315"/>
                    </a:lnTo>
                    <a:lnTo>
                      <a:pt x="1790" y="353"/>
                    </a:lnTo>
                    <a:lnTo>
                      <a:pt x="1787" y="393"/>
                    </a:lnTo>
                    <a:lnTo>
                      <a:pt x="1790" y="433"/>
                    </a:lnTo>
                    <a:lnTo>
                      <a:pt x="1797" y="473"/>
                    </a:lnTo>
                    <a:lnTo>
                      <a:pt x="1806" y="510"/>
                    </a:lnTo>
                    <a:lnTo>
                      <a:pt x="1819" y="545"/>
                    </a:lnTo>
                    <a:lnTo>
                      <a:pt x="1835" y="578"/>
                    </a:lnTo>
                    <a:lnTo>
                      <a:pt x="1851" y="608"/>
                    </a:lnTo>
                    <a:lnTo>
                      <a:pt x="1869" y="636"/>
                    </a:lnTo>
                    <a:lnTo>
                      <a:pt x="1886" y="662"/>
                    </a:lnTo>
                    <a:lnTo>
                      <a:pt x="1904" y="683"/>
                    </a:lnTo>
                    <a:lnTo>
                      <a:pt x="1918" y="701"/>
                    </a:lnTo>
                    <a:lnTo>
                      <a:pt x="1931" y="716"/>
                    </a:lnTo>
                    <a:lnTo>
                      <a:pt x="1951" y="736"/>
                    </a:lnTo>
                    <a:lnTo>
                      <a:pt x="1740" y="736"/>
                    </a:lnTo>
                    <a:lnTo>
                      <a:pt x="1682" y="735"/>
                    </a:lnTo>
                    <a:lnTo>
                      <a:pt x="1551" y="735"/>
                    </a:lnTo>
                    <a:lnTo>
                      <a:pt x="1479" y="733"/>
                    </a:lnTo>
                    <a:lnTo>
                      <a:pt x="1405" y="733"/>
                    </a:lnTo>
                    <a:lnTo>
                      <a:pt x="1249" y="731"/>
                    </a:lnTo>
                    <a:lnTo>
                      <a:pt x="1088" y="728"/>
                    </a:lnTo>
                    <a:lnTo>
                      <a:pt x="1006" y="727"/>
                    </a:lnTo>
                    <a:lnTo>
                      <a:pt x="848" y="721"/>
                    </a:lnTo>
                    <a:lnTo>
                      <a:pt x="771" y="720"/>
                    </a:lnTo>
                    <a:lnTo>
                      <a:pt x="696" y="717"/>
                    </a:lnTo>
                    <a:lnTo>
                      <a:pt x="624" y="713"/>
                    </a:lnTo>
                    <a:lnTo>
                      <a:pt x="557" y="711"/>
                    </a:lnTo>
                    <a:lnTo>
                      <a:pt x="493" y="707"/>
                    </a:lnTo>
                    <a:lnTo>
                      <a:pt x="435" y="703"/>
                    </a:lnTo>
                    <a:lnTo>
                      <a:pt x="384" y="699"/>
                    </a:lnTo>
                    <a:lnTo>
                      <a:pt x="337" y="695"/>
                    </a:lnTo>
                    <a:lnTo>
                      <a:pt x="298" y="689"/>
                    </a:lnTo>
                    <a:lnTo>
                      <a:pt x="266" y="684"/>
                    </a:lnTo>
                    <a:lnTo>
                      <a:pt x="224" y="672"/>
                    </a:lnTo>
                    <a:lnTo>
                      <a:pt x="186" y="656"/>
                    </a:lnTo>
                    <a:lnTo>
                      <a:pt x="151" y="636"/>
                    </a:lnTo>
                    <a:lnTo>
                      <a:pt x="121" y="611"/>
                    </a:lnTo>
                    <a:lnTo>
                      <a:pt x="93" y="583"/>
                    </a:lnTo>
                    <a:lnTo>
                      <a:pt x="71" y="551"/>
                    </a:lnTo>
                    <a:lnTo>
                      <a:pt x="51" y="518"/>
                    </a:lnTo>
                    <a:lnTo>
                      <a:pt x="34" y="482"/>
                    </a:lnTo>
                    <a:lnTo>
                      <a:pt x="22" y="446"/>
                    </a:lnTo>
                    <a:lnTo>
                      <a:pt x="11" y="408"/>
                    </a:lnTo>
                    <a:lnTo>
                      <a:pt x="4" y="369"/>
                    </a:lnTo>
                    <a:lnTo>
                      <a:pt x="2" y="330"/>
                    </a:lnTo>
                    <a:lnTo>
                      <a:pt x="0" y="291"/>
                    </a:lnTo>
                    <a:lnTo>
                      <a:pt x="3" y="254"/>
                    </a:lnTo>
                    <a:lnTo>
                      <a:pt x="8" y="217"/>
                    </a:lnTo>
                    <a:lnTo>
                      <a:pt x="16" y="182"/>
                    </a:lnTo>
                    <a:lnTo>
                      <a:pt x="26" y="149"/>
                    </a:lnTo>
                    <a:lnTo>
                      <a:pt x="39" y="120"/>
                    </a:lnTo>
                    <a:lnTo>
                      <a:pt x="57" y="89"/>
                    </a:lnTo>
                    <a:lnTo>
                      <a:pt x="78" y="63"/>
                    </a:lnTo>
                    <a:lnTo>
                      <a:pt x="104" y="43"/>
                    </a:lnTo>
                    <a:lnTo>
                      <a:pt x="133" y="27"/>
                    </a:lnTo>
                    <a:lnTo>
                      <a:pt x="166" y="15"/>
                    </a:lnTo>
                    <a:lnTo>
                      <a:pt x="201" y="7"/>
                    </a:lnTo>
                    <a:lnTo>
                      <a:pt x="246" y="3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rgbClr val="FFE8A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124"/>
              <p:cNvSpPr>
                <a:spLocks/>
              </p:cNvSpPr>
              <p:nvPr/>
            </p:nvSpPr>
            <p:spPr bwMode="auto">
              <a:xfrm>
                <a:off x="6340476" y="5132388"/>
                <a:ext cx="2444750" cy="476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29" y="16"/>
                  </a:cxn>
                  <a:cxn ang="0">
                    <a:pos x="1532" y="20"/>
                  </a:cxn>
                  <a:cxn ang="0">
                    <a:pos x="1536" y="26"/>
                  </a:cxn>
                  <a:cxn ang="0">
                    <a:pos x="1540" y="30"/>
                  </a:cxn>
                  <a:cxn ang="0">
                    <a:pos x="24" y="18"/>
                  </a:cxn>
                  <a:cxn ang="0">
                    <a:pos x="0" y="0"/>
                  </a:cxn>
                </a:cxnLst>
                <a:rect l="0" t="0" r="r" b="b"/>
                <a:pathLst>
                  <a:path w="1540" h="30">
                    <a:moveTo>
                      <a:pt x="0" y="0"/>
                    </a:moveTo>
                    <a:lnTo>
                      <a:pt x="1529" y="16"/>
                    </a:lnTo>
                    <a:lnTo>
                      <a:pt x="1532" y="20"/>
                    </a:lnTo>
                    <a:lnTo>
                      <a:pt x="1536" y="26"/>
                    </a:lnTo>
                    <a:lnTo>
                      <a:pt x="1540" y="30"/>
                    </a:lnTo>
                    <a:lnTo>
                      <a:pt x="24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125"/>
              <p:cNvSpPr>
                <a:spLocks noEditPoints="1"/>
              </p:cNvSpPr>
              <p:nvPr/>
            </p:nvSpPr>
            <p:spPr bwMode="auto">
              <a:xfrm>
                <a:off x="5773738" y="4071938"/>
                <a:ext cx="3228975" cy="1160463"/>
              </a:xfrm>
              <a:custGeom>
                <a:avLst/>
                <a:gdLst/>
                <a:ahLst/>
                <a:cxnLst>
                  <a:cxn ang="0">
                    <a:pos x="484" y="731"/>
                  </a:cxn>
                  <a:cxn ang="0">
                    <a:pos x="361" y="0"/>
                  </a:cxn>
                  <a:cxn ang="0">
                    <a:pos x="496" y="2"/>
                  </a:cxn>
                  <a:cxn ang="0">
                    <a:pos x="660" y="10"/>
                  </a:cxn>
                  <a:cxn ang="0">
                    <a:pos x="858" y="24"/>
                  </a:cxn>
                  <a:cxn ang="0">
                    <a:pos x="1104" y="39"/>
                  </a:cxn>
                  <a:cxn ang="0">
                    <a:pos x="1269" y="47"/>
                  </a:cxn>
                  <a:cxn ang="0">
                    <a:pos x="1428" y="51"/>
                  </a:cxn>
                  <a:cxn ang="0">
                    <a:pos x="1579" y="55"/>
                  </a:cxn>
                  <a:cxn ang="0">
                    <a:pos x="1715" y="56"/>
                  </a:cxn>
                  <a:cxn ang="0">
                    <a:pos x="2034" y="57"/>
                  </a:cxn>
                  <a:cxn ang="0">
                    <a:pos x="2023" y="65"/>
                  </a:cxn>
                  <a:cxn ang="0">
                    <a:pos x="1994" y="87"/>
                  </a:cxn>
                  <a:cxn ang="0">
                    <a:pos x="1953" y="120"/>
                  </a:cxn>
                  <a:cxn ang="0">
                    <a:pos x="1905" y="162"/>
                  </a:cxn>
                  <a:cxn ang="0">
                    <a:pos x="1859" y="214"/>
                  </a:cxn>
                  <a:cxn ang="0">
                    <a:pos x="1819" y="271"/>
                  </a:cxn>
                  <a:cxn ang="0">
                    <a:pos x="1700" y="263"/>
                  </a:cxn>
                  <a:cxn ang="0">
                    <a:pos x="1561" y="255"/>
                  </a:cxn>
                  <a:cxn ang="0">
                    <a:pos x="1411" y="246"/>
                  </a:cxn>
                  <a:cxn ang="0">
                    <a:pos x="1259" y="238"/>
                  </a:cxn>
                  <a:cxn ang="0">
                    <a:pos x="1115" y="230"/>
                  </a:cxn>
                  <a:cxn ang="0">
                    <a:pos x="984" y="225"/>
                  </a:cxn>
                  <a:cxn ang="0">
                    <a:pos x="878" y="219"/>
                  </a:cxn>
                  <a:cxn ang="0">
                    <a:pos x="775" y="215"/>
                  </a:cxn>
                  <a:cxn ang="0">
                    <a:pos x="661" y="209"/>
                  </a:cxn>
                  <a:cxn ang="0">
                    <a:pos x="560" y="205"/>
                  </a:cxn>
                  <a:cxn ang="0">
                    <a:pos x="470" y="203"/>
                  </a:cxn>
                  <a:cxn ang="0">
                    <a:pos x="394" y="210"/>
                  </a:cxn>
                  <a:cxn ang="0">
                    <a:pos x="334" y="226"/>
                  </a:cxn>
                  <a:cxn ang="0">
                    <a:pos x="286" y="257"/>
                  </a:cxn>
                  <a:cxn ang="0">
                    <a:pos x="254" y="303"/>
                  </a:cxn>
                  <a:cxn ang="0">
                    <a:pos x="238" y="369"/>
                  </a:cxn>
                  <a:cxn ang="0">
                    <a:pos x="238" y="456"/>
                  </a:cxn>
                  <a:cxn ang="0">
                    <a:pos x="256" y="533"/>
                  </a:cxn>
                  <a:cxn ang="0">
                    <a:pos x="286" y="594"/>
                  </a:cxn>
                  <a:cxn ang="0">
                    <a:pos x="326" y="642"/>
                  </a:cxn>
                  <a:cxn ang="0">
                    <a:pos x="369" y="678"/>
                  </a:cxn>
                  <a:cxn ang="0">
                    <a:pos x="412" y="703"/>
                  </a:cxn>
                  <a:cxn ang="0">
                    <a:pos x="449" y="720"/>
                  </a:cxn>
                  <a:cxn ang="0">
                    <a:pos x="474" y="728"/>
                  </a:cxn>
                  <a:cxn ang="0">
                    <a:pos x="429" y="727"/>
                  </a:cxn>
                  <a:cxn ang="0">
                    <a:pos x="335" y="719"/>
                  </a:cxn>
                  <a:cxn ang="0">
                    <a:pos x="266" y="708"/>
                  </a:cxn>
                  <a:cxn ang="0">
                    <a:pos x="186" y="680"/>
                  </a:cxn>
                  <a:cxn ang="0">
                    <a:pos x="121" y="635"/>
                  </a:cxn>
                  <a:cxn ang="0">
                    <a:pos x="71" y="575"/>
                  </a:cxn>
                  <a:cxn ang="0">
                    <a:pos x="34" y="506"/>
                  </a:cxn>
                  <a:cxn ang="0">
                    <a:pos x="11" y="432"/>
                  </a:cxn>
                  <a:cxn ang="0">
                    <a:pos x="2" y="354"/>
                  </a:cxn>
                  <a:cxn ang="0">
                    <a:pos x="3" y="278"/>
                  </a:cxn>
                  <a:cxn ang="0">
                    <a:pos x="16" y="206"/>
                  </a:cxn>
                  <a:cxn ang="0">
                    <a:pos x="39" y="144"/>
                  </a:cxn>
                  <a:cxn ang="0">
                    <a:pos x="78" y="85"/>
                  </a:cxn>
                  <a:cxn ang="0">
                    <a:pos x="134" y="43"/>
                  </a:cxn>
                  <a:cxn ang="0">
                    <a:pos x="208" y="16"/>
                  </a:cxn>
                  <a:cxn ang="0">
                    <a:pos x="304" y="3"/>
                  </a:cxn>
                </a:cxnLst>
                <a:rect l="0" t="0" r="r" b="b"/>
                <a:pathLst>
                  <a:path w="2034" h="731">
                    <a:moveTo>
                      <a:pt x="480" y="731"/>
                    </a:moveTo>
                    <a:lnTo>
                      <a:pt x="484" y="731"/>
                    </a:lnTo>
                    <a:lnTo>
                      <a:pt x="480" y="731"/>
                    </a:lnTo>
                    <a:close/>
                    <a:moveTo>
                      <a:pt x="361" y="0"/>
                    </a:moveTo>
                    <a:lnTo>
                      <a:pt x="425" y="0"/>
                    </a:lnTo>
                    <a:lnTo>
                      <a:pt x="496" y="2"/>
                    </a:lnTo>
                    <a:lnTo>
                      <a:pt x="574" y="6"/>
                    </a:lnTo>
                    <a:lnTo>
                      <a:pt x="660" y="10"/>
                    </a:lnTo>
                    <a:lnTo>
                      <a:pt x="755" y="16"/>
                    </a:lnTo>
                    <a:lnTo>
                      <a:pt x="858" y="24"/>
                    </a:lnTo>
                    <a:lnTo>
                      <a:pt x="1022" y="35"/>
                    </a:lnTo>
                    <a:lnTo>
                      <a:pt x="1104" y="39"/>
                    </a:lnTo>
                    <a:lnTo>
                      <a:pt x="1187" y="43"/>
                    </a:lnTo>
                    <a:lnTo>
                      <a:pt x="1269" y="47"/>
                    </a:lnTo>
                    <a:lnTo>
                      <a:pt x="1350" y="49"/>
                    </a:lnTo>
                    <a:lnTo>
                      <a:pt x="1428" y="51"/>
                    </a:lnTo>
                    <a:lnTo>
                      <a:pt x="1505" y="53"/>
                    </a:lnTo>
                    <a:lnTo>
                      <a:pt x="1579" y="55"/>
                    </a:lnTo>
                    <a:lnTo>
                      <a:pt x="1649" y="56"/>
                    </a:lnTo>
                    <a:lnTo>
                      <a:pt x="1715" y="56"/>
                    </a:lnTo>
                    <a:lnTo>
                      <a:pt x="1775" y="57"/>
                    </a:lnTo>
                    <a:lnTo>
                      <a:pt x="2034" y="57"/>
                    </a:lnTo>
                    <a:lnTo>
                      <a:pt x="2032" y="59"/>
                    </a:lnTo>
                    <a:lnTo>
                      <a:pt x="2023" y="65"/>
                    </a:lnTo>
                    <a:lnTo>
                      <a:pt x="2011" y="75"/>
                    </a:lnTo>
                    <a:lnTo>
                      <a:pt x="1994" y="87"/>
                    </a:lnTo>
                    <a:lnTo>
                      <a:pt x="1974" y="101"/>
                    </a:lnTo>
                    <a:lnTo>
                      <a:pt x="1953" y="120"/>
                    </a:lnTo>
                    <a:lnTo>
                      <a:pt x="1929" y="140"/>
                    </a:lnTo>
                    <a:lnTo>
                      <a:pt x="1905" y="162"/>
                    </a:lnTo>
                    <a:lnTo>
                      <a:pt x="1881" y="187"/>
                    </a:lnTo>
                    <a:lnTo>
                      <a:pt x="1859" y="214"/>
                    </a:lnTo>
                    <a:lnTo>
                      <a:pt x="1838" y="242"/>
                    </a:lnTo>
                    <a:lnTo>
                      <a:pt x="1819" y="271"/>
                    </a:lnTo>
                    <a:lnTo>
                      <a:pt x="1762" y="267"/>
                    </a:lnTo>
                    <a:lnTo>
                      <a:pt x="1700" y="263"/>
                    </a:lnTo>
                    <a:lnTo>
                      <a:pt x="1633" y="259"/>
                    </a:lnTo>
                    <a:lnTo>
                      <a:pt x="1561" y="255"/>
                    </a:lnTo>
                    <a:lnTo>
                      <a:pt x="1486" y="251"/>
                    </a:lnTo>
                    <a:lnTo>
                      <a:pt x="1411" y="246"/>
                    </a:lnTo>
                    <a:lnTo>
                      <a:pt x="1335" y="242"/>
                    </a:lnTo>
                    <a:lnTo>
                      <a:pt x="1259" y="238"/>
                    </a:lnTo>
                    <a:lnTo>
                      <a:pt x="1185" y="234"/>
                    </a:lnTo>
                    <a:lnTo>
                      <a:pt x="1115" y="230"/>
                    </a:lnTo>
                    <a:lnTo>
                      <a:pt x="1047" y="227"/>
                    </a:lnTo>
                    <a:lnTo>
                      <a:pt x="984" y="225"/>
                    </a:lnTo>
                    <a:lnTo>
                      <a:pt x="928" y="222"/>
                    </a:lnTo>
                    <a:lnTo>
                      <a:pt x="878" y="219"/>
                    </a:lnTo>
                    <a:lnTo>
                      <a:pt x="837" y="218"/>
                    </a:lnTo>
                    <a:lnTo>
                      <a:pt x="775" y="215"/>
                    </a:lnTo>
                    <a:lnTo>
                      <a:pt x="717" y="213"/>
                    </a:lnTo>
                    <a:lnTo>
                      <a:pt x="661" y="209"/>
                    </a:lnTo>
                    <a:lnTo>
                      <a:pt x="608" y="206"/>
                    </a:lnTo>
                    <a:lnTo>
                      <a:pt x="560" y="205"/>
                    </a:lnTo>
                    <a:lnTo>
                      <a:pt x="513" y="203"/>
                    </a:lnTo>
                    <a:lnTo>
                      <a:pt x="470" y="203"/>
                    </a:lnTo>
                    <a:lnTo>
                      <a:pt x="430" y="206"/>
                    </a:lnTo>
                    <a:lnTo>
                      <a:pt x="394" y="210"/>
                    </a:lnTo>
                    <a:lnTo>
                      <a:pt x="363" y="217"/>
                    </a:lnTo>
                    <a:lnTo>
                      <a:pt x="334" y="226"/>
                    </a:lnTo>
                    <a:lnTo>
                      <a:pt x="308" y="239"/>
                    </a:lnTo>
                    <a:lnTo>
                      <a:pt x="286" y="257"/>
                    </a:lnTo>
                    <a:lnTo>
                      <a:pt x="269" y="278"/>
                    </a:lnTo>
                    <a:lnTo>
                      <a:pt x="254" y="303"/>
                    </a:lnTo>
                    <a:lnTo>
                      <a:pt x="244" y="334"/>
                    </a:lnTo>
                    <a:lnTo>
                      <a:pt x="238" y="369"/>
                    </a:lnTo>
                    <a:lnTo>
                      <a:pt x="236" y="411"/>
                    </a:lnTo>
                    <a:lnTo>
                      <a:pt x="238" y="456"/>
                    </a:lnTo>
                    <a:lnTo>
                      <a:pt x="245" y="496"/>
                    </a:lnTo>
                    <a:lnTo>
                      <a:pt x="256" y="533"/>
                    </a:lnTo>
                    <a:lnTo>
                      <a:pt x="269" y="565"/>
                    </a:lnTo>
                    <a:lnTo>
                      <a:pt x="286" y="594"/>
                    </a:lnTo>
                    <a:lnTo>
                      <a:pt x="306" y="620"/>
                    </a:lnTo>
                    <a:lnTo>
                      <a:pt x="326" y="642"/>
                    </a:lnTo>
                    <a:lnTo>
                      <a:pt x="348" y="662"/>
                    </a:lnTo>
                    <a:lnTo>
                      <a:pt x="369" y="678"/>
                    </a:lnTo>
                    <a:lnTo>
                      <a:pt x="392" y="692"/>
                    </a:lnTo>
                    <a:lnTo>
                      <a:pt x="412" y="703"/>
                    </a:lnTo>
                    <a:lnTo>
                      <a:pt x="431" y="712"/>
                    </a:lnTo>
                    <a:lnTo>
                      <a:pt x="449" y="720"/>
                    </a:lnTo>
                    <a:lnTo>
                      <a:pt x="463" y="725"/>
                    </a:lnTo>
                    <a:lnTo>
                      <a:pt x="474" y="728"/>
                    </a:lnTo>
                    <a:lnTo>
                      <a:pt x="480" y="731"/>
                    </a:lnTo>
                    <a:lnTo>
                      <a:pt x="429" y="727"/>
                    </a:lnTo>
                    <a:lnTo>
                      <a:pt x="378" y="723"/>
                    </a:lnTo>
                    <a:lnTo>
                      <a:pt x="335" y="719"/>
                    </a:lnTo>
                    <a:lnTo>
                      <a:pt x="297" y="713"/>
                    </a:lnTo>
                    <a:lnTo>
                      <a:pt x="266" y="708"/>
                    </a:lnTo>
                    <a:lnTo>
                      <a:pt x="224" y="696"/>
                    </a:lnTo>
                    <a:lnTo>
                      <a:pt x="186" y="680"/>
                    </a:lnTo>
                    <a:lnTo>
                      <a:pt x="151" y="660"/>
                    </a:lnTo>
                    <a:lnTo>
                      <a:pt x="121" y="635"/>
                    </a:lnTo>
                    <a:lnTo>
                      <a:pt x="93" y="607"/>
                    </a:lnTo>
                    <a:lnTo>
                      <a:pt x="71" y="575"/>
                    </a:lnTo>
                    <a:lnTo>
                      <a:pt x="51" y="542"/>
                    </a:lnTo>
                    <a:lnTo>
                      <a:pt x="34" y="506"/>
                    </a:lnTo>
                    <a:lnTo>
                      <a:pt x="22" y="470"/>
                    </a:lnTo>
                    <a:lnTo>
                      <a:pt x="11" y="432"/>
                    </a:lnTo>
                    <a:lnTo>
                      <a:pt x="4" y="393"/>
                    </a:lnTo>
                    <a:lnTo>
                      <a:pt x="2" y="354"/>
                    </a:lnTo>
                    <a:lnTo>
                      <a:pt x="0" y="315"/>
                    </a:lnTo>
                    <a:lnTo>
                      <a:pt x="3" y="278"/>
                    </a:lnTo>
                    <a:lnTo>
                      <a:pt x="8" y="241"/>
                    </a:lnTo>
                    <a:lnTo>
                      <a:pt x="16" y="206"/>
                    </a:lnTo>
                    <a:lnTo>
                      <a:pt x="26" y="173"/>
                    </a:lnTo>
                    <a:lnTo>
                      <a:pt x="39" y="144"/>
                    </a:lnTo>
                    <a:lnTo>
                      <a:pt x="57" y="112"/>
                    </a:lnTo>
                    <a:lnTo>
                      <a:pt x="78" y="85"/>
                    </a:lnTo>
                    <a:lnTo>
                      <a:pt x="105" y="63"/>
                    </a:lnTo>
                    <a:lnTo>
                      <a:pt x="134" y="43"/>
                    </a:lnTo>
                    <a:lnTo>
                      <a:pt x="170" y="28"/>
                    </a:lnTo>
                    <a:lnTo>
                      <a:pt x="208" y="16"/>
                    </a:lnTo>
                    <a:lnTo>
                      <a:pt x="253" y="8"/>
                    </a:lnTo>
                    <a:lnTo>
                      <a:pt x="304" y="3"/>
                    </a:lnTo>
                    <a:lnTo>
                      <a:pt x="361" y="0"/>
                    </a:lnTo>
                    <a:close/>
                  </a:path>
                </a:pathLst>
              </a:custGeom>
              <a:solidFill>
                <a:srgbClr val="B5B3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126"/>
              <p:cNvSpPr>
                <a:spLocks/>
              </p:cNvSpPr>
              <p:nvPr/>
            </p:nvSpPr>
            <p:spPr bwMode="auto">
              <a:xfrm>
                <a:off x="5691188" y="4008438"/>
                <a:ext cx="3382963" cy="1271588"/>
              </a:xfrm>
              <a:custGeom>
                <a:avLst/>
                <a:gdLst/>
                <a:ahLst/>
                <a:cxnLst>
                  <a:cxn ang="0">
                    <a:pos x="408" y="0"/>
                  </a:cxn>
                  <a:cxn ang="0">
                    <a:pos x="491" y="3"/>
                  </a:cxn>
                  <a:cxn ang="0">
                    <a:pos x="600" y="6"/>
                  </a:cxn>
                  <a:cxn ang="0">
                    <a:pos x="729" y="7"/>
                  </a:cxn>
                  <a:cxn ang="0">
                    <a:pos x="875" y="10"/>
                  </a:cxn>
                  <a:cxn ang="0">
                    <a:pos x="1030" y="11"/>
                  </a:cxn>
                  <a:cxn ang="0">
                    <a:pos x="1192" y="12"/>
                  </a:cxn>
                  <a:cxn ang="0">
                    <a:pos x="1354" y="14"/>
                  </a:cxn>
                  <a:cxn ang="0">
                    <a:pos x="1591" y="15"/>
                  </a:cxn>
                  <a:cxn ang="0">
                    <a:pos x="1923" y="16"/>
                  </a:cxn>
                  <a:cxn ang="0">
                    <a:pos x="2110" y="97"/>
                  </a:cxn>
                  <a:cxn ang="0">
                    <a:pos x="1946" y="99"/>
                  </a:cxn>
                  <a:cxn ang="0">
                    <a:pos x="1703" y="100"/>
                  </a:cxn>
                  <a:cxn ang="0">
                    <a:pos x="1328" y="101"/>
                  </a:cxn>
                  <a:cxn ang="0">
                    <a:pos x="553" y="99"/>
                  </a:cxn>
                  <a:cxn ang="0">
                    <a:pos x="473" y="95"/>
                  </a:cxn>
                  <a:cxn ang="0">
                    <a:pos x="360" y="93"/>
                  </a:cxn>
                  <a:cxn ang="0">
                    <a:pos x="294" y="99"/>
                  </a:cxn>
                  <a:cxn ang="0">
                    <a:pos x="235" y="115"/>
                  </a:cxn>
                  <a:cxn ang="0">
                    <a:pos x="186" y="141"/>
                  </a:cxn>
                  <a:cxn ang="0">
                    <a:pos x="148" y="185"/>
                  </a:cxn>
                  <a:cxn ang="0">
                    <a:pos x="121" y="246"/>
                  </a:cxn>
                  <a:cxn ang="0">
                    <a:pos x="108" y="328"/>
                  </a:cxn>
                  <a:cxn ang="0">
                    <a:pos x="108" y="441"/>
                  </a:cxn>
                  <a:cxn ang="0">
                    <a:pos x="120" y="532"/>
                  </a:cxn>
                  <a:cxn ang="0">
                    <a:pos x="145" y="601"/>
                  </a:cxn>
                  <a:cxn ang="0">
                    <a:pos x="182" y="653"/>
                  </a:cxn>
                  <a:cxn ang="0">
                    <a:pos x="230" y="688"/>
                  </a:cxn>
                  <a:cxn ang="0">
                    <a:pos x="286" y="711"/>
                  </a:cxn>
                  <a:cxn ang="0">
                    <a:pos x="351" y="724"/>
                  </a:cxn>
                  <a:cxn ang="0">
                    <a:pos x="424" y="730"/>
                  </a:cxn>
                  <a:cxn ang="0">
                    <a:pos x="797" y="731"/>
                  </a:cxn>
                  <a:cxn ang="0">
                    <a:pos x="1087" y="730"/>
                  </a:cxn>
                  <a:cxn ang="0">
                    <a:pos x="1323" y="728"/>
                  </a:cxn>
                  <a:cxn ang="0">
                    <a:pos x="1554" y="727"/>
                  </a:cxn>
                  <a:cxn ang="0">
                    <a:pos x="1764" y="726"/>
                  </a:cxn>
                  <a:cxn ang="0">
                    <a:pos x="1979" y="724"/>
                  </a:cxn>
                  <a:cxn ang="0">
                    <a:pos x="2092" y="723"/>
                  </a:cxn>
                  <a:cxn ang="0">
                    <a:pos x="281" y="801"/>
                  </a:cxn>
                  <a:cxn ang="0">
                    <a:pos x="190" y="767"/>
                  </a:cxn>
                  <a:cxn ang="0">
                    <a:pos x="120" y="720"/>
                  </a:cxn>
                  <a:cxn ang="0">
                    <a:pos x="68" y="662"/>
                  </a:cxn>
                  <a:cxn ang="0">
                    <a:pos x="34" y="598"/>
                  </a:cxn>
                  <a:cxn ang="0">
                    <a:pos x="13" y="532"/>
                  </a:cxn>
                  <a:cxn ang="0">
                    <a:pos x="2" y="464"/>
                  </a:cxn>
                  <a:cxn ang="0">
                    <a:pos x="0" y="370"/>
                  </a:cxn>
                  <a:cxn ang="0">
                    <a:pos x="6" y="299"/>
                  </a:cxn>
                  <a:cxn ang="0">
                    <a:pos x="22" y="231"/>
                  </a:cxn>
                  <a:cxn ang="0">
                    <a:pos x="49" y="168"/>
                  </a:cxn>
                  <a:cxn ang="0">
                    <a:pos x="87" y="111"/>
                  </a:cxn>
                  <a:cxn ang="0">
                    <a:pos x="140" y="63"/>
                  </a:cxn>
                  <a:cxn ang="0">
                    <a:pos x="210" y="27"/>
                  </a:cxn>
                  <a:cxn ang="0">
                    <a:pos x="298" y="4"/>
                  </a:cxn>
                </a:cxnLst>
                <a:rect l="0" t="0" r="r" b="b"/>
                <a:pathLst>
                  <a:path w="2131" h="801">
                    <a:moveTo>
                      <a:pt x="351" y="0"/>
                    </a:moveTo>
                    <a:lnTo>
                      <a:pt x="408" y="0"/>
                    </a:lnTo>
                    <a:lnTo>
                      <a:pt x="446" y="2"/>
                    </a:lnTo>
                    <a:lnTo>
                      <a:pt x="491" y="3"/>
                    </a:lnTo>
                    <a:lnTo>
                      <a:pt x="543" y="4"/>
                    </a:lnTo>
                    <a:lnTo>
                      <a:pt x="600" y="6"/>
                    </a:lnTo>
                    <a:lnTo>
                      <a:pt x="663" y="6"/>
                    </a:lnTo>
                    <a:lnTo>
                      <a:pt x="729" y="7"/>
                    </a:lnTo>
                    <a:lnTo>
                      <a:pt x="801" y="8"/>
                    </a:lnTo>
                    <a:lnTo>
                      <a:pt x="875" y="10"/>
                    </a:lnTo>
                    <a:lnTo>
                      <a:pt x="951" y="10"/>
                    </a:lnTo>
                    <a:lnTo>
                      <a:pt x="1030" y="11"/>
                    </a:lnTo>
                    <a:lnTo>
                      <a:pt x="1110" y="11"/>
                    </a:lnTo>
                    <a:lnTo>
                      <a:pt x="1192" y="12"/>
                    </a:lnTo>
                    <a:lnTo>
                      <a:pt x="1274" y="12"/>
                    </a:lnTo>
                    <a:lnTo>
                      <a:pt x="1354" y="14"/>
                    </a:lnTo>
                    <a:lnTo>
                      <a:pt x="1514" y="14"/>
                    </a:lnTo>
                    <a:lnTo>
                      <a:pt x="1591" y="15"/>
                    </a:lnTo>
                    <a:lnTo>
                      <a:pt x="1866" y="15"/>
                    </a:lnTo>
                    <a:lnTo>
                      <a:pt x="1923" y="16"/>
                    </a:lnTo>
                    <a:lnTo>
                      <a:pt x="2131" y="16"/>
                    </a:lnTo>
                    <a:lnTo>
                      <a:pt x="2110" y="97"/>
                    </a:lnTo>
                    <a:lnTo>
                      <a:pt x="1994" y="97"/>
                    </a:lnTo>
                    <a:lnTo>
                      <a:pt x="1946" y="99"/>
                    </a:lnTo>
                    <a:lnTo>
                      <a:pt x="1771" y="99"/>
                    </a:lnTo>
                    <a:lnTo>
                      <a:pt x="1703" y="100"/>
                    </a:lnTo>
                    <a:lnTo>
                      <a:pt x="1406" y="100"/>
                    </a:lnTo>
                    <a:lnTo>
                      <a:pt x="1328" y="101"/>
                    </a:lnTo>
                    <a:lnTo>
                      <a:pt x="638" y="101"/>
                    </a:lnTo>
                    <a:lnTo>
                      <a:pt x="553" y="99"/>
                    </a:lnTo>
                    <a:lnTo>
                      <a:pt x="512" y="97"/>
                    </a:lnTo>
                    <a:lnTo>
                      <a:pt x="473" y="95"/>
                    </a:lnTo>
                    <a:lnTo>
                      <a:pt x="396" y="92"/>
                    </a:lnTo>
                    <a:lnTo>
                      <a:pt x="360" y="93"/>
                    </a:lnTo>
                    <a:lnTo>
                      <a:pt x="326" y="95"/>
                    </a:lnTo>
                    <a:lnTo>
                      <a:pt x="294" y="99"/>
                    </a:lnTo>
                    <a:lnTo>
                      <a:pt x="264" y="105"/>
                    </a:lnTo>
                    <a:lnTo>
                      <a:pt x="235" y="115"/>
                    </a:lnTo>
                    <a:lnTo>
                      <a:pt x="210" y="127"/>
                    </a:lnTo>
                    <a:lnTo>
                      <a:pt x="186" y="141"/>
                    </a:lnTo>
                    <a:lnTo>
                      <a:pt x="165" y="161"/>
                    </a:lnTo>
                    <a:lnTo>
                      <a:pt x="148" y="185"/>
                    </a:lnTo>
                    <a:lnTo>
                      <a:pt x="133" y="213"/>
                    </a:lnTo>
                    <a:lnTo>
                      <a:pt x="121" y="246"/>
                    </a:lnTo>
                    <a:lnTo>
                      <a:pt x="113" y="285"/>
                    </a:lnTo>
                    <a:lnTo>
                      <a:pt x="108" y="328"/>
                    </a:lnTo>
                    <a:lnTo>
                      <a:pt x="107" y="388"/>
                    </a:lnTo>
                    <a:lnTo>
                      <a:pt x="108" y="441"/>
                    </a:lnTo>
                    <a:lnTo>
                      <a:pt x="112" y="489"/>
                    </a:lnTo>
                    <a:lnTo>
                      <a:pt x="120" y="532"/>
                    </a:lnTo>
                    <a:lnTo>
                      <a:pt x="132" y="569"/>
                    </a:lnTo>
                    <a:lnTo>
                      <a:pt x="145" y="601"/>
                    </a:lnTo>
                    <a:lnTo>
                      <a:pt x="162" y="629"/>
                    </a:lnTo>
                    <a:lnTo>
                      <a:pt x="182" y="653"/>
                    </a:lnTo>
                    <a:lnTo>
                      <a:pt x="204" y="672"/>
                    </a:lnTo>
                    <a:lnTo>
                      <a:pt x="230" y="688"/>
                    </a:lnTo>
                    <a:lnTo>
                      <a:pt x="256" y="702"/>
                    </a:lnTo>
                    <a:lnTo>
                      <a:pt x="286" y="711"/>
                    </a:lnTo>
                    <a:lnTo>
                      <a:pt x="318" y="719"/>
                    </a:lnTo>
                    <a:lnTo>
                      <a:pt x="351" y="724"/>
                    </a:lnTo>
                    <a:lnTo>
                      <a:pt x="387" y="728"/>
                    </a:lnTo>
                    <a:lnTo>
                      <a:pt x="424" y="730"/>
                    </a:lnTo>
                    <a:lnTo>
                      <a:pt x="464" y="731"/>
                    </a:lnTo>
                    <a:lnTo>
                      <a:pt x="797" y="731"/>
                    </a:lnTo>
                    <a:lnTo>
                      <a:pt x="864" y="730"/>
                    </a:lnTo>
                    <a:lnTo>
                      <a:pt x="1087" y="730"/>
                    </a:lnTo>
                    <a:lnTo>
                      <a:pt x="1165" y="728"/>
                    </a:lnTo>
                    <a:lnTo>
                      <a:pt x="1323" y="728"/>
                    </a:lnTo>
                    <a:lnTo>
                      <a:pt x="1401" y="727"/>
                    </a:lnTo>
                    <a:lnTo>
                      <a:pt x="1554" y="727"/>
                    </a:lnTo>
                    <a:lnTo>
                      <a:pt x="1627" y="726"/>
                    </a:lnTo>
                    <a:lnTo>
                      <a:pt x="1764" y="726"/>
                    </a:lnTo>
                    <a:lnTo>
                      <a:pt x="1826" y="724"/>
                    </a:lnTo>
                    <a:lnTo>
                      <a:pt x="1979" y="724"/>
                    </a:lnTo>
                    <a:lnTo>
                      <a:pt x="2019" y="723"/>
                    </a:lnTo>
                    <a:lnTo>
                      <a:pt x="2092" y="723"/>
                    </a:lnTo>
                    <a:lnTo>
                      <a:pt x="2096" y="801"/>
                    </a:lnTo>
                    <a:lnTo>
                      <a:pt x="281" y="801"/>
                    </a:lnTo>
                    <a:lnTo>
                      <a:pt x="232" y="787"/>
                    </a:lnTo>
                    <a:lnTo>
                      <a:pt x="190" y="767"/>
                    </a:lnTo>
                    <a:lnTo>
                      <a:pt x="152" y="744"/>
                    </a:lnTo>
                    <a:lnTo>
                      <a:pt x="120" y="720"/>
                    </a:lnTo>
                    <a:lnTo>
                      <a:pt x="92" y="692"/>
                    </a:lnTo>
                    <a:lnTo>
                      <a:pt x="68" y="662"/>
                    </a:lnTo>
                    <a:lnTo>
                      <a:pt x="50" y="631"/>
                    </a:lnTo>
                    <a:lnTo>
                      <a:pt x="34" y="598"/>
                    </a:lnTo>
                    <a:lnTo>
                      <a:pt x="22" y="565"/>
                    </a:lnTo>
                    <a:lnTo>
                      <a:pt x="13" y="532"/>
                    </a:lnTo>
                    <a:lnTo>
                      <a:pt x="6" y="497"/>
                    </a:lnTo>
                    <a:lnTo>
                      <a:pt x="2" y="464"/>
                    </a:lnTo>
                    <a:lnTo>
                      <a:pt x="0" y="431"/>
                    </a:lnTo>
                    <a:lnTo>
                      <a:pt x="0" y="370"/>
                    </a:lnTo>
                    <a:lnTo>
                      <a:pt x="2" y="335"/>
                    </a:lnTo>
                    <a:lnTo>
                      <a:pt x="6" y="299"/>
                    </a:lnTo>
                    <a:lnTo>
                      <a:pt x="13" y="266"/>
                    </a:lnTo>
                    <a:lnTo>
                      <a:pt x="22" y="231"/>
                    </a:lnTo>
                    <a:lnTo>
                      <a:pt x="34" y="198"/>
                    </a:lnTo>
                    <a:lnTo>
                      <a:pt x="49" y="168"/>
                    </a:lnTo>
                    <a:lnTo>
                      <a:pt x="66" y="139"/>
                    </a:lnTo>
                    <a:lnTo>
                      <a:pt x="87" y="111"/>
                    </a:lnTo>
                    <a:lnTo>
                      <a:pt x="112" y="85"/>
                    </a:lnTo>
                    <a:lnTo>
                      <a:pt x="140" y="63"/>
                    </a:lnTo>
                    <a:lnTo>
                      <a:pt x="173" y="43"/>
                    </a:lnTo>
                    <a:lnTo>
                      <a:pt x="210" y="27"/>
                    </a:lnTo>
                    <a:lnTo>
                      <a:pt x="252" y="14"/>
                    </a:lnTo>
                    <a:lnTo>
                      <a:pt x="298" y="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007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127"/>
              <p:cNvSpPr>
                <a:spLocks/>
              </p:cNvSpPr>
              <p:nvPr/>
            </p:nvSpPr>
            <p:spPr bwMode="auto">
              <a:xfrm>
                <a:off x="6297613" y="4411663"/>
                <a:ext cx="2352675" cy="14287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1482" y="77"/>
                  </a:cxn>
                  <a:cxn ang="0">
                    <a:pos x="1480" y="88"/>
                  </a:cxn>
                  <a:cxn ang="0">
                    <a:pos x="1480" y="89"/>
                  </a:cxn>
                  <a:cxn ang="0">
                    <a:pos x="1478" y="89"/>
                  </a:cxn>
                  <a:cxn ang="0">
                    <a:pos x="1478" y="90"/>
                  </a:cxn>
                  <a:cxn ang="0">
                    <a:pos x="0" y="13"/>
                  </a:cxn>
                  <a:cxn ang="0">
                    <a:pos x="21" y="5"/>
                  </a:cxn>
                  <a:cxn ang="0">
                    <a:pos x="46" y="0"/>
                  </a:cxn>
                </a:cxnLst>
                <a:rect l="0" t="0" r="r" b="b"/>
                <a:pathLst>
                  <a:path w="1482" h="90">
                    <a:moveTo>
                      <a:pt x="46" y="0"/>
                    </a:moveTo>
                    <a:lnTo>
                      <a:pt x="1482" y="77"/>
                    </a:lnTo>
                    <a:lnTo>
                      <a:pt x="1480" y="88"/>
                    </a:lnTo>
                    <a:lnTo>
                      <a:pt x="1480" y="89"/>
                    </a:lnTo>
                    <a:lnTo>
                      <a:pt x="1478" y="89"/>
                    </a:lnTo>
                    <a:lnTo>
                      <a:pt x="1478" y="90"/>
                    </a:lnTo>
                    <a:lnTo>
                      <a:pt x="0" y="13"/>
                    </a:lnTo>
                    <a:lnTo>
                      <a:pt x="21" y="5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128"/>
              <p:cNvSpPr>
                <a:spLocks/>
              </p:cNvSpPr>
              <p:nvPr/>
            </p:nvSpPr>
            <p:spPr bwMode="auto">
              <a:xfrm>
                <a:off x="6215063" y="4464050"/>
                <a:ext cx="2420938" cy="141288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25" y="76"/>
                  </a:cxn>
                  <a:cxn ang="0">
                    <a:pos x="1524" y="83"/>
                  </a:cxn>
                  <a:cxn ang="0">
                    <a:pos x="1521" y="89"/>
                  </a:cxn>
                  <a:cxn ang="0">
                    <a:pos x="0" y="16"/>
                  </a:cxn>
                  <a:cxn ang="0">
                    <a:pos x="8" y="8"/>
                  </a:cxn>
                  <a:cxn ang="0">
                    <a:pos x="17" y="0"/>
                  </a:cxn>
                </a:cxnLst>
                <a:rect l="0" t="0" r="r" b="b"/>
                <a:pathLst>
                  <a:path w="1525" h="89">
                    <a:moveTo>
                      <a:pt x="17" y="0"/>
                    </a:moveTo>
                    <a:lnTo>
                      <a:pt x="1525" y="76"/>
                    </a:lnTo>
                    <a:lnTo>
                      <a:pt x="1524" y="83"/>
                    </a:lnTo>
                    <a:lnTo>
                      <a:pt x="1521" y="89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129"/>
              <p:cNvSpPr>
                <a:spLocks/>
              </p:cNvSpPr>
              <p:nvPr/>
            </p:nvSpPr>
            <p:spPr bwMode="auto">
              <a:xfrm>
                <a:off x="6176963" y="4522788"/>
                <a:ext cx="2444750" cy="13493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540" y="71"/>
                  </a:cxn>
                  <a:cxn ang="0">
                    <a:pos x="1539" y="75"/>
                  </a:cxn>
                  <a:cxn ang="0">
                    <a:pos x="1539" y="80"/>
                  </a:cxn>
                  <a:cxn ang="0">
                    <a:pos x="1537" y="85"/>
                  </a:cxn>
                  <a:cxn ang="0">
                    <a:pos x="0" y="16"/>
                  </a:cxn>
                  <a:cxn ang="0">
                    <a:pos x="3" y="10"/>
                  </a:cxn>
                  <a:cxn ang="0">
                    <a:pos x="6" y="4"/>
                  </a:cxn>
                  <a:cxn ang="0">
                    <a:pos x="9" y="0"/>
                  </a:cxn>
                </a:cxnLst>
                <a:rect l="0" t="0" r="r" b="b"/>
                <a:pathLst>
                  <a:path w="1540" h="85">
                    <a:moveTo>
                      <a:pt x="9" y="0"/>
                    </a:moveTo>
                    <a:lnTo>
                      <a:pt x="1540" y="71"/>
                    </a:lnTo>
                    <a:lnTo>
                      <a:pt x="1539" y="75"/>
                    </a:lnTo>
                    <a:lnTo>
                      <a:pt x="1539" y="80"/>
                    </a:lnTo>
                    <a:lnTo>
                      <a:pt x="1537" y="85"/>
                    </a:lnTo>
                    <a:lnTo>
                      <a:pt x="0" y="16"/>
                    </a:lnTo>
                    <a:lnTo>
                      <a:pt x="3" y="10"/>
                    </a:lnTo>
                    <a:lnTo>
                      <a:pt x="6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130"/>
              <p:cNvSpPr>
                <a:spLocks/>
              </p:cNvSpPr>
              <p:nvPr/>
            </p:nvSpPr>
            <p:spPr bwMode="auto">
              <a:xfrm>
                <a:off x="6157913" y="4583113"/>
                <a:ext cx="2455863" cy="12541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547" y="65"/>
                  </a:cxn>
                  <a:cxn ang="0">
                    <a:pos x="1547" y="79"/>
                  </a:cxn>
                  <a:cxn ang="0">
                    <a:pos x="0" y="16"/>
                  </a:cxn>
                  <a:cxn ang="0">
                    <a:pos x="4" y="0"/>
                  </a:cxn>
                </a:cxnLst>
                <a:rect l="0" t="0" r="r" b="b"/>
                <a:pathLst>
                  <a:path w="1547" h="79">
                    <a:moveTo>
                      <a:pt x="4" y="0"/>
                    </a:moveTo>
                    <a:lnTo>
                      <a:pt x="1547" y="65"/>
                    </a:lnTo>
                    <a:lnTo>
                      <a:pt x="1547" y="79"/>
                    </a:lnTo>
                    <a:lnTo>
                      <a:pt x="0" y="1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131"/>
              <p:cNvSpPr>
                <a:spLocks/>
              </p:cNvSpPr>
              <p:nvPr/>
            </p:nvSpPr>
            <p:spPr bwMode="auto">
              <a:xfrm>
                <a:off x="6149976" y="4643438"/>
                <a:ext cx="2463800" cy="11906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550" y="60"/>
                  </a:cxn>
                  <a:cxn ang="0">
                    <a:pos x="1550" y="65"/>
                  </a:cxn>
                  <a:cxn ang="0">
                    <a:pos x="1552" y="69"/>
                  </a:cxn>
                  <a:cxn ang="0">
                    <a:pos x="1552" y="75"/>
                  </a:cxn>
                  <a:cxn ang="0">
                    <a:pos x="0" y="16"/>
                  </a:cxn>
                  <a:cxn ang="0">
                    <a:pos x="1" y="8"/>
                  </a:cxn>
                  <a:cxn ang="0">
                    <a:pos x="1" y="0"/>
                  </a:cxn>
                </a:cxnLst>
                <a:rect l="0" t="0" r="r" b="b"/>
                <a:pathLst>
                  <a:path w="1552" h="75">
                    <a:moveTo>
                      <a:pt x="1" y="0"/>
                    </a:moveTo>
                    <a:lnTo>
                      <a:pt x="1550" y="60"/>
                    </a:lnTo>
                    <a:lnTo>
                      <a:pt x="1550" y="65"/>
                    </a:lnTo>
                    <a:lnTo>
                      <a:pt x="1552" y="69"/>
                    </a:lnTo>
                    <a:lnTo>
                      <a:pt x="1552" y="75"/>
                    </a:lnTo>
                    <a:lnTo>
                      <a:pt x="0" y="16"/>
                    </a:lnTo>
                    <a:lnTo>
                      <a:pt x="1" y="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132"/>
              <p:cNvSpPr>
                <a:spLocks/>
              </p:cNvSpPr>
              <p:nvPr/>
            </p:nvSpPr>
            <p:spPr bwMode="auto">
              <a:xfrm>
                <a:off x="6148388" y="4702175"/>
                <a:ext cx="2468563" cy="1127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3" y="56"/>
                  </a:cxn>
                  <a:cxn ang="0">
                    <a:pos x="1554" y="61"/>
                  </a:cxn>
                  <a:cxn ang="0">
                    <a:pos x="1554" y="65"/>
                  </a:cxn>
                  <a:cxn ang="0">
                    <a:pos x="1555" y="71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1555" h="71">
                    <a:moveTo>
                      <a:pt x="0" y="0"/>
                    </a:moveTo>
                    <a:lnTo>
                      <a:pt x="1553" y="56"/>
                    </a:lnTo>
                    <a:lnTo>
                      <a:pt x="1554" y="61"/>
                    </a:lnTo>
                    <a:lnTo>
                      <a:pt x="1554" y="65"/>
                    </a:lnTo>
                    <a:lnTo>
                      <a:pt x="1555" y="71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133"/>
              <p:cNvSpPr>
                <a:spLocks/>
              </p:cNvSpPr>
              <p:nvPr/>
            </p:nvSpPr>
            <p:spPr bwMode="auto">
              <a:xfrm>
                <a:off x="6149976" y="4764088"/>
                <a:ext cx="2478088" cy="1016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7" y="50"/>
                  </a:cxn>
                  <a:cxn ang="0">
                    <a:pos x="1560" y="57"/>
                  </a:cxn>
                  <a:cxn ang="0">
                    <a:pos x="1561" y="64"/>
                  </a:cxn>
                  <a:cxn ang="0">
                    <a:pos x="0" y="17"/>
                  </a:cxn>
                  <a:cxn ang="0">
                    <a:pos x="0" y="0"/>
                  </a:cxn>
                </a:cxnLst>
                <a:rect l="0" t="0" r="r" b="b"/>
                <a:pathLst>
                  <a:path w="1561" h="64">
                    <a:moveTo>
                      <a:pt x="0" y="0"/>
                    </a:moveTo>
                    <a:lnTo>
                      <a:pt x="1557" y="50"/>
                    </a:lnTo>
                    <a:lnTo>
                      <a:pt x="1560" y="57"/>
                    </a:lnTo>
                    <a:lnTo>
                      <a:pt x="1561" y="64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134"/>
              <p:cNvSpPr>
                <a:spLocks/>
              </p:cNvSpPr>
              <p:nvPr/>
            </p:nvSpPr>
            <p:spPr bwMode="auto">
              <a:xfrm>
                <a:off x="6156326" y="4827588"/>
                <a:ext cx="2486025" cy="904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61" y="44"/>
                  </a:cxn>
                  <a:cxn ang="0">
                    <a:pos x="1562" y="48"/>
                  </a:cxn>
                  <a:cxn ang="0">
                    <a:pos x="1564" y="53"/>
                  </a:cxn>
                  <a:cxn ang="0">
                    <a:pos x="1566" y="57"/>
                  </a:cxn>
                  <a:cxn ang="0">
                    <a:pos x="3" y="16"/>
                  </a:cxn>
                  <a:cxn ang="0">
                    <a:pos x="0" y="0"/>
                  </a:cxn>
                </a:cxnLst>
                <a:rect l="0" t="0" r="r" b="b"/>
                <a:pathLst>
                  <a:path w="1566" h="57">
                    <a:moveTo>
                      <a:pt x="0" y="0"/>
                    </a:moveTo>
                    <a:lnTo>
                      <a:pt x="1561" y="44"/>
                    </a:lnTo>
                    <a:lnTo>
                      <a:pt x="1562" y="48"/>
                    </a:lnTo>
                    <a:lnTo>
                      <a:pt x="1564" y="53"/>
                    </a:lnTo>
                    <a:lnTo>
                      <a:pt x="1566" y="57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135"/>
              <p:cNvSpPr>
                <a:spLocks/>
              </p:cNvSpPr>
              <p:nvPr/>
            </p:nvSpPr>
            <p:spPr bwMode="auto">
              <a:xfrm>
                <a:off x="6169026" y="4887913"/>
                <a:ext cx="2492375" cy="825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63" y="37"/>
                  </a:cxn>
                  <a:cxn ang="0">
                    <a:pos x="1566" y="43"/>
                  </a:cxn>
                  <a:cxn ang="0">
                    <a:pos x="1567" y="48"/>
                  </a:cxn>
                  <a:cxn ang="0">
                    <a:pos x="1570" y="52"/>
                  </a:cxn>
                  <a:cxn ang="0">
                    <a:pos x="5" y="16"/>
                  </a:cxn>
                  <a:cxn ang="0">
                    <a:pos x="0" y="0"/>
                  </a:cxn>
                </a:cxnLst>
                <a:rect l="0" t="0" r="r" b="b"/>
                <a:pathLst>
                  <a:path w="1570" h="52">
                    <a:moveTo>
                      <a:pt x="0" y="0"/>
                    </a:moveTo>
                    <a:lnTo>
                      <a:pt x="1563" y="37"/>
                    </a:lnTo>
                    <a:lnTo>
                      <a:pt x="1566" y="43"/>
                    </a:lnTo>
                    <a:lnTo>
                      <a:pt x="1567" y="48"/>
                    </a:lnTo>
                    <a:lnTo>
                      <a:pt x="1570" y="52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136"/>
              <p:cNvSpPr>
                <a:spLocks/>
              </p:cNvSpPr>
              <p:nvPr/>
            </p:nvSpPr>
            <p:spPr bwMode="auto">
              <a:xfrm>
                <a:off x="6191251" y="4949825"/>
                <a:ext cx="2493963" cy="730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64" y="32"/>
                  </a:cxn>
                  <a:cxn ang="0">
                    <a:pos x="1567" y="37"/>
                  </a:cxn>
                  <a:cxn ang="0">
                    <a:pos x="1568" y="41"/>
                  </a:cxn>
                  <a:cxn ang="0">
                    <a:pos x="1571" y="46"/>
                  </a:cxn>
                  <a:cxn ang="0">
                    <a:pos x="8" y="16"/>
                  </a:cxn>
                  <a:cxn ang="0">
                    <a:pos x="0" y="0"/>
                  </a:cxn>
                </a:cxnLst>
                <a:rect l="0" t="0" r="r" b="b"/>
                <a:pathLst>
                  <a:path w="1571" h="46">
                    <a:moveTo>
                      <a:pt x="0" y="0"/>
                    </a:moveTo>
                    <a:lnTo>
                      <a:pt x="1564" y="32"/>
                    </a:lnTo>
                    <a:lnTo>
                      <a:pt x="1567" y="37"/>
                    </a:lnTo>
                    <a:lnTo>
                      <a:pt x="1568" y="41"/>
                    </a:lnTo>
                    <a:lnTo>
                      <a:pt x="1571" y="46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137"/>
              <p:cNvSpPr>
                <a:spLocks/>
              </p:cNvSpPr>
              <p:nvPr/>
            </p:nvSpPr>
            <p:spPr bwMode="auto">
              <a:xfrm>
                <a:off x="6226176" y="5010150"/>
                <a:ext cx="2487613" cy="650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9" y="27"/>
                  </a:cxn>
                  <a:cxn ang="0">
                    <a:pos x="1563" y="35"/>
                  </a:cxn>
                  <a:cxn ang="0">
                    <a:pos x="1567" y="41"/>
                  </a:cxn>
                  <a:cxn ang="0">
                    <a:pos x="12" y="18"/>
                  </a:cxn>
                  <a:cxn ang="0">
                    <a:pos x="6" y="10"/>
                  </a:cxn>
                  <a:cxn ang="0">
                    <a:pos x="0" y="0"/>
                  </a:cxn>
                </a:cxnLst>
                <a:rect l="0" t="0" r="r" b="b"/>
                <a:pathLst>
                  <a:path w="1567" h="41">
                    <a:moveTo>
                      <a:pt x="0" y="0"/>
                    </a:moveTo>
                    <a:lnTo>
                      <a:pt x="1559" y="27"/>
                    </a:lnTo>
                    <a:lnTo>
                      <a:pt x="1563" y="35"/>
                    </a:lnTo>
                    <a:lnTo>
                      <a:pt x="1567" y="41"/>
                    </a:lnTo>
                    <a:lnTo>
                      <a:pt x="12" y="18"/>
                    </a:lnTo>
                    <a:lnTo>
                      <a:pt x="6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138"/>
              <p:cNvSpPr>
                <a:spLocks/>
              </p:cNvSpPr>
              <p:nvPr/>
            </p:nvSpPr>
            <p:spPr bwMode="auto">
              <a:xfrm>
                <a:off x="6272213" y="5072063"/>
                <a:ext cx="2474913" cy="571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50" y="21"/>
                  </a:cxn>
                  <a:cxn ang="0">
                    <a:pos x="1553" y="26"/>
                  </a:cxn>
                  <a:cxn ang="0">
                    <a:pos x="1555" y="30"/>
                  </a:cxn>
                  <a:cxn ang="0">
                    <a:pos x="1559" y="36"/>
                  </a:cxn>
                  <a:cxn ang="0">
                    <a:pos x="17" y="17"/>
                  </a:cxn>
                  <a:cxn ang="0">
                    <a:pos x="0" y="0"/>
                  </a:cxn>
                </a:cxnLst>
                <a:rect l="0" t="0" r="r" b="b"/>
                <a:pathLst>
                  <a:path w="1559" h="36">
                    <a:moveTo>
                      <a:pt x="0" y="0"/>
                    </a:moveTo>
                    <a:lnTo>
                      <a:pt x="1550" y="21"/>
                    </a:lnTo>
                    <a:lnTo>
                      <a:pt x="1553" y="26"/>
                    </a:lnTo>
                    <a:lnTo>
                      <a:pt x="1555" y="30"/>
                    </a:lnTo>
                    <a:lnTo>
                      <a:pt x="1559" y="36"/>
                    </a:lnTo>
                    <a:lnTo>
                      <a:pt x="17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139"/>
              <p:cNvSpPr>
                <a:spLocks/>
              </p:cNvSpPr>
              <p:nvPr/>
            </p:nvSpPr>
            <p:spPr bwMode="auto">
              <a:xfrm>
                <a:off x="2635251" y="2781300"/>
                <a:ext cx="5521325" cy="298450"/>
              </a:xfrm>
              <a:custGeom>
                <a:avLst/>
                <a:gdLst/>
                <a:ahLst/>
                <a:cxnLst>
                  <a:cxn ang="0">
                    <a:pos x="1771" y="0"/>
                  </a:cxn>
                  <a:cxn ang="0">
                    <a:pos x="3478" y="112"/>
                  </a:cxn>
                  <a:cxn ang="0">
                    <a:pos x="1770" y="156"/>
                  </a:cxn>
                  <a:cxn ang="0">
                    <a:pos x="0" y="188"/>
                  </a:cxn>
                  <a:cxn ang="0">
                    <a:pos x="1771" y="0"/>
                  </a:cxn>
                </a:cxnLst>
                <a:rect l="0" t="0" r="r" b="b"/>
                <a:pathLst>
                  <a:path w="3478" h="188">
                    <a:moveTo>
                      <a:pt x="1771" y="0"/>
                    </a:moveTo>
                    <a:lnTo>
                      <a:pt x="3478" y="112"/>
                    </a:lnTo>
                    <a:lnTo>
                      <a:pt x="1770" y="156"/>
                    </a:lnTo>
                    <a:lnTo>
                      <a:pt x="0" y="188"/>
                    </a:lnTo>
                    <a:lnTo>
                      <a:pt x="177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140"/>
              <p:cNvSpPr>
                <a:spLocks/>
              </p:cNvSpPr>
              <p:nvPr/>
            </p:nvSpPr>
            <p:spPr bwMode="auto">
              <a:xfrm>
                <a:off x="5392738" y="1590675"/>
                <a:ext cx="3084513" cy="1368425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1774" y="351"/>
                  </a:cxn>
                  <a:cxn ang="0">
                    <a:pos x="1807" y="365"/>
                  </a:cxn>
                  <a:cxn ang="0">
                    <a:pos x="1836" y="385"/>
                  </a:cxn>
                  <a:cxn ang="0">
                    <a:pos x="1862" y="408"/>
                  </a:cxn>
                  <a:cxn ang="0">
                    <a:pos x="1885" y="434"/>
                  </a:cxn>
                  <a:cxn ang="0">
                    <a:pos x="1904" y="463"/>
                  </a:cxn>
                  <a:cxn ang="0">
                    <a:pos x="1919" y="494"/>
                  </a:cxn>
                  <a:cxn ang="0">
                    <a:pos x="1931" y="527"/>
                  </a:cxn>
                  <a:cxn ang="0">
                    <a:pos x="1939" y="560"/>
                  </a:cxn>
                  <a:cxn ang="0">
                    <a:pos x="1943" y="595"/>
                  </a:cxn>
                  <a:cxn ang="0">
                    <a:pos x="1943" y="630"/>
                  </a:cxn>
                  <a:cxn ang="0">
                    <a:pos x="1937" y="664"/>
                  </a:cxn>
                  <a:cxn ang="0">
                    <a:pos x="1930" y="697"/>
                  </a:cxn>
                  <a:cxn ang="0">
                    <a:pos x="1916" y="729"/>
                  </a:cxn>
                  <a:cxn ang="0">
                    <a:pos x="1898" y="758"/>
                  </a:cxn>
                  <a:cxn ang="0">
                    <a:pos x="1877" y="786"/>
                  </a:cxn>
                  <a:cxn ang="0">
                    <a:pos x="1849" y="811"/>
                  </a:cxn>
                  <a:cxn ang="0">
                    <a:pos x="1819" y="833"/>
                  </a:cxn>
                  <a:cxn ang="0">
                    <a:pos x="1782" y="849"/>
                  </a:cxn>
                  <a:cxn ang="0">
                    <a:pos x="1741" y="862"/>
                  </a:cxn>
                  <a:cxn ang="0">
                    <a:pos x="0" y="754"/>
                  </a:cxn>
                  <a:cxn ang="0">
                    <a:pos x="82" y="0"/>
                  </a:cxn>
                </a:cxnLst>
                <a:rect l="0" t="0" r="r" b="b"/>
                <a:pathLst>
                  <a:path w="1943" h="862">
                    <a:moveTo>
                      <a:pt x="82" y="0"/>
                    </a:moveTo>
                    <a:lnTo>
                      <a:pt x="1774" y="351"/>
                    </a:lnTo>
                    <a:lnTo>
                      <a:pt x="1807" y="365"/>
                    </a:lnTo>
                    <a:lnTo>
                      <a:pt x="1836" y="385"/>
                    </a:lnTo>
                    <a:lnTo>
                      <a:pt x="1862" y="408"/>
                    </a:lnTo>
                    <a:lnTo>
                      <a:pt x="1885" y="434"/>
                    </a:lnTo>
                    <a:lnTo>
                      <a:pt x="1904" y="463"/>
                    </a:lnTo>
                    <a:lnTo>
                      <a:pt x="1919" y="494"/>
                    </a:lnTo>
                    <a:lnTo>
                      <a:pt x="1931" y="527"/>
                    </a:lnTo>
                    <a:lnTo>
                      <a:pt x="1939" y="560"/>
                    </a:lnTo>
                    <a:lnTo>
                      <a:pt x="1943" y="595"/>
                    </a:lnTo>
                    <a:lnTo>
                      <a:pt x="1943" y="630"/>
                    </a:lnTo>
                    <a:lnTo>
                      <a:pt x="1937" y="664"/>
                    </a:lnTo>
                    <a:lnTo>
                      <a:pt x="1930" y="697"/>
                    </a:lnTo>
                    <a:lnTo>
                      <a:pt x="1916" y="729"/>
                    </a:lnTo>
                    <a:lnTo>
                      <a:pt x="1898" y="758"/>
                    </a:lnTo>
                    <a:lnTo>
                      <a:pt x="1877" y="786"/>
                    </a:lnTo>
                    <a:lnTo>
                      <a:pt x="1849" y="811"/>
                    </a:lnTo>
                    <a:lnTo>
                      <a:pt x="1819" y="833"/>
                    </a:lnTo>
                    <a:lnTo>
                      <a:pt x="1782" y="849"/>
                    </a:lnTo>
                    <a:lnTo>
                      <a:pt x="1741" y="862"/>
                    </a:lnTo>
                    <a:lnTo>
                      <a:pt x="0" y="754"/>
                    </a:lnTo>
                    <a:lnTo>
                      <a:pt x="8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CC1FF">
                      <a:shade val="30000"/>
                      <a:satMod val="115000"/>
                    </a:srgbClr>
                  </a:gs>
                  <a:gs pos="50000">
                    <a:srgbClr val="5CC1FF">
                      <a:shade val="67500"/>
                      <a:satMod val="115000"/>
                    </a:srgbClr>
                  </a:gs>
                  <a:gs pos="100000">
                    <a:srgbClr val="5CC1FF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141"/>
              <p:cNvSpPr>
                <a:spLocks/>
              </p:cNvSpPr>
              <p:nvPr/>
            </p:nvSpPr>
            <p:spPr bwMode="auto">
              <a:xfrm>
                <a:off x="5354638" y="2511425"/>
                <a:ext cx="3054350" cy="447675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1924" y="174"/>
                  </a:cxn>
                  <a:cxn ang="0">
                    <a:pos x="1902" y="204"/>
                  </a:cxn>
                  <a:cxn ang="0">
                    <a:pos x="1876" y="229"/>
                  </a:cxn>
                  <a:cxn ang="0">
                    <a:pos x="1844" y="251"/>
                  </a:cxn>
                  <a:cxn ang="0">
                    <a:pos x="1807" y="269"/>
                  </a:cxn>
                  <a:cxn ang="0">
                    <a:pos x="1765" y="282"/>
                  </a:cxn>
                  <a:cxn ang="0">
                    <a:pos x="0" y="178"/>
                  </a:cxn>
                  <a:cxn ang="0">
                    <a:pos x="44" y="0"/>
                  </a:cxn>
                </a:cxnLst>
                <a:rect l="0" t="0" r="r" b="b"/>
                <a:pathLst>
                  <a:path w="1924" h="282">
                    <a:moveTo>
                      <a:pt x="44" y="0"/>
                    </a:moveTo>
                    <a:lnTo>
                      <a:pt x="1924" y="174"/>
                    </a:lnTo>
                    <a:lnTo>
                      <a:pt x="1902" y="204"/>
                    </a:lnTo>
                    <a:lnTo>
                      <a:pt x="1876" y="229"/>
                    </a:lnTo>
                    <a:lnTo>
                      <a:pt x="1844" y="251"/>
                    </a:lnTo>
                    <a:lnTo>
                      <a:pt x="1807" y="269"/>
                    </a:lnTo>
                    <a:lnTo>
                      <a:pt x="1765" y="282"/>
                    </a:lnTo>
                    <a:lnTo>
                      <a:pt x="0" y="178"/>
                    </a:lnTo>
                    <a:lnTo>
                      <a:pt x="4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143"/>
              <p:cNvSpPr>
                <a:spLocks/>
              </p:cNvSpPr>
              <p:nvPr/>
            </p:nvSpPr>
            <p:spPr bwMode="auto">
              <a:xfrm>
                <a:off x="2732088" y="1695450"/>
                <a:ext cx="3170238" cy="1263650"/>
              </a:xfrm>
              <a:custGeom>
                <a:avLst/>
                <a:gdLst/>
                <a:ahLst/>
                <a:cxnLst>
                  <a:cxn ang="0">
                    <a:pos x="1597" y="0"/>
                  </a:cxn>
                  <a:cxn ang="0">
                    <a:pos x="1731" y="14"/>
                  </a:cxn>
                  <a:cxn ang="0">
                    <a:pos x="1849" y="46"/>
                  </a:cxn>
                  <a:cxn ang="0">
                    <a:pos x="1931" y="87"/>
                  </a:cxn>
                  <a:cxn ang="0">
                    <a:pos x="1971" y="132"/>
                  </a:cxn>
                  <a:cxn ang="0">
                    <a:pos x="1992" y="189"/>
                  </a:cxn>
                  <a:cxn ang="0">
                    <a:pos x="1997" y="251"/>
                  </a:cxn>
                  <a:cxn ang="0">
                    <a:pos x="1989" y="318"/>
                  </a:cxn>
                  <a:cxn ang="0">
                    <a:pos x="1969" y="386"/>
                  </a:cxn>
                  <a:cxn ang="0">
                    <a:pos x="1927" y="479"/>
                  </a:cxn>
                  <a:cxn ang="0">
                    <a:pos x="1893" y="530"/>
                  </a:cxn>
                  <a:cxn ang="0">
                    <a:pos x="1861" y="562"/>
                  </a:cxn>
                  <a:cxn ang="0">
                    <a:pos x="1808" y="582"/>
                  </a:cxn>
                  <a:cxn ang="0">
                    <a:pos x="1726" y="603"/>
                  </a:cxn>
                  <a:cxn ang="0">
                    <a:pos x="1619" y="625"/>
                  </a:cxn>
                  <a:cxn ang="0">
                    <a:pos x="1492" y="645"/>
                  </a:cxn>
                  <a:cxn ang="0">
                    <a:pos x="1348" y="664"/>
                  </a:cxn>
                  <a:cxn ang="0">
                    <a:pos x="1194" y="684"/>
                  </a:cxn>
                  <a:cxn ang="0">
                    <a:pos x="950" y="712"/>
                  </a:cxn>
                  <a:cxn ang="0">
                    <a:pos x="706" y="736"/>
                  </a:cxn>
                  <a:cxn ang="0">
                    <a:pos x="551" y="751"/>
                  </a:cxn>
                  <a:cxn ang="0">
                    <a:pos x="407" y="764"/>
                  </a:cxn>
                  <a:cxn ang="0">
                    <a:pos x="279" y="775"/>
                  </a:cxn>
                  <a:cxn ang="0">
                    <a:pos x="172" y="784"/>
                  </a:cxn>
                  <a:cxn ang="0">
                    <a:pos x="90" y="791"/>
                  </a:cxn>
                  <a:cxn ang="0">
                    <a:pos x="37" y="795"/>
                  </a:cxn>
                  <a:cxn ang="0">
                    <a:pos x="19" y="796"/>
                  </a:cxn>
                  <a:cxn ang="0">
                    <a:pos x="83" y="675"/>
                  </a:cxn>
                  <a:cxn ang="0">
                    <a:pos x="112" y="557"/>
                  </a:cxn>
                  <a:cxn ang="0">
                    <a:pos x="106" y="443"/>
                  </a:cxn>
                  <a:cxn ang="0">
                    <a:pos x="69" y="331"/>
                  </a:cxn>
                  <a:cxn ang="0">
                    <a:pos x="0" y="222"/>
                  </a:cxn>
                  <a:cxn ang="0">
                    <a:pos x="17" y="220"/>
                  </a:cxn>
                  <a:cxn ang="0">
                    <a:pos x="65" y="212"/>
                  </a:cxn>
                  <a:cxn ang="0">
                    <a:pos x="139" y="201"/>
                  </a:cxn>
                  <a:cxn ang="0">
                    <a:pos x="233" y="186"/>
                  </a:cxn>
                  <a:cxn ang="0">
                    <a:pos x="344" y="169"/>
                  </a:cxn>
                  <a:cxn ang="0">
                    <a:pos x="467" y="149"/>
                  </a:cxn>
                  <a:cxn ang="0">
                    <a:pos x="596" y="129"/>
                  </a:cxn>
                  <a:cxn ang="0">
                    <a:pos x="728" y="109"/>
                  </a:cxn>
                  <a:cxn ang="0">
                    <a:pos x="857" y="89"/>
                  </a:cxn>
                  <a:cxn ang="0">
                    <a:pos x="978" y="69"/>
                  </a:cxn>
                  <a:cxn ang="0">
                    <a:pos x="1086" y="52"/>
                  </a:cxn>
                  <a:cxn ang="0">
                    <a:pos x="1178" y="38"/>
                  </a:cxn>
                  <a:cxn ang="0">
                    <a:pos x="1361" y="12"/>
                  </a:cxn>
                  <a:cxn ang="0">
                    <a:pos x="1524" y="0"/>
                  </a:cxn>
                </a:cxnLst>
                <a:rect l="0" t="0" r="r" b="b"/>
                <a:pathLst>
                  <a:path w="1997" h="796">
                    <a:moveTo>
                      <a:pt x="1524" y="0"/>
                    </a:moveTo>
                    <a:lnTo>
                      <a:pt x="1597" y="0"/>
                    </a:lnTo>
                    <a:lnTo>
                      <a:pt x="1667" y="4"/>
                    </a:lnTo>
                    <a:lnTo>
                      <a:pt x="1731" y="14"/>
                    </a:lnTo>
                    <a:lnTo>
                      <a:pt x="1792" y="27"/>
                    </a:lnTo>
                    <a:lnTo>
                      <a:pt x="1849" y="46"/>
                    </a:lnTo>
                    <a:lnTo>
                      <a:pt x="1903" y="69"/>
                    </a:lnTo>
                    <a:lnTo>
                      <a:pt x="1931" y="87"/>
                    </a:lnTo>
                    <a:lnTo>
                      <a:pt x="1953" y="108"/>
                    </a:lnTo>
                    <a:lnTo>
                      <a:pt x="1971" y="132"/>
                    </a:lnTo>
                    <a:lnTo>
                      <a:pt x="1984" y="160"/>
                    </a:lnTo>
                    <a:lnTo>
                      <a:pt x="1992" y="189"/>
                    </a:lnTo>
                    <a:lnTo>
                      <a:pt x="1996" y="220"/>
                    </a:lnTo>
                    <a:lnTo>
                      <a:pt x="1997" y="251"/>
                    </a:lnTo>
                    <a:lnTo>
                      <a:pt x="1994" y="285"/>
                    </a:lnTo>
                    <a:lnTo>
                      <a:pt x="1989" y="318"/>
                    </a:lnTo>
                    <a:lnTo>
                      <a:pt x="1980" y="352"/>
                    </a:lnTo>
                    <a:lnTo>
                      <a:pt x="1969" y="386"/>
                    </a:lnTo>
                    <a:lnTo>
                      <a:pt x="1943" y="449"/>
                    </a:lnTo>
                    <a:lnTo>
                      <a:pt x="1927" y="479"/>
                    </a:lnTo>
                    <a:lnTo>
                      <a:pt x="1910" y="505"/>
                    </a:lnTo>
                    <a:lnTo>
                      <a:pt x="1893" y="530"/>
                    </a:lnTo>
                    <a:lnTo>
                      <a:pt x="1874" y="552"/>
                    </a:lnTo>
                    <a:lnTo>
                      <a:pt x="1861" y="562"/>
                    </a:lnTo>
                    <a:lnTo>
                      <a:pt x="1838" y="573"/>
                    </a:lnTo>
                    <a:lnTo>
                      <a:pt x="1808" y="582"/>
                    </a:lnTo>
                    <a:lnTo>
                      <a:pt x="1771" y="593"/>
                    </a:lnTo>
                    <a:lnTo>
                      <a:pt x="1726" y="603"/>
                    </a:lnTo>
                    <a:lnTo>
                      <a:pt x="1676" y="614"/>
                    </a:lnTo>
                    <a:lnTo>
                      <a:pt x="1619" y="625"/>
                    </a:lnTo>
                    <a:lnTo>
                      <a:pt x="1558" y="635"/>
                    </a:lnTo>
                    <a:lnTo>
                      <a:pt x="1492" y="645"/>
                    </a:lnTo>
                    <a:lnTo>
                      <a:pt x="1422" y="655"/>
                    </a:lnTo>
                    <a:lnTo>
                      <a:pt x="1348" y="664"/>
                    </a:lnTo>
                    <a:lnTo>
                      <a:pt x="1272" y="675"/>
                    </a:lnTo>
                    <a:lnTo>
                      <a:pt x="1194" y="684"/>
                    </a:lnTo>
                    <a:lnTo>
                      <a:pt x="1032" y="703"/>
                    </a:lnTo>
                    <a:lnTo>
                      <a:pt x="950" y="712"/>
                    </a:lnTo>
                    <a:lnTo>
                      <a:pt x="867" y="720"/>
                    </a:lnTo>
                    <a:lnTo>
                      <a:pt x="706" y="736"/>
                    </a:lnTo>
                    <a:lnTo>
                      <a:pt x="628" y="744"/>
                    </a:lnTo>
                    <a:lnTo>
                      <a:pt x="551" y="751"/>
                    </a:lnTo>
                    <a:lnTo>
                      <a:pt x="477" y="757"/>
                    </a:lnTo>
                    <a:lnTo>
                      <a:pt x="407" y="764"/>
                    </a:lnTo>
                    <a:lnTo>
                      <a:pt x="341" y="769"/>
                    </a:lnTo>
                    <a:lnTo>
                      <a:pt x="279" y="775"/>
                    </a:lnTo>
                    <a:lnTo>
                      <a:pt x="223" y="780"/>
                    </a:lnTo>
                    <a:lnTo>
                      <a:pt x="172" y="784"/>
                    </a:lnTo>
                    <a:lnTo>
                      <a:pt x="127" y="788"/>
                    </a:lnTo>
                    <a:lnTo>
                      <a:pt x="90" y="791"/>
                    </a:lnTo>
                    <a:lnTo>
                      <a:pt x="60" y="793"/>
                    </a:lnTo>
                    <a:lnTo>
                      <a:pt x="37" y="795"/>
                    </a:lnTo>
                    <a:lnTo>
                      <a:pt x="24" y="796"/>
                    </a:lnTo>
                    <a:lnTo>
                      <a:pt x="19" y="796"/>
                    </a:lnTo>
                    <a:lnTo>
                      <a:pt x="56" y="735"/>
                    </a:lnTo>
                    <a:lnTo>
                      <a:pt x="83" y="675"/>
                    </a:lnTo>
                    <a:lnTo>
                      <a:pt x="102" y="615"/>
                    </a:lnTo>
                    <a:lnTo>
                      <a:pt x="112" y="557"/>
                    </a:lnTo>
                    <a:lnTo>
                      <a:pt x="114" y="498"/>
                    </a:lnTo>
                    <a:lnTo>
                      <a:pt x="106" y="443"/>
                    </a:lnTo>
                    <a:lnTo>
                      <a:pt x="91" y="386"/>
                    </a:lnTo>
                    <a:lnTo>
                      <a:pt x="69" y="331"/>
                    </a:lnTo>
                    <a:lnTo>
                      <a:pt x="38" y="275"/>
                    </a:lnTo>
                    <a:lnTo>
                      <a:pt x="0" y="222"/>
                    </a:lnTo>
                    <a:lnTo>
                      <a:pt x="4" y="221"/>
                    </a:lnTo>
                    <a:lnTo>
                      <a:pt x="17" y="220"/>
                    </a:lnTo>
                    <a:lnTo>
                      <a:pt x="37" y="217"/>
                    </a:lnTo>
                    <a:lnTo>
                      <a:pt x="65" y="212"/>
                    </a:lnTo>
                    <a:lnTo>
                      <a:pt x="99" y="208"/>
                    </a:lnTo>
                    <a:lnTo>
                      <a:pt x="139" y="201"/>
                    </a:lnTo>
                    <a:lnTo>
                      <a:pt x="184" y="194"/>
                    </a:lnTo>
                    <a:lnTo>
                      <a:pt x="233" y="186"/>
                    </a:lnTo>
                    <a:lnTo>
                      <a:pt x="287" y="178"/>
                    </a:lnTo>
                    <a:lnTo>
                      <a:pt x="344" y="169"/>
                    </a:lnTo>
                    <a:lnTo>
                      <a:pt x="405" y="160"/>
                    </a:lnTo>
                    <a:lnTo>
                      <a:pt x="467" y="149"/>
                    </a:lnTo>
                    <a:lnTo>
                      <a:pt x="531" y="140"/>
                    </a:lnTo>
                    <a:lnTo>
                      <a:pt x="596" y="129"/>
                    </a:lnTo>
                    <a:lnTo>
                      <a:pt x="662" y="120"/>
                    </a:lnTo>
                    <a:lnTo>
                      <a:pt x="728" y="109"/>
                    </a:lnTo>
                    <a:lnTo>
                      <a:pt x="793" y="99"/>
                    </a:lnTo>
                    <a:lnTo>
                      <a:pt x="857" y="89"/>
                    </a:lnTo>
                    <a:lnTo>
                      <a:pt x="919" y="79"/>
                    </a:lnTo>
                    <a:lnTo>
                      <a:pt x="978" y="69"/>
                    </a:lnTo>
                    <a:lnTo>
                      <a:pt x="1034" y="60"/>
                    </a:lnTo>
                    <a:lnTo>
                      <a:pt x="1086" y="52"/>
                    </a:lnTo>
                    <a:lnTo>
                      <a:pt x="1134" y="44"/>
                    </a:lnTo>
                    <a:lnTo>
                      <a:pt x="1178" y="38"/>
                    </a:lnTo>
                    <a:lnTo>
                      <a:pt x="1273" y="23"/>
                    </a:lnTo>
                    <a:lnTo>
                      <a:pt x="1361" y="12"/>
                    </a:lnTo>
                    <a:lnTo>
                      <a:pt x="1445" y="4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FFE8A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44"/>
              <p:cNvSpPr>
                <a:spLocks/>
              </p:cNvSpPr>
              <p:nvPr/>
            </p:nvSpPr>
            <p:spPr bwMode="auto">
              <a:xfrm>
                <a:off x="2732088" y="1695450"/>
                <a:ext cx="3170238" cy="839788"/>
              </a:xfrm>
              <a:custGeom>
                <a:avLst/>
                <a:gdLst/>
                <a:ahLst/>
                <a:cxnLst>
                  <a:cxn ang="0">
                    <a:pos x="1597" y="0"/>
                  </a:cxn>
                  <a:cxn ang="0">
                    <a:pos x="1731" y="14"/>
                  </a:cxn>
                  <a:cxn ang="0">
                    <a:pos x="1849" y="46"/>
                  </a:cxn>
                  <a:cxn ang="0">
                    <a:pos x="1931" y="87"/>
                  </a:cxn>
                  <a:cxn ang="0">
                    <a:pos x="1971" y="132"/>
                  </a:cxn>
                  <a:cxn ang="0">
                    <a:pos x="1992" y="188"/>
                  </a:cxn>
                  <a:cxn ang="0">
                    <a:pos x="1997" y="251"/>
                  </a:cxn>
                  <a:cxn ang="0">
                    <a:pos x="1989" y="318"/>
                  </a:cxn>
                  <a:cxn ang="0">
                    <a:pos x="1971" y="384"/>
                  </a:cxn>
                  <a:cxn ang="0">
                    <a:pos x="1928" y="477"/>
                  </a:cxn>
                  <a:cxn ang="0">
                    <a:pos x="1894" y="529"/>
                  </a:cxn>
                  <a:cxn ang="0">
                    <a:pos x="1882" y="440"/>
                  </a:cxn>
                  <a:cxn ang="0">
                    <a:pos x="1903" y="352"/>
                  </a:cxn>
                  <a:cxn ang="0">
                    <a:pos x="1901" y="279"/>
                  </a:cxn>
                  <a:cxn ang="0">
                    <a:pos x="1877" y="221"/>
                  </a:cxn>
                  <a:cxn ang="0">
                    <a:pos x="1835" y="176"/>
                  </a:cxn>
                  <a:cxn ang="0">
                    <a:pos x="1776" y="145"/>
                  </a:cxn>
                  <a:cxn ang="0">
                    <a:pos x="1704" y="128"/>
                  </a:cxn>
                  <a:cxn ang="0">
                    <a:pos x="1620" y="123"/>
                  </a:cxn>
                  <a:cxn ang="0">
                    <a:pos x="1528" y="132"/>
                  </a:cxn>
                  <a:cxn ang="0">
                    <a:pos x="1470" y="140"/>
                  </a:cxn>
                  <a:cxn ang="0">
                    <a:pos x="1383" y="152"/>
                  </a:cxn>
                  <a:cxn ang="0">
                    <a:pos x="1272" y="166"/>
                  </a:cxn>
                  <a:cxn ang="0">
                    <a:pos x="1141" y="184"/>
                  </a:cxn>
                  <a:cxn ang="0">
                    <a:pos x="997" y="202"/>
                  </a:cxn>
                  <a:cxn ang="0">
                    <a:pos x="843" y="221"/>
                  </a:cxn>
                  <a:cxn ang="0">
                    <a:pos x="689" y="241"/>
                  </a:cxn>
                  <a:cxn ang="0">
                    <a:pos x="537" y="259"/>
                  </a:cxn>
                  <a:cxn ang="0">
                    <a:pos x="391" y="277"/>
                  </a:cxn>
                  <a:cxn ang="0">
                    <a:pos x="260" y="293"/>
                  </a:cxn>
                  <a:cxn ang="0">
                    <a:pos x="149" y="306"/>
                  </a:cxn>
                  <a:cxn ang="0">
                    <a:pos x="61" y="316"/>
                  </a:cxn>
                  <a:cxn ang="0">
                    <a:pos x="0" y="222"/>
                  </a:cxn>
                  <a:cxn ang="0">
                    <a:pos x="17" y="220"/>
                  </a:cxn>
                  <a:cxn ang="0">
                    <a:pos x="65" y="212"/>
                  </a:cxn>
                  <a:cxn ang="0">
                    <a:pos x="139" y="201"/>
                  </a:cxn>
                  <a:cxn ang="0">
                    <a:pos x="233" y="186"/>
                  </a:cxn>
                  <a:cxn ang="0">
                    <a:pos x="344" y="169"/>
                  </a:cxn>
                  <a:cxn ang="0">
                    <a:pos x="467" y="149"/>
                  </a:cxn>
                  <a:cxn ang="0">
                    <a:pos x="596" y="129"/>
                  </a:cxn>
                  <a:cxn ang="0">
                    <a:pos x="728" y="109"/>
                  </a:cxn>
                  <a:cxn ang="0">
                    <a:pos x="857" y="89"/>
                  </a:cxn>
                  <a:cxn ang="0">
                    <a:pos x="978" y="69"/>
                  </a:cxn>
                  <a:cxn ang="0">
                    <a:pos x="1086" y="52"/>
                  </a:cxn>
                  <a:cxn ang="0">
                    <a:pos x="1178" y="38"/>
                  </a:cxn>
                  <a:cxn ang="0">
                    <a:pos x="1361" y="12"/>
                  </a:cxn>
                  <a:cxn ang="0">
                    <a:pos x="1524" y="0"/>
                  </a:cxn>
                </a:cxnLst>
                <a:rect l="0" t="0" r="r" b="b"/>
                <a:pathLst>
                  <a:path w="1997" h="529">
                    <a:moveTo>
                      <a:pt x="1524" y="0"/>
                    </a:moveTo>
                    <a:lnTo>
                      <a:pt x="1597" y="0"/>
                    </a:lnTo>
                    <a:lnTo>
                      <a:pt x="1667" y="4"/>
                    </a:lnTo>
                    <a:lnTo>
                      <a:pt x="1731" y="14"/>
                    </a:lnTo>
                    <a:lnTo>
                      <a:pt x="1792" y="27"/>
                    </a:lnTo>
                    <a:lnTo>
                      <a:pt x="1849" y="46"/>
                    </a:lnTo>
                    <a:lnTo>
                      <a:pt x="1903" y="69"/>
                    </a:lnTo>
                    <a:lnTo>
                      <a:pt x="1931" y="87"/>
                    </a:lnTo>
                    <a:lnTo>
                      <a:pt x="1953" y="108"/>
                    </a:lnTo>
                    <a:lnTo>
                      <a:pt x="1971" y="132"/>
                    </a:lnTo>
                    <a:lnTo>
                      <a:pt x="1984" y="158"/>
                    </a:lnTo>
                    <a:lnTo>
                      <a:pt x="1992" y="188"/>
                    </a:lnTo>
                    <a:lnTo>
                      <a:pt x="1997" y="218"/>
                    </a:lnTo>
                    <a:lnTo>
                      <a:pt x="1997" y="251"/>
                    </a:lnTo>
                    <a:lnTo>
                      <a:pt x="1994" y="283"/>
                    </a:lnTo>
                    <a:lnTo>
                      <a:pt x="1989" y="318"/>
                    </a:lnTo>
                    <a:lnTo>
                      <a:pt x="1981" y="351"/>
                    </a:lnTo>
                    <a:lnTo>
                      <a:pt x="1971" y="384"/>
                    </a:lnTo>
                    <a:lnTo>
                      <a:pt x="1944" y="448"/>
                    </a:lnTo>
                    <a:lnTo>
                      <a:pt x="1928" y="477"/>
                    </a:lnTo>
                    <a:lnTo>
                      <a:pt x="1911" y="504"/>
                    </a:lnTo>
                    <a:lnTo>
                      <a:pt x="1894" y="529"/>
                    </a:lnTo>
                    <a:lnTo>
                      <a:pt x="1862" y="489"/>
                    </a:lnTo>
                    <a:lnTo>
                      <a:pt x="1882" y="440"/>
                    </a:lnTo>
                    <a:lnTo>
                      <a:pt x="1895" y="394"/>
                    </a:lnTo>
                    <a:lnTo>
                      <a:pt x="1903" y="352"/>
                    </a:lnTo>
                    <a:lnTo>
                      <a:pt x="1905" y="314"/>
                    </a:lnTo>
                    <a:lnTo>
                      <a:pt x="1901" y="279"/>
                    </a:lnTo>
                    <a:lnTo>
                      <a:pt x="1891" y="247"/>
                    </a:lnTo>
                    <a:lnTo>
                      <a:pt x="1877" y="221"/>
                    </a:lnTo>
                    <a:lnTo>
                      <a:pt x="1858" y="196"/>
                    </a:lnTo>
                    <a:lnTo>
                      <a:pt x="1835" y="176"/>
                    </a:lnTo>
                    <a:lnTo>
                      <a:pt x="1807" y="158"/>
                    </a:lnTo>
                    <a:lnTo>
                      <a:pt x="1776" y="145"/>
                    </a:lnTo>
                    <a:lnTo>
                      <a:pt x="1742" y="135"/>
                    </a:lnTo>
                    <a:lnTo>
                      <a:pt x="1704" y="128"/>
                    </a:lnTo>
                    <a:lnTo>
                      <a:pt x="1664" y="124"/>
                    </a:lnTo>
                    <a:lnTo>
                      <a:pt x="1620" y="123"/>
                    </a:lnTo>
                    <a:lnTo>
                      <a:pt x="1575" y="127"/>
                    </a:lnTo>
                    <a:lnTo>
                      <a:pt x="1528" y="132"/>
                    </a:lnTo>
                    <a:lnTo>
                      <a:pt x="1503" y="136"/>
                    </a:lnTo>
                    <a:lnTo>
                      <a:pt x="1470" y="140"/>
                    </a:lnTo>
                    <a:lnTo>
                      <a:pt x="1430" y="146"/>
                    </a:lnTo>
                    <a:lnTo>
                      <a:pt x="1383" y="152"/>
                    </a:lnTo>
                    <a:lnTo>
                      <a:pt x="1330" y="160"/>
                    </a:lnTo>
                    <a:lnTo>
                      <a:pt x="1272" y="166"/>
                    </a:lnTo>
                    <a:lnTo>
                      <a:pt x="1208" y="176"/>
                    </a:lnTo>
                    <a:lnTo>
                      <a:pt x="1141" y="184"/>
                    </a:lnTo>
                    <a:lnTo>
                      <a:pt x="1069" y="193"/>
                    </a:lnTo>
                    <a:lnTo>
                      <a:pt x="997" y="202"/>
                    </a:lnTo>
                    <a:lnTo>
                      <a:pt x="921" y="212"/>
                    </a:lnTo>
                    <a:lnTo>
                      <a:pt x="843" y="221"/>
                    </a:lnTo>
                    <a:lnTo>
                      <a:pt x="767" y="231"/>
                    </a:lnTo>
                    <a:lnTo>
                      <a:pt x="689" y="241"/>
                    </a:lnTo>
                    <a:lnTo>
                      <a:pt x="612" y="250"/>
                    </a:lnTo>
                    <a:lnTo>
                      <a:pt x="537" y="259"/>
                    </a:lnTo>
                    <a:lnTo>
                      <a:pt x="463" y="269"/>
                    </a:lnTo>
                    <a:lnTo>
                      <a:pt x="391" y="277"/>
                    </a:lnTo>
                    <a:lnTo>
                      <a:pt x="324" y="285"/>
                    </a:lnTo>
                    <a:lnTo>
                      <a:pt x="260" y="293"/>
                    </a:lnTo>
                    <a:lnTo>
                      <a:pt x="202" y="299"/>
                    </a:lnTo>
                    <a:lnTo>
                      <a:pt x="149" y="306"/>
                    </a:lnTo>
                    <a:lnTo>
                      <a:pt x="102" y="311"/>
                    </a:lnTo>
                    <a:lnTo>
                      <a:pt x="61" y="316"/>
                    </a:lnTo>
                    <a:lnTo>
                      <a:pt x="33" y="269"/>
                    </a:lnTo>
                    <a:lnTo>
                      <a:pt x="0" y="222"/>
                    </a:lnTo>
                    <a:lnTo>
                      <a:pt x="4" y="221"/>
                    </a:lnTo>
                    <a:lnTo>
                      <a:pt x="17" y="220"/>
                    </a:lnTo>
                    <a:lnTo>
                      <a:pt x="37" y="217"/>
                    </a:lnTo>
                    <a:lnTo>
                      <a:pt x="65" y="212"/>
                    </a:lnTo>
                    <a:lnTo>
                      <a:pt x="99" y="208"/>
                    </a:lnTo>
                    <a:lnTo>
                      <a:pt x="139" y="201"/>
                    </a:lnTo>
                    <a:lnTo>
                      <a:pt x="184" y="194"/>
                    </a:lnTo>
                    <a:lnTo>
                      <a:pt x="233" y="186"/>
                    </a:lnTo>
                    <a:lnTo>
                      <a:pt x="287" y="178"/>
                    </a:lnTo>
                    <a:lnTo>
                      <a:pt x="344" y="169"/>
                    </a:lnTo>
                    <a:lnTo>
                      <a:pt x="405" y="160"/>
                    </a:lnTo>
                    <a:lnTo>
                      <a:pt x="467" y="149"/>
                    </a:lnTo>
                    <a:lnTo>
                      <a:pt x="531" y="140"/>
                    </a:lnTo>
                    <a:lnTo>
                      <a:pt x="596" y="129"/>
                    </a:lnTo>
                    <a:lnTo>
                      <a:pt x="662" y="120"/>
                    </a:lnTo>
                    <a:lnTo>
                      <a:pt x="728" y="109"/>
                    </a:lnTo>
                    <a:lnTo>
                      <a:pt x="793" y="99"/>
                    </a:lnTo>
                    <a:lnTo>
                      <a:pt x="857" y="89"/>
                    </a:lnTo>
                    <a:lnTo>
                      <a:pt x="919" y="79"/>
                    </a:lnTo>
                    <a:lnTo>
                      <a:pt x="978" y="69"/>
                    </a:lnTo>
                    <a:lnTo>
                      <a:pt x="1034" y="60"/>
                    </a:lnTo>
                    <a:lnTo>
                      <a:pt x="1086" y="52"/>
                    </a:lnTo>
                    <a:lnTo>
                      <a:pt x="1134" y="44"/>
                    </a:lnTo>
                    <a:lnTo>
                      <a:pt x="1178" y="38"/>
                    </a:lnTo>
                    <a:lnTo>
                      <a:pt x="1273" y="23"/>
                    </a:lnTo>
                    <a:lnTo>
                      <a:pt x="1361" y="12"/>
                    </a:lnTo>
                    <a:lnTo>
                      <a:pt x="1445" y="4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BFBC6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145"/>
              <p:cNvSpPr>
                <a:spLocks/>
              </p:cNvSpPr>
              <p:nvPr/>
            </p:nvSpPr>
            <p:spPr bwMode="auto">
              <a:xfrm>
                <a:off x="2730501" y="1701800"/>
                <a:ext cx="3121025" cy="542925"/>
              </a:xfrm>
              <a:custGeom>
                <a:avLst/>
                <a:gdLst/>
                <a:ahLst/>
                <a:cxnLst>
                  <a:cxn ang="0">
                    <a:pos x="1703" y="0"/>
                  </a:cxn>
                  <a:cxn ang="0">
                    <a:pos x="1771" y="6"/>
                  </a:cxn>
                  <a:cxn ang="0">
                    <a:pos x="1832" y="24"/>
                  </a:cxn>
                  <a:cxn ang="0">
                    <a:pos x="1888" y="61"/>
                  </a:cxn>
                  <a:cxn ang="0">
                    <a:pos x="1927" y="109"/>
                  </a:cxn>
                  <a:cxn ang="0">
                    <a:pos x="1951" y="161"/>
                  </a:cxn>
                  <a:cxn ang="0">
                    <a:pos x="1962" y="214"/>
                  </a:cxn>
                  <a:cxn ang="0">
                    <a:pos x="1966" y="263"/>
                  </a:cxn>
                  <a:cxn ang="0">
                    <a:pos x="1965" y="303"/>
                  </a:cxn>
                  <a:cxn ang="0">
                    <a:pos x="1961" y="331"/>
                  </a:cxn>
                  <a:cxn ang="0">
                    <a:pos x="1960" y="342"/>
                  </a:cxn>
                  <a:cxn ang="0">
                    <a:pos x="1945" y="258"/>
                  </a:cxn>
                  <a:cxn ang="0">
                    <a:pos x="1915" y="194"/>
                  </a:cxn>
                  <a:cxn ang="0">
                    <a:pos x="1870" y="146"/>
                  </a:cxn>
                  <a:cxn ang="0">
                    <a:pos x="1816" y="113"/>
                  </a:cxn>
                  <a:cxn ang="0">
                    <a:pos x="1755" y="93"/>
                  </a:cxn>
                  <a:cxn ang="0">
                    <a:pos x="1690" y="84"/>
                  </a:cxn>
                  <a:cxn ang="0">
                    <a:pos x="1623" y="83"/>
                  </a:cxn>
                  <a:cxn ang="0">
                    <a:pos x="1559" y="87"/>
                  </a:cxn>
                  <a:cxn ang="0">
                    <a:pos x="1512" y="92"/>
                  </a:cxn>
                  <a:cxn ang="0">
                    <a:pos x="1436" y="103"/>
                  </a:cxn>
                  <a:cxn ang="0">
                    <a:pos x="1339" y="115"/>
                  </a:cxn>
                  <a:cxn ang="0">
                    <a:pos x="1222" y="131"/>
                  </a:cxn>
                  <a:cxn ang="0">
                    <a:pos x="1093" y="148"/>
                  </a:cxn>
                  <a:cxn ang="0">
                    <a:pos x="954" y="166"/>
                  </a:cxn>
                  <a:cxn ang="0">
                    <a:pos x="739" y="196"/>
                  </a:cxn>
                  <a:cxn ang="0">
                    <a:pos x="597" y="214"/>
                  </a:cxn>
                  <a:cxn ang="0">
                    <a:pos x="462" y="233"/>
                  </a:cxn>
                  <a:cxn ang="0">
                    <a:pos x="338" y="250"/>
                  </a:cxn>
                  <a:cxn ang="0">
                    <a:pos x="231" y="265"/>
                  </a:cxn>
                  <a:cxn ang="0">
                    <a:pos x="143" y="277"/>
                  </a:cxn>
                  <a:cxn ang="0">
                    <a:pos x="80" y="285"/>
                  </a:cxn>
                  <a:cxn ang="0">
                    <a:pos x="46" y="290"/>
                  </a:cxn>
                  <a:cxn ang="0">
                    <a:pos x="0" y="238"/>
                  </a:cxn>
                  <a:cxn ang="0">
                    <a:pos x="5" y="217"/>
                  </a:cxn>
                  <a:cxn ang="0">
                    <a:pos x="38" y="212"/>
                  </a:cxn>
                  <a:cxn ang="0">
                    <a:pos x="99" y="201"/>
                  </a:cxn>
                  <a:cxn ang="0">
                    <a:pos x="186" y="188"/>
                  </a:cxn>
                  <a:cxn ang="0">
                    <a:pos x="293" y="169"/>
                  </a:cxn>
                  <a:cxn ang="0">
                    <a:pos x="417" y="149"/>
                  </a:cxn>
                  <a:cxn ang="0">
                    <a:pos x="555" y="128"/>
                  </a:cxn>
                  <a:cxn ang="0">
                    <a:pos x="702" y="107"/>
                  </a:cxn>
                  <a:cxn ang="0">
                    <a:pos x="1007" y="63"/>
                  </a:cxn>
                  <a:cxn ang="0">
                    <a:pos x="1232" y="35"/>
                  </a:cxn>
                  <a:cxn ang="0">
                    <a:pos x="1372" y="20"/>
                  </a:cxn>
                  <a:cxn ang="0">
                    <a:pos x="1500" y="8"/>
                  </a:cxn>
                  <a:cxn ang="0">
                    <a:pos x="1611" y="2"/>
                  </a:cxn>
                </a:cxnLst>
                <a:rect l="0" t="0" r="r" b="b"/>
                <a:pathLst>
                  <a:path w="1966" h="342">
                    <a:moveTo>
                      <a:pt x="1660" y="0"/>
                    </a:moveTo>
                    <a:lnTo>
                      <a:pt x="1703" y="0"/>
                    </a:lnTo>
                    <a:lnTo>
                      <a:pt x="1740" y="3"/>
                    </a:lnTo>
                    <a:lnTo>
                      <a:pt x="1771" y="6"/>
                    </a:lnTo>
                    <a:lnTo>
                      <a:pt x="1795" y="11"/>
                    </a:lnTo>
                    <a:lnTo>
                      <a:pt x="1832" y="24"/>
                    </a:lnTo>
                    <a:lnTo>
                      <a:pt x="1862" y="42"/>
                    </a:lnTo>
                    <a:lnTo>
                      <a:pt x="1888" y="61"/>
                    </a:lnTo>
                    <a:lnTo>
                      <a:pt x="1910" y="85"/>
                    </a:lnTo>
                    <a:lnTo>
                      <a:pt x="1927" y="109"/>
                    </a:lnTo>
                    <a:lnTo>
                      <a:pt x="1940" y="134"/>
                    </a:lnTo>
                    <a:lnTo>
                      <a:pt x="1951" y="161"/>
                    </a:lnTo>
                    <a:lnTo>
                      <a:pt x="1957" y="188"/>
                    </a:lnTo>
                    <a:lnTo>
                      <a:pt x="1962" y="214"/>
                    </a:lnTo>
                    <a:lnTo>
                      <a:pt x="1965" y="239"/>
                    </a:lnTo>
                    <a:lnTo>
                      <a:pt x="1966" y="263"/>
                    </a:lnTo>
                    <a:lnTo>
                      <a:pt x="1966" y="285"/>
                    </a:lnTo>
                    <a:lnTo>
                      <a:pt x="1965" y="303"/>
                    </a:lnTo>
                    <a:lnTo>
                      <a:pt x="1964" y="319"/>
                    </a:lnTo>
                    <a:lnTo>
                      <a:pt x="1961" y="331"/>
                    </a:lnTo>
                    <a:lnTo>
                      <a:pt x="1960" y="339"/>
                    </a:lnTo>
                    <a:lnTo>
                      <a:pt x="1960" y="342"/>
                    </a:lnTo>
                    <a:lnTo>
                      <a:pt x="1954" y="298"/>
                    </a:lnTo>
                    <a:lnTo>
                      <a:pt x="1945" y="258"/>
                    </a:lnTo>
                    <a:lnTo>
                      <a:pt x="1932" y="223"/>
                    </a:lnTo>
                    <a:lnTo>
                      <a:pt x="1915" y="194"/>
                    </a:lnTo>
                    <a:lnTo>
                      <a:pt x="1894" y="168"/>
                    </a:lnTo>
                    <a:lnTo>
                      <a:pt x="1870" y="146"/>
                    </a:lnTo>
                    <a:lnTo>
                      <a:pt x="1845" y="128"/>
                    </a:lnTo>
                    <a:lnTo>
                      <a:pt x="1816" y="113"/>
                    </a:lnTo>
                    <a:lnTo>
                      <a:pt x="1787" y="103"/>
                    </a:lnTo>
                    <a:lnTo>
                      <a:pt x="1755" y="93"/>
                    </a:lnTo>
                    <a:lnTo>
                      <a:pt x="1722" y="87"/>
                    </a:lnTo>
                    <a:lnTo>
                      <a:pt x="1690" y="84"/>
                    </a:lnTo>
                    <a:lnTo>
                      <a:pt x="1656" y="81"/>
                    </a:lnTo>
                    <a:lnTo>
                      <a:pt x="1623" y="83"/>
                    </a:lnTo>
                    <a:lnTo>
                      <a:pt x="1591" y="84"/>
                    </a:lnTo>
                    <a:lnTo>
                      <a:pt x="1559" y="87"/>
                    </a:lnTo>
                    <a:lnTo>
                      <a:pt x="1539" y="89"/>
                    </a:lnTo>
                    <a:lnTo>
                      <a:pt x="1512" y="92"/>
                    </a:lnTo>
                    <a:lnTo>
                      <a:pt x="1476" y="97"/>
                    </a:lnTo>
                    <a:lnTo>
                      <a:pt x="1436" y="103"/>
                    </a:lnTo>
                    <a:lnTo>
                      <a:pt x="1390" y="108"/>
                    </a:lnTo>
                    <a:lnTo>
                      <a:pt x="1339" y="115"/>
                    </a:lnTo>
                    <a:lnTo>
                      <a:pt x="1282" y="123"/>
                    </a:lnTo>
                    <a:lnTo>
                      <a:pt x="1222" y="131"/>
                    </a:lnTo>
                    <a:lnTo>
                      <a:pt x="1159" y="138"/>
                    </a:lnTo>
                    <a:lnTo>
                      <a:pt x="1093" y="148"/>
                    </a:lnTo>
                    <a:lnTo>
                      <a:pt x="1024" y="157"/>
                    </a:lnTo>
                    <a:lnTo>
                      <a:pt x="954" y="166"/>
                    </a:lnTo>
                    <a:lnTo>
                      <a:pt x="811" y="185"/>
                    </a:lnTo>
                    <a:lnTo>
                      <a:pt x="739" y="196"/>
                    </a:lnTo>
                    <a:lnTo>
                      <a:pt x="667" y="205"/>
                    </a:lnTo>
                    <a:lnTo>
                      <a:pt x="597" y="214"/>
                    </a:lnTo>
                    <a:lnTo>
                      <a:pt x="528" y="223"/>
                    </a:lnTo>
                    <a:lnTo>
                      <a:pt x="462" y="233"/>
                    </a:lnTo>
                    <a:lnTo>
                      <a:pt x="399" y="241"/>
                    </a:lnTo>
                    <a:lnTo>
                      <a:pt x="338" y="250"/>
                    </a:lnTo>
                    <a:lnTo>
                      <a:pt x="283" y="257"/>
                    </a:lnTo>
                    <a:lnTo>
                      <a:pt x="231" y="265"/>
                    </a:lnTo>
                    <a:lnTo>
                      <a:pt x="183" y="270"/>
                    </a:lnTo>
                    <a:lnTo>
                      <a:pt x="143" y="277"/>
                    </a:lnTo>
                    <a:lnTo>
                      <a:pt x="108" y="281"/>
                    </a:lnTo>
                    <a:lnTo>
                      <a:pt x="80" y="285"/>
                    </a:lnTo>
                    <a:lnTo>
                      <a:pt x="59" y="287"/>
                    </a:lnTo>
                    <a:lnTo>
                      <a:pt x="46" y="290"/>
                    </a:lnTo>
                    <a:lnTo>
                      <a:pt x="42" y="290"/>
                    </a:lnTo>
                    <a:lnTo>
                      <a:pt x="0" y="238"/>
                    </a:lnTo>
                    <a:lnTo>
                      <a:pt x="1" y="218"/>
                    </a:lnTo>
                    <a:lnTo>
                      <a:pt x="5" y="217"/>
                    </a:lnTo>
                    <a:lnTo>
                      <a:pt x="18" y="216"/>
                    </a:lnTo>
                    <a:lnTo>
                      <a:pt x="38" y="212"/>
                    </a:lnTo>
                    <a:lnTo>
                      <a:pt x="66" y="208"/>
                    </a:lnTo>
                    <a:lnTo>
                      <a:pt x="99" y="201"/>
                    </a:lnTo>
                    <a:lnTo>
                      <a:pt x="140" y="194"/>
                    </a:lnTo>
                    <a:lnTo>
                      <a:pt x="186" y="188"/>
                    </a:lnTo>
                    <a:lnTo>
                      <a:pt x="236" y="178"/>
                    </a:lnTo>
                    <a:lnTo>
                      <a:pt x="293" y="169"/>
                    </a:lnTo>
                    <a:lnTo>
                      <a:pt x="353" y="160"/>
                    </a:lnTo>
                    <a:lnTo>
                      <a:pt x="417" y="149"/>
                    </a:lnTo>
                    <a:lnTo>
                      <a:pt x="485" y="138"/>
                    </a:lnTo>
                    <a:lnTo>
                      <a:pt x="555" y="128"/>
                    </a:lnTo>
                    <a:lnTo>
                      <a:pt x="628" y="117"/>
                    </a:lnTo>
                    <a:lnTo>
                      <a:pt x="702" y="107"/>
                    </a:lnTo>
                    <a:lnTo>
                      <a:pt x="777" y="95"/>
                    </a:lnTo>
                    <a:lnTo>
                      <a:pt x="1007" y="63"/>
                    </a:lnTo>
                    <a:lnTo>
                      <a:pt x="1084" y="53"/>
                    </a:lnTo>
                    <a:lnTo>
                      <a:pt x="1232" y="35"/>
                    </a:lnTo>
                    <a:lnTo>
                      <a:pt x="1303" y="27"/>
                    </a:lnTo>
                    <a:lnTo>
                      <a:pt x="1372" y="20"/>
                    </a:lnTo>
                    <a:lnTo>
                      <a:pt x="1438" y="14"/>
                    </a:lnTo>
                    <a:lnTo>
                      <a:pt x="1500" y="8"/>
                    </a:lnTo>
                    <a:lnTo>
                      <a:pt x="1558" y="4"/>
                    </a:lnTo>
                    <a:lnTo>
                      <a:pt x="1611" y="2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70772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46"/>
              <p:cNvSpPr>
                <a:spLocks/>
              </p:cNvSpPr>
              <p:nvPr/>
            </p:nvSpPr>
            <p:spPr bwMode="auto">
              <a:xfrm>
                <a:off x="2838451" y="1893888"/>
                <a:ext cx="2686050" cy="346075"/>
              </a:xfrm>
              <a:custGeom>
                <a:avLst/>
                <a:gdLst/>
                <a:ahLst/>
                <a:cxnLst>
                  <a:cxn ang="0">
                    <a:pos x="1650" y="0"/>
                  </a:cxn>
                  <a:cxn ang="0">
                    <a:pos x="1671" y="4"/>
                  </a:cxn>
                  <a:cxn ang="0">
                    <a:pos x="1692" y="10"/>
                  </a:cxn>
                  <a:cxn ang="0">
                    <a:pos x="7" y="218"/>
                  </a:cxn>
                  <a:cxn ang="0">
                    <a:pos x="3" y="211"/>
                  </a:cxn>
                  <a:cxn ang="0">
                    <a:pos x="0" y="206"/>
                  </a:cxn>
                  <a:cxn ang="0">
                    <a:pos x="1650" y="0"/>
                  </a:cxn>
                </a:cxnLst>
                <a:rect l="0" t="0" r="r" b="b"/>
                <a:pathLst>
                  <a:path w="1692" h="218">
                    <a:moveTo>
                      <a:pt x="1650" y="0"/>
                    </a:moveTo>
                    <a:lnTo>
                      <a:pt x="1671" y="4"/>
                    </a:lnTo>
                    <a:lnTo>
                      <a:pt x="1692" y="10"/>
                    </a:lnTo>
                    <a:lnTo>
                      <a:pt x="7" y="218"/>
                    </a:lnTo>
                    <a:lnTo>
                      <a:pt x="3" y="211"/>
                    </a:lnTo>
                    <a:lnTo>
                      <a:pt x="0" y="206"/>
                    </a:lnTo>
                    <a:lnTo>
                      <a:pt x="165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147"/>
              <p:cNvSpPr>
                <a:spLocks/>
              </p:cNvSpPr>
              <p:nvPr/>
            </p:nvSpPr>
            <p:spPr bwMode="auto">
              <a:xfrm>
                <a:off x="2862263" y="1936750"/>
                <a:ext cx="2763838" cy="354013"/>
              </a:xfrm>
              <a:custGeom>
                <a:avLst/>
                <a:gdLst/>
                <a:ahLst/>
                <a:cxnLst>
                  <a:cxn ang="0">
                    <a:pos x="1719" y="0"/>
                  </a:cxn>
                  <a:cxn ang="0">
                    <a:pos x="1730" y="5"/>
                  </a:cxn>
                  <a:cxn ang="0">
                    <a:pos x="1741" y="12"/>
                  </a:cxn>
                  <a:cxn ang="0">
                    <a:pos x="5" y="223"/>
                  </a:cxn>
                  <a:cxn ang="0">
                    <a:pos x="3" y="219"/>
                  </a:cxn>
                  <a:cxn ang="0">
                    <a:pos x="1" y="214"/>
                  </a:cxn>
                  <a:cxn ang="0">
                    <a:pos x="0" y="210"/>
                  </a:cxn>
                  <a:cxn ang="0">
                    <a:pos x="1719" y="0"/>
                  </a:cxn>
                </a:cxnLst>
                <a:rect l="0" t="0" r="r" b="b"/>
                <a:pathLst>
                  <a:path w="1741" h="223">
                    <a:moveTo>
                      <a:pt x="1719" y="0"/>
                    </a:moveTo>
                    <a:lnTo>
                      <a:pt x="1730" y="5"/>
                    </a:lnTo>
                    <a:lnTo>
                      <a:pt x="1741" y="12"/>
                    </a:lnTo>
                    <a:lnTo>
                      <a:pt x="5" y="223"/>
                    </a:lnTo>
                    <a:lnTo>
                      <a:pt x="3" y="219"/>
                    </a:lnTo>
                    <a:lnTo>
                      <a:pt x="1" y="214"/>
                    </a:lnTo>
                    <a:lnTo>
                      <a:pt x="0" y="210"/>
                    </a:lnTo>
                    <a:lnTo>
                      <a:pt x="1719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48"/>
              <p:cNvSpPr>
                <a:spLocks/>
              </p:cNvSpPr>
              <p:nvPr/>
            </p:nvSpPr>
            <p:spPr bwMode="auto">
              <a:xfrm>
                <a:off x="2879726" y="1984375"/>
                <a:ext cx="2806700" cy="357188"/>
              </a:xfrm>
              <a:custGeom>
                <a:avLst/>
                <a:gdLst/>
                <a:ahLst/>
                <a:cxnLst>
                  <a:cxn ang="0">
                    <a:pos x="1755" y="0"/>
                  </a:cxn>
                  <a:cxn ang="0">
                    <a:pos x="1760" y="4"/>
                  </a:cxn>
                  <a:cxn ang="0">
                    <a:pos x="1764" y="10"/>
                  </a:cxn>
                  <a:cxn ang="0">
                    <a:pos x="1768" y="14"/>
                  </a:cxn>
                  <a:cxn ang="0">
                    <a:pos x="4" y="225"/>
                  </a:cxn>
                  <a:cxn ang="0">
                    <a:pos x="1" y="218"/>
                  </a:cxn>
                  <a:cxn ang="0">
                    <a:pos x="0" y="212"/>
                  </a:cxn>
                  <a:cxn ang="0">
                    <a:pos x="1755" y="0"/>
                  </a:cxn>
                </a:cxnLst>
                <a:rect l="0" t="0" r="r" b="b"/>
                <a:pathLst>
                  <a:path w="1768" h="225">
                    <a:moveTo>
                      <a:pt x="1755" y="0"/>
                    </a:moveTo>
                    <a:lnTo>
                      <a:pt x="1760" y="4"/>
                    </a:lnTo>
                    <a:lnTo>
                      <a:pt x="1764" y="10"/>
                    </a:lnTo>
                    <a:lnTo>
                      <a:pt x="1768" y="14"/>
                    </a:lnTo>
                    <a:lnTo>
                      <a:pt x="4" y="225"/>
                    </a:lnTo>
                    <a:lnTo>
                      <a:pt x="1" y="218"/>
                    </a:lnTo>
                    <a:lnTo>
                      <a:pt x="0" y="212"/>
                    </a:lnTo>
                    <a:lnTo>
                      <a:pt x="1755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149"/>
              <p:cNvSpPr>
                <a:spLocks/>
              </p:cNvSpPr>
              <p:nvPr/>
            </p:nvSpPr>
            <p:spPr bwMode="auto">
              <a:xfrm>
                <a:off x="2894013" y="2038350"/>
                <a:ext cx="2827338" cy="354013"/>
              </a:xfrm>
              <a:custGeom>
                <a:avLst/>
                <a:gdLst/>
                <a:ahLst/>
                <a:cxnLst>
                  <a:cxn ang="0">
                    <a:pos x="1774" y="0"/>
                  </a:cxn>
                  <a:cxn ang="0">
                    <a:pos x="1777" y="5"/>
                  </a:cxn>
                  <a:cxn ang="0">
                    <a:pos x="1780" y="9"/>
                  </a:cxn>
                  <a:cxn ang="0">
                    <a:pos x="1781" y="14"/>
                  </a:cxn>
                  <a:cxn ang="0">
                    <a:pos x="3" y="223"/>
                  </a:cxn>
                  <a:cxn ang="0">
                    <a:pos x="3" y="219"/>
                  </a:cxn>
                  <a:cxn ang="0">
                    <a:pos x="1" y="213"/>
                  </a:cxn>
                  <a:cxn ang="0">
                    <a:pos x="0" y="209"/>
                  </a:cxn>
                  <a:cxn ang="0">
                    <a:pos x="1774" y="0"/>
                  </a:cxn>
                </a:cxnLst>
                <a:rect l="0" t="0" r="r" b="b"/>
                <a:pathLst>
                  <a:path w="1781" h="223">
                    <a:moveTo>
                      <a:pt x="1774" y="0"/>
                    </a:moveTo>
                    <a:lnTo>
                      <a:pt x="1777" y="5"/>
                    </a:lnTo>
                    <a:lnTo>
                      <a:pt x="1780" y="9"/>
                    </a:lnTo>
                    <a:lnTo>
                      <a:pt x="1781" y="14"/>
                    </a:lnTo>
                    <a:lnTo>
                      <a:pt x="3" y="223"/>
                    </a:lnTo>
                    <a:lnTo>
                      <a:pt x="3" y="219"/>
                    </a:lnTo>
                    <a:lnTo>
                      <a:pt x="1" y="213"/>
                    </a:lnTo>
                    <a:lnTo>
                      <a:pt x="0" y="209"/>
                    </a:lnTo>
                    <a:lnTo>
                      <a:pt x="1774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150"/>
              <p:cNvSpPr>
                <a:spLocks/>
              </p:cNvSpPr>
              <p:nvPr/>
            </p:nvSpPr>
            <p:spPr bwMode="auto">
              <a:xfrm>
                <a:off x="2903538" y="2093913"/>
                <a:ext cx="2841625" cy="349250"/>
              </a:xfrm>
              <a:custGeom>
                <a:avLst/>
                <a:gdLst/>
                <a:ahLst/>
                <a:cxnLst>
                  <a:cxn ang="0">
                    <a:pos x="1785" y="0"/>
                  </a:cxn>
                  <a:cxn ang="0">
                    <a:pos x="1787" y="4"/>
                  </a:cxn>
                  <a:cxn ang="0">
                    <a:pos x="1789" y="10"/>
                  </a:cxn>
                  <a:cxn ang="0">
                    <a:pos x="1790" y="14"/>
                  </a:cxn>
                  <a:cxn ang="0">
                    <a:pos x="2" y="220"/>
                  </a:cxn>
                  <a:cxn ang="0">
                    <a:pos x="2" y="212"/>
                  </a:cxn>
                  <a:cxn ang="0">
                    <a:pos x="0" y="206"/>
                  </a:cxn>
                  <a:cxn ang="0">
                    <a:pos x="1785" y="0"/>
                  </a:cxn>
                </a:cxnLst>
                <a:rect l="0" t="0" r="r" b="b"/>
                <a:pathLst>
                  <a:path w="1790" h="220">
                    <a:moveTo>
                      <a:pt x="1785" y="0"/>
                    </a:moveTo>
                    <a:lnTo>
                      <a:pt x="1787" y="4"/>
                    </a:lnTo>
                    <a:lnTo>
                      <a:pt x="1789" y="10"/>
                    </a:lnTo>
                    <a:lnTo>
                      <a:pt x="1790" y="14"/>
                    </a:lnTo>
                    <a:lnTo>
                      <a:pt x="2" y="220"/>
                    </a:lnTo>
                    <a:lnTo>
                      <a:pt x="2" y="212"/>
                    </a:lnTo>
                    <a:lnTo>
                      <a:pt x="0" y="206"/>
                    </a:lnTo>
                    <a:lnTo>
                      <a:pt x="1785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151"/>
              <p:cNvSpPr>
                <a:spLocks/>
              </p:cNvSpPr>
              <p:nvPr/>
            </p:nvSpPr>
            <p:spPr bwMode="auto">
              <a:xfrm>
                <a:off x="2909888" y="2151063"/>
                <a:ext cx="2843213" cy="344488"/>
              </a:xfrm>
              <a:custGeom>
                <a:avLst/>
                <a:gdLst/>
                <a:ahLst/>
                <a:cxnLst>
                  <a:cxn ang="0">
                    <a:pos x="1790" y="0"/>
                  </a:cxn>
                  <a:cxn ang="0">
                    <a:pos x="1791" y="4"/>
                  </a:cxn>
                  <a:cxn ang="0">
                    <a:pos x="1791" y="15"/>
                  </a:cxn>
                  <a:cxn ang="0">
                    <a:pos x="0" y="217"/>
                  </a:cxn>
                  <a:cxn ang="0">
                    <a:pos x="0" y="203"/>
                  </a:cxn>
                  <a:cxn ang="0">
                    <a:pos x="1790" y="0"/>
                  </a:cxn>
                </a:cxnLst>
                <a:rect l="0" t="0" r="r" b="b"/>
                <a:pathLst>
                  <a:path w="1791" h="217">
                    <a:moveTo>
                      <a:pt x="1790" y="0"/>
                    </a:moveTo>
                    <a:lnTo>
                      <a:pt x="1791" y="4"/>
                    </a:lnTo>
                    <a:lnTo>
                      <a:pt x="1791" y="15"/>
                    </a:lnTo>
                    <a:lnTo>
                      <a:pt x="0" y="217"/>
                    </a:lnTo>
                    <a:lnTo>
                      <a:pt x="0" y="203"/>
                    </a:lnTo>
                    <a:lnTo>
                      <a:pt x="179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152"/>
              <p:cNvSpPr>
                <a:spLocks/>
              </p:cNvSpPr>
              <p:nvPr/>
            </p:nvSpPr>
            <p:spPr bwMode="auto">
              <a:xfrm>
                <a:off x="2909888" y="2208213"/>
                <a:ext cx="2846388" cy="339725"/>
              </a:xfrm>
              <a:custGeom>
                <a:avLst/>
                <a:gdLst/>
                <a:ahLst/>
                <a:cxnLst>
                  <a:cxn ang="0">
                    <a:pos x="1793" y="0"/>
                  </a:cxn>
                  <a:cxn ang="0">
                    <a:pos x="1793" y="11"/>
                  </a:cxn>
                  <a:cxn ang="0">
                    <a:pos x="1791" y="15"/>
                  </a:cxn>
                  <a:cxn ang="0">
                    <a:pos x="0" y="214"/>
                  </a:cxn>
                  <a:cxn ang="0">
                    <a:pos x="2" y="209"/>
                  </a:cxn>
                  <a:cxn ang="0">
                    <a:pos x="2" y="201"/>
                  </a:cxn>
                  <a:cxn ang="0">
                    <a:pos x="1793" y="0"/>
                  </a:cxn>
                </a:cxnLst>
                <a:rect l="0" t="0" r="r" b="b"/>
                <a:pathLst>
                  <a:path w="1793" h="214">
                    <a:moveTo>
                      <a:pt x="1793" y="0"/>
                    </a:moveTo>
                    <a:lnTo>
                      <a:pt x="1793" y="11"/>
                    </a:lnTo>
                    <a:lnTo>
                      <a:pt x="1791" y="15"/>
                    </a:lnTo>
                    <a:lnTo>
                      <a:pt x="0" y="214"/>
                    </a:lnTo>
                    <a:lnTo>
                      <a:pt x="2" y="209"/>
                    </a:lnTo>
                    <a:lnTo>
                      <a:pt x="2" y="201"/>
                    </a:lnTo>
                    <a:lnTo>
                      <a:pt x="1793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153"/>
              <p:cNvSpPr>
                <a:spLocks/>
              </p:cNvSpPr>
              <p:nvPr/>
            </p:nvSpPr>
            <p:spPr bwMode="auto">
              <a:xfrm>
                <a:off x="2906713" y="2266950"/>
                <a:ext cx="2844800" cy="333375"/>
              </a:xfrm>
              <a:custGeom>
                <a:avLst/>
                <a:gdLst/>
                <a:ahLst/>
                <a:cxnLst>
                  <a:cxn ang="0">
                    <a:pos x="1792" y="0"/>
                  </a:cxn>
                  <a:cxn ang="0">
                    <a:pos x="1789" y="16"/>
                  </a:cxn>
                  <a:cxn ang="0">
                    <a:pos x="0" y="210"/>
                  </a:cxn>
                  <a:cxn ang="0">
                    <a:pos x="1" y="205"/>
                  </a:cxn>
                  <a:cxn ang="0">
                    <a:pos x="1" y="197"/>
                  </a:cxn>
                  <a:cxn ang="0">
                    <a:pos x="1792" y="0"/>
                  </a:cxn>
                </a:cxnLst>
                <a:rect l="0" t="0" r="r" b="b"/>
                <a:pathLst>
                  <a:path w="1792" h="210">
                    <a:moveTo>
                      <a:pt x="1792" y="0"/>
                    </a:moveTo>
                    <a:lnTo>
                      <a:pt x="1789" y="16"/>
                    </a:lnTo>
                    <a:lnTo>
                      <a:pt x="0" y="210"/>
                    </a:lnTo>
                    <a:lnTo>
                      <a:pt x="1" y="205"/>
                    </a:lnTo>
                    <a:lnTo>
                      <a:pt x="1" y="197"/>
                    </a:lnTo>
                    <a:lnTo>
                      <a:pt x="1792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154"/>
              <p:cNvSpPr>
                <a:spLocks/>
              </p:cNvSpPr>
              <p:nvPr/>
            </p:nvSpPr>
            <p:spPr bwMode="auto">
              <a:xfrm>
                <a:off x="2898776" y="2328863"/>
                <a:ext cx="2840038" cy="323850"/>
              </a:xfrm>
              <a:custGeom>
                <a:avLst/>
                <a:gdLst/>
                <a:ahLst/>
                <a:cxnLst>
                  <a:cxn ang="0">
                    <a:pos x="1789" y="0"/>
                  </a:cxn>
                  <a:cxn ang="0">
                    <a:pos x="1786" y="6"/>
                  </a:cxn>
                  <a:cxn ang="0">
                    <a:pos x="1785" y="14"/>
                  </a:cxn>
                  <a:cxn ang="0">
                    <a:pos x="0" y="204"/>
                  </a:cxn>
                  <a:cxn ang="0">
                    <a:pos x="1" y="200"/>
                  </a:cxn>
                  <a:cxn ang="0">
                    <a:pos x="1" y="195"/>
                  </a:cxn>
                  <a:cxn ang="0">
                    <a:pos x="2" y="191"/>
                  </a:cxn>
                  <a:cxn ang="0">
                    <a:pos x="1789" y="0"/>
                  </a:cxn>
                </a:cxnLst>
                <a:rect l="0" t="0" r="r" b="b"/>
                <a:pathLst>
                  <a:path w="1789" h="204">
                    <a:moveTo>
                      <a:pt x="1789" y="0"/>
                    </a:moveTo>
                    <a:lnTo>
                      <a:pt x="1786" y="6"/>
                    </a:lnTo>
                    <a:lnTo>
                      <a:pt x="1785" y="14"/>
                    </a:lnTo>
                    <a:lnTo>
                      <a:pt x="0" y="204"/>
                    </a:lnTo>
                    <a:lnTo>
                      <a:pt x="1" y="200"/>
                    </a:lnTo>
                    <a:lnTo>
                      <a:pt x="1" y="195"/>
                    </a:lnTo>
                    <a:lnTo>
                      <a:pt x="2" y="191"/>
                    </a:lnTo>
                    <a:lnTo>
                      <a:pt x="1789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155"/>
              <p:cNvSpPr>
                <a:spLocks/>
              </p:cNvSpPr>
              <p:nvPr/>
            </p:nvSpPr>
            <p:spPr bwMode="auto">
              <a:xfrm>
                <a:off x="2886076" y="2387600"/>
                <a:ext cx="2835275" cy="319088"/>
              </a:xfrm>
              <a:custGeom>
                <a:avLst/>
                <a:gdLst/>
                <a:ahLst/>
                <a:cxnLst>
                  <a:cxn ang="0">
                    <a:pos x="1786" y="0"/>
                  </a:cxn>
                  <a:cxn ang="0">
                    <a:pos x="1781" y="16"/>
                  </a:cxn>
                  <a:cxn ang="0">
                    <a:pos x="0" y="201"/>
                  </a:cxn>
                  <a:cxn ang="0">
                    <a:pos x="2" y="193"/>
                  </a:cxn>
                  <a:cxn ang="0">
                    <a:pos x="2" y="187"/>
                  </a:cxn>
                  <a:cxn ang="0">
                    <a:pos x="1786" y="0"/>
                  </a:cxn>
                </a:cxnLst>
                <a:rect l="0" t="0" r="r" b="b"/>
                <a:pathLst>
                  <a:path w="1786" h="201">
                    <a:moveTo>
                      <a:pt x="1786" y="0"/>
                    </a:moveTo>
                    <a:lnTo>
                      <a:pt x="1781" y="16"/>
                    </a:lnTo>
                    <a:lnTo>
                      <a:pt x="0" y="201"/>
                    </a:lnTo>
                    <a:lnTo>
                      <a:pt x="2" y="193"/>
                    </a:lnTo>
                    <a:lnTo>
                      <a:pt x="2" y="187"/>
                    </a:lnTo>
                    <a:lnTo>
                      <a:pt x="1786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156"/>
              <p:cNvSpPr>
                <a:spLocks/>
              </p:cNvSpPr>
              <p:nvPr/>
            </p:nvSpPr>
            <p:spPr bwMode="auto">
              <a:xfrm>
                <a:off x="2867026" y="2449513"/>
                <a:ext cx="2832100" cy="311150"/>
              </a:xfrm>
              <a:custGeom>
                <a:avLst/>
                <a:gdLst/>
                <a:ahLst/>
                <a:cxnLst>
                  <a:cxn ang="0">
                    <a:pos x="1784" y="0"/>
                  </a:cxn>
                  <a:cxn ang="0">
                    <a:pos x="1781" y="5"/>
                  </a:cxn>
                  <a:cxn ang="0">
                    <a:pos x="1780" y="9"/>
                  </a:cxn>
                  <a:cxn ang="0">
                    <a:pos x="1777" y="14"/>
                  </a:cxn>
                  <a:cxn ang="0">
                    <a:pos x="0" y="196"/>
                  </a:cxn>
                  <a:cxn ang="0">
                    <a:pos x="2" y="191"/>
                  </a:cxn>
                  <a:cxn ang="0">
                    <a:pos x="5" y="183"/>
                  </a:cxn>
                  <a:cxn ang="0">
                    <a:pos x="1784" y="0"/>
                  </a:cxn>
                </a:cxnLst>
                <a:rect l="0" t="0" r="r" b="b"/>
                <a:pathLst>
                  <a:path w="1784" h="196">
                    <a:moveTo>
                      <a:pt x="1784" y="0"/>
                    </a:moveTo>
                    <a:lnTo>
                      <a:pt x="1781" y="5"/>
                    </a:lnTo>
                    <a:lnTo>
                      <a:pt x="1780" y="9"/>
                    </a:lnTo>
                    <a:lnTo>
                      <a:pt x="1777" y="14"/>
                    </a:lnTo>
                    <a:lnTo>
                      <a:pt x="0" y="196"/>
                    </a:lnTo>
                    <a:lnTo>
                      <a:pt x="2" y="191"/>
                    </a:lnTo>
                    <a:lnTo>
                      <a:pt x="5" y="183"/>
                    </a:lnTo>
                    <a:lnTo>
                      <a:pt x="1784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157"/>
              <p:cNvSpPr>
                <a:spLocks/>
              </p:cNvSpPr>
              <p:nvPr/>
            </p:nvSpPr>
            <p:spPr bwMode="auto">
              <a:xfrm>
                <a:off x="2843213" y="2505075"/>
                <a:ext cx="2889250" cy="311150"/>
              </a:xfrm>
              <a:custGeom>
                <a:avLst/>
                <a:gdLst/>
                <a:ahLst/>
                <a:cxnLst>
                  <a:cxn ang="0">
                    <a:pos x="1808" y="0"/>
                  </a:cxn>
                  <a:cxn ang="0">
                    <a:pos x="1820" y="14"/>
                  </a:cxn>
                  <a:cxn ang="0">
                    <a:pos x="0" y="196"/>
                  </a:cxn>
                  <a:cxn ang="0">
                    <a:pos x="3" y="190"/>
                  </a:cxn>
                  <a:cxn ang="0">
                    <a:pos x="4" y="186"/>
                  </a:cxn>
                  <a:cxn ang="0">
                    <a:pos x="7" y="181"/>
                  </a:cxn>
                  <a:cxn ang="0">
                    <a:pos x="1808" y="0"/>
                  </a:cxn>
                </a:cxnLst>
                <a:rect l="0" t="0" r="r" b="b"/>
                <a:pathLst>
                  <a:path w="1820" h="196">
                    <a:moveTo>
                      <a:pt x="1808" y="0"/>
                    </a:moveTo>
                    <a:lnTo>
                      <a:pt x="1820" y="14"/>
                    </a:lnTo>
                    <a:lnTo>
                      <a:pt x="0" y="196"/>
                    </a:lnTo>
                    <a:lnTo>
                      <a:pt x="3" y="190"/>
                    </a:lnTo>
                    <a:lnTo>
                      <a:pt x="4" y="186"/>
                    </a:lnTo>
                    <a:lnTo>
                      <a:pt x="7" y="181"/>
                    </a:lnTo>
                    <a:lnTo>
                      <a:pt x="1808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158"/>
              <p:cNvSpPr>
                <a:spLocks/>
              </p:cNvSpPr>
              <p:nvPr/>
            </p:nvSpPr>
            <p:spPr bwMode="auto">
              <a:xfrm>
                <a:off x="2816226" y="2562225"/>
                <a:ext cx="2897188" cy="307975"/>
              </a:xfrm>
              <a:custGeom>
                <a:avLst/>
                <a:gdLst/>
                <a:ahLst/>
                <a:cxnLst>
                  <a:cxn ang="0">
                    <a:pos x="1825" y="0"/>
                  </a:cxn>
                  <a:cxn ang="0">
                    <a:pos x="1823" y="3"/>
                  </a:cxn>
                  <a:cxn ang="0">
                    <a:pos x="1821" y="6"/>
                  </a:cxn>
                  <a:cxn ang="0">
                    <a:pos x="1817" y="10"/>
                  </a:cxn>
                  <a:cxn ang="0">
                    <a:pos x="1812" y="14"/>
                  </a:cxn>
                  <a:cxn ang="0">
                    <a:pos x="1805" y="18"/>
                  </a:cxn>
                  <a:cxn ang="0">
                    <a:pos x="0" y="194"/>
                  </a:cxn>
                  <a:cxn ang="0">
                    <a:pos x="4" y="186"/>
                  </a:cxn>
                  <a:cxn ang="0">
                    <a:pos x="8" y="180"/>
                  </a:cxn>
                  <a:cxn ang="0">
                    <a:pos x="1825" y="0"/>
                  </a:cxn>
                </a:cxnLst>
                <a:rect l="0" t="0" r="r" b="b"/>
                <a:pathLst>
                  <a:path w="1825" h="194">
                    <a:moveTo>
                      <a:pt x="1825" y="0"/>
                    </a:moveTo>
                    <a:lnTo>
                      <a:pt x="1823" y="3"/>
                    </a:lnTo>
                    <a:lnTo>
                      <a:pt x="1821" y="6"/>
                    </a:lnTo>
                    <a:lnTo>
                      <a:pt x="1817" y="10"/>
                    </a:lnTo>
                    <a:lnTo>
                      <a:pt x="1812" y="14"/>
                    </a:lnTo>
                    <a:lnTo>
                      <a:pt x="1805" y="18"/>
                    </a:lnTo>
                    <a:lnTo>
                      <a:pt x="0" y="194"/>
                    </a:lnTo>
                    <a:lnTo>
                      <a:pt x="4" y="186"/>
                    </a:lnTo>
                    <a:lnTo>
                      <a:pt x="8" y="180"/>
                    </a:lnTo>
                    <a:lnTo>
                      <a:pt x="1825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159"/>
              <p:cNvSpPr>
                <a:spLocks/>
              </p:cNvSpPr>
              <p:nvPr/>
            </p:nvSpPr>
            <p:spPr bwMode="auto">
              <a:xfrm>
                <a:off x="5211763" y="2430463"/>
                <a:ext cx="298450" cy="233363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168" y="122"/>
                  </a:cxn>
                  <a:cxn ang="0">
                    <a:pos x="0" y="147"/>
                  </a:cxn>
                  <a:cxn ang="0">
                    <a:pos x="2" y="144"/>
                  </a:cxn>
                  <a:cxn ang="0">
                    <a:pos x="8" y="124"/>
                  </a:cxn>
                  <a:cxn ang="0">
                    <a:pos x="15" y="110"/>
                  </a:cxn>
                  <a:cxn ang="0">
                    <a:pos x="25" y="93"/>
                  </a:cxn>
                  <a:cxn ang="0">
                    <a:pos x="37" y="75"/>
                  </a:cxn>
                  <a:cxn ang="0">
                    <a:pos x="53" y="57"/>
                  </a:cxn>
                  <a:cxn ang="0">
                    <a:pos x="73" y="41"/>
                  </a:cxn>
                  <a:cxn ang="0">
                    <a:pos x="95" y="25"/>
                  </a:cxn>
                  <a:cxn ang="0">
                    <a:pos x="122" y="13"/>
                  </a:cxn>
                  <a:cxn ang="0">
                    <a:pos x="152" y="4"/>
                  </a:cxn>
                  <a:cxn ang="0">
                    <a:pos x="188" y="0"/>
                  </a:cxn>
                </a:cxnLst>
                <a:rect l="0" t="0" r="r" b="b"/>
                <a:pathLst>
                  <a:path w="188" h="147">
                    <a:moveTo>
                      <a:pt x="188" y="0"/>
                    </a:moveTo>
                    <a:lnTo>
                      <a:pt x="168" y="122"/>
                    </a:lnTo>
                    <a:lnTo>
                      <a:pt x="0" y="147"/>
                    </a:lnTo>
                    <a:lnTo>
                      <a:pt x="2" y="144"/>
                    </a:lnTo>
                    <a:lnTo>
                      <a:pt x="8" y="124"/>
                    </a:lnTo>
                    <a:lnTo>
                      <a:pt x="15" y="110"/>
                    </a:lnTo>
                    <a:lnTo>
                      <a:pt x="25" y="93"/>
                    </a:lnTo>
                    <a:lnTo>
                      <a:pt x="37" y="75"/>
                    </a:lnTo>
                    <a:lnTo>
                      <a:pt x="53" y="57"/>
                    </a:lnTo>
                    <a:lnTo>
                      <a:pt x="73" y="41"/>
                    </a:lnTo>
                    <a:lnTo>
                      <a:pt x="95" y="25"/>
                    </a:lnTo>
                    <a:lnTo>
                      <a:pt x="122" y="13"/>
                    </a:lnTo>
                    <a:lnTo>
                      <a:pt x="152" y="4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70772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160"/>
              <p:cNvSpPr>
                <a:spLocks/>
              </p:cNvSpPr>
              <p:nvPr/>
            </p:nvSpPr>
            <p:spPr bwMode="auto">
              <a:xfrm>
                <a:off x="2635251" y="1589088"/>
                <a:ext cx="3332163" cy="1490663"/>
              </a:xfrm>
              <a:custGeom>
                <a:avLst/>
                <a:gdLst/>
                <a:ahLst/>
                <a:cxnLst>
                  <a:cxn ang="0">
                    <a:pos x="1791" y="0"/>
                  </a:cxn>
                  <a:cxn ang="0">
                    <a:pos x="1841" y="5"/>
                  </a:cxn>
                  <a:cxn ang="0">
                    <a:pos x="1888" y="16"/>
                  </a:cxn>
                  <a:cxn ang="0">
                    <a:pos x="1930" y="33"/>
                  </a:cxn>
                  <a:cxn ang="0">
                    <a:pos x="1968" y="57"/>
                  </a:cxn>
                  <a:cxn ang="0">
                    <a:pos x="2001" y="85"/>
                  </a:cxn>
                  <a:cxn ang="0">
                    <a:pos x="2030" y="119"/>
                  </a:cxn>
                  <a:cxn ang="0">
                    <a:pos x="2054" y="159"/>
                  </a:cxn>
                  <a:cxn ang="0">
                    <a:pos x="2074" y="203"/>
                  </a:cxn>
                  <a:cxn ang="0">
                    <a:pos x="2087" y="251"/>
                  </a:cxn>
                  <a:cxn ang="0">
                    <a:pos x="2096" y="304"/>
                  </a:cxn>
                  <a:cxn ang="0">
                    <a:pos x="2099" y="361"/>
                  </a:cxn>
                  <a:cxn ang="0">
                    <a:pos x="2098" y="402"/>
                  </a:cxn>
                  <a:cxn ang="0">
                    <a:pos x="2092" y="443"/>
                  </a:cxn>
                  <a:cxn ang="0">
                    <a:pos x="2085" y="483"/>
                  </a:cxn>
                  <a:cxn ang="0">
                    <a:pos x="2073" y="520"/>
                  </a:cxn>
                  <a:cxn ang="0">
                    <a:pos x="2058" y="557"/>
                  </a:cxn>
                  <a:cxn ang="0">
                    <a:pos x="2038" y="591"/>
                  </a:cxn>
                  <a:cxn ang="0">
                    <a:pos x="2016" y="623"/>
                  </a:cxn>
                  <a:cxn ang="0">
                    <a:pos x="1989" y="652"/>
                  </a:cxn>
                  <a:cxn ang="0">
                    <a:pos x="1958" y="678"/>
                  </a:cxn>
                  <a:cxn ang="0">
                    <a:pos x="1922" y="701"/>
                  </a:cxn>
                  <a:cxn ang="0">
                    <a:pos x="1884" y="721"/>
                  </a:cxn>
                  <a:cxn ang="0">
                    <a:pos x="1839" y="737"/>
                  </a:cxn>
                  <a:cxn ang="0">
                    <a:pos x="1790" y="747"/>
                  </a:cxn>
                  <a:cxn ang="0">
                    <a:pos x="1737" y="755"/>
                  </a:cxn>
                  <a:cxn ang="0">
                    <a:pos x="0" y="939"/>
                  </a:cxn>
                  <a:cxn ang="0">
                    <a:pos x="0" y="828"/>
                  </a:cxn>
                  <a:cxn ang="0">
                    <a:pos x="1700" y="661"/>
                  </a:cxn>
                  <a:cxn ang="0">
                    <a:pos x="1746" y="656"/>
                  </a:cxn>
                  <a:cxn ang="0">
                    <a:pos x="1788" y="645"/>
                  </a:cxn>
                  <a:cxn ang="0">
                    <a:pos x="1827" y="631"/>
                  </a:cxn>
                  <a:cxn ang="0">
                    <a:pos x="1861" y="612"/>
                  </a:cxn>
                  <a:cxn ang="0">
                    <a:pos x="1892" y="588"/>
                  </a:cxn>
                  <a:cxn ang="0">
                    <a:pos x="1918" y="563"/>
                  </a:cxn>
                  <a:cxn ang="0">
                    <a:pos x="1940" y="534"/>
                  </a:cxn>
                  <a:cxn ang="0">
                    <a:pos x="1959" y="503"/>
                  </a:cxn>
                  <a:cxn ang="0">
                    <a:pos x="1975" y="471"/>
                  </a:cxn>
                  <a:cxn ang="0">
                    <a:pos x="1985" y="437"/>
                  </a:cxn>
                  <a:cxn ang="0">
                    <a:pos x="1992" y="402"/>
                  </a:cxn>
                  <a:cxn ang="0">
                    <a:pos x="1996" y="368"/>
                  </a:cxn>
                  <a:cxn ang="0">
                    <a:pos x="1995" y="333"/>
                  </a:cxn>
                  <a:cxn ang="0">
                    <a:pos x="1991" y="298"/>
                  </a:cxn>
                  <a:cxn ang="0">
                    <a:pos x="1981" y="267"/>
                  </a:cxn>
                  <a:cxn ang="0">
                    <a:pos x="1968" y="235"/>
                  </a:cxn>
                  <a:cxn ang="0">
                    <a:pos x="1952" y="207"/>
                  </a:cxn>
                  <a:cxn ang="0">
                    <a:pos x="1931" y="180"/>
                  </a:cxn>
                  <a:cxn ang="0">
                    <a:pos x="1906" y="156"/>
                  </a:cxn>
                  <a:cxn ang="0">
                    <a:pos x="1877" y="138"/>
                  </a:cxn>
                  <a:cxn ang="0">
                    <a:pos x="1844" y="122"/>
                  </a:cxn>
                  <a:cxn ang="0">
                    <a:pos x="1807" y="111"/>
                  </a:cxn>
                  <a:cxn ang="0">
                    <a:pos x="1766" y="105"/>
                  </a:cxn>
                  <a:cxn ang="0">
                    <a:pos x="1721" y="105"/>
                  </a:cxn>
                  <a:cxn ang="0">
                    <a:pos x="1672" y="110"/>
                  </a:cxn>
                  <a:cxn ang="0">
                    <a:pos x="0" y="341"/>
                  </a:cxn>
                  <a:cxn ang="0">
                    <a:pos x="0" y="236"/>
                  </a:cxn>
                  <a:cxn ang="0">
                    <a:pos x="1737" y="1"/>
                  </a:cxn>
                  <a:cxn ang="0">
                    <a:pos x="1791" y="0"/>
                  </a:cxn>
                </a:cxnLst>
                <a:rect l="0" t="0" r="r" b="b"/>
                <a:pathLst>
                  <a:path w="2099" h="939">
                    <a:moveTo>
                      <a:pt x="1791" y="0"/>
                    </a:moveTo>
                    <a:lnTo>
                      <a:pt x="1841" y="5"/>
                    </a:lnTo>
                    <a:lnTo>
                      <a:pt x="1888" y="16"/>
                    </a:lnTo>
                    <a:lnTo>
                      <a:pt x="1930" y="33"/>
                    </a:lnTo>
                    <a:lnTo>
                      <a:pt x="1968" y="57"/>
                    </a:lnTo>
                    <a:lnTo>
                      <a:pt x="2001" y="85"/>
                    </a:lnTo>
                    <a:lnTo>
                      <a:pt x="2030" y="119"/>
                    </a:lnTo>
                    <a:lnTo>
                      <a:pt x="2054" y="159"/>
                    </a:lnTo>
                    <a:lnTo>
                      <a:pt x="2074" y="203"/>
                    </a:lnTo>
                    <a:lnTo>
                      <a:pt x="2087" y="251"/>
                    </a:lnTo>
                    <a:lnTo>
                      <a:pt x="2096" y="304"/>
                    </a:lnTo>
                    <a:lnTo>
                      <a:pt x="2099" y="361"/>
                    </a:lnTo>
                    <a:lnTo>
                      <a:pt x="2098" y="402"/>
                    </a:lnTo>
                    <a:lnTo>
                      <a:pt x="2092" y="443"/>
                    </a:lnTo>
                    <a:lnTo>
                      <a:pt x="2085" y="483"/>
                    </a:lnTo>
                    <a:lnTo>
                      <a:pt x="2073" y="520"/>
                    </a:lnTo>
                    <a:lnTo>
                      <a:pt x="2058" y="557"/>
                    </a:lnTo>
                    <a:lnTo>
                      <a:pt x="2038" y="591"/>
                    </a:lnTo>
                    <a:lnTo>
                      <a:pt x="2016" y="623"/>
                    </a:lnTo>
                    <a:lnTo>
                      <a:pt x="1989" y="652"/>
                    </a:lnTo>
                    <a:lnTo>
                      <a:pt x="1958" y="678"/>
                    </a:lnTo>
                    <a:lnTo>
                      <a:pt x="1922" y="701"/>
                    </a:lnTo>
                    <a:lnTo>
                      <a:pt x="1884" y="721"/>
                    </a:lnTo>
                    <a:lnTo>
                      <a:pt x="1839" y="737"/>
                    </a:lnTo>
                    <a:lnTo>
                      <a:pt x="1790" y="747"/>
                    </a:lnTo>
                    <a:lnTo>
                      <a:pt x="1737" y="755"/>
                    </a:lnTo>
                    <a:lnTo>
                      <a:pt x="0" y="939"/>
                    </a:lnTo>
                    <a:lnTo>
                      <a:pt x="0" y="828"/>
                    </a:lnTo>
                    <a:lnTo>
                      <a:pt x="1700" y="661"/>
                    </a:lnTo>
                    <a:lnTo>
                      <a:pt x="1746" y="656"/>
                    </a:lnTo>
                    <a:lnTo>
                      <a:pt x="1788" y="645"/>
                    </a:lnTo>
                    <a:lnTo>
                      <a:pt x="1827" y="631"/>
                    </a:lnTo>
                    <a:lnTo>
                      <a:pt x="1861" y="612"/>
                    </a:lnTo>
                    <a:lnTo>
                      <a:pt x="1892" y="588"/>
                    </a:lnTo>
                    <a:lnTo>
                      <a:pt x="1918" y="563"/>
                    </a:lnTo>
                    <a:lnTo>
                      <a:pt x="1940" y="534"/>
                    </a:lnTo>
                    <a:lnTo>
                      <a:pt x="1959" y="503"/>
                    </a:lnTo>
                    <a:lnTo>
                      <a:pt x="1975" y="471"/>
                    </a:lnTo>
                    <a:lnTo>
                      <a:pt x="1985" y="437"/>
                    </a:lnTo>
                    <a:lnTo>
                      <a:pt x="1992" y="402"/>
                    </a:lnTo>
                    <a:lnTo>
                      <a:pt x="1996" y="368"/>
                    </a:lnTo>
                    <a:lnTo>
                      <a:pt x="1995" y="333"/>
                    </a:lnTo>
                    <a:lnTo>
                      <a:pt x="1991" y="298"/>
                    </a:lnTo>
                    <a:lnTo>
                      <a:pt x="1981" y="267"/>
                    </a:lnTo>
                    <a:lnTo>
                      <a:pt x="1968" y="235"/>
                    </a:lnTo>
                    <a:lnTo>
                      <a:pt x="1952" y="207"/>
                    </a:lnTo>
                    <a:lnTo>
                      <a:pt x="1931" y="180"/>
                    </a:lnTo>
                    <a:lnTo>
                      <a:pt x="1906" y="156"/>
                    </a:lnTo>
                    <a:lnTo>
                      <a:pt x="1877" y="138"/>
                    </a:lnTo>
                    <a:lnTo>
                      <a:pt x="1844" y="122"/>
                    </a:lnTo>
                    <a:lnTo>
                      <a:pt x="1807" y="111"/>
                    </a:lnTo>
                    <a:lnTo>
                      <a:pt x="1766" y="105"/>
                    </a:lnTo>
                    <a:lnTo>
                      <a:pt x="1721" y="105"/>
                    </a:lnTo>
                    <a:lnTo>
                      <a:pt x="1672" y="110"/>
                    </a:lnTo>
                    <a:lnTo>
                      <a:pt x="0" y="341"/>
                    </a:lnTo>
                    <a:lnTo>
                      <a:pt x="0" y="236"/>
                    </a:lnTo>
                    <a:lnTo>
                      <a:pt x="1737" y="1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7BDE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161"/>
              <p:cNvSpPr>
                <a:spLocks/>
              </p:cNvSpPr>
              <p:nvPr/>
            </p:nvSpPr>
            <p:spPr bwMode="auto">
              <a:xfrm>
                <a:off x="2759076" y="2112963"/>
                <a:ext cx="192088" cy="7715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" y="46"/>
                  </a:cxn>
                  <a:cxn ang="0">
                    <a:pos x="72" y="89"/>
                  </a:cxn>
                  <a:cxn ang="0">
                    <a:pos x="94" y="132"/>
                  </a:cxn>
                  <a:cxn ang="0">
                    <a:pos x="109" y="174"/>
                  </a:cxn>
                  <a:cxn ang="0">
                    <a:pos x="118" y="214"/>
                  </a:cxn>
                  <a:cxn ang="0">
                    <a:pos x="121" y="253"/>
                  </a:cxn>
                  <a:cxn ang="0">
                    <a:pos x="119" y="289"/>
                  </a:cxn>
                  <a:cxn ang="0">
                    <a:pos x="114" y="323"/>
                  </a:cxn>
                  <a:cxn ang="0">
                    <a:pos x="105" y="355"/>
                  </a:cxn>
                  <a:cxn ang="0">
                    <a:pos x="94" y="383"/>
                  </a:cxn>
                  <a:cxn ang="0">
                    <a:pos x="82" y="409"/>
                  </a:cxn>
                  <a:cxn ang="0">
                    <a:pos x="70" y="432"/>
                  </a:cxn>
                  <a:cxn ang="0">
                    <a:pos x="57" y="451"/>
                  </a:cxn>
                  <a:cxn ang="0">
                    <a:pos x="47" y="467"/>
                  </a:cxn>
                  <a:cxn ang="0">
                    <a:pos x="37" y="477"/>
                  </a:cxn>
                  <a:cxn ang="0">
                    <a:pos x="32" y="484"/>
                  </a:cxn>
                  <a:cxn ang="0">
                    <a:pos x="29" y="486"/>
                  </a:cxn>
                  <a:cxn ang="0">
                    <a:pos x="53" y="443"/>
                  </a:cxn>
                  <a:cxn ang="0">
                    <a:pos x="69" y="400"/>
                  </a:cxn>
                  <a:cxn ang="0">
                    <a:pos x="80" y="356"/>
                  </a:cxn>
                  <a:cxn ang="0">
                    <a:pos x="86" y="314"/>
                  </a:cxn>
                  <a:cxn ang="0">
                    <a:pos x="86" y="271"/>
                  </a:cxn>
                  <a:cxn ang="0">
                    <a:pos x="84" y="231"/>
                  </a:cxn>
                  <a:cxn ang="0">
                    <a:pos x="77" y="193"/>
                  </a:cxn>
                  <a:cxn ang="0">
                    <a:pos x="69" y="157"/>
                  </a:cxn>
                  <a:cxn ang="0">
                    <a:pos x="58" y="124"/>
                  </a:cxn>
                  <a:cxn ang="0">
                    <a:pos x="48" y="93"/>
                  </a:cxn>
                  <a:cxn ang="0">
                    <a:pos x="36" y="67"/>
                  </a:cxn>
                  <a:cxn ang="0">
                    <a:pos x="25" y="44"/>
                  </a:cxn>
                  <a:cxn ang="0">
                    <a:pos x="15" y="26"/>
                  </a:cxn>
                  <a:cxn ang="0">
                    <a:pos x="7" y="12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r" b="b"/>
                <a:pathLst>
                  <a:path w="121" h="486">
                    <a:moveTo>
                      <a:pt x="0" y="0"/>
                    </a:moveTo>
                    <a:lnTo>
                      <a:pt x="40" y="46"/>
                    </a:lnTo>
                    <a:lnTo>
                      <a:pt x="72" y="89"/>
                    </a:lnTo>
                    <a:lnTo>
                      <a:pt x="94" y="132"/>
                    </a:lnTo>
                    <a:lnTo>
                      <a:pt x="109" y="174"/>
                    </a:lnTo>
                    <a:lnTo>
                      <a:pt x="118" y="214"/>
                    </a:lnTo>
                    <a:lnTo>
                      <a:pt x="121" y="253"/>
                    </a:lnTo>
                    <a:lnTo>
                      <a:pt x="119" y="289"/>
                    </a:lnTo>
                    <a:lnTo>
                      <a:pt x="114" y="323"/>
                    </a:lnTo>
                    <a:lnTo>
                      <a:pt x="105" y="355"/>
                    </a:lnTo>
                    <a:lnTo>
                      <a:pt x="94" y="383"/>
                    </a:lnTo>
                    <a:lnTo>
                      <a:pt x="82" y="409"/>
                    </a:lnTo>
                    <a:lnTo>
                      <a:pt x="70" y="432"/>
                    </a:lnTo>
                    <a:lnTo>
                      <a:pt x="57" y="451"/>
                    </a:lnTo>
                    <a:lnTo>
                      <a:pt x="47" y="467"/>
                    </a:lnTo>
                    <a:lnTo>
                      <a:pt x="37" y="477"/>
                    </a:lnTo>
                    <a:lnTo>
                      <a:pt x="32" y="484"/>
                    </a:lnTo>
                    <a:lnTo>
                      <a:pt x="29" y="486"/>
                    </a:lnTo>
                    <a:lnTo>
                      <a:pt x="53" y="443"/>
                    </a:lnTo>
                    <a:lnTo>
                      <a:pt x="69" y="400"/>
                    </a:lnTo>
                    <a:lnTo>
                      <a:pt x="80" y="356"/>
                    </a:lnTo>
                    <a:lnTo>
                      <a:pt x="86" y="314"/>
                    </a:lnTo>
                    <a:lnTo>
                      <a:pt x="86" y="271"/>
                    </a:lnTo>
                    <a:lnTo>
                      <a:pt x="84" y="231"/>
                    </a:lnTo>
                    <a:lnTo>
                      <a:pt x="77" y="193"/>
                    </a:lnTo>
                    <a:lnTo>
                      <a:pt x="69" y="157"/>
                    </a:lnTo>
                    <a:lnTo>
                      <a:pt x="58" y="124"/>
                    </a:lnTo>
                    <a:lnTo>
                      <a:pt x="48" y="93"/>
                    </a:lnTo>
                    <a:lnTo>
                      <a:pt x="36" y="67"/>
                    </a:lnTo>
                    <a:lnTo>
                      <a:pt x="25" y="44"/>
                    </a:lnTo>
                    <a:lnTo>
                      <a:pt x="15" y="26"/>
                    </a:lnTo>
                    <a:lnTo>
                      <a:pt x="7" y="12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8D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162"/>
              <p:cNvSpPr>
                <a:spLocks/>
              </p:cNvSpPr>
              <p:nvPr/>
            </p:nvSpPr>
            <p:spPr bwMode="auto">
              <a:xfrm>
                <a:off x="2633663" y="2894013"/>
                <a:ext cx="28575" cy="185738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8" y="13"/>
                  </a:cxn>
                  <a:cxn ang="0">
                    <a:pos x="16" y="13"/>
                  </a:cxn>
                  <a:cxn ang="0">
                    <a:pos x="1" y="117"/>
                  </a:cxn>
                  <a:cxn ang="0">
                    <a:pos x="0" y="1"/>
                  </a:cxn>
                  <a:cxn ang="0">
                    <a:pos x="18" y="0"/>
                  </a:cxn>
                </a:cxnLst>
                <a:rect l="0" t="0" r="r" b="b"/>
                <a:pathLst>
                  <a:path w="18" h="117">
                    <a:moveTo>
                      <a:pt x="18" y="0"/>
                    </a:moveTo>
                    <a:lnTo>
                      <a:pt x="18" y="13"/>
                    </a:lnTo>
                    <a:lnTo>
                      <a:pt x="16" y="13"/>
                    </a:lnTo>
                    <a:lnTo>
                      <a:pt x="1" y="117"/>
                    </a:lnTo>
                    <a:lnTo>
                      <a:pt x="0" y="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B3F7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237"/>
              <p:cNvSpPr>
                <a:spLocks/>
              </p:cNvSpPr>
              <p:nvPr/>
            </p:nvSpPr>
            <p:spPr bwMode="auto">
              <a:xfrm>
                <a:off x="3228976" y="2800350"/>
                <a:ext cx="3521075" cy="1236663"/>
              </a:xfrm>
              <a:custGeom>
                <a:avLst/>
                <a:gdLst/>
                <a:ahLst/>
                <a:cxnLst>
                  <a:cxn ang="0">
                    <a:pos x="2106" y="0"/>
                  </a:cxn>
                  <a:cxn ang="0">
                    <a:pos x="2074" y="63"/>
                  </a:cxn>
                  <a:cxn ang="0">
                    <a:pos x="2049" y="123"/>
                  </a:cxn>
                  <a:cxn ang="0">
                    <a:pos x="2030" y="181"/>
                  </a:cxn>
                  <a:cxn ang="0">
                    <a:pos x="2018" y="237"/>
                  </a:cxn>
                  <a:cxn ang="0">
                    <a:pos x="2013" y="290"/>
                  </a:cxn>
                  <a:cxn ang="0">
                    <a:pos x="2012" y="342"/>
                  </a:cxn>
                  <a:cxn ang="0">
                    <a:pos x="2016" y="391"/>
                  </a:cxn>
                  <a:cxn ang="0">
                    <a:pos x="2022" y="437"/>
                  </a:cxn>
                  <a:cxn ang="0">
                    <a:pos x="2033" y="482"/>
                  </a:cxn>
                  <a:cxn ang="0">
                    <a:pos x="2046" y="524"/>
                  </a:cxn>
                  <a:cxn ang="0">
                    <a:pos x="2062" y="562"/>
                  </a:cxn>
                  <a:cxn ang="0">
                    <a:pos x="2079" y="598"/>
                  </a:cxn>
                  <a:cxn ang="0">
                    <a:pos x="2098" y="631"/>
                  </a:cxn>
                  <a:cxn ang="0">
                    <a:pos x="2099" y="631"/>
                  </a:cxn>
                  <a:cxn ang="0">
                    <a:pos x="2120" y="664"/>
                  </a:cxn>
                  <a:cxn ang="0">
                    <a:pos x="2141" y="694"/>
                  </a:cxn>
                  <a:cxn ang="0">
                    <a:pos x="2161" y="719"/>
                  </a:cxn>
                  <a:cxn ang="0">
                    <a:pos x="2180" y="740"/>
                  </a:cxn>
                  <a:cxn ang="0">
                    <a:pos x="2218" y="779"/>
                  </a:cxn>
                  <a:cxn ang="0">
                    <a:pos x="245" y="779"/>
                  </a:cxn>
                  <a:cxn ang="0">
                    <a:pos x="213" y="772"/>
                  </a:cxn>
                  <a:cxn ang="0">
                    <a:pos x="209" y="772"/>
                  </a:cxn>
                  <a:cxn ang="0">
                    <a:pos x="204" y="769"/>
                  </a:cxn>
                  <a:cxn ang="0">
                    <a:pos x="193" y="767"/>
                  </a:cxn>
                  <a:cxn ang="0">
                    <a:pos x="183" y="763"/>
                  </a:cxn>
                  <a:cxn ang="0">
                    <a:pos x="177" y="761"/>
                  </a:cxn>
                  <a:cxn ang="0">
                    <a:pos x="172" y="759"/>
                  </a:cxn>
                  <a:cxn ang="0">
                    <a:pos x="162" y="755"/>
                  </a:cxn>
                  <a:cxn ang="0">
                    <a:pos x="152" y="749"/>
                  </a:cxn>
                  <a:cxn ang="0">
                    <a:pos x="148" y="748"/>
                  </a:cxn>
                  <a:cxn ang="0">
                    <a:pos x="146" y="745"/>
                  </a:cxn>
                  <a:cxn ang="0">
                    <a:pos x="134" y="739"/>
                  </a:cxn>
                  <a:cxn ang="0">
                    <a:pos x="123" y="731"/>
                  </a:cxn>
                  <a:cxn ang="0">
                    <a:pos x="122" y="729"/>
                  </a:cxn>
                  <a:cxn ang="0">
                    <a:pos x="121" y="729"/>
                  </a:cxn>
                  <a:cxn ang="0">
                    <a:pos x="121" y="728"/>
                  </a:cxn>
                  <a:cxn ang="0">
                    <a:pos x="97" y="708"/>
                  </a:cxn>
                  <a:cxn ang="0">
                    <a:pos x="76" y="686"/>
                  </a:cxn>
                  <a:cxn ang="0">
                    <a:pos x="74" y="686"/>
                  </a:cxn>
                  <a:cxn ang="0">
                    <a:pos x="74" y="684"/>
                  </a:cxn>
                  <a:cxn ang="0">
                    <a:pos x="65" y="674"/>
                  </a:cxn>
                  <a:cxn ang="0">
                    <a:pos x="56" y="660"/>
                  </a:cxn>
                  <a:cxn ang="0">
                    <a:pos x="56" y="659"/>
                  </a:cxn>
                  <a:cxn ang="0">
                    <a:pos x="36" y="625"/>
                  </a:cxn>
                  <a:cxn ang="0">
                    <a:pos x="20" y="589"/>
                  </a:cxn>
                  <a:cxn ang="0">
                    <a:pos x="10" y="550"/>
                  </a:cxn>
                  <a:cxn ang="0">
                    <a:pos x="3" y="510"/>
                  </a:cxn>
                  <a:cxn ang="0">
                    <a:pos x="0" y="471"/>
                  </a:cxn>
                  <a:cxn ang="0">
                    <a:pos x="2" y="437"/>
                  </a:cxn>
                  <a:cxn ang="0">
                    <a:pos x="6" y="404"/>
                  </a:cxn>
                  <a:cxn ang="0">
                    <a:pos x="12" y="371"/>
                  </a:cxn>
                  <a:cxn ang="0">
                    <a:pos x="21" y="340"/>
                  </a:cxn>
                  <a:cxn ang="0">
                    <a:pos x="36" y="311"/>
                  </a:cxn>
                  <a:cxn ang="0">
                    <a:pos x="53" y="282"/>
                  </a:cxn>
                  <a:cxn ang="0">
                    <a:pos x="74" y="257"/>
                  </a:cxn>
                  <a:cxn ang="0">
                    <a:pos x="99" y="231"/>
                  </a:cxn>
                  <a:cxn ang="0">
                    <a:pos x="130" y="209"/>
                  </a:cxn>
                  <a:cxn ang="0">
                    <a:pos x="164" y="189"/>
                  </a:cxn>
                  <a:cxn ang="0">
                    <a:pos x="205" y="172"/>
                  </a:cxn>
                  <a:cxn ang="0">
                    <a:pos x="250" y="158"/>
                  </a:cxn>
                  <a:cxn ang="0">
                    <a:pos x="302" y="146"/>
                  </a:cxn>
                  <a:cxn ang="0">
                    <a:pos x="2106" y="0"/>
                  </a:cxn>
                </a:cxnLst>
                <a:rect l="0" t="0" r="r" b="b"/>
                <a:pathLst>
                  <a:path w="2218" h="779">
                    <a:moveTo>
                      <a:pt x="2106" y="0"/>
                    </a:moveTo>
                    <a:lnTo>
                      <a:pt x="2074" y="63"/>
                    </a:lnTo>
                    <a:lnTo>
                      <a:pt x="2049" y="123"/>
                    </a:lnTo>
                    <a:lnTo>
                      <a:pt x="2030" y="181"/>
                    </a:lnTo>
                    <a:lnTo>
                      <a:pt x="2018" y="237"/>
                    </a:lnTo>
                    <a:lnTo>
                      <a:pt x="2013" y="290"/>
                    </a:lnTo>
                    <a:lnTo>
                      <a:pt x="2012" y="342"/>
                    </a:lnTo>
                    <a:lnTo>
                      <a:pt x="2016" y="391"/>
                    </a:lnTo>
                    <a:lnTo>
                      <a:pt x="2022" y="437"/>
                    </a:lnTo>
                    <a:lnTo>
                      <a:pt x="2033" y="482"/>
                    </a:lnTo>
                    <a:lnTo>
                      <a:pt x="2046" y="524"/>
                    </a:lnTo>
                    <a:lnTo>
                      <a:pt x="2062" y="562"/>
                    </a:lnTo>
                    <a:lnTo>
                      <a:pt x="2079" y="598"/>
                    </a:lnTo>
                    <a:lnTo>
                      <a:pt x="2098" y="631"/>
                    </a:lnTo>
                    <a:lnTo>
                      <a:pt x="2099" y="631"/>
                    </a:lnTo>
                    <a:lnTo>
                      <a:pt x="2120" y="664"/>
                    </a:lnTo>
                    <a:lnTo>
                      <a:pt x="2141" y="694"/>
                    </a:lnTo>
                    <a:lnTo>
                      <a:pt x="2161" y="719"/>
                    </a:lnTo>
                    <a:lnTo>
                      <a:pt x="2180" y="740"/>
                    </a:lnTo>
                    <a:lnTo>
                      <a:pt x="2218" y="779"/>
                    </a:lnTo>
                    <a:lnTo>
                      <a:pt x="245" y="779"/>
                    </a:lnTo>
                    <a:lnTo>
                      <a:pt x="213" y="772"/>
                    </a:lnTo>
                    <a:lnTo>
                      <a:pt x="209" y="772"/>
                    </a:lnTo>
                    <a:lnTo>
                      <a:pt x="204" y="769"/>
                    </a:lnTo>
                    <a:lnTo>
                      <a:pt x="193" y="767"/>
                    </a:lnTo>
                    <a:lnTo>
                      <a:pt x="183" y="763"/>
                    </a:lnTo>
                    <a:lnTo>
                      <a:pt x="177" y="761"/>
                    </a:lnTo>
                    <a:lnTo>
                      <a:pt x="172" y="759"/>
                    </a:lnTo>
                    <a:lnTo>
                      <a:pt x="162" y="755"/>
                    </a:lnTo>
                    <a:lnTo>
                      <a:pt x="152" y="749"/>
                    </a:lnTo>
                    <a:lnTo>
                      <a:pt x="148" y="748"/>
                    </a:lnTo>
                    <a:lnTo>
                      <a:pt x="146" y="745"/>
                    </a:lnTo>
                    <a:lnTo>
                      <a:pt x="134" y="739"/>
                    </a:lnTo>
                    <a:lnTo>
                      <a:pt x="123" y="731"/>
                    </a:lnTo>
                    <a:lnTo>
                      <a:pt x="122" y="729"/>
                    </a:lnTo>
                    <a:lnTo>
                      <a:pt x="121" y="729"/>
                    </a:lnTo>
                    <a:lnTo>
                      <a:pt x="121" y="728"/>
                    </a:lnTo>
                    <a:lnTo>
                      <a:pt x="97" y="708"/>
                    </a:lnTo>
                    <a:lnTo>
                      <a:pt x="76" y="686"/>
                    </a:lnTo>
                    <a:lnTo>
                      <a:pt x="74" y="686"/>
                    </a:lnTo>
                    <a:lnTo>
                      <a:pt x="74" y="684"/>
                    </a:lnTo>
                    <a:lnTo>
                      <a:pt x="65" y="674"/>
                    </a:lnTo>
                    <a:lnTo>
                      <a:pt x="56" y="660"/>
                    </a:lnTo>
                    <a:lnTo>
                      <a:pt x="56" y="659"/>
                    </a:lnTo>
                    <a:lnTo>
                      <a:pt x="36" y="625"/>
                    </a:lnTo>
                    <a:lnTo>
                      <a:pt x="20" y="589"/>
                    </a:lnTo>
                    <a:lnTo>
                      <a:pt x="10" y="550"/>
                    </a:lnTo>
                    <a:lnTo>
                      <a:pt x="3" y="510"/>
                    </a:lnTo>
                    <a:lnTo>
                      <a:pt x="0" y="471"/>
                    </a:lnTo>
                    <a:lnTo>
                      <a:pt x="2" y="437"/>
                    </a:lnTo>
                    <a:lnTo>
                      <a:pt x="6" y="404"/>
                    </a:lnTo>
                    <a:lnTo>
                      <a:pt x="12" y="371"/>
                    </a:lnTo>
                    <a:lnTo>
                      <a:pt x="21" y="340"/>
                    </a:lnTo>
                    <a:lnTo>
                      <a:pt x="36" y="311"/>
                    </a:lnTo>
                    <a:lnTo>
                      <a:pt x="53" y="282"/>
                    </a:lnTo>
                    <a:lnTo>
                      <a:pt x="74" y="257"/>
                    </a:lnTo>
                    <a:lnTo>
                      <a:pt x="99" y="231"/>
                    </a:lnTo>
                    <a:lnTo>
                      <a:pt x="130" y="209"/>
                    </a:lnTo>
                    <a:lnTo>
                      <a:pt x="164" y="189"/>
                    </a:lnTo>
                    <a:lnTo>
                      <a:pt x="205" y="172"/>
                    </a:lnTo>
                    <a:lnTo>
                      <a:pt x="250" y="158"/>
                    </a:lnTo>
                    <a:lnTo>
                      <a:pt x="302" y="146"/>
                    </a:lnTo>
                    <a:lnTo>
                      <a:pt x="210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43600">
                      <a:shade val="30000"/>
                      <a:satMod val="115000"/>
                    </a:srgbClr>
                  </a:gs>
                  <a:gs pos="50000">
                    <a:srgbClr val="C43600">
                      <a:shade val="67500"/>
                      <a:satMod val="115000"/>
                    </a:srgbClr>
                  </a:gs>
                  <a:gs pos="100000">
                    <a:srgbClr val="C43600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238"/>
              <p:cNvSpPr>
                <a:spLocks/>
              </p:cNvSpPr>
              <p:nvPr/>
            </p:nvSpPr>
            <p:spPr bwMode="auto">
              <a:xfrm>
                <a:off x="3292476" y="3783013"/>
                <a:ext cx="3457575" cy="254000"/>
              </a:xfrm>
              <a:custGeom>
                <a:avLst/>
                <a:gdLst/>
                <a:ahLst/>
                <a:cxnLst>
                  <a:cxn ang="0">
                    <a:pos x="1973" y="0"/>
                  </a:cxn>
                  <a:cxn ang="0">
                    <a:pos x="2055" y="6"/>
                  </a:cxn>
                  <a:cxn ang="0">
                    <a:pos x="2056" y="8"/>
                  </a:cxn>
                  <a:cxn ang="0">
                    <a:pos x="2058" y="10"/>
                  </a:cxn>
                  <a:cxn ang="0">
                    <a:pos x="2058" y="12"/>
                  </a:cxn>
                  <a:cxn ang="0">
                    <a:pos x="2059" y="12"/>
                  </a:cxn>
                  <a:cxn ang="0">
                    <a:pos x="2080" y="45"/>
                  </a:cxn>
                  <a:cxn ang="0">
                    <a:pos x="2101" y="75"/>
                  </a:cxn>
                  <a:cxn ang="0">
                    <a:pos x="2121" y="100"/>
                  </a:cxn>
                  <a:cxn ang="0">
                    <a:pos x="2140" y="121"/>
                  </a:cxn>
                  <a:cxn ang="0">
                    <a:pos x="2178" y="160"/>
                  </a:cxn>
                  <a:cxn ang="0">
                    <a:pos x="205" y="160"/>
                  </a:cxn>
                  <a:cxn ang="0">
                    <a:pos x="173" y="153"/>
                  </a:cxn>
                  <a:cxn ang="0">
                    <a:pos x="169" y="153"/>
                  </a:cxn>
                  <a:cxn ang="0">
                    <a:pos x="164" y="150"/>
                  </a:cxn>
                  <a:cxn ang="0">
                    <a:pos x="153" y="148"/>
                  </a:cxn>
                  <a:cxn ang="0">
                    <a:pos x="143" y="144"/>
                  </a:cxn>
                  <a:cxn ang="0">
                    <a:pos x="137" y="142"/>
                  </a:cxn>
                  <a:cxn ang="0">
                    <a:pos x="132" y="140"/>
                  </a:cxn>
                  <a:cxn ang="0">
                    <a:pos x="122" y="136"/>
                  </a:cxn>
                  <a:cxn ang="0">
                    <a:pos x="112" y="130"/>
                  </a:cxn>
                  <a:cxn ang="0">
                    <a:pos x="108" y="129"/>
                  </a:cxn>
                  <a:cxn ang="0">
                    <a:pos x="106" y="126"/>
                  </a:cxn>
                  <a:cxn ang="0">
                    <a:pos x="94" y="120"/>
                  </a:cxn>
                  <a:cxn ang="0">
                    <a:pos x="83" y="112"/>
                  </a:cxn>
                  <a:cxn ang="0">
                    <a:pos x="82" y="110"/>
                  </a:cxn>
                  <a:cxn ang="0">
                    <a:pos x="81" y="110"/>
                  </a:cxn>
                  <a:cxn ang="0">
                    <a:pos x="81" y="109"/>
                  </a:cxn>
                  <a:cxn ang="0">
                    <a:pos x="57" y="89"/>
                  </a:cxn>
                  <a:cxn ang="0">
                    <a:pos x="36" y="67"/>
                  </a:cxn>
                  <a:cxn ang="0">
                    <a:pos x="34" y="67"/>
                  </a:cxn>
                  <a:cxn ang="0">
                    <a:pos x="34" y="65"/>
                  </a:cxn>
                  <a:cxn ang="0">
                    <a:pos x="25" y="55"/>
                  </a:cxn>
                  <a:cxn ang="0">
                    <a:pos x="16" y="41"/>
                  </a:cxn>
                  <a:cxn ang="0">
                    <a:pos x="16" y="40"/>
                  </a:cxn>
                  <a:cxn ang="0">
                    <a:pos x="7" y="27"/>
                  </a:cxn>
                  <a:cxn ang="0">
                    <a:pos x="0" y="14"/>
                  </a:cxn>
                  <a:cxn ang="0">
                    <a:pos x="1973" y="0"/>
                  </a:cxn>
                </a:cxnLst>
                <a:rect l="0" t="0" r="r" b="b"/>
                <a:pathLst>
                  <a:path w="2178" h="160">
                    <a:moveTo>
                      <a:pt x="1973" y="0"/>
                    </a:moveTo>
                    <a:lnTo>
                      <a:pt x="2055" y="6"/>
                    </a:lnTo>
                    <a:lnTo>
                      <a:pt x="2056" y="8"/>
                    </a:lnTo>
                    <a:lnTo>
                      <a:pt x="2058" y="10"/>
                    </a:lnTo>
                    <a:lnTo>
                      <a:pt x="2058" y="12"/>
                    </a:lnTo>
                    <a:lnTo>
                      <a:pt x="2059" y="12"/>
                    </a:lnTo>
                    <a:lnTo>
                      <a:pt x="2080" y="45"/>
                    </a:lnTo>
                    <a:lnTo>
                      <a:pt x="2101" y="75"/>
                    </a:lnTo>
                    <a:lnTo>
                      <a:pt x="2121" y="100"/>
                    </a:lnTo>
                    <a:lnTo>
                      <a:pt x="2140" y="121"/>
                    </a:lnTo>
                    <a:lnTo>
                      <a:pt x="2178" y="160"/>
                    </a:lnTo>
                    <a:lnTo>
                      <a:pt x="205" y="160"/>
                    </a:lnTo>
                    <a:lnTo>
                      <a:pt x="173" y="153"/>
                    </a:lnTo>
                    <a:lnTo>
                      <a:pt x="169" y="153"/>
                    </a:lnTo>
                    <a:lnTo>
                      <a:pt x="164" y="150"/>
                    </a:lnTo>
                    <a:lnTo>
                      <a:pt x="153" y="148"/>
                    </a:lnTo>
                    <a:lnTo>
                      <a:pt x="143" y="144"/>
                    </a:lnTo>
                    <a:lnTo>
                      <a:pt x="137" y="142"/>
                    </a:lnTo>
                    <a:lnTo>
                      <a:pt x="132" y="140"/>
                    </a:lnTo>
                    <a:lnTo>
                      <a:pt x="122" y="136"/>
                    </a:lnTo>
                    <a:lnTo>
                      <a:pt x="112" y="130"/>
                    </a:lnTo>
                    <a:lnTo>
                      <a:pt x="108" y="129"/>
                    </a:lnTo>
                    <a:lnTo>
                      <a:pt x="106" y="126"/>
                    </a:lnTo>
                    <a:lnTo>
                      <a:pt x="94" y="120"/>
                    </a:lnTo>
                    <a:lnTo>
                      <a:pt x="83" y="112"/>
                    </a:lnTo>
                    <a:lnTo>
                      <a:pt x="82" y="110"/>
                    </a:lnTo>
                    <a:lnTo>
                      <a:pt x="81" y="110"/>
                    </a:lnTo>
                    <a:lnTo>
                      <a:pt x="81" y="109"/>
                    </a:lnTo>
                    <a:lnTo>
                      <a:pt x="57" y="89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4" y="65"/>
                    </a:lnTo>
                    <a:lnTo>
                      <a:pt x="25" y="55"/>
                    </a:lnTo>
                    <a:lnTo>
                      <a:pt x="16" y="41"/>
                    </a:lnTo>
                    <a:lnTo>
                      <a:pt x="16" y="40"/>
                    </a:lnTo>
                    <a:lnTo>
                      <a:pt x="7" y="27"/>
                    </a:lnTo>
                    <a:lnTo>
                      <a:pt x="0" y="14"/>
                    </a:lnTo>
                    <a:lnTo>
                      <a:pt x="1973" y="0"/>
                    </a:lnTo>
                    <a:close/>
                  </a:path>
                </a:pathLst>
              </a:custGeom>
              <a:solidFill>
                <a:srgbClr val="55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239"/>
              <p:cNvSpPr>
                <a:spLocks/>
              </p:cNvSpPr>
              <p:nvPr/>
            </p:nvSpPr>
            <p:spPr bwMode="auto">
              <a:xfrm>
                <a:off x="3324226" y="2798763"/>
                <a:ext cx="3178175" cy="727075"/>
              </a:xfrm>
              <a:custGeom>
                <a:avLst/>
                <a:gdLst/>
                <a:ahLst/>
                <a:cxnLst>
                  <a:cxn ang="0">
                    <a:pos x="2002" y="0"/>
                  </a:cxn>
                  <a:cxn ang="0">
                    <a:pos x="1993" y="23"/>
                  </a:cxn>
                  <a:cxn ang="0">
                    <a:pos x="1989" y="46"/>
                  </a:cxn>
                  <a:cxn ang="0">
                    <a:pos x="1989" y="69"/>
                  </a:cxn>
                  <a:cxn ang="0">
                    <a:pos x="1990" y="92"/>
                  </a:cxn>
                  <a:cxn ang="0">
                    <a:pos x="1989" y="114"/>
                  </a:cxn>
                  <a:cxn ang="0">
                    <a:pos x="1985" y="137"/>
                  </a:cxn>
                  <a:cxn ang="0">
                    <a:pos x="1399" y="177"/>
                  </a:cxn>
                  <a:cxn ang="0">
                    <a:pos x="1397" y="178"/>
                  </a:cxn>
                  <a:cxn ang="0">
                    <a:pos x="1391" y="185"/>
                  </a:cxn>
                  <a:cxn ang="0">
                    <a:pos x="1384" y="194"/>
                  </a:cxn>
                  <a:cxn ang="0">
                    <a:pos x="1373" y="209"/>
                  </a:cxn>
                  <a:cxn ang="0">
                    <a:pos x="1362" y="226"/>
                  </a:cxn>
                  <a:cxn ang="0">
                    <a:pos x="1352" y="247"/>
                  </a:cxn>
                  <a:cxn ang="0">
                    <a:pos x="1341" y="274"/>
                  </a:cxn>
                  <a:cxn ang="0">
                    <a:pos x="1333" y="303"/>
                  </a:cxn>
                  <a:cxn ang="0">
                    <a:pos x="1328" y="336"/>
                  </a:cxn>
                  <a:cxn ang="0">
                    <a:pos x="1327" y="373"/>
                  </a:cxn>
                  <a:cxn ang="0">
                    <a:pos x="1331" y="413"/>
                  </a:cxn>
                  <a:cxn ang="0">
                    <a:pos x="1339" y="458"/>
                  </a:cxn>
                  <a:cxn ang="0">
                    <a:pos x="1212" y="341"/>
                  </a:cxn>
                  <a:cxn ang="0">
                    <a:pos x="1099" y="458"/>
                  </a:cxn>
                  <a:cxn ang="0">
                    <a:pos x="1099" y="454"/>
                  </a:cxn>
                  <a:cxn ang="0">
                    <a:pos x="1098" y="444"/>
                  </a:cxn>
                  <a:cxn ang="0">
                    <a:pos x="1097" y="426"/>
                  </a:cxn>
                  <a:cxn ang="0">
                    <a:pos x="1095" y="405"/>
                  </a:cxn>
                  <a:cxn ang="0">
                    <a:pos x="1095" y="349"/>
                  </a:cxn>
                  <a:cxn ang="0">
                    <a:pos x="1098" y="319"/>
                  </a:cxn>
                  <a:cxn ang="0">
                    <a:pos x="1101" y="287"/>
                  </a:cxn>
                  <a:cxn ang="0">
                    <a:pos x="1106" y="255"/>
                  </a:cxn>
                  <a:cxn ang="0">
                    <a:pos x="1114" y="224"/>
                  </a:cxn>
                  <a:cxn ang="0">
                    <a:pos x="1125" y="195"/>
                  </a:cxn>
                  <a:cxn ang="0">
                    <a:pos x="0" y="274"/>
                  </a:cxn>
                  <a:cxn ang="0">
                    <a:pos x="21" y="250"/>
                  </a:cxn>
                  <a:cxn ang="0">
                    <a:pos x="47" y="227"/>
                  </a:cxn>
                  <a:cxn ang="0">
                    <a:pos x="76" y="206"/>
                  </a:cxn>
                  <a:cxn ang="0">
                    <a:pos x="111" y="187"/>
                  </a:cxn>
                  <a:cxn ang="0">
                    <a:pos x="149" y="171"/>
                  </a:cxn>
                  <a:cxn ang="0">
                    <a:pos x="193" y="158"/>
                  </a:cxn>
                  <a:cxn ang="0">
                    <a:pos x="242" y="147"/>
                  </a:cxn>
                  <a:cxn ang="0">
                    <a:pos x="2002" y="0"/>
                  </a:cxn>
                </a:cxnLst>
                <a:rect l="0" t="0" r="r" b="b"/>
                <a:pathLst>
                  <a:path w="2002" h="458">
                    <a:moveTo>
                      <a:pt x="2002" y="0"/>
                    </a:moveTo>
                    <a:lnTo>
                      <a:pt x="1993" y="23"/>
                    </a:lnTo>
                    <a:lnTo>
                      <a:pt x="1989" y="46"/>
                    </a:lnTo>
                    <a:lnTo>
                      <a:pt x="1989" y="69"/>
                    </a:lnTo>
                    <a:lnTo>
                      <a:pt x="1990" y="92"/>
                    </a:lnTo>
                    <a:lnTo>
                      <a:pt x="1989" y="114"/>
                    </a:lnTo>
                    <a:lnTo>
                      <a:pt x="1985" y="137"/>
                    </a:lnTo>
                    <a:lnTo>
                      <a:pt x="1399" y="177"/>
                    </a:lnTo>
                    <a:lnTo>
                      <a:pt x="1397" y="178"/>
                    </a:lnTo>
                    <a:lnTo>
                      <a:pt x="1391" y="185"/>
                    </a:lnTo>
                    <a:lnTo>
                      <a:pt x="1384" y="194"/>
                    </a:lnTo>
                    <a:lnTo>
                      <a:pt x="1373" y="209"/>
                    </a:lnTo>
                    <a:lnTo>
                      <a:pt x="1362" y="226"/>
                    </a:lnTo>
                    <a:lnTo>
                      <a:pt x="1352" y="247"/>
                    </a:lnTo>
                    <a:lnTo>
                      <a:pt x="1341" y="274"/>
                    </a:lnTo>
                    <a:lnTo>
                      <a:pt x="1333" y="303"/>
                    </a:lnTo>
                    <a:lnTo>
                      <a:pt x="1328" y="336"/>
                    </a:lnTo>
                    <a:lnTo>
                      <a:pt x="1327" y="373"/>
                    </a:lnTo>
                    <a:lnTo>
                      <a:pt x="1331" y="413"/>
                    </a:lnTo>
                    <a:lnTo>
                      <a:pt x="1339" y="458"/>
                    </a:lnTo>
                    <a:lnTo>
                      <a:pt x="1212" y="341"/>
                    </a:lnTo>
                    <a:lnTo>
                      <a:pt x="1099" y="458"/>
                    </a:lnTo>
                    <a:lnTo>
                      <a:pt x="1099" y="454"/>
                    </a:lnTo>
                    <a:lnTo>
                      <a:pt x="1098" y="444"/>
                    </a:lnTo>
                    <a:lnTo>
                      <a:pt x="1097" y="426"/>
                    </a:lnTo>
                    <a:lnTo>
                      <a:pt x="1095" y="405"/>
                    </a:lnTo>
                    <a:lnTo>
                      <a:pt x="1095" y="349"/>
                    </a:lnTo>
                    <a:lnTo>
                      <a:pt x="1098" y="319"/>
                    </a:lnTo>
                    <a:lnTo>
                      <a:pt x="1101" y="287"/>
                    </a:lnTo>
                    <a:lnTo>
                      <a:pt x="1106" y="255"/>
                    </a:lnTo>
                    <a:lnTo>
                      <a:pt x="1114" y="224"/>
                    </a:lnTo>
                    <a:lnTo>
                      <a:pt x="1125" y="195"/>
                    </a:lnTo>
                    <a:lnTo>
                      <a:pt x="0" y="274"/>
                    </a:lnTo>
                    <a:lnTo>
                      <a:pt x="21" y="250"/>
                    </a:lnTo>
                    <a:lnTo>
                      <a:pt x="47" y="227"/>
                    </a:lnTo>
                    <a:lnTo>
                      <a:pt x="76" y="206"/>
                    </a:lnTo>
                    <a:lnTo>
                      <a:pt x="111" y="187"/>
                    </a:lnTo>
                    <a:lnTo>
                      <a:pt x="149" y="171"/>
                    </a:lnTo>
                    <a:lnTo>
                      <a:pt x="193" y="158"/>
                    </a:lnTo>
                    <a:lnTo>
                      <a:pt x="242" y="147"/>
                    </a:lnTo>
                    <a:lnTo>
                      <a:pt x="2002" y="0"/>
                    </a:lnTo>
                    <a:close/>
                  </a:path>
                </a:pathLst>
              </a:custGeom>
              <a:solidFill>
                <a:srgbClr val="250000">
                  <a:alpha val="71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240"/>
              <p:cNvSpPr>
                <a:spLocks/>
              </p:cNvSpPr>
              <p:nvPr/>
            </p:nvSpPr>
            <p:spPr bwMode="auto">
              <a:xfrm>
                <a:off x="6129338" y="2909888"/>
                <a:ext cx="3244850" cy="1079500"/>
              </a:xfrm>
              <a:custGeom>
                <a:avLst/>
                <a:gdLst/>
                <a:ahLst/>
                <a:cxnLst>
                  <a:cxn ang="0">
                    <a:pos x="429" y="0"/>
                  </a:cxn>
                  <a:cxn ang="0">
                    <a:pos x="583" y="6"/>
                  </a:cxn>
                  <a:cxn ang="0">
                    <a:pos x="770" y="15"/>
                  </a:cxn>
                  <a:cxn ang="0">
                    <a:pos x="967" y="27"/>
                  </a:cxn>
                  <a:cxn ang="0">
                    <a:pos x="1146" y="36"/>
                  </a:cxn>
                  <a:cxn ang="0">
                    <a:pos x="1320" y="47"/>
                  </a:cxn>
                  <a:cxn ang="0">
                    <a:pos x="1485" y="56"/>
                  </a:cxn>
                  <a:cxn ang="0">
                    <a:pos x="1637" y="64"/>
                  </a:cxn>
                  <a:cxn ang="0">
                    <a:pos x="1772" y="72"/>
                  </a:cxn>
                  <a:cxn ang="0">
                    <a:pos x="1884" y="77"/>
                  </a:cxn>
                  <a:cxn ang="0">
                    <a:pos x="1970" y="83"/>
                  </a:cxn>
                  <a:cxn ang="0">
                    <a:pos x="2025" y="85"/>
                  </a:cxn>
                  <a:cxn ang="0">
                    <a:pos x="2044" y="87"/>
                  </a:cxn>
                  <a:cxn ang="0">
                    <a:pos x="2034" y="95"/>
                  </a:cxn>
                  <a:cxn ang="0">
                    <a:pos x="2005" y="116"/>
                  </a:cxn>
                  <a:cxn ang="0">
                    <a:pos x="1968" y="150"/>
                  </a:cxn>
                  <a:cxn ang="0">
                    <a:pos x="1928" y="197"/>
                  </a:cxn>
                  <a:cxn ang="0">
                    <a:pos x="1894" y="257"/>
                  </a:cxn>
                  <a:cxn ang="0">
                    <a:pos x="1873" y="326"/>
                  </a:cxn>
                  <a:cxn ang="0">
                    <a:pos x="1873" y="403"/>
                  </a:cxn>
                  <a:cxn ang="0">
                    <a:pos x="1891" y="472"/>
                  </a:cxn>
                  <a:cxn ang="0">
                    <a:pos x="1920" y="534"/>
                  </a:cxn>
                  <a:cxn ang="0">
                    <a:pos x="1957" y="589"/>
                  </a:cxn>
                  <a:cxn ang="0">
                    <a:pos x="1994" y="631"/>
                  </a:cxn>
                  <a:cxn ang="0">
                    <a:pos x="2035" y="671"/>
                  </a:cxn>
                  <a:cxn ang="0">
                    <a:pos x="2044" y="679"/>
                  </a:cxn>
                  <a:cxn ang="0">
                    <a:pos x="1933" y="680"/>
                  </a:cxn>
                  <a:cxn ang="0">
                    <a:pos x="1348" y="679"/>
                  </a:cxn>
                  <a:cxn ang="0">
                    <a:pos x="1103" y="678"/>
                  </a:cxn>
                  <a:cxn ang="0">
                    <a:pos x="941" y="675"/>
                  </a:cxn>
                  <a:cxn ang="0">
                    <a:pos x="785" y="672"/>
                  </a:cxn>
                  <a:cxn ang="0">
                    <a:pos x="638" y="668"/>
                  </a:cxn>
                  <a:cxn ang="0">
                    <a:pos x="509" y="663"/>
                  </a:cxn>
                  <a:cxn ang="0">
                    <a:pos x="398" y="657"/>
                  </a:cxn>
                  <a:cxn ang="0">
                    <a:pos x="312" y="649"/>
                  </a:cxn>
                  <a:cxn ang="0">
                    <a:pos x="234" y="634"/>
                  </a:cxn>
                  <a:cxn ang="0">
                    <a:pos x="153" y="598"/>
                  </a:cxn>
                  <a:cxn ang="0">
                    <a:pos x="91" y="545"/>
                  </a:cxn>
                  <a:cxn ang="0">
                    <a:pos x="46" y="481"/>
                  </a:cxn>
                  <a:cxn ang="0">
                    <a:pos x="16" y="409"/>
                  </a:cxn>
                  <a:cxn ang="0">
                    <a:pos x="1" y="335"/>
                  </a:cxn>
                  <a:cxn ang="0">
                    <a:pos x="1" y="261"/>
                  </a:cxn>
                  <a:cxn ang="0">
                    <a:pos x="13" y="190"/>
                  </a:cxn>
                  <a:cxn ang="0">
                    <a:pos x="38" y="129"/>
                  </a:cxn>
                  <a:cxn ang="0">
                    <a:pos x="79" y="76"/>
                  </a:cxn>
                  <a:cxn ang="0">
                    <a:pos x="135" y="39"/>
                  </a:cxn>
                  <a:cxn ang="0">
                    <a:pos x="209" y="15"/>
                  </a:cxn>
                  <a:cxn ang="0">
                    <a:pos x="306" y="3"/>
                  </a:cxn>
                </a:cxnLst>
                <a:rect l="0" t="0" r="r" b="b"/>
                <a:pathLst>
                  <a:path w="2044" h="680">
                    <a:moveTo>
                      <a:pt x="365" y="0"/>
                    </a:moveTo>
                    <a:lnTo>
                      <a:pt x="429" y="0"/>
                    </a:lnTo>
                    <a:lnTo>
                      <a:pt x="502" y="3"/>
                    </a:lnTo>
                    <a:lnTo>
                      <a:pt x="583" y="6"/>
                    </a:lnTo>
                    <a:lnTo>
                      <a:pt x="673" y="10"/>
                    </a:lnTo>
                    <a:lnTo>
                      <a:pt x="770" y="15"/>
                    </a:lnTo>
                    <a:lnTo>
                      <a:pt x="879" y="22"/>
                    </a:lnTo>
                    <a:lnTo>
                      <a:pt x="967" y="27"/>
                    </a:lnTo>
                    <a:lnTo>
                      <a:pt x="1057" y="32"/>
                    </a:lnTo>
                    <a:lnTo>
                      <a:pt x="1146" y="36"/>
                    </a:lnTo>
                    <a:lnTo>
                      <a:pt x="1234" y="42"/>
                    </a:lnTo>
                    <a:lnTo>
                      <a:pt x="1320" y="47"/>
                    </a:lnTo>
                    <a:lnTo>
                      <a:pt x="1403" y="51"/>
                    </a:lnTo>
                    <a:lnTo>
                      <a:pt x="1485" y="56"/>
                    </a:lnTo>
                    <a:lnTo>
                      <a:pt x="1563" y="60"/>
                    </a:lnTo>
                    <a:lnTo>
                      <a:pt x="1637" y="64"/>
                    </a:lnTo>
                    <a:lnTo>
                      <a:pt x="1707" y="68"/>
                    </a:lnTo>
                    <a:lnTo>
                      <a:pt x="1772" y="72"/>
                    </a:lnTo>
                    <a:lnTo>
                      <a:pt x="1832" y="75"/>
                    </a:lnTo>
                    <a:lnTo>
                      <a:pt x="1884" y="77"/>
                    </a:lnTo>
                    <a:lnTo>
                      <a:pt x="1931" y="80"/>
                    </a:lnTo>
                    <a:lnTo>
                      <a:pt x="1970" y="83"/>
                    </a:lnTo>
                    <a:lnTo>
                      <a:pt x="2002" y="84"/>
                    </a:lnTo>
                    <a:lnTo>
                      <a:pt x="2025" y="85"/>
                    </a:lnTo>
                    <a:lnTo>
                      <a:pt x="2039" y="87"/>
                    </a:lnTo>
                    <a:lnTo>
                      <a:pt x="2044" y="87"/>
                    </a:lnTo>
                    <a:lnTo>
                      <a:pt x="2042" y="88"/>
                    </a:lnTo>
                    <a:lnTo>
                      <a:pt x="2034" y="95"/>
                    </a:lnTo>
                    <a:lnTo>
                      <a:pt x="2021" y="103"/>
                    </a:lnTo>
                    <a:lnTo>
                      <a:pt x="2005" y="116"/>
                    </a:lnTo>
                    <a:lnTo>
                      <a:pt x="1986" y="132"/>
                    </a:lnTo>
                    <a:lnTo>
                      <a:pt x="1968" y="150"/>
                    </a:lnTo>
                    <a:lnTo>
                      <a:pt x="1947" y="173"/>
                    </a:lnTo>
                    <a:lnTo>
                      <a:pt x="1928" y="197"/>
                    </a:lnTo>
                    <a:lnTo>
                      <a:pt x="1910" y="226"/>
                    </a:lnTo>
                    <a:lnTo>
                      <a:pt x="1894" y="257"/>
                    </a:lnTo>
                    <a:lnTo>
                      <a:pt x="1881" y="290"/>
                    </a:lnTo>
                    <a:lnTo>
                      <a:pt x="1873" y="326"/>
                    </a:lnTo>
                    <a:lnTo>
                      <a:pt x="1870" y="366"/>
                    </a:lnTo>
                    <a:lnTo>
                      <a:pt x="1873" y="403"/>
                    </a:lnTo>
                    <a:lnTo>
                      <a:pt x="1879" y="439"/>
                    </a:lnTo>
                    <a:lnTo>
                      <a:pt x="1891" y="472"/>
                    </a:lnTo>
                    <a:lnTo>
                      <a:pt x="1904" y="505"/>
                    </a:lnTo>
                    <a:lnTo>
                      <a:pt x="1920" y="534"/>
                    </a:lnTo>
                    <a:lnTo>
                      <a:pt x="1939" y="562"/>
                    </a:lnTo>
                    <a:lnTo>
                      <a:pt x="1957" y="589"/>
                    </a:lnTo>
                    <a:lnTo>
                      <a:pt x="1976" y="611"/>
                    </a:lnTo>
                    <a:lnTo>
                      <a:pt x="1994" y="631"/>
                    </a:lnTo>
                    <a:lnTo>
                      <a:pt x="2023" y="660"/>
                    </a:lnTo>
                    <a:lnTo>
                      <a:pt x="2035" y="671"/>
                    </a:lnTo>
                    <a:lnTo>
                      <a:pt x="2042" y="676"/>
                    </a:lnTo>
                    <a:lnTo>
                      <a:pt x="2044" y="679"/>
                    </a:lnTo>
                    <a:lnTo>
                      <a:pt x="1972" y="679"/>
                    </a:lnTo>
                    <a:lnTo>
                      <a:pt x="1933" y="680"/>
                    </a:lnTo>
                    <a:lnTo>
                      <a:pt x="1427" y="680"/>
                    </a:lnTo>
                    <a:lnTo>
                      <a:pt x="1348" y="679"/>
                    </a:lnTo>
                    <a:lnTo>
                      <a:pt x="1185" y="679"/>
                    </a:lnTo>
                    <a:lnTo>
                      <a:pt x="1103" y="678"/>
                    </a:lnTo>
                    <a:lnTo>
                      <a:pt x="1023" y="676"/>
                    </a:lnTo>
                    <a:lnTo>
                      <a:pt x="941" y="675"/>
                    </a:lnTo>
                    <a:lnTo>
                      <a:pt x="862" y="674"/>
                    </a:lnTo>
                    <a:lnTo>
                      <a:pt x="785" y="672"/>
                    </a:lnTo>
                    <a:lnTo>
                      <a:pt x="710" y="671"/>
                    </a:lnTo>
                    <a:lnTo>
                      <a:pt x="638" y="668"/>
                    </a:lnTo>
                    <a:lnTo>
                      <a:pt x="571" y="666"/>
                    </a:lnTo>
                    <a:lnTo>
                      <a:pt x="509" y="663"/>
                    </a:lnTo>
                    <a:lnTo>
                      <a:pt x="451" y="660"/>
                    </a:lnTo>
                    <a:lnTo>
                      <a:pt x="398" y="657"/>
                    </a:lnTo>
                    <a:lnTo>
                      <a:pt x="351" y="653"/>
                    </a:lnTo>
                    <a:lnTo>
                      <a:pt x="312" y="649"/>
                    </a:lnTo>
                    <a:lnTo>
                      <a:pt x="280" y="645"/>
                    </a:lnTo>
                    <a:lnTo>
                      <a:pt x="234" y="634"/>
                    </a:lnTo>
                    <a:lnTo>
                      <a:pt x="191" y="618"/>
                    </a:lnTo>
                    <a:lnTo>
                      <a:pt x="153" y="598"/>
                    </a:lnTo>
                    <a:lnTo>
                      <a:pt x="120" y="573"/>
                    </a:lnTo>
                    <a:lnTo>
                      <a:pt x="91" y="545"/>
                    </a:lnTo>
                    <a:lnTo>
                      <a:pt x="66" y="514"/>
                    </a:lnTo>
                    <a:lnTo>
                      <a:pt x="46" y="481"/>
                    </a:lnTo>
                    <a:lnTo>
                      <a:pt x="29" y="447"/>
                    </a:lnTo>
                    <a:lnTo>
                      <a:pt x="16" y="409"/>
                    </a:lnTo>
                    <a:lnTo>
                      <a:pt x="6" y="372"/>
                    </a:lnTo>
                    <a:lnTo>
                      <a:pt x="1" y="335"/>
                    </a:lnTo>
                    <a:lnTo>
                      <a:pt x="0" y="297"/>
                    </a:lnTo>
                    <a:lnTo>
                      <a:pt x="1" y="261"/>
                    </a:lnTo>
                    <a:lnTo>
                      <a:pt x="5" y="225"/>
                    </a:lnTo>
                    <a:lnTo>
                      <a:pt x="13" y="190"/>
                    </a:lnTo>
                    <a:lnTo>
                      <a:pt x="24" y="158"/>
                    </a:lnTo>
                    <a:lnTo>
                      <a:pt x="38" y="129"/>
                    </a:lnTo>
                    <a:lnTo>
                      <a:pt x="57" y="100"/>
                    </a:lnTo>
                    <a:lnTo>
                      <a:pt x="79" y="76"/>
                    </a:lnTo>
                    <a:lnTo>
                      <a:pt x="104" y="55"/>
                    </a:lnTo>
                    <a:lnTo>
                      <a:pt x="135" y="39"/>
                    </a:lnTo>
                    <a:lnTo>
                      <a:pt x="169" y="26"/>
                    </a:lnTo>
                    <a:lnTo>
                      <a:pt x="209" y="15"/>
                    </a:lnTo>
                    <a:lnTo>
                      <a:pt x="255" y="8"/>
                    </a:lnTo>
                    <a:lnTo>
                      <a:pt x="306" y="3"/>
                    </a:lnTo>
                    <a:lnTo>
                      <a:pt x="365" y="0"/>
                    </a:lnTo>
                    <a:close/>
                  </a:path>
                </a:pathLst>
              </a:custGeom>
              <a:solidFill>
                <a:srgbClr val="FFE8AD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241"/>
              <p:cNvSpPr>
                <a:spLocks noEditPoints="1"/>
              </p:cNvSpPr>
              <p:nvPr/>
            </p:nvSpPr>
            <p:spPr bwMode="auto">
              <a:xfrm>
                <a:off x="6129338" y="2909888"/>
                <a:ext cx="3244850" cy="1052513"/>
              </a:xfrm>
              <a:custGeom>
                <a:avLst/>
                <a:gdLst/>
                <a:ahLst/>
                <a:cxnLst>
                  <a:cxn ang="0">
                    <a:pos x="507" y="663"/>
                  </a:cxn>
                  <a:cxn ang="0">
                    <a:pos x="365" y="0"/>
                  </a:cxn>
                  <a:cxn ang="0">
                    <a:pos x="502" y="3"/>
                  </a:cxn>
                  <a:cxn ang="0">
                    <a:pos x="673" y="10"/>
                  </a:cxn>
                  <a:cxn ang="0">
                    <a:pos x="879" y="22"/>
                  </a:cxn>
                  <a:cxn ang="0">
                    <a:pos x="1057" y="32"/>
                  </a:cxn>
                  <a:cxn ang="0">
                    <a:pos x="1234" y="42"/>
                  </a:cxn>
                  <a:cxn ang="0">
                    <a:pos x="1403" y="51"/>
                  </a:cxn>
                  <a:cxn ang="0">
                    <a:pos x="1563" y="60"/>
                  </a:cxn>
                  <a:cxn ang="0">
                    <a:pos x="1707" y="68"/>
                  </a:cxn>
                  <a:cxn ang="0">
                    <a:pos x="1832" y="75"/>
                  </a:cxn>
                  <a:cxn ang="0">
                    <a:pos x="1931" y="80"/>
                  </a:cxn>
                  <a:cxn ang="0">
                    <a:pos x="2002" y="84"/>
                  </a:cxn>
                  <a:cxn ang="0">
                    <a:pos x="2039" y="87"/>
                  </a:cxn>
                  <a:cxn ang="0">
                    <a:pos x="2042" y="88"/>
                  </a:cxn>
                  <a:cxn ang="0">
                    <a:pos x="2018" y="105"/>
                  </a:cxn>
                  <a:cxn ang="0">
                    <a:pos x="1978" y="141"/>
                  </a:cxn>
                  <a:cxn ang="0">
                    <a:pos x="1929" y="198"/>
                  </a:cxn>
                  <a:cxn ang="0">
                    <a:pos x="1845" y="234"/>
                  </a:cxn>
                  <a:cxn ang="0">
                    <a:pos x="1709" y="228"/>
                  </a:cxn>
                  <a:cxn ang="0">
                    <a:pos x="1555" y="220"/>
                  </a:cxn>
                  <a:cxn ang="0">
                    <a:pos x="1397" y="213"/>
                  </a:cxn>
                  <a:cxn ang="0">
                    <a:pos x="1240" y="206"/>
                  </a:cxn>
                  <a:cxn ang="0">
                    <a:pos x="1094" y="200"/>
                  </a:cxn>
                  <a:cxn ang="0">
                    <a:pos x="969" y="194"/>
                  </a:cxn>
                  <a:cxn ang="0">
                    <a:pos x="873" y="192"/>
                  </a:cxn>
                  <a:cxn ang="0">
                    <a:pos x="748" y="188"/>
                  </a:cxn>
                  <a:cxn ang="0">
                    <a:pos x="634" y="182"/>
                  </a:cxn>
                  <a:cxn ang="0">
                    <a:pos x="535" y="180"/>
                  </a:cxn>
                  <a:cxn ang="0">
                    <a:pos x="448" y="184"/>
                  </a:cxn>
                  <a:cxn ang="0">
                    <a:pos x="377" y="194"/>
                  </a:cxn>
                  <a:cxn ang="0">
                    <a:pos x="320" y="216"/>
                  </a:cxn>
                  <a:cxn ang="0">
                    <a:pos x="279" y="250"/>
                  </a:cxn>
                  <a:cxn ang="0">
                    <a:pos x="254" y="302"/>
                  </a:cxn>
                  <a:cxn ang="0">
                    <a:pos x="246" y="372"/>
                  </a:cxn>
                  <a:cxn ang="0">
                    <a:pos x="256" y="451"/>
                  </a:cxn>
                  <a:cxn ang="0">
                    <a:pos x="283" y="513"/>
                  </a:cxn>
                  <a:cxn ang="0">
                    <a:pos x="320" y="564"/>
                  </a:cxn>
                  <a:cxn ang="0">
                    <a:pos x="365" y="601"/>
                  </a:cxn>
                  <a:cxn ang="0">
                    <a:pos x="432" y="639"/>
                  </a:cxn>
                  <a:cxn ang="0">
                    <a:pos x="470" y="654"/>
                  </a:cxn>
                  <a:cxn ang="0">
                    <a:pos x="497" y="660"/>
                  </a:cxn>
                  <a:cxn ang="0">
                    <a:pos x="449" y="660"/>
                  </a:cxn>
                  <a:cxn ang="0">
                    <a:pos x="351" y="653"/>
                  </a:cxn>
                  <a:cxn ang="0">
                    <a:pos x="280" y="645"/>
                  </a:cxn>
                  <a:cxn ang="0">
                    <a:pos x="191" y="618"/>
                  </a:cxn>
                  <a:cxn ang="0">
                    <a:pos x="120" y="573"/>
                  </a:cxn>
                  <a:cxn ang="0">
                    <a:pos x="66" y="514"/>
                  </a:cxn>
                  <a:cxn ang="0">
                    <a:pos x="29" y="447"/>
                  </a:cxn>
                  <a:cxn ang="0">
                    <a:pos x="6" y="372"/>
                  </a:cxn>
                  <a:cxn ang="0">
                    <a:pos x="0" y="297"/>
                  </a:cxn>
                  <a:cxn ang="0">
                    <a:pos x="5" y="225"/>
                  </a:cxn>
                  <a:cxn ang="0">
                    <a:pos x="24" y="158"/>
                  </a:cxn>
                  <a:cxn ang="0">
                    <a:pos x="57" y="100"/>
                  </a:cxn>
                  <a:cxn ang="0">
                    <a:pos x="104" y="55"/>
                  </a:cxn>
                  <a:cxn ang="0">
                    <a:pos x="169" y="26"/>
                  </a:cxn>
                  <a:cxn ang="0">
                    <a:pos x="255" y="8"/>
                  </a:cxn>
                  <a:cxn ang="0">
                    <a:pos x="365" y="0"/>
                  </a:cxn>
                </a:cxnLst>
                <a:rect l="0" t="0" r="r" b="b"/>
                <a:pathLst>
                  <a:path w="2044" h="663">
                    <a:moveTo>
                      <a:pt x="505" y="663"/>
                    </a:moveTo>
                    <a:lnTo>
                      <a:pt x="507" y="663"/>
                    </a:lnTo>
                    <a:lnTo>
                      <a:pt x="505" y="663"/>
                    </a:lnTo>
                    <a:close/>
                    <a:moveTo>
                      <a:pt x="365" y="0"/>
                    </a:moveTo>
                    <a:lnTo>
                      <a:pt x="429" y="0"/>
                    </a:lnTo>
                    <a:lnTo>
                      <a:pt x="502" y="3"/>
                    </a:lnTo>
                    <a:lnTo>
                      <a:pt x="583" y="6"/>
                    </a:lnTo>
                    <a:lnTo>
                      <a:pt x="673" y="10"/>
                    </a:lnTo>
                    <a:lnTo>
                      <a:pt x="770" y="15"/>
                    </a:lnTo>
                    <a:lnTo>
                      <a:pt x="879" y="22"/>
                    </a:lnTo>
                    <a:lnTo>
                      <a:pt x="967" y="27"/>
                    </a:lnTo>
                    <a:lnTo>
                      <a:pt x="1057" y="32"/>
                    </a:lnTo>
                    <a:lnTo>
                      <a:pt x="1146" y="36"/>
                    </a:lnTo>
                    <a:lnTo>
                      <a:pt x="1234" y="42"/>
                    </a:lnTo>
                    <a:lnTo>
                      <a:pt x="1320" y="47"/>
                    </a:lnTo>
                    <a:lnTo>
                      <a:pt x="1403" y="51"/>
                    </a:lnTo>
                    <a:lnTo>
                      <a:pt x="1485" y="56"/>
                    </a:lnTo>
                    <a:lnTo>
                      <a:pt x="1563" y="60"/>
                    </a:lnTo>
                    <a:lnTo>
                      <a:pt x="1637" y="64"/>
                    </a:lnTo>
                    <a:lnTo>
                      <a:pt x="1707" y="68"/>
                    </a:lnTo>
                    <a:lnTo>
                      <a:pt x="1772" y="72"/>
                    </a:lnTo>
                    <a:lnTo>
                      <a:pt x="1832" y="75"/>
                    </a:lnTo>
                    <a:lnTo>
                      <a:pt x="1884" y="77"/>
                    </a:lnTo>
                    <a:lnTo>
                      <a:pt x="1931" y="80"/>
                    </a:lnTo>
                    <a:lnTo>
                      <a:pt x="1970" y="83"/>
                    </a:lnTo>
                    <a:lnTo>
                      <a:pt x="2002" y="84"/>
                    </a:lnTo>
                    <a:lnTo>
                      <a:pt x="2025" y="85"/>
                    </a:lnTo>
                    <a:lnTo>
                      <a:pt x="2039" y="87"/>
                    </a:lnTo>
                    <a:lnTo>
                      <a:pt x="2044" y="87"/>
                    </a:lnTo>
                    <a:lnTo>
                      <a:pt x="2042" y="88"/>
                    </a:lnTo>
                    <a:lnTo>
                      <a:pt x="2033" y="95"/>
                    </a:lnTo>
                    <a:lnTo>
                      <a:pt x="2018" y="105"/>
                    </a:lnTo>
                    <a:lnTo>
                      <a:pt x="2001" y="120"/>
                    </a:lnTo>
                    <a:lnTo>
                      <a:pt x="1978" y="141"/>
                    </a:lnTo>
                    <a:lnTo>
                      <a:pt x="1956" y="166"/>
                    </a:lnTo>
                    <a:lnTo>
                      <a:pt x="1929" y="198"/>
                    </a:lnTo>
                    <a:lnTo>
                      <a:pt x="1904" y="237"/>
                    </a:lnTo>
                    <a:lnTo>
                      <a:pt x="1845" y="234"/>
                    </a:lnTo>
                    <a:lnTo>
                      <a:pt x="1779" y="230"/>
                    </a:lnTo>
                    <a:lnTo>
                      <a:pt x="1709" y="228"/>
                    </a:lnTo>
                    <a:lnTo>
                      <a:pt x="1633" y="224"/>
                    </a:lnTo>
                    <a:lnTo>
                      <a:pt x="1555" y="220"/>
                    </a:lnTo>
                    <a:lnTo>
                      <a:pt x="1476" y="216"/>
                    </a:lnTo>
                    <a:lnTo>
                      <a:pt x="1397" y="213"/>
                    </a:lnTo>
                    <a:lnTo>
                      <a:pt x="1318" y="209"/>
                    </a:lnTo>
                    <a:lnTo>
                      <a:pt x="1240" y="206"/>
                    </a:lnTo>
                    <a:lnTo>
                      <a:pt x="1164" y="202"/>
                    </a:lnTo>
                    <a:lnTo>
                      <a:pt x="1094" y="200"/>
                    </a:lnTo>
                    <a:lnTo>
                      <a:pt x="1028" y="197"/>
                    </a:lnTo>
                    <a:lnTo>
                      <a:pt x="969" y="194"/>
                    </a:lnTo>
                    <a:lnTo>
                      <a:pt x="917" y="193"/>
                    </a:lnTo>
                    <a:lnTo>
                      <a:pt x="873" y="192"/>
                    </a:lnTo>
                    <a:lnTo>
                      <a:pt x="809" y="190"/>
                    </a:lnTo>
                    <a:lnTo>
                      <a:pt x="748" y="188"/>
                    </a:lnTo>
                    <a:lnTo>
                      <a:pt x="690" y="185"/>
                    </a:lnTo>
                    <a:lnTo>
                      <a:pt x="634" y="182"/>
                    </a:lnTo>
                    <a:lnTo>
                      <a:pt x="583" y="181"/>
                    </a:lnTo>
                    <a:lnTo>
                      <a:pt x="535" y="180"/>
                    </a:lnTo>
                    <a:lnTo>
                      <a:pt x="490" y="181"/>
                    </a:lnTo>
                    <a:lnTo>
                      <a:pt x="448" y="184"/>
                    </a:lnTo>
                    <a:lnTo>
                      <a:pt x="411" y="188"/>
                    </a:lnTo>
                    <a:lnTo>
                      <a:pt x="377" y="194"/>
                    </a:lnTo>
                    <a:lnTo>
                      <a:pt x="346" y="204"/>
                    </a:lnTo>
                    <a:lnTo>
                      <a:pt x="320" y="216"/>
                    </a:lnTo>
                    <a:lnTo>
                      <a:pt x="297" y="231"/>
                    </a:lnTo>
                    <a:lnTo>
                      <a:pt x="279" y="250"/>
                    </a:lnTo>
                    <a:lnTo>
                      <a:pt x="264" y="274"/>
                    </a:lnTo>
                    <a:lnTo>
                      <a:pt x="254" y="302"/>
                    </a:lnTo>
                    <a:lnTo>
                      <a:pt x="248" y="335"/>
                    </a:lnTo>
                    <a:lnTo>
                      <a:pt x="246" y="372"/>
                    </a:lnTo>
                    <a:lnTo>
                      <a:pt x="248" y="413"/>
                    </a:lnTo>
                    <a:lnTo>
                      <a:pt x="256" y="451"/>
                    </a:lnTo>
                    <a:lnTo>
                      <a:pt x="267" y="484"/>
                    </a:lnTo>
                    <a:lnTo>
                      <a:pt x="283" y="513"/>
                    </a:lnTo>
                    <a:lnTo>
                      <a:pt x="300" y="540"/>
                    </a:lnTo>
                    <a:lnTo>
                      <a:pt x="320" y="564"/>
                    </a:lnTo>
                    <a:lnTo>
                      <a:pt x="342" y="583"/>
                    </a:lnTo>
                    <a:lnTo>
                      <a:pt x="365" y="601"/>
                    </a:lnTo>
                    <a:lnTo>
                      <a:pt x="387" y="617"/>
                    </a:lnTo>
                    <a:lnTo>
                      <a:pt x="432" y="639"/>
                    </a:lnTo>
                    <a:lnTo>
                      <a:pt x="452" y="647"/>
                    </a:lnTo>
                    <a:lnTo>
                      <a:pt x="470" y="654"/>
                    </a:lnTo>
                    <a:lnTo>
                      <a:pt x="485" y="658"/>
                    </a:lnTo>
                    <a:lnTo>
                      <a:pt x="497" y="660"/>
                    </a:lnTo>
                    <a:lnTo>
                      <a:pt x="505" y="663"/>
                    </a:lnTo>
                    <a:lnTo>
                      <a:pt x="449" y="660"/>
                    </a:lnTo>
                    <a:lnTo>
                      <a:pt x="398" y="657"/>
                    </a:lnTo>
                    <a:lnTo>
                      <a:pt x="351" y="653"/>
                    </a:lnTo>
                    <a:lnTo>
                      <a:pt x="312" y="649"/>
                    </a:lnTo>
                    <a:lnTo>
                      <a:pt x="280" y="645"/>
                    </a:lnTo>
                    <a:lnTo>
                      <a:pt x="234" y="634"/>
                    </a:lnTo>
                    <a:lnTo>
                      <a:pt x="191" y="618"/>
                    </a:lnTo>
                    <a:lnTo>
                      <a:pt x="153" y="598"/>
                    </a:lnTo>
                    <a:lnTo>
                      <a:pt x="120" y="573"/>
                    </a:lnTo>
                    <a:lnTo>
                      <a:pt x="91" y="545"/>
                    </a:lnTo>
                    <a:lnTo>
                      <a:pt x="66" y="514"/>
                    </a:lnTo>
                    <a:lnTo>
                      <a:pt x="46" y="481"/>
                    </a:lnTo>
                    <a:lnTo>
                      <a:pt x="29" y="447"/>
                    </a:lnTo>
                    <a:lnTo>
                      <a:pt x="16" y="409"/>
                    </a:lnTo>
                    <a:lnTo>
                      <a:pt x="6" y="372"/>
                    </a:lnTo>
                    <a:lnTo>
                      <a:pt x="1" y="335"/>
                    </a:lnTo>
                    <a:lnTo>
                      <a:pt x="0" y="297"/>
                    </a:lnTo>
                    <a:lnTo>
                      <a:pt x="1" y="261"/>
                    </a:lnTo>
                    <a:lnTo>
                      <a:pt x="5" y="225"/>
                    </a:lnTo>
                    <a:lnTo>
                      <a:pt x="13" y="190"/>
                    </a:lnTo>
                    <a:lnTo>
                      <a:pt x="24" y="158"/>
                    </a:lnTo>
                    <a:lnTo>
                      <a:pt x="38" y="129"/>
                    </a:lnTo>
                    <a:lnTo>
                      <a:pt x="57" y="100"/>
                    </a:lnTo>
                    <a:lnTo>
                      <a:pt x="79" y="76"/>
                    </a:lnTo>
                    <a:lnTo>
                      <a:pt x="104" y="55"/>
                    </a:lnTo>
                    <a:lnTo>
                      <a:pt x="135" y="39"/>
                    </a:lnTo>
                    <a:lnTo>
                      <a:pt x="169" y="26"/>
                    </a:lnTo>
                    <a:lnTo>
                      <a:pt x="209" y="15"/>
                    </a:lnTo>
                    <a:lnTo>
                      <a:pt x="255" y="8"/>
                    </a:lnTo>
                    <a:lnTo>
                      <a:pt x="306" y="3"/>
                    </a:lnTo>
                    <a:lnTo>
                      <a:pt x="365" y="0"/>
                    </a:lnTo>
                    <a:close/>
                  </a:path>
                </a:pathLst>
              </a:custGeom>
              <a:solidFill>
                <a:srgbClr val="B5B3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242"/>
              <p:cNvSpPr>
                <a:spLocks/>
              </p:cNvSpPr>
              <p:nvPr/>
            </p:nvSpPr>
            <p:spPr bwMode="auto">
              <a:xfrm>
                <a:off x="6040438" y="2798763"/>
                <a:ext cx="3514725" cy="1247775"/>
              </a:xfrm>
              <a:custGeom>
                <a:avLst/>
                <a:gdLst/>
                <a:ahLst/>
                <a:cxnLst>
                  <a:cxn ang="0">
                    <a:pos x="425" y="1"/>
                  </a:cxn>
                  <a:cxn ang="0">
                    <a:pos x="505" y="7"/>
                  </a:cxn>
                  <a:cxn ang="0">
                    <a:pos x="612" y="13"/>
                  </a:cxn>
                  <a:cxn ang="0">
                    <a:pos x="739" y="23"/>
                  </a:cxn>
                  <a:cxn ang="0">
                    <a:pos x="882" y="32"/>
                  </a:cxn>
                  <a:cxn ang="0">
                    <a:pos x="1036" y="43"/>
                  </a:cxn>
                  <a:cxn ang="0">
                    <a:pos x="1445" y="69"/>
                  </a:cxn>
                  <a:cxn ang="0">
                    <a:pos x="1603" y="80"/>
                  </a:cxn>
                  <a:cxn ang="0">
                    <a:pos x="1754" y="89"/>
                  </a:cxn>
                  <a:cxn ang="0">
                    <a:pos x="1890" y="98"/>
                  </a:cxn>
                  <a:cxn ang="0">
                    <a:pos x="2009" y="106"/>
                  </a:cxn>
                  <a:cxn ang="0">
                    <a:pos x="2104" y="113"/>
                  </a:cxn>
                  <a:cxn ang="0">
                    <a:pos x="2173" y="117"/>
                  </a:cxn>
                  <a:cxn ang="0">
                    <a:pos x="2209" y="120"/>
                  </a:cxn>
                  <a:cxn ang="0">
                    <a:pos x="2214" y="195"/>
                  </a:cxn>
                  <a:cxn ang="0">
                    <a:pos x="2196" y="194"/>
                  </a:cxn>
                  <a:cxn ang="0">
                    <a:pos x="2143" y="191"/>
                  </a:cxn>
                  <a:cxn ang="0">
                    <a:pos x="2062" y="186"/>
                  </a:cxn>
                  <a:cxn ang="0">
                    <a:pos x="1956" y="181"/>
                  </a:cxn>
                  <a:cxn ang="0">
                    <a:pos x="1832" y="174"/>
                  </a:cxn>
                  <a:cxn ang="0">
                    <a:pos x="1693" y="166"/>
                  </a:cxn>
                  <a:cxn ang="0">
                    <a:pos x="1545" y="157"/>
                  </a:cxn>
                  <a:cxn ang="0">
                    <a:pos x="1393" y="149"/>
                  </a:cxn>
                  <a:cxn ang="0">
                    <a:pos x="1241" y="139"/>
                  </a:cxn>
                  <a:cxn ang="0">
                    <a:pos x="1095" y="131"/>
                  </a:cxn>
                  <a:cxn ang="0">
                    <a:pos x="959" y="124"/>
                  </a:cxn>
                  <a:cxn ang="0">
                    <a:pos x="838" y="116"/>
                  </a:cxn>
                  <a:cxn ang="0">
                    <a:pos x="739" y="110"/>
                  </a:cxn>
                  <a:cxn ang="0">
                    <a:pos x="664" y="105"/>
                  </a:cxn>
                  <a:cxn ang="0">
                    <a:pos x="571" y="98"/>
                  </a:cxn>
                  <a:cxn ang="0">
                    <a:pos x="483" y="94"/>
                  </a:cxn>
                  <a:cxn ang="0">
                    <a:pos x="360" y="97"/>
                  </a:cxn>
                  <a:cxn ang="0">
                    <a:pos x="288" y="109"/>
                  </a:cxn>
                  <a:cxn ang="0">
                    <a:pos x="226" y="130"/>
                  </a:cxn>
                  <a:cxn ang="0">
                    <a:pos x="177" y="166"/>
                  </a:cxn>
                  <a:cxn ang="0">
                    <a:pos x="140" y="218"/>
                  </a:cxn>
                  <a:cxn ang="0">
                    <a:pos x="118" y="290"/>
                  </a:cxn>
                  <a:cxn ang="0">
                    <a:pos x="111" y="386"/>
                  </a:cxn>
                  <a:cxn ang="0">
                    <a:pos x="122" y="481"/>
                  </a:cxn>
                  <a:cxn ang="0">
                    <a:pos x="148" y="554"/>
                  </a:cxn>
                  <a:cxn ang="0">
                    <a:pos x="189" y="611"/>
                  </a:cxn>
                  <a:cxn ang="0">
                    <a:pos x="241" y="651"/>
                  </a:cxn>
                  <a:cxn ang="0">
                    <a:pos x="303" y="679"/>
                  </a:cxn>
                  <a:cxn ang="0">
                    <a:pos x="374" y="696"/>
                  </a:cxn>
                  <a:cxn ang="0">
                    <a:pos x="451" y="704"/>
                  </a:cxn>
                  <a:cxn ang="0">
                    <a:pos x="2194" y="707"/>
                  </a:cxn>
                  <a:cxn ang="0">
                    <a:pos x="476" y="786"/>
                  </a:cxn>
                  <a:cxn ang="0">
                    <a:pos x="353" y="778"/>
                  </a:cxn>
                  <a:cxn ang="0">
                    <a:pos x="253" y="756"/>
                  </a:cxn>
                  <a:cxn ang="0">
                    <a:pos x="172" y="720"/>
                  </a:cxn>
                  <a:cxn ang="0">
                    <a:pos x="111" y="675"/>
                  </a:cxn>
                  <a:cxn ang="0">
                    <a:pos x="65" y="623"/>
                  </a:cxn>
                  <a:cxn ang="0">
                    <a:pos x="33" y="567"/>
                  </a:cxn>
                  <a:cxn ang="0">
                    <a:pos x="14" y="509"/>
                  </a:cxn>
                  <a:cxn ang="0">
                    <a:pos x="3" y="450"/>
                  </a:cxn>
                  <a:cxn ang="0">
                    <a:pos x="0" y="371"/>
                  </a:cxn>
                  <a:cxn ang="0">
                    <a:pos x="12" y="278"/>
                  </a:cxn>
                  <a:cxn ang="0">
                    <a:pos x="31" y="214"/>
                  </a:cxn>
                  <a:cxn ang="0">
                    <a:pos x="60" y="154"/>
                  </a:cxn>
                  <a:cxn ang="0">
                    <a:pos x="101" y="101"/>
                  </a:cxn>
                  <a:cxn ang="0">
                    <a:pos x="156" y="56"/>
                  </a:cxn>
                  <a:cxn ang="0">
                    <a:pos x="228" y="21"/>
                  </a:cxn>
                  <a:cxn ang="0">
                    <a:pos x="316" y="3"/>
                  </a:cxn>
                </a:cxnLst>
                <a:rect l="0" t="0" r="r" b="b"/>
                <a:pathLst>
                  <a:path w="2214" h="786">
                    <a:moveTo>
                      <a:pt x="368" y="0"/>
                    </a:moveTo>
                    <a:lnTo>
                      <a:pt x="425" y="1"/>
                    </a:lnTo>
                    <a:lnTo>
                      <a:pt x="462" y="4"/>
                    </a:lnTo>
                    <a:lnTo>
                      <a:pt x="505" y="7"/>
                    </a:lnTo>
                    <a:lnTo>
                      <a:pt x="555" y="11"/>
                    </a:lnTo>
                    <a:lnTo>
                      <a:pt x="612" y="13"/>
                    </a:lnTo>
                    <a:lnTo>
                      <a:pt x="673" y="17"/>
                    </a:lnTo>
                    <a:lnTo>
                      <a:pt x="739" y="23"/>
                    </a:lnTo>
                    <a:lnTo>
                      <a:pt x="809" y="27"/>
                    </a:lnTo>
                    <a:lnTo>
                      <a:pt x="882" y="32"/>
                    </a:lnTo>
                    <a:lnTo>
                      <a:pt x="959" y="37"/>
                    </a:lnTo>
                    <a:lnTo>
                      <a:pt x="1036" y="43"/>
                    </a:lnTo>
                    <a:lnTo>
                      <a:pt x="1117" y="48"/>
                    </a:lnTo>
                    <a:lnTo>
                      <a:pt x="1445" y="69"/>
                    </a:lnTo>
                    <a:lnTo>
                      <a:pt x="1526" y="74"/>
                    </a:lnTo>
                    <a:lnTo>
                      <a:pt x="1603" y="80"/>
                    </a:lnTo>
                    <a:lnTo>
                      <a:pt x="1680" y="85"/>
                    </a:lnTo>
                    <a:lnTo>
                      <a:pt x="1754" y="89"/>
                    </a:lnTo>
                    <a:lnTo>
                      <a:pt x="1824" y="94"/>
                    </a:lnTo>
                    <a:lnTo>
                      <a:pt x="1890" y="98"/>
                    </a:lnTo>
                    <a:lnTo>
                      <a:pt x="1952" y="102"/>
                    </a:lnTo>
                    <a:lnTo>
                      <a:pt x="2009" y="106"/>
                    </a:lnTo>
                    <a:lnTo>
                      <a:pt x="2059" y="109"/>
                    </a:lnTo>
                    <a:lnTo>
                      <a:pt x="2104" y="113"/>
                    </a:lnTo>
                    <a:lnTo>
                      <a:pt x="2143" y="114"/>
                    </a:lnTo>
                    <a:lnTo>
                      <a:pt x="2173" y="117"/>
                    </a:lnTo>
                    <a:lnTo>
                      <a:pt x="2196" y="118"/>
                    </a:lnTo>
                    <a:lnTo>
                      <a:pt x="2209" y="120"/>
                    </a:lnTo>
                    <a:lnTo>
                      <a:pt x="2214" y="120"/>
                    </a:lnTo>
                    <a:lnTo>
                      <a:pt x="2214" y="195"/>
                    </a:lnTo>
                    <a:lnTo>
                      <a:pt x="2209" y="195"/>
                    </a:lnTo>
                    <a:lnTo>
                      <a:pt x="2196" y="194"/>
                    </a:lnTo>
                    <a:lnTo>
                      <a:pt x="2173" y="193"/>
                    </a:lnTo>
                    <a:lnTo>
                      <a:pt x="2143" y="191"/>
                    </a:lnTo>
                    <a:lnTo>
                      <a:pt x="2106" y="189"/>
                    </a:lnTo>
                    <a:lnTo>
                      <a:pt x="2062" y="186"/>
                    </a:lnTo>
                    <a:lnTo>
                      <a:pt x="2012" y="183"/>
                    </a:lnTo>
                    <a:lnTo>
                      <a:pt x="1956" y="181"/>
                    </a:lnTo>
                    <a:lnTo>
                      <a:pt x="1896" y="177"/>
                    </a:lnTo>
                    <a:lnTo>
                      <a:pt x="1832" y="174"/>
                    </a:lnTo>
                    <a:lnTo>
                      <a:pt x="1763" y="170"/>
                    </a:lnTo>
                    <a:lnTo>
                      <a:pt x="1693" y="166"/>
                    </a:lnTo>
                    <a:lnTo>
                      <a:pt x="1619" y="161"/>
                    </a:lnTo>
                    <a:lnTo>
                      <a:pt x="1545" y="157"/>
                    </a:lnTo>
                    <a:lnTo>
                      <a:pt x="1469" y="153"/>
                    </a:lnTo>
                    <a:lnTo>
                      <a:pt x="1393" y="149"/>
                    </a:lnTo>
                    <a:lnTo>
                      <a:pt x="1317" y="143"/>
                    </a:lnTo>
                    <a:lnTo>
                      <a:pt x="1241" y="139"/>
                    </a:lnTo>
                    <a:lnTo>
                      <a:pt x="1167" y="135"/>
                    </a:lnTo>
                    <a:lnTo>
                      <a:pt x="1095" y="131"/>
                    </a:lnTo>
                    <a:lnTo>
                      <a:pt x="1026" y="128"/>
                    </a:lnTo>
                    <a:lnTo>
                      <a:pt x="959" y="124"/>
                    </a:lnTo>
                    <a:lnTo>
                      <a:pt x="896" y="120"/>
                    </a:lnTo>
                    <a:lnTo>
                      <a:pt x="838" y="116"/>
                    </a:lnTo>
                    <a:lnTo>
                      <a:pt x="785" y="113"/>
                    </a:lnTo>
                    <a:lnTo>
                      <a:pt x="739" y="110"/>
                    </a:lnTo>
                    <a:lnTo>
                      <a:pt x="698" y="108"/>
                    </a:lnTo>
                    <a:lnTo>
                      <a:pt x="664" y="105"/>
                    </a:lnTo>
                    <a:lnTo>
                      <a:pt x="618" y="102"/>
                    </a:lnTo>
                    <a:lnTo>
                      <a:pt x="571" y="98"/>
                    </a:lnTo>
                    <a:lnTo>
                      <a:pt x="526" y="96"/>
                    </a:lnTo>
                    <a:lnTo>
                      <a:pt x="483" y="94"/>
                    </a:lnTo>
                    <a:lnTo>
                      <a:pt x="399" y="94"/>
                    </a:lnTo>
                    <a:lnTo>
                      <a:pt x="360" y="97"/>
                    </a:lnTo>
                    <a:lnTo>
                      <a:pt x="323" y="101"/>
                    </a:lnTo>
                    <a:lnTo>
                      <a:pt x="288" y="109"/>
                    </a:lnTo>
                    <a:lnTo>
                      <a:pt x="257" y="118"/>
                    </a:lnTo>
                    <a:lnTo>
                      <a:pt x="226" y="130"/>
                    </a:lnTo>
                    <a:lnTo>
                      <a:pt x="200" y="147"/>
                    </a:lnTo>
                    <a:lnTo>
                      <a:pt x="177" y="166"/>
                    </a:lnTo>
                    <a:lnTo>
                      <a:pt x="156" y="190"/>
                    </a:lnTo>
                    <a:lnTo>
                      <a:pt x="140" y="218"/>
                    </a:lnTo>
                    <a:lnTo>
                      <a:pt x="127" y="251"/>
                    </a:lnTo>
                    <a:lnTo>
                      <a:pt x="118" y="290"/>
                    </a:lnTo>
                    <a:lnTo>
                      <a:pt x="113" y="332"/>
                    </a:lnTo>
                    <a:lnTo>
                      <a:pt x="111" y="386"/>
                    </a:lnTo>
                    <a:lnTo>
                      <a:pt x="115" y="437"/>
                    </a:lnTo>
                    <a:lnTo>
                      <a:pt x="122" y="481"/>
                    </a:lnTo>
                    <a:lnTo>
                      <a:pt x="134" y="519"/>
                    </a:lnTo>
                    <a:lnTo>
                      <a:pt x="148" y="554"/>
                    </a:lnTo>
                    <a:lnTo>
                      <a:pt x="167" y="584"/>
                    </a:lnTo>
                    <a:lnTo>
                      <a:pt x="189" y="611"/>
                    </a:lnTo>
                    <a:lnTo>
                      <a:pt x="213" y="632"/>
                    </a:lnTo>
                    <a:lnTo>
                      <a:pt x="241" y="651"/>
                    </a:lnTo>
                    <a:lnTo>
                      <a:pt x="271" y="667"/>
                    </a:lnTo>
                    <a:lnTo>
                      <a:pt x="303" y="679"/>
                    </a:lnTo>
                    <a:lnTo>
                      <a:pt x="337" y="688"/>
                    </a:lnTo>
                    <a:lnTo>
                      <a:pt x="374" y="696"/>
                    </a:lnTo>
                    <a:lnTo>
                      <a:pt x="411" y="701"/>
                    </a:lnTo>
                    <a:lnTo>
                      <a:pt x="451" y="704"/>
                    </a:lnTo>
                    <a:lnTo>
                      <a:pt x="492" y="707"/>
                    </a:lnTo>
                    <a:lnTo>
                      <a:pt x="2194" y="707"/>
                    </a:lnTo>
                    <a:lnTo>
                      <a:pt x="2194" y="786"/>
                    </a:lnTo>
                    <a:lnTo>
                      <a:pt x="476" y="786"/>
                    </a:lnTo>
                    <a:lnTo>
                      <a:pt x="411" y="784"/>
                    </a:lnTo>
                    <a:lnTo>
                      <a:pt x="353" y="778"/>
                    </a:lnTo>
                    <a:lnTo>
                      <a:pt x="300" y="768"/>
                    </a:lnTo>
                    <a:lnTo>
                      <a:pt x="253" y="756"/>
                    </a:lnTo>
                    <a:lnTo>
                      <a:pt x="210" y="738"/>
                    </a:lnTo>
                    <a:lnTo>
                      <a:pt x="172" y="720"/>
                    </a:lnTo>
                    <a:lnTo>
                      <a:pt x="139" y="699"/>
                    </a:lnTo>
                    <a:lnTo>
                      <a:pt x="111" y="675"/>
                    </a:lnTo>
                    <a:lnTo>
                      <a:pt x="86" y="649"/>
                    </a:lnTo>
                    <a:lnTo>
                      <a:pt x="65" y="623"/>
                    </a:lnTo>
                    <a:lnTo>
                      <a:pt x="48" y="595"/>
                    </a:lnTo>
                    <a:lnTo>
                      <a:pt x="33" y="567"/>
                    </a:lnTo>
                    <a:lnTo>
                      <a:pt x="21" y="538"/>
                    </a:lnTo>
                    <a:lnTo>
                      <a:pt x="14" y="509"/>
                    </a:lnTo>
                    <a:lnTo>
                      <a:pt x="7" y="479"/>
                    </a:lnTo>
                    <a:lnTo>
                      <a:pt x="3" y="450"/>
                    </a:lnTo>
                    <a:lnTo>
                      <a:pt x="0" y="422"/>
                    </a:lnTo>
                    <a:lnTo>
                      <a:pt x="0" y="371"/>
                    </a:lnTo>
                    <a:lnTo>
                      <a:pt x="6" y="309"/>
                    </a:lnTo>
                    <a:lnTo>
                      <a:pt x="12" y="278"/>
                    </a:lnTo>
                    <a:lnTo>
                      <a:pt x="20" y="246"/>
                    </a:lnTo>
                    <a:lnTo>
                      <a:pt x="31" y="214"/>
                    </a:lnTo>
                    <a:lnTo>
                      <a:pt x="44" y="183"/>
                    </a:lnTo>
                    <a:lnTo>
                      <a:pt x="60" y="154"/>
                    </a:lnTo>
                    <a:lnTo>
                      <a:pt x="78" y="126"/>
                    </a:lnTo>
                    <a:lnTo>
                      <a:pt x="101" y="101"/>
                    </a:lnTo>
                    <a:lnTo>
                      <a:pt x="127" y="77"/>
                    </a:lnTo>
                    <a:lnTo>
                      <a:pt x="156" y="56"/>
                    </a:lnTo>
                    <a:lnTo>
                      <a:pt x="191" y="37"/>
                    </a:lnTo>
                    <a:lnTo>
                      <a:pt x="228" y="21"/>
                    </a:lnTo>
                    <a:lnTo>
                      <a:pt x="270" y="11"/>
                    </a:lnTo>
                    <a:lnTo>
                      <a:pt x="316" y="3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6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243"/>
              <p:cNvSpPr>
                <a:spLocks/>
              </p:cNvSpPr>
              <p:nvPr/>
            </p:nvSpPr>
            <p:spPr bwMode="auto">
              <a:xfrm>
                <a:off x="6672263" y="3211513"/>
                <a:ext cx="2465388" cy="115888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1553" y="61"/>
                  </a:cxn>
                  <a:cxn ang="0">
                    <a:pos x="1550" y="71"/>
                  </a:cxn>
                  <a:cxn ang="0">
                    <a:pos x="1550" y="73"/>
                  </a:cxn>
                  <a:cxn ang="0">
                    <a:pos x="0" y="14"/>
                  </a:cxn>
                  <a:cxn ang="0">
                    <a:pos x="24" y="7"/>
                  </a:cxn>
                  <a:cxn ang="0">
                    <a:pos x="49" y="0"/>
                  </a:cxn>
                </a:cxnLst>
                <a:rect l="0" t="0" r="r" b="b"/>
                <a:pathLst>
                  <a:path w="1553" h="73">
                    <a:moveTo>
                      <a:pt x="49" y="0"/>
                    </a:moveTo>
                    <a:lnTo>
                      <a:pt x="1553" y="61"/>
                    </a:lnTo>
                    <a:lnTo>
                      <a:pt x="1550" y="71"/>
                    </a:lnTo>
                    <a:lnTo>
                      <a:pt x="1550" y="73"/>
                    </a:lnTo>
                    <a:lnTo>
                      <a:pt x="0" y="14"/>
                    </a:lnTo>
                    <a:lnTo>
                      <a:pt x="24" y="7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244"/>
              <p:cNvSpPr>
                <a:spLocks/>
              </p:cNvSpPr>
              <p:nvPr/>
            </p:nvSpPr>
            <p:spPr bwMode="auto">
              <a:xfrm>
                <a:off x="6588126" y="3262313"/>
                <a:ext cx="2535238" cy="112713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97" y="57"/>
                  </a:cxn>
                  <a:cxn ang="0">
                    <a:pos x="1595" y="64"/>
                  </a:cxn>
                  <a:cxn ang="0">
                    <a:pos x="1593" y="71"/>
                  </a:cxn>
                  <a:cxn ang="0">
                    <a:pos x="0" y="15"/>
                  </a:cxn>
                  <a:cxn ang="0">
                    <a:pos x="11" y="4"/>
                  </a:cxn>
                  <a:cxn ang="0">
                    <a:pos x="17" y="0"/>
                  </a:cxn>
                </a:cxnLst>
                <a:rect l="0" t="0" r="r" b="b"/>
                <a:pathLst>
                  <a:path w="1597" h="71">
                    <a:moveTo>
                      <a:pt x="17" y="0"/>
                    </a:moveTo>
                    <a:lnTo>
                      <a:pt x="1597" y="57"/>
                    </a:lnTo>
                    <a:lnTo>
                      <a:pt x="1595" y="64"/>
                    </a:lnTo>
                    <a:lnTo>
                      <a:pt x="1593" y="71"/>
                    </a:lnTo>
                    <a:lnTo>
                      <a:pt x="0" y="15"/>
                    </a:lnTo>
                    <a:lnTo>
                      <a:pt x="11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245"/>
              <p:cNvSpPr>
                <a:spLocks/>
              </p:cNvSpPr>
              <p:nvPr/>
            </p:nvSpPr>
            <p:spPr bwMode="auto">
              <a:xfrm>
                <a:off x="6550026" y="3317875"/>
                <a:ext cx="2559050" cy="1031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612" y="53"/>
                  </a:cxn>
                  <a:cxn ang="0">
                    <a:pos x="1612" y="58"/>
                  </a:cxn>
                  <a:cxn ang="0">
                    <a:pos x="1610" y="65"/>
                  </a:cxn>
                  <a:cxn ang="0">
                    <a:pos x="0" y="14"/>
                  </a:cxn>
                  <a:cxn ang="0">
                    <a:pos x="4" y="6"/>
                  </a:cxn>
                  <a:cxn ang="0">
                    <a:pos x="8" y="0"/>
                  </a:cxn>
                </a:cxnLst>
                <a:rect l="0" t="0" r="r" b="b"/>
                <a:pathLst>
                  <a:path w="1612" h="65">
                    <a:moveTo>
                      <a:pt x="8" y="0"/>
                    </a:moveTo>
                    <a:lnTo>
                      <a:pt x="1612" y="53"/>
                    </a:lnTo>
                    <a:lnTo>
                      <a:pt x="1612" y="58"/>
                    </a:lnTo>
                    <a:lnTo>
                      <a:pt x="1610" y="65"/>
                    </a:lnTo>
                    <a:lnTo>
                      <a:pt x="0" y="14"/>
                    </a:lnTo>
                    <a:lnTo>
                      <a:pt x="4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246"/>
              <p:cNvSpPr>
                <a:spLocks/>
              </p:cNvSpPr>
              <p:nvPr/>
            </p:nvSpPr>
            <p:spPr bwMode="auto">
              <a:xfrm>
                <a:off x="6529388" y="3371850"/>
                <a:ext cx="2573338" cy="9683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621" y="48"/>
                  </a:cxn>
                  <a:cxn ang="0">
                    <a:pos x="1619" y="52"/>
                  </a:cxn>
                  <a:cxn ang="0">
                    <a:pos x="1619" y="61"/>
                  </a:cxn>
                  <a:cxn ang="0">
                    <a:pos x="0" y="15"/>
                  </a:cxn>
                  <a:cxn ang="0">
                    <a:pos x="3" y="4"/>
                  </a:cxn>
                  <a:cxn ang="0">
                    <a:pos x="6" y="0"/>
                  </a:cxn>
                </a:cxnLst>
                <a:rect l="0" t="0" r="r" b="b"/>
                <a:pathLst>
                  <a:path w="1621" h="61">
                    <a:moveTo>
                      <a:pt x="6" y="0"/>
                    </a:moveTo>
                    <a:lnTo>
                      <a:pt x="1621" y="48"/>
                    </a:lnTo>
                    <a:lnTo>
                      <a:pt x="1619" y="52"/>
                    </a:lnTo>
                    <a:lnTo>
                      <a:pt x="1619" y="61"/>
                    </a:lnTo>
                    <a:lnTo>
                      <a:pt x="0" y="15"/>
                    </a:lnTo>
                    <a:lnTo>
                      <a:pt x="3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247"/>
              <p:cNvSpPr>
                <a:spLocks/>
              </p:cNvSpPr>
              <p:nvPr/>
            </p:nvSpPr>
            <p:spPr bwMode="auto">
              <a:xfrm>
                <a:off x="6521451" y="3427413"/>
                <a:ext cx="2578100" cy="8890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624" y="44"/>
                  </a:cxn>
                  <a:cxn ang="0">
                    <a:pos x="1624" y="56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1" y="5"/>
                  </a:cxn>
                  <a:cxn ang="0">
                    <a:pos x="1" y="0"/>
                  </a:cxn>
                </a:cxnLst>
                <a:rect l="0" t="0" r="r" b="b"/>
                <a:pathLst>
                  <a:path w="1624" h="56">
                    <a:moveTo>
                      <a:pt x="1" y="0"/>
                    </a:moveTo>
                    <a:lnTo>
                      <a:pt x="1624" y="44"/>
                    </a:lnTo>
                    <a:lnTo>
                      <a:pt x="1624" y="56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1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248"/>
              <p:cNvSpPr>
                <a:spLocks/>
              </p:cNvSpPr>
              <p:nvPr/>
            </p:nvSpPr>
            <p:spPr bwMode="auto">
              <a:xfrm>
                <a:off x="6519863" y="3481388"/>
                <a:ext cx="2586038" cy="825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27" y="39"/>
                  </a:cxn>
                  <a:cxn ang="0">
                    <a:pos x="1627" y="44"/>
                  </a:cxn>
                  <a:cxn ang="0">
                    <a:pos x="1629" y="52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1629" h="52">
                    <a:moveTo>
                      <a:pt x="0" y="0"/>
                    </a:moveTo>
                    <a:lnTo>
                      <a:pt x="1627" y="39"/>
                    </a:lnTo>
                    <a:lnTo>
                      <a:pt x="1627" y="44"/>
                    </a:lnTo>
                    <a:lnTo>
                      <a:pt x="1629" y="52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249"/>
              <p:cNvSpPr>
                <a:spLocks/>
              </p:cNvSpPr>
              <p:nvPr/>
            </p:nvSpPr>
            <p:spPr bwMode="auto">
              <a:xfrm>
                <a:off x="6521451" y="3538538"/>
                <a:ext cx="2595563" cy="746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31" y="33"/>
                  </a:cxn>
                  <a:cxn ang="0">
                    <a:pos x="1634" y="40"/>
                  </a:cxn>
                  <a:cxn ang="0">
                    <a:pos x="1635" y="47"/>
                  </a:cxn>
                  <a:cxn ang="0">
                    <a:pos x="1" y="15"/>
                  </a:cxn>
                  <a:cxn ang="0">
                    <a:pos x="0" y="11"/>
                  </a:cxn>
                  <a:cxn ang="0">
                    <a:pos x="0" y="0"/>
                  </a:cxn>
                </a:cxnLst>
                <a:rect l="0" t="0" r="r" b="b"/>
                <a:pathLst>
                  <a:path w="1635" h="47">
                    <a:moveTo>
                      <a:pt x="0" y="0"/>
                    </a:moveTo>
                    <a:lnTo>
                      <a:pt x="1631" y="33"/>
                    </a:lnTo>
                    <a:lnTo>
                      <a:pt x="1634" y="40"/>
                    </a:lnTo>
                    <a:lnTo>
                      <a:pt x="1635" y="47"/>
                    </a:lnTo>
                    <a:lnTo>
                      <a:pt x="1" y="15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250"/>
              <p:cNvSpPr>
                <a:spLocks/>
              </p:cNvSpPr>
              <p:nvPr/>
            </p:nvSpPr>
            <p:spPr bwMode="auto">
              <a:xfrm>
                <a:off x="6529388" y="3594100"/>
                <a:ext cx="2601913" cy="650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34" y="29"/>
                  </a:cxn>
                  <a:cxn ang="0">
                    <a:pos x="1636" y="36"/>
                  </a:cxn>
                  <a:cxn ang="0">
                    <a:pos x="1639" y="41"/>
                  </a:cxn>
                  <a:cxn ang="0">
                    <a:pos x="3" y="16"/>
                  </a:cxn>
                  <a:cxn ang="0">
                    <a:pos x="0" y="0"/>
                  </a:cxn>
                </a:cxnLst>
                <a:rect l="0" t="0" r="r" b="b"/>
                <a:pathLst>
                  <a:path w="1639" h="41">
                    <a:moveTo>
                      <a:pt x="0" y="0"/>
                    </a:moveTo>
                    <a:lnTo>
                      <a:pt x="1634" y="29"/>
                    </a:lnTo>
                    <a:lnTo>
                      <a:pt x="1636" y="36"/>
                    </a:lnTo>
                    <a:lnTo>
                      <a:pt x="1639" y="41"/>
                    </a:lnTo>
                    <a:lnTo>
                      <a:pt x="3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251"/>
              <p:cNvSpPr>
                <a:spLocks/>
              </p:cNvSpPr>
              <p:nvPr/>
            </p:nvSpPr>
            <p:spPr bwMode="auto">
              <a:xfrm>
                <a:off x="6545263" y="3651250"/>
                <a:ext cx="2606675" cy="555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36" y="22"/>
                  </a:cxn>
                  <a:cxn ang="0">
                    <a:pos x="1638" y="27"/>
                  </a:cxn>
                  <a:cxn ang="0">
                    <a:pos x="1640" y="31"/>
                  </a:cxn>
                  <a:cxn ang="0">
                    <a:pos x="1642" y="35"/>
                  </a:cxn>
                  <a:cxn ang="0">
                    <a:pos x="5" y="16"/>
                  </a:cxn>
                  <a:cxn ang="0">
                    <a:pos x="0" y="0"/>
                  </a:cxn>
                </a:cxnLst>
                <a:rect l="0" t="0" r="r" b="b"/>
                <a:pathLst>
                  <a:path w="1642" h="35">
                    <a:moveTo>
                      <a:pt x="0" y="0"/>
                    </a:moveTo>
                    <a:lnTo>
                      <a:pt x="1636" y="22"/>
                    </a:lnTo>
                    <a:lnTo>
                      <a:pt x="1638" y="27"/>
                    </a:lnTo>
                    <a:lnTo>
                      <a:pt x="1640" y="31"/>
                    </a:lnTo>
                    <a:lnTo>
                      <a:pt x="1642" y="35"/>
                    </a:lnTo>
                    <a:lnTo>
                      <a:pt x="5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252"/>
              <p:cNvSpPr>
                <a:spLocks/>
              </p:cNvSpPr>
              <p:nvPr/>
            </p:nvSpPr>
            <p:spPr bwMode="auto">
              <a:xfrm>
                <a:off x="6567488" y="3706813"/>
                <a:ext cx="2609850" cy="492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38" y="18"/>
                  </a:cxn>
                  <a:cxn ang="0">
                    <a:pos x="1639" y="22"/>
                  </a:cxn>
                  <a:cxn ang="0">
                    <a:pos x="1642" y="27"/>
                  </a:cxn>
                  <a:cxn ang="0">
                    <a:pos x="1644" y="3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0" y="0"/>
                  </a:cxn>
                </a:cxnLst>
                <a:rect l="0" t="0" r="r" b="b"/>
                <a:pathLst>
                  <a:path w="1644" h="31">
                    <a:moveTo>
                      <a:pt x="0" y="0"/>
                    </a:moveTo>
                    <a:lnTo>
                      <a:pt x="1638" y="18"/>
                    </a:lnTo>
                    <a:lnTo>
                      <a:pt x="1639" y="22"/>
                    </a:lnTo>
                    <a:lnTo>
                      <a:pt x="1642" y="27"/>
                    </a:lnTo>
                    <a:lnTo>
                      <a:pt x="1644" y="3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253"/>
              <p:cNvSpPr>
                <a:spLocks/>
              </p:cNvSpPr>
              <p:nvPr/>
            </p:nvSpPr>
            <p:spPr bwMode="auto">
              <a:xfrm>
                <a:off x="6604001" y="3762375"/>
                <a:ext cx="2603500" cy="396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32" y="13"/>
                  </a:cxn>
                  <a:cxn ang="0">
                    <a:pos x="1640" y="25"/>
                  </a:cxn>
                  <a:cxn ang="0">
                    <a:pos x="11" y="16"/>
                  </a:cxn>
                  <a:cxn ang="0">
                    <a:pos x="0" y="0"/>
                  </a:cxn>
                </a:cxnLst>
                <a:rect l="0" t="0" r="r" b="b"/>
                <a:pathLst>
                  <a:path w="1640" h="25">
                    <a:moveTo>
                      <a:pt x="0" y="0"/>
                    </a:moveTo>
                    <a:lnTo>
                      <a:pt x="1632" y="13"/>
                    </a:lnTo>
                    <a:lnTo>
                      <a:pt x="1640" y="25"/>
                    </a:lnTo>
                    <a:lnTo>
                      <a:pt x="11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254"/>
              <p:cNvSpPr>
                <a:spLocks/>
              </p:cNvSpPr>
              <p:nvPr/>
            </p:nvSpPr>
            <p:spPr bwMode="auto">
              <a:xfrm>
                <a:off x="6653213" y="3819525"/>
                <a:ext cx="2589213" cy="317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22" y="6"/>
                  </a:cxn>
                  <a:cxn ang="0">
                    <a:pos x="1625" y="12"/>
                  </a:cxn>
                  <a:cxn ang="0">
                    <a:pos x="1629" y="16"/>
                  </a:cxn>
                  <a:cxn ang="0">
                    <a:pos x="1631" y="20"/>
                  </a:cxn>
                  <a:cxn ang="0">
                    <a:pos x="17" y="14"/>
                  </a:cxn>
                  <a:cxn ang="0">
                    <a:pos x="11" y="10"/>
                  </a:cxn>
                  <a:cxn ang="0">
                    <a:pos x="0" y="0"/>
                  </a:cxn>
                </a:cxnLst>
                <a:rect l="0" t="0" r="r" b="b"/>
                <a:pathLst>
                  <a:path w="1631" h="20">
                    <a:moveTo>
                      <a:pt x="0" y="0"/>
                    </a:moveTo>
                    <a:lnTo>
                      <a:pt x="1622" y="6"/>
                    </a:lnTo>
                    <a:lnTo>
                      <a:pt x="1625" y="12"/>
                    </a:lnTo>
                    <a:lnTo>
                      <a:pt x="1629" y="16"/>
                    </a:lnTo>
                    <a:lnTo>
                      <a:pt x="1631" y="20"/>
                    </a:lnTo>
                    <a:lnTo>
                      <a:pt x="17" y="14"/>
                    </a:lnTo>
                    <a:lnTo>
                      <a:pt x="11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255"/>
              <p:cNvSpPr>
                <a:spLocks/>
              </p:cNvSpPr>
              <p:nvPr/>
            </p:nvSpPr>
            <p:spPr bwMode="auto">
              <a:xfrm>
                <a:off x="6724651" y="3873500"/>
                <a:ext cx="2557463" cy="25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01" y="3"/>
                  </a:cxn>
                  <a:cxn ang="0">
                    <a:pos x="1609" y="11"/>
                  </a:cxn>
                  <a:cxn ang="0">
                    <a:pos x="1611" y="16"/>
                  </a:cxn>
                  <a:cxn ang="0">
                    <a:pos x="24" y="16"/>
                  </a:cxn>
                  <a:cxn ang="0">
                    <a:pos x="0" y="0"/>
                  </a:cxn>
                </a:cxnLst>
                <a:rect l="0" t="0" r="r" b="b"/>
                <a:pathLst>
                  <a:path w="1611" h="16">
                    <a:moveTo>
                      <a:pt x="0" y="0"/>
                    </a:moveTo>
                    <a:lnTo>
                      <a:pt x="1601" y="3"/>
                    </a:lnTo>
                    <a:lnTo>
                      <a:pt x="1609" y="11"/>
                    </a:lnTo>
                    <a:lnTo>
                      <a:pt x="1611" y="16"/>
                    </a:lnTo>
                    <a:lnTo>
                      <a:pt x="24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97A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256"/>
              <p:cNvSpPr>
                <a:spLocks/>
              </p:cNvSpPr>
              <p:nvPr/>
            </p:nvSpPr>
            <p:spPr bwMode="auto">
              <a:xfrm>
                <a:off x="9074151" y="3098800"/>
                <a:ext cx="233363" cy="817563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39" y="6"/>
                  </a:cxn>
                  <a:cxn ang="0">
                    <a:pos x="129" y="20"/>
                  </a:cxn>
                  <a:cxn ang="0">
                    <a:pos x="117" y="35"/>
                  </a:cxn>
                  <a:cxn ang="0">
                    <a:pos x="102" y="57"/>
                  </a:cxn>
                  <a:cxn ang="0">
                    <a:pos x="88" y="81"/>
                  </a:cxn>
                  <a:cxn ang="0">
                    <a:pos x="73" y="109"/>
                  </a:cxn>
                  <a:cxn ang="0">
                    <a:pos x="60" y="140"/>
                  </a:cxn>
                  <a:cxn ang="0">
                    <a:pos x="49" y="176"/>
                  </a:cxn>
                  <a:cxn ang="0">
                    <a:pos x="40" y="213"/>
                  </a:cxn>
                  <a:cxn ang="0">
                    <a:pos x="36" y="255"/>
                  </a:cxn>
                  <a:cxn ang="0">
                    <a:pos x="37" y="292"/>
                  </a:cxn>
                  <a:cxn ang="0">
                    <a:pos x="41" y="328"/>
                  </a:cxn>
                  <a:cxn ang="0">
                    <a:pos x="51" y="361"/>
                  </a:cxn>
                  <a:cxn ang="0">
                    <a:pos x="63" y="390"/>
                  </a:cxn>
                  <a:cxn ang="0">
                    <a:pos x="74" y="418"/>
                  </a:cxn>
                  <a:cxn ang="0">
                    <a:pos x="89" y="443"/>
                  </a:cxn>
                  <a:cxn ang="0">
                    <a:pos x="104" y="464"/>
                  </a:cxn>
                  <a:cxn ang="0">
                    <a:pos x="117" y="482"/>
                  </a:cxn>
                  <a:cxn ang="0">
                    <a:pos x="129" y="496"/>
                  </a:cxn>
                  <a:cxn ang="0">
                    <a:pos x="138" y="507"/>
                  </a:cxn>
                  <a:cxn ang="0">
                    <a:pos x="144" y="512"/>
                  </a:cxn>
                  <a:cxn ang="0">
                    <a:pos x="147" y="515"/>
                  </a:cxn>
                  <a:cxn ang="0">
                    <a:pos x="144" y="514"/>
                  </a:cxn>
                  <a:cxn ang="0">
                    <a:pos x="125" y="500"/>
                  </a:cxn>
                  <a:cxn ang="0">
                    <a:pos x="110" y="488"/>
                  </a:cxn>
                  <a:cxn ang="0">
                    <a:pos x="93" y="474"/>
                  </a:cxn>
                  <a:cxn ang="0">
                    <a:pos x="74" y="455"/>
                  </a:cxn>
                  <a:cxn ang="0">
                    <a:pos x="57" y="434"/>
                  </a:cxn>
                  <a:cxn ang="0">
                    <a:pos x="40" y="407"/>
                  </a:cxn>
                  <a:cxn ang="0">
                    <a:pos x="24" y="378"/>
                  </a:cxn>
                  <a:cxn ang="0">
                    <a:pos x="12" y="345"/>
                  </a:cxn>
                  <a:cxn ang="0">
                    <a:pos x="4" y="308"/>
                  </a:cxn>
                  <a:cxn ang="0">
                    <a:pos x="0" y="267"/>
                  </a:cxn>
                  <a:cxn ang="0">
                    <a:pos x="3" y="225"/>
                  </a:cxn>
                  <a:cxn ang="0">
                    <a:pos x="11" y="187"/>
                  </a:cxn>
                  <a:cxn ang="0">
                    <a:pos x="23" y="151"/>
                  </a:cxn>
                  <a:cxn ang="0">
                    <a:pos x="37" y="120"/>
                  </a:cxn>
                  <a:cxn ang="0">
                    <a:pos x="55" y="91"/>
                  </a:cxn>
                  <a:cxn ang="0">
                    <a:pos x="73" y="67"/>
                  </a:cxn>
                  <a:cxn ang="0">
                    <a:pos x="92" y="46"/>
                  </a:cxn>
                  <a:cxn ang="0">
                    <a:pos x="110" y="29"/>
                  </a:cxn>
                  <a:cxn ang="0">
                    <a:pos x="125" y="14"/>
                  </a:cxn>
                  <a:cxn ang="0">
                    <a:pos x="138" y="5"/>
                  </a:cxn>
                  <a:cxn ang="0">
                    <a:pos x="146" y="0"/>
                  </a:cxn>
                </a:cxnLst>
                <a:rect l="0" t="0" r="r" b="b"/>
                <a:pathLst>
                  <a:path w="147" h="515">
                    <a:moveTo>
                      <a:pt x="146" y="0"/>
                    </a:moveTo>
                    <a:lnTo>
                      <a:pt x="139" y="6"/>
                    </a:lnTo>
                    <a:lnTo>
                      <a:pt x="129" y="20"/>
                    </a:lnTo>
                    <a:lnTo>
                      <a:pt x="117" y="35"/>
                    </a:lnTo>
                    <a:lnTo>
                      <a:pt x="102" y="57"/>
                    </a:lnTo>
                    <a:lnTo>
                      <a:pt x="88" y="81"/>
                    </a:lnTo>
                    <a:lnTo>
                      <a:pt x="73" y="109"/>
                    </a:lnTo>
                    <a:lnTo>
                      <a:pt x="60" y="140"/>
                    </a:lnTo>
                    <a:lnTo>
                      <a:pt x="49" y="176"/>
                    </a:lnTo>
                    <a:lnTo>
                      <a:pt x="40" y="213"/>
                    </a:lnTo>
                    <a:lnTo>
                      <a:pt x="36" y="255"/>
                    </a:lnTo>
                    <a:lnTo>
                      <a:pt x="37" y="292"/>
                    </a:lnTo>
                    <a:lnTo>
                      <a:pt x="41" y="328"/>
                    </a:lnTo>
                    <a:lnTo>
                      <a:pt x="51" y="361"/>
                    </a:lnTo>
                    <a:lnTo>
                      <a:pt x="63" y="390"/>
                    </a:lnTo>
                    <a:lnTo>
                      <a:pt x="74" y="418"/>
                    </a:lnTo>
                    <a:lnTo>
                      <a:pt x="89" y="443"/>
                    </a:lnTo>
                    <a:lnTo>
                      <a:pt x="104" y="464"/>
                    </a:lnTo>
                    <a:lnTo>
                      <a:pt x="117" y="482"/>
                    </a:lnTo>
                    <a:lnTo>
                      <a:pt x="129" y="496"/>
                    </a:lnTo>
                    <a:lnTo>
                      <a:pt x="138" y="507"/>
                    </a:lnTo>
                    <a:lnTo>
                      <a:pt x="144" y="512"/>
                    </a:lnTo>
                    <a:lnTo>
                      <a:pt x="147" y="515"/>
                    </a:lnTo>
                    <a:lnTo>
                      <a:pt x="144" y="514"/>
                    </a:lnTo>
                    <a:lnTo>
                      <a:pt x="125" y="500"/>
                    </a:lnTo>
                    <a:lnTo>
                      <a:pt x="110" y="488"/>
                    </a:lnTo>
                    <a:lnTo>
                      <a:pt x="93" y="474"/>
                    </a:lnTo>
                    <a:lnTo>
                      <a:pt x="74" y="455"/>
                    </a:lnTo>
                    <a:lnTo>
                      <a:pt x="57" y="434"/>
                    </a:lnTo>
                    <a:lnTo>
                      <a:pt x="40" y="407"/>
                    </a:lnTo>
                    <a:lnTo>
                      <a:pt x="24" y="378"/>
                    </a:lnTo>
                    <a:lnTo>
                      <a:pt x="12" y="345"/>
                    </a:lnTo>
                    <a:lnTo>
                      <a:pt x="4" y="308"/>
                    </a:lnTo>
                    <a:lnTo>
                      <a:pt x="0" y="267"/>
                    </a:lnTo>
                    <a:lnTo>
                      <a:pt x="3" y="225"/>
                    </a:lnTo>
                    <a:lnTo>
                      <a:pt x="11" y="187"/>
                    </a:lnTo>
                    <a:lnTo>
                      <a:pt x="23" y="151"/>
                    </a:lnTo>
                    <a:lnTo>
                      <a:pt x="37" y="120"/>
                    </a:lnTo>
                    <a:lnTo>
                      <a:pt x="55" y="91"/>
                    </a:lnTo>
                    <a:lnTo>
                      <a:pt x="73" y="67"/>
                    </a:lnTo>
                    <a:lnTo>
                      <a:pt x="92" y="46"/>
                    </a:lnTo>
                    <a:lnTo>
                      <a:pt x="110" y="29"/>
                    </a:lnTo>
                    <a:lnTo>
                      <a:pt x="125" y="14"/>
                    </a:lnTo>
                    <a:lnTo>
                      <a:pt x="138" y="5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rgbClr val="B5B35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257"/>
              <p:cNvSpPr>
                <a:spLocks/>
              </p:cNvSpPr>
              <p:nvPr/>
            </p:nvSpPr>
            <p:spPr bwMode="auto">
              <a:xfrm>
                <a:off x="4832351" y="2433638"/>
                <a:ext cx="669925" cy="954088"/>
              </a:xfrm>
              <a:custGeom>
                <a:avLst/>
                <a:gdLst/>
                <a:ahLst/>
                <a:cxnLst>
                  <a:cxn ang="0">
                    <a:pos x="410" y="0"/>
                  </a:cxn>
                  <a:cxn ang="0">
                    <a:pos x="422" y="7"/>
                  </a:cxn>
                  <a:cxn ang="0">
                    <a:pos x="411" y="12"/>
                  </a:cxn>
                  <a:cxn ang="0">
                    <a:pos x="399" y="19"/>
                  </a:cxn>
                  <a:cxn ang="0">
                    <a:pos x="385" y="29"/>
                  </a:cxn>
                  <a:cxn ang="0">
                    <a:pos x="367" y="41"/>
                  </a:cxn>
                  <a:cxn ang="0">
                    <a:pos x="350" y="56"/>
                  </a:cxn>
                  <a:cxn ang="0">
                    <a:pos x="332" y="73"/>
                  </a:cxn>
                  <a:cxn ang="0">
                    <a:pos x="315" y="95"/>
                  </a:cxn>
                  <a:cxn ang="0">
                    <a:pos x="300" y="117"/>
                  </a:cxn>
                  <a:cxn ang="0">
                    <a:pos x="288" y="141"/>
                  </a:cxn>
                  <a:cxn ang="0">
                    <a:pos x="280" y="169"/>
                  </a:cxn>
                  <a:cxn ang="0">
                    <a:pos x="276" y="194"/>
                  </a:cxn>
                  <a:cxn ang="0">
                    <a:pos x="274" y="226"/>
                  </a:cxn>
                  <a:cxn ang="0">
                    <a:pos x="271" y="261"/>
                  </a:cxn>
                  <a:cxn ang="0">
                    <a:pos x="270" y="299"/>
                  </a:cxn>
                  <a:cxn ang="0">
                    <a:pos x="270" y="420"/>
                  </a:cxn>
                  <a:cxn ang="0">
                    <a:pos x="271" y="458"/>
                  </a:cxn>
                  <a:cxn ang="0">
                    <a:pos x="271" y="494"/>
                  </a:cxn>
                  <a:cxn ang="0">
                    <a:pos x="272" y="528"/>
                  </a:cxn>
                  <a:cxn ang="0">
                    <a:pos x="274" y="554"/>
                  </a:cxn>
                  <a:cxn ang="0">
                    <a:pos x="274" y="574"/>
                  </a:cxn>
                  <a:cxn ang="0">
                    <a:pos x="275" y="587"/>
                  </a:cxn>
                  <a:cxn ang="0">
                    <a:pos x="275" y="593"/>
                  </a:cxn>
                  <a:cxn ang="0">
                    <a:pos x="128" y="486"/>
                  </a:cxn>
                  <a:cxn ang="0">
                    <a:pos x="15" y="601"/>
                  </a:cxn>
                  <a:cxn ang="0">
                    <a:pos x="0" y="598"/>
                  </a:cxn>
                  <a:cxn ang="0">
                    <a:pos x="1" y="594"/>
                  </a:cxn>
                  <a:cxn ang="0">
                    <a:pos x="3" y="583"/>
                  </a:cxn>
                  <a:cxn ang="0">
                    <a:pos x="8" y="566"/>
                  </a:cxn>
                  <a:cxn ang="0">
                    <a:pos x="13" y="543"/>
                  </a:cxn>
                  <a:cxn ang="0">
                    <a:pos x="20" y="516"/>
                  </a:cxn>
                  <a:cxn ang="0">
                    <a:pos x="28" y="485"/>
                  </a:cxn>
                  <a:cxn ang="0">
                    <a:pos x="38" y="450"/>
                  </a:cxn>
                  <a:cxn ang="0">
                    <a:pos x="49" y="413"/>
                  </a:cxn>
                  <a:cxn ang="0">
                    <a:pos x="61" y="375"/>
                  </a:cxn>
                  <a:cxn ang="0">
                    <a:pos x="74" y="335"/>
                  </a:cxn>
                  <a:cxn ang="0">
                    <a:pos x="89" y="296"/>
                  </a:cxn>
                  <a:cxn ang="0">
                    <a:pos x="104" y="258"/>
                  </a:cxn>
                  <a:cxn ang="0">
                    <a:pos x="120" y="221"/>
                  </a:cxn>
                  <a:cxn ang="0">
                    <a:pos x="138" y="186"/>
                  </a:cxn>
                  <a:cxn ang="0">
                    <a:pos x="156" y="156"/>
                  </a:cxn>
                  <a:cxn ang="0">
                    <a:pos x="175" y="128"/>
                  </a:cxn>
                  <a:cxn ang="0">
                    <a:pos x="194" y="105"/>
                  </a:cxn>
                  <a:cxn ang="0">
                    <a:pos x="214" y="88"/>
                  </a:cxn>
                  <a:cxn ang="0">
                    <a:pos x="250" y="64"/>
                  </a:cxn>
                  <a:cxn ang="0">
                    <a:pos x="280" y="45"/>
                  </a:cxn>
                  <a:cxn ang="0">
                    <a:pos x="307" y="31"/>
                  </a:cxn>
                  <a:cxn ang="0">
                    <a:pos x="329" y="20"/>
                  </a:cxn>
                  <a:cxn ang="0">
                    <a:pos x="349" y="12"/>
                  </a:cxn>
                  <a:cxn ang="0">
                    <a:pos x="364" y="7"/>
                  </a:cxn>
                  <a:cxn ang="0">
                    <a:pos x="375" y="4"/>
                  </a:cxn>
                  <a:cxn ang="0">
                    <a:pos x="383" y="3"/>
                  </a:cxn>
                  <a:cxn ang="0">
                    <a:pos x="389" y="2"/>
                  </a:cxn>
                  <a:cxn ang="0">
                    <a:pos x="390" y="2"/>
                  </a:cxn>
                  <a:cxn ang="0">
                    <a:pos x="410" y="0"/>
                  </a:cxn>
                </a:cxnLst>
                <a:rect l="0" t="0" r="r" b="b"/>
                <a:pathLst>
                  <a:path w="422" h="601">
                    <a:moveTo>
                      <a:pt x="410" y="0"/>
                    </a:moveTo>
                    <a:lnTo>
                      <a:pt x="422" y="7"/>
                    </a:lnTo>
                    <a:lnTo>
                      <a:pt x="411" y="12"/>
                    </a:lnTo>
                    <a:lnTo>
                      <a:pt x="399" y="19"/>
                    </a:lnTo>
                    <a:lnTo>
                      <a:pt x="385" y="29"/>
                    </a:lnTo>
                    <a:lnTo>
                      <a:pt x="367" y="41"/>
                    </a:lnTo>
                    <a:lnTo>
                      <a:pt x="350" y="56"/>
                    </a:lnTo>
                    <a:lnTo>
                      <a:pt x="332" y="73"/>
                    </a:lnTo>
                    <a:lnTo>
                      <a:pt x="315" y="95"/>
                    </a:lnTo>
                    <a:lnTo>
                      <a:pt x="300" y="117"/>
                    </a:lnTo>
                    <a:lnTo>
                      <a:pt x="288" y="141"/>
                    </a:lnTo>
                    <a:lnTo>
                      <a:pt x="280" y="169"/>
                    </a:lnTo>
                    <a:lnTo>
                      <a:pt x="276" y="194"/>
                    </a:lnTo>
                    <a:lnTo>
                      <a:pt x="274" y="226"/>
                    </a:lnTo>
                    <a:lnTo>
                      <a:pt x="271" y="261"/>
                    </a:lnTo>
                    <a:lnTo>
                      <a:pt x="270" y="299"/>
                    </a:lnTo>
                    <a:lnTo>
                      <a:pt x="270" y="420"/>
                    </a:lnTo>
                    <a:lnTo>
                      <a:pt x="271" y="458"/>
                    </a:lnTo>
                    <a:lnTo>
                      <a:pt x="271" y="494"/>
                    </a:lnTo>
                    <a:lnTo>
                      <a:pt x="272" y="528"/>
                    </a:lnTo>
                    <a:lnTo>
                      <a:pt x="274" y="554"/>
                    </a:lnTo>
                    <a:lnTo>
                      <a:pt x="274" y="574"/>
                    </a:lnTo>
                    <a:lnTo>
                      <a:pt x="275" y="587"/>
                    </a:lnTo>
                    <a:lnTo>
                      <a:pt x="275" y="593"/>
                    </a:lnTo>
                    <a:lnTo>
                      <a:pt x="128" y="486"/>
                    </a:lnTo>
                    <a:lnTo>
                      <a:pt x="15" y="601"/>
                    </a:lnTo>
                    <a:lnTo>
                      <a:pt x="0" y="598"/>
                    </a:lnTo>
                    <a:lnTo>
                      <a:pt x="1" y="594"/>
                    </a:lnTo>
                    <a:lnTo>
                      <a:pt x="3" y="583"/>
                    </a:lnTo>
                    <a:lnTo>
                      <a:pt x="8" y="566"/>
                    </a:lnTo>
                    <a:lnTo>
                      <a:pt x="13" y="543"/>
                    </a:lnTo>
                    <a:lnTo>
                      <a:pt x="20" y="516"/>
                    </a:lnTo>
                    <a:lnTo>
                      <a:pt x="28" y="485"/>
                    </a:lnTo>
                    <a:lnTo>
                      <a:pt x="38" y="450"/>
                    </a:lnTo>
                    <a:lnTo>
                      <a:pt x="49" y="413"/>
                    </a:lnTo>
                    <a:lnTo>
                      <a:pt x="61" y="375"/>
                    </a:lnTo>
                    <a:lnTo>
                      <a:pt x="74" y="335"/>
                    </a:lnTo>
                    <a:lnTo>
                      <a:pt x="89" y="296"/>
                    </a:lnTo>
                    <a:lnTo>
                      <a:pt x="104" y="258"/>
                    </a:lnTo>
                    <a:lnTo>
                      <a:pt x="120" y="221"/>
                    </a:lnTo>
                    <a:lnTo>
                      <a:pt x="138" y="186"/>
                    </a:lnTo>
                    <a:lnTo>
                      <a:pt x="156" y="156"/>
                    </a:lnTo>
                    <a:lnTo>
                      <a:pt x="175" y="128"/>
                    </a:lnTo>
                    <a:lnTo>
                      <a:pt x="194" y="105"/>
                    </a:lnTo>
                    <a:lnTo>
                      <a:pt x="214" y="88"/>
                    </a:lnTo>
                    <a:lnTo>
                      <a:pt x="250" y="64"/>
                    </a:lnTo>
                    <a:lnTo>
                      <a:pt x="280" y="45"/>
                    </a:lnTo>
                    <a:lnTo>
                      <a:pt x="307" y="31"/>
                    </a:lnTo>
                    <a:lnTo>
                      <a:pt x="329" y="20"/>
                    </a:lnTo>
                    <a:lnTo>
                      <a:pt x="349" y="12"/>
                    </a:lnTo>
                    <a:lnTo>
                      <a:pt x="364" y="7"/>
                    </a:lnTo>
                    <a:lnTo>
                      <a:pt x="375" y="4"/>
                    </a:lnTo>
                    <a:lnTo>
                      <a:pt x="383" y="3"/>
                    </a:lnTo>
                    <a:lnTo>
                      <a:pt x="389" y="2"/>
                    </a:lnTo>
                    <a:lnTo>
                      <a:pt x="390" y="2"/>
                    </a:lnTo>
                    <a:lnTo>
                      <a:pt x="410" y="0"/>
                    </a:lnTo>
                    <a:close/>
                  </a:path>
                </a:pathLst>
              </a:custGeom>
              <a:solidFill>
                <a:srgbClr val="0025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258"/>
              <p:cNvSpPr>
                <a:spLocks/>
              </p:cNvSpPr>
              <p:nvPr/>
            </p:nvSpPr>
            <p:spPr bwMode="auto">
              <a:xfrm>
                <a:off x="4832351" y="2433638"/>
                <a:ext cx="650875" cy="949325"/>
              </a:xfrm>
              <a:custGeom>
                <a:avLst/>
                <a:gdLst/>
                <a:ahLst/>
                <a:cxnLst>
                  <a:cxn ang="0">
                    <a:pos x="406" y="0"/>
                  </a:cxn>
                  <a:cxn ang="0">
                    <a:pos x="410" y="0"/>
                  </a:cxn>
                  <a:cxn ang="0">
                    <a:pos x="407" y="2"/>
                  </a:cxn>
                  <a:cxn ang="0">
                    <a:pos x="401" y="4"/>
                  </a:cxn>
                  <a:cxn ang="0">
                    <a:pos x="389" y="10"/>
                  </a:cxn>
                  <a:cxn ang="0">
                    <a:pos x="375" y="19"/>
                  </a:cxn>
                  <a:cxn ang="0">
                    <a:pos x="358" y="29"/>
                  </a:cxn>
                  <a:cxn ang="0">
                    <a:pos x="341" y="43"/>
                  </a:cxn>
                  <a:cxn ang="0">
                    <a:pos x="324" y="59"/>
                  </a:cxn>
                  <a:cxn ang="0">
                    <a:pos x="307" y="79"/>
                  </a:cxn>
                  <a:cxn ang="0">
                    <a:pos x="289" y="101"/>
                  </a:cxn>
                  <a:cxn ang="0">
                    <a:pos x="276" y="126"/>
                  </a:cxn>
                  <a:cxn ang="0">
                    <a:pos x="264" y="156"/>
                  </a:cxn>
                  <a:cxn ang="0">
                    <a:pos x="258" y="189"/>
                  </a:cxn>
                  <a:cxn ang="0">
                    <a:pos x="255" y="225"/>
                  </a:cxn>
                  <a:cxn ang="0">
                    <a:pos x="255" y="570"/>
                  </a:cxn>
                  <a:cxn ang="0">
                    <a:pos x="123" y="476"/>
                  </a:cxn>
                  <a:cxn ang="0">
                    <a:pos x="0" y="598"/>
                  </a:cxn>
                  <a:cxn ang="0">
                    <a:pos x="0" y="255"/>
                  </a:cxn>
                  <a:cxn ang="0">
                    <a:pos x="3" y="225"/>
                  </a:cxn>
                  <a:cxn ang="0">
                    <a:pos x="5" y="195"/>
                  </a:cxn>
                  <a:cxn ang="0">
                    <a:pos x="11" y="168"/>
                  </a:cxn>
                  <a:cxn ang="0">
                    <a:pos x="19" y="141"/>
                  </a:cxn>
                  <a:cxn ang="0">
                    <a:pos x="29" y="116"/>
                  </a:cxn>
                  <a:cxn ang="0">
                    <a:pos x="42" y="95"/>
                  </a:cxn>
                  <a:cxn ang="0">
                    <a:pos x="61" y="75"/>
                  </a:cxn>
                  <a:cxn ang="0">
                    <a:pos x="83" y="57"/>
                  </a:cxn>
                  <a:cxn ang="0">
                    <a:pos x="110" y="44"/>
                  </a:cxn>
                  <a:cxn ang="0">
                    <a:pos x="141" y="35"/>
                  </a:cxn>
                  <a:cxn ang="0">
                    <a:pos x="180" y="27"/>
                  </a:cxn>
                  <a:cxn ang="0">
                    <a:pos x="218" y="20"/>
                  </a:cxn>
                  <a:cxn ang="0">
                    <a:pos x="255" y="15"/>
                  </a:cxn>
                  <a:cxn ang="0">
                    <a:pos x="291" y="11"/>
                  </a:cxn>
                  <a:cxn ang="0">
                    <a:pos x="323" y="7"/>
                  </a:cxn>
                  <a:cxn ang="0">
                    <a:pos x="352" y="4"/>
                  </a:cxn>
                  <a:cxn ang="0">
                    <a:pos x="375" y="3"/>
                  </a:cxn>
                  <a:cxn ang="0">
                    <a:pos x="394" y="2"/>
                  </a:cxn>
                  <a:cxn ang="0">
                    <a:pos x="406" y="0"/>
                  </a:cxn>
                </a:cxnLst>
                <a:rect l="0" t="0" r="r" b="b"/>
                <a:pathLst>
                  <a:path w="410" h="598">
                    <a:moveTo>
                      <a:pt x="406" y="0"/>
                    </a:moveTo>
                    <a:lnTo>
                      <a:pt x="410" y="0"/>
                    </a:lnTo>
                    <a:lnTo>
                      <a:pt x="407" y="2"/>
                    </a:lnTo>
                    <a:lnTo>
                      <a:pt x="401" y="4"/>
                    </a:lnTo>
                    <a:lnTo>
                      <a:pt x="389" y="10"/>
                    </a:lnTo>
                    <a:lnTo>
                      <a:pt x="375" y="19"/>
                    </a:lnTo>
                    <a:lnTo>
                      <a:pt x="358" y="29"/>
                    </a:lnTo>
                    <a:lnTo>
                      <a:pt x="341" y="43"/>
                    </a:lnTo>
                    <a:lnTo>
                      <a:pt x="324" y="59"/>
                    </a:lnTo>
                    <a:lnTo>
                      <a:pt x="307" y="79"/>
                    </a:lnTo>
                    <a:lnTo>
                      <a:pt x="289" y="101"/>
                    </a:lnTo>
                    <a:lnTo>
                      <a:pt x="276" y="126"/>
                    </a:lnTo>
                    <a:lnTo>
                      <a:pt x="264" y="156"/>
                    </a:lnTo>
                    <a:lnTo>
                      <a:pt x="258" y="189"/>
                    </a:lnTo>
                    <a:lnTo>
                      <a:pt x="255" y="225"/>
                    </a:lnTo>
                    <a:lnTo>
                      <a:pt x="255" y="570"/>
                    </a:lnTo>
                    <a:lnTo>
                      <a:pt x="123" y="476"/>
                    </a:lnTo>
                    <a:lnTo>
                      <a:pt x="0" y="598"/>
                    </a:lnTo>
                    <a:lnTo>
                      <a:pt x="0" y="255"/>
                    </a:lnTo>
                    <a:lnTo>
                      <a:pt x="3" y="225"/>
                    </a:lnTo>
                    <a:lnTo>
                      <a:pt x="5" y="195"/>
                    </a:lnTo>
                    <a:lnTo>
                      <a:pt x="11" y="168"/>
                    </a:lnTo>
                    <a:lnTo>
                      <a:pt x="19" y="141"/>
                    </a:lnTo>
                    <a:lnTo>
                      <a:pt x="29" y="116"/>
                    </a:lnTo>
                    <a:lnTo>
                      <a:pt x="42" y="95"/>
                    </a:lnTo>
                    <a:lnTo>
                      <a:pt x="61" y="75"/>
                    </a:lnTo>
                    <a:lnTo>
                      <a:pt x="83" y="57"/>
                    </a:lnTo>
                    <a:lnTo>
                      <a:pt x="110" y="44"/>
                    </a:lnTo>
                    <a:lnTo>
                      <a:pt x="141" y="35"/>
                    </a:lnTo>
                    <a:lnTo>
                      <a:pt x="180" y="27"/>
                    </a:lnTo>
                    <a:lnTo>
                      <a:pt x="218" y="20"/>
                    </a:lnTo>
                    <a:lnTo>
                      <a:pt x="255" y="15"/>
                    </a:lnTo>
                    <a:lnTo>
                      <a:pt x="291" y="11"/>
                    </a:lnTo>
                    <a:lnTo>
                      <a:pt x="323" y="7"/>
                    </a:lnTo>
                    <a:lnTo>
                      <a:pt x="352" y="4"/>
                    </a:lnTo>
                    <a:lnTo>
                      <a:pt x="375" y="3"/>
                    </a:lnTo>
                    <a:lnTo>
                      <a:pt x="394" y="2"/>
                    </a:lnTo>
                    <a:lnTo>
                      <a:pt x="406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EFF00">
                      <a:shade val="30000"/>
                      <a:satMod val="115000"/>
                    </a:srgbClr>
                  </a:gs>
                  <a:gs pos="50000">
                    <a:srgbClr val="4EFF00">
                      <a:shade val="67500"/>
                      <a:satMod val="115000"/>
                    </a:srgbClr>
                  </a:gs>
                  <a:gs pos="100000">
                    <a:srgbClr val="4EFF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92" name="TextBox 391"/>
          <p:cNvSpPr txBox="1"/>
          <p:nvPr/>
        </p:nvSpPr>
        <p:spPr>
          <a:xfrm flipH="1">
            <a:off x="1584774" y="8134773"/>
            <a:ext cx="9257107" cy="749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6AA8EA-03AE-4946-910C-3BF272DC1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" y="5623757"/>
            <a:ext cx="12188668" cy="12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" name="Picture 9" descr="HHS-CREST">
            <a:extLst>
              <a:ext uri="{FF2B5EF4-FFF2-40B4-BE49-F238E27FC236}">
                <a16:creationId xmlns:a16="http://schemas.microsoft.com/office/drawing/2014/main" id="{489884AD-67EB-41DE-8C90-F46FEB23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517" y="38209"/>
            <a:ext cx="1108896" cy="11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AF06C-2CD0-46F3-A1A3-ADA1C2D8C710}"/>
              </a:ext>
            </a:extLst>
          </p:cNvPr>
          <p:cNvSpPr txBox="1"/>
          <p:nvPr/>
        </p:nvSpPr>
        <p:spPr>
          <a:xfrm>
            <a:off x="705254" y="190955"/>
            <a:ext cx="749557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primary school pupils coming together at Hillhead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Our senior leaders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Our parent council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What transition has looked like this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How classes are organised in S1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What pupils will study and our extra curricular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support we will provide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Mentors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Support for Learning/EAL/Nurture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Pastoral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What we will expect from the new S1 pupils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341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"/>
            <a:ext cx="12118180" cy="681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8" y="5871997"/>
            <a:ext cx="8812661" cy="94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937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F7F672C-E856-8C49-A4B7-65BAD7EC1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67" r="10501" b="-1"/>
          <a:stretch/>
        </p:blipFill>
        <p:spPr>
          <a:xfrm>
            <a:off x="4295748" y="6"/>
            <a:ext cx="4830369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8A5C19A-19B5-E94D-8F71-BCC455026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1" r="6908" b="2"/>
          <a:stretch/>
        </p:blipFill>
        <p:spPr>
          <a:xfrm>
            <a:off x="3864737" y="-190500"/>
            <a:ext cx="8137253" cy="685800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563811-5BDC-674F-9940-D9CA02E04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58" y="1176490"/>
            <a:ext cx="3748085" cy="1508469"/>
          </a:xfrm>
        </p:spPr>
        <p:txBody>
          <a:bodyPr anchor="ctr">
            <a:normAutofit/>
          </a:bodyPr>
          <a:lstStyle/>
          <a:p>
            <a:r>
              <a:rPr lang="en-GB" sz="3200"/>
              <a:t>Other</a:t>
            </a:r>
            <a:endParaRPr lang="en-US" sz="320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350"/>
            <a:ext cx="448616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A79AD-90F9-0F4F-A043-A95652E95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158" y="2795619"/>
            <a:ext cx="3748085" cy="3005289"/>
          </a:xfrm>
        </p:spPr>
        <p:txBody>
          <a:bodyPr>
            <a:normAutofit/>
          </a:bodyPr>
          <a:lstStyle/>
          <a:p>
            <a:r>
              <a:rPr lang="en-GB" sz="1600" dirty="0"/>
              <a:t>Manga Club (Art)</a:t>
            </a:r>
          </a:p>
          <a:p>
            <a:r>
              <a:rPr lang="en-GB" sz="1600" dirty="0"/>
              <a:t>Art Club</a:t>
            </a:r>
          </a:p>
          <a:p>
            <a:r>
              <a:rPr lang="en-GB" sz="1600" dirty="0"/>
              <a:t>Eco Committee </a:t>
            </a:r>
          </a:p>
          <a:p>
            <a:r>
              <a:rPr lang="en-GB" sz="1600" dirty="0"/>
              <a:t>Feminism club</a:t>
            </a:r>
          </a:p>
          <a:p>
            <a:r>
              <a:rPr lang="en-GB" sz="1600" dirty="0"/>
              <a:t>Gender and sexuality alliance </a:t>
            </a:r>
          </a:p>
          <a:p>
            <a:r>
              <a:rPr lang="en-GB" sz="1600" dirty="0"/>
              <a:t>Chess club</a:t>
            </a:r>
          </a:p>
          <a:p>
            <a:r>
              <a:rPr lang="en-GB" sz="1600" dirty="0"/>
              <a:t>Film Club (English) 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8428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9CBB306-8362-4E9F-8E8F-724CB89A5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9548CCD-3844-7349-9BF0-FB38C339C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829" r="-1" b="21453"/>
          <a:stretch/>
        </p:blipFill>
        <p:spPr>
          <a:xfrm>
            <a:off x="21" y="11"/>
            <a:ext cx="7258080" cy="6856105"/>
          </a:xfrm>
          <a:custGeom>
            <a:avLst/>
            <a:gdLst/>
            <a:ahLst/>
            <a:cxnLst/>
            <a:rect l="l" t="t" r="r" b="b"/>
            <a:pathLst>
              <a:path w="7259991" h="6856115">
                <a:moveTo>
                  <a:pt x="0" y="0"/>
                </a:moveTo>
                <a:lnTo>
                  <a:pt x="5841644" y="0"/>
                </a:lnTo>
                <a:lnTo>
                  <a:pt x="7253976" y="4479990"/>
                </a:lnTo>
                <a:lnTo>
                  <a:pt x="7259991" y="4484422"/>
                </a:lnTo>
                <a:lnTo>
                  <a:pt x="5514446" y="6852824"/>
                </a:lnTo>
                <a:lnTo>
                  <a:pt x="6776547" y="6852824"/>
                </a:lnTo>
                <a:lnTo>
                  <a:pt x="6776547" y="6856115"/>
                </a:lnTo>
                <a:lnTo>
                  <a:pt x="0" y="685611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0088A7-45DA-CE4E-AB9E-A6925175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56" y="609600"/>
            <a:ext cx="5216179" cy="1320800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tx1"/>
                </a:solidFill>
              </a:rPr>
              <a:t>Physical Education – What’s on?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Isosceles Triangle 8">
            <a:extLst>
              <a:ext uri="{FF2B5EF4-FFF2-40B4-BE49-F238E27FC236}">
                <a16:creationId xmlns:a16="http://schemas.microsoft.com/office/drawing/2014/main" id="{F19F8C88-9B7E-4596-8D09-DF90F41CA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531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3CA52-2DD8-674C-B6CC-AA7949AF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085" y="2160590"/>
            <a:ext cx="5210250" cy="3880773"/>
          </a:xfrm>
        </p:spPr>
        <p:txBody>
          <a:bodyPr vert="horz" lIns="121899" tIns="60949" rIns="121899" bIns="60949" rtlCol="0" anchor="t">
            <a:normAutofit fontScale="85000" lnSpcReduction="20000"/>
          </a:bodyPr>
          <a:lstStyle/>
          <a:p>
            <a:pPr marL="456565" indent="-456565"/>
            <a:r>
              <a:rPr lang="en-GB" dirty="0"/>
              <a:t>Football </a:t>
            </a:r>
            <a:endParaRPr lang="en-US"/>
          </a:p>
          <a:p>
            <a:pPr marL="456565" indent="-456565"/>
            <a:r>
              <a:rPr lang="en-GB" dirty="0"/>
              <a:t>Dance </a:t>
            </a:r>
            <a:endParaRPr lang="en-GB" dirty="0">
              <a:cs typeface="Calibri"/>
            </a:endParaRPr>
          </a:p>
          <a:p>
            <a:pPr marL="456565" indent="-456565"/>
            <a:r>
              <a:rPr lang="en-GB" dirty="0"/>
              <a:t>Basketball </a:t>
            </a:r>
            <a:endParaRPr lang="en-GB" dirty="0">
              <a:cs typeface="Calibri"/>
            </a:endParaRPr>
          </a:p>
          <a:p>
            <a:pPr marL="456565" indent="-456565"/>
            <a:r>
              <a:rPr lang="en-GB" dirty="0"/>
              <a:t>Badminton </a:t>
            </a:r>
            <a:endParaRPr lang="en-GB" dirty="0">
              <a:cs typeface="Calibri"/>
            </a:endParaRPr>
          </a:p>
          <a:p>
            <a:pPr marL="456565" indent="-456565"/>
            <a:r>
              <a:rPr lang="en-GB" dirty="0"/>
              <a:t>Volleyball </a:t>
            </a:r>
            <a:endParaRPr lang="en-GB" dirty="0">
              <a:cs typeface="Calibri"/>
            </a:endParaRPr>
          </a:p>
          <a:p>
            <a:pPr marL="456565" indent="-456565"/>
            <a:r>
              <a:rPr lang="en-GB" dirty="0"/>
              <a:t>Gymnastics </a:t>
            </a:r>
            <a:endParaRPr lang="en-GB" dirty="0">
              <a:cs typeface="Calibri"/>
            </a:endParaRPr>
          </a:p>
          <a:p>
            <a:pPr marL="456565" indent="-456565"/>
            <a:r>
              <a:rPr lang="en-GB" dirty="0"/>
              <a:t>Fitness Suite </a:t>
            </a:r>
            <a:endParaRPr lang="en-GB" dirty="0">
              <a:cs typeface="Calibri"/>
            </a:endParaRPr>
          </a:p>
          <a:p>
            <a:pPr marL="456565" indent="-456565"/>
            <a:r>
              <a:rPr lang="en-GB" dirty="0"/>
              <a:t>Netball </a:t>
            </a:r>
            <a:endParaRPr lang="en-US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71D9EE8-558B-F845-ABFA-585514D8C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50" r="-2" b="26106"/>
          <a:stretch/>
        </p:blipFill>
        <p:spPr>
          <a:xfrm>
            <a:off x="5842674" y="45788"/>
            <a:ext cx="6303305" cy="2285990"/>
          </a:xfrm>
          <a:custGeom>
            <a:avLst/>
            <a:gdLst/>
            <a:ahLst/>
            <a:cxnLst/>
            <a:rect l="l" t="t" r="r" b="b"/>
            <a:pathLst>
              <a:path w="6304947" h="2286000">
                <a:moveTo>
                  <a:pt x="0" y="0"/>
                </a:moveTo>
                <a:lnTo>
                  <a:pt x="6304947" y="0"/>
                </a:lnTo>
                <a:lnTo>
                  <a:pt x="6304947" y="2286000"/>
                </a:lnTo>
                <a:lnTo>
                  <a:pt x="720670" y="2286000"/>
                </a:lnTo>
                <a:close/>
              </a:path>
            </a:pathLst>
          </a:custGeom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CDFCE3EB-D8EE-4ECA-9D06-6979FD35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013200"/>
            <a:ext cx="448616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48281F9-3D02-1946-855A-30C43256B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27" r="1" b="42053"/>
          <a:stretch/>
        </p:blipFill>
        <p:spPr>
          <a:xfrm>
            <a:off x="6602828" y="2286000"/>
            <a:ext cx="5582821" cy="2286000"/>
          </a:xfrm>
          <a:custGeom>
            <a:avLst/>
            <a:gdLst/>
            <a:ahLst/>
            <a:cxnLst/>
            <a:rect l="l" t="t" r="r" b="b"/>
            <a:pathLst>
              <a:path w="5584275" h="2286000">
                <a:moveTo>
                  <a:pt x="0" y="0"/>
                </a:moveTo>
                <a:lnTo>
                  <a:pt x="5584275" y="0"/>
                </a:lnTo>
                <a:lnTo>
                  <a:pt x="5584275" y="2286000"/>
                </a:lnTo>
                <a:lnTo>
                  <a:pt x="626046" y="2286000"/>
                </a:lnTo>
                <a:lnTo>
                  <a:pt x="692258" y="2195876"/>
                </a:ln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3C0FC4E-056E-7740-BEA3-194DDBC71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73" r="-1" b="27329"/>
          <a:stretch/>
        </p:blipFill>
        <p:spPr>
          <a:xfrm>
            <a:off x="5585998" y="4547226"/>
            <a:ext cx="6639159" cy="2286000"/>
          </a:xfrm>
          <a:custGeom>
            <a:avLst/>
            <a:gdLst/>
            <a:ahLst/>
            <a:cxnLst/>
            <a:rect l="l" t="t" r="r" b="b"/>
            <a:pathLst>
              <a:path w="6640888" h="2286000">
                <a:moveTo>
                  <a:pt x="1679482" y="0"/>
                </a:moveTo>
                <a:lnTo>
                  <a:pt x="6640888" y="0"/>
                </a:lnTo>
                <a:lnTo>
                  <a:pt x="6640888" y="2286000"/>
                </a:lnTo>
                <a:lnTo>
                  <a:pt x="0" y="2286000"/>
                </a:lnTo>
                <a:close/>
              </a:path>
            </a:pathLst>
          </a:custGeom>
        </p:spPr>
      </p:pic>
      <p:sp>
        <p:nvSpPr>
          <p:cNvPr id="19" name="Rectangle 29">
            <a:extLst>
              <a:ext uri="{FF2B5EF4-FFF2-40B4-BE49-F238E27FC236}">
                <a16:creationId xmlns:a16="http://schemas.microsoft.com/office/drawing/2014/main" id="{2C020F0B-C1D1-4E35-8674-2F6D2EB48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151" y="-8467"/>
            <a:ext cx="1249500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45A9F879-5728-4241-84BE-EBFBB9D63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68965" y="3589868"/>
            <a:ext cx="1816686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2424A02-0F86-4C43-9C35-0E226651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68571" y="0"/>
            <a:ext cx="1218883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5B55B4-9E05-4924-946C-92CE670DF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3334" y="3681414"/>
            <a:ext cx="4762317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0F30D126-B32B-40C9-84A3-C2FAD3B51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9085" y="-8467"/>
            <a:ext cx="3006566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7742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     How We Support Our Young People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751" r="-5591" b="10616"/>
          <a:stretch/>
        </p:blipFill>
        <p:spPr bwMode="auto">
          <a:xfrm>
            <a:off x="3271160" y="1825625"/>
            <a:ext cx="5646505" cy="385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2" y="5915294"/>
            <a:ext cx="8812661" cy="94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340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15" y="27952"/>
            <a:ext cx="10969943" cy="711081"/>
          </a:xfrm>
        </p:spPr>
        <p:txBody>
          <a:bodyPr/>
          <a:lstStyle/>
          <a:p>
            <a:r>
              <a:rPr lang="en-US" dirty="0"/>
              <a:t>Support for Learning/EAL/Nurture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392C18-EE20-4A31-AA97-98539E7D9BEE}"/>
              </a:ext>
            </a:extLst>
          </p:cNvPr>
          <p:cNvGrpSpPr/>
          <p:nvPr/>
        </p:nvGrpSpPr>
        <p:grpSpPr>
          <a:xfrm>
            <a:off x="4091377" y="1050223"/>
            <a:ext cx="6097587" cy="5199062"/>
            <a:chOff x="3033712" y="1378856"/>
            <a:chExt cx="6097587" cy="5199062"/>
          </a:xfrm>
        </p:grpSpPr>
        <p:sp>
          <p:nvSpPr>
            <p:cNvPr id="177" name="Freeform 728">
              <a:extLst>
                <a:ext uri="{FF2B5EF4-FFF2-40B4-BE49-F238E27FC236}">
                  <a16:creationId xmlns:a16="http://schemas.microsoft.com/office/drawing/2014/main" id="{4A35F7E3-2C33-48D2-ADDA-C0A2D1C49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05212" y="1842406"/>
              <a:ext cx="5003800" cy="2559050"/>
            </a:xfrm>
            <a:custGeom>
              <a:avLst/>
              <a:gdLst>
                <a:gd name="T0" fmla="*/ 3124 w 3152"/>
                <a:gd name="T1" fmla="*/ 1563 h 1612"/>
                <a:gd name="T2" fmla="*/ 3093 w 3152"/>
                <a:gd name="T3" fmla="*/ 1484 h 1612"/>
                <a:gd name="T4" fmla="*/ 3064 w 3152"/>
                <a:gd name="T5" fmla="*/ 1405 h 1612"/>
                <a:gd name="T6" fmla="*/ 3034 w 3152"/>
                <a:gd name="T7" fmla="*/ 1326 h 1612"/>
                <a:gd name="T8" fmla="*/ 3005 w 3152"/>
                <a:gd name="T9" fmla="*/ 1248 h 1612"/>
                <a:gd name="T10" fmla="*/ 2975 w 3152"/>
                <a:gd name="T11" fmla="*/ 1169 h 1612"/>
                <a:gd name="T12" fmla="*/ 2946 w 3152"/>
                <a:gd name="T13" fmla="*/ 1090 h 1612"/>
                <a:gd name="T14" fmla="*/ 2916 w 3152"/>
                <a:gd name="T15" fmla="*/ 1011 h 1612"/>
                <a:gd name="T16" fmla="*/ 2887 w 3152"/>
                <a:gd name="T17" fmla="*/ 934 h 1612"/>
                <a:gd name="T18" fmla="*/ 2857 w 3152"/>
                <a:gd name="T19" fmla="*/ 855 h 1612"/>
                <a:gd name="T20" fmla="*/ 2827 w 3152"/>
                <a:gd name="T21" fmla="*/ 776 h 1612"/>
                <a:gd name="T22" fmla="*/ 2798 w 3152"/>
                <a:gd name="T23" fmla="*/ 697 h 1612"/>
                <a:gd name="T24" fmla="*/ 2768 w 3152"/>
                <a:gd name="T25" fmla="*/ 619 h 1612"/>
                <a:gd name="T26" fmla="*/ 2739 w 3152"/>
                <a:gd name="T27" fmla="*/ 540 h 1612"/>
                <a:gd name="T28" fmla="*/ 2723 w 3152"/>
                <a:gd name="T29" fmla="*/ 469 h 1612"/>
                <a:gd name="T30" fmla="*/ 2646 w 3152"/>
                <a:gd name="T31" fmla="*/ 448 h 1612"/>
                <a:gd name="T32" fmla="*/ 2568 w 3152"/>
                <a:gd name="T33" fmla="*/ 417 h 1612"/>
                <a:gd name="T34" fmla="*/ 2489 w 3152"/>
                <a:gd name="T35" fmla="*/ 385 h 1612"/>
                <a:gd name="T36" fmla="*/ 2412 w 3152"/>
                <a:gd name="T37" fmla="*/ 354 h 1612"/>
                <a:gd name="T38" fmla="*/ 2334 w 3152"/>
                <a:gd name="T39" fmla="*/ 322 h 1612"/>
                <a:gd name="T40" fmla="*/ 2256 w 3152"/>
                <a:gd name="T41" fmla="*/ 291 h 1612"/>
                <a:gd name="T42" fmla="*/ 2178 w 3152"/>
                <a:gd name="T43" fmla="*/ 259 h 1612"/>
                <a:gd name="T44" fmla="*/ 2101 w 3152"/>
                <a:gd name="T45" fmla="*/ 228 h 1612"/>
                <a:gd name="T46" fmla="*/ 2022 w 3152"/>
                <a:gd name="T47" fmla="*/ 196 h 1612"/>
                <a:gd name="T48" fmla="*/ 1945 w 3152"/>
                <a:gd name="T49" fmla="*/ 164 h 1612"/>
                <a:gd name="T50" fmla="*/ 1867 w 3152"/>
                <a:gd name="T51" fmla="*/ 133 h 1612"/>
                <a:gd name="T52" fmla="*/ 1790 w 3152"/>
                <a:gd name="T53" fmla="*/ 101 h 1612"/>
                <a:gd name="T54" fmla="*/ 1711 w 3152"/>
                <a:gd name="T55" fmla="*/ 70 h 1612"/>
                <a:gd name="T56" fmla="*/ 1633 w 3152"/>
                <a:gd name="T57" fmla="*/ 38 h 1612"/>
                <a:gd name="T58" fmla="*/ 1559 w 3152"/>
                <a:gd name="T59" fmla="*/ 11 h 1612"/>
                <a:gd name="T60" fmla="*/ 1480 w 3152"/>
                <a:gd name="T61" fmla="*/ 40 h 1612"/>
                <a:gd name="T62" fmla="*/ 1401 w 3152"/>
                <a:gd name="T63" fmla="*/ 69 h 1612"/>
                <a:gd name="T64" fmla="*/ 1322 w 3152"/>
                <a:gd name="T65" fmla="*/ 98 h 1612"/>
                <a:gd name="T66" fmla="*/ 1243 w 3152"/>
                <a:gd name="T67" fmla="*/ 126 h 1612"/>
                <a:gd name="T68" fmla="*/ 1165 w 3152"/>
                <a:gd name="T69" fmla="*/ 155 h 1612"/>
                <a:gd name="T70" fmla="*/ 1086 w 3152"/>
                <a:gd name="T71" fmla="*/ 184 h 1612"/>
                <a:gd name="T72" fmla="*/ 1007 w 3152"/>
                <a:gd name="T73" fmla="*/ 213 h 1612"/>
                <a:gd name="T74" fmla="*/ 928 w 3152"/>
                <a:gd name="T75" fmla="*/ 242 h 1612"/>
                <a:gd name="T76" fmla="*/ 850 w 3152"/>
                <a:gd name="T77" fmla="*/ 271 h 1612"/>
                <a:gd name="T78" fmla="*/ 771 w 3152"/>
                <a:gd name="T79" fmla="*/ 300 h 1612"/>
                <a:gd name="T80" fmla="*/ 692 w 3152"/>
                <a:gd name="T81" fmla="*/ 330 h 1612"/>
                <a:gd name="T82" fmla="*/ 613 w 3152"/>
                <a:gd name="T83" fmla="*/ 359 h 1612"/>
                <a:gd name="T84" fmla="*/ 534 w 3152"/>
                <a:gd name="T85" fmla="*/ 388 h 1612"/>
                <a:gd name="T86" fmla="*/ 456 w 3152"/>
                <a:gd name="T87" fmla="*/ 417 h 1612"/>
                <a:gd name="T88" fmla="*/ 414 w 3152"/>
                <a:gd name="T89" fmla="*/ 477 h 1612"/>
                <a:gd name="T90" fmla="*/ 385 w 3152"/>
                <a:gd name="T91" fmla="*/ 556 h 1612"/>
                <a:gd name="T92" fmla="*/ 356 w 3152"/>
                <a:gd name="T93" fmla="*/ 634 h 1612"/>
                <a:gd name="T94" fmla="*/ 326 w 3152"/>
                <a:gd name="T95" fmla="*/ 713 h 1612"/>
                <a:gd name="T96" fmla="*/ 297 w 3152"/>
                <a:gd name="T97" fmla="*/ 792 h 1612"/>
                <a:gd name="T98" fmla="*/ 267 w 3152"/>
                <a:gd name="T99" fmla="*/ 871 h 1612"/>
                <a:gd name="T100" fmla="*/ 238 w 3152"/>
                <a:gd name="T101" fmla="*/ 950 h 1612"/>
                <a:gd name="T102" fmla="*/ 209 w 3152"/>
                <a:gd name="T103" fmla="*/ 1028 h 1612"/>
                <a:gd name="T104" fmla="*/ 179 w 3152"/>
                <a:gd name="T105" fmla="*/ 1107 h 1612"/>
                <a:gd name="T106" fmla="*/ 150 w 3152"/>
                <a:gd name="T107" fmla="*/ 1186 h 1612"/>
                <a:gd name="T108" fmla="*/ 121 w 3152"/>
                <a:gd name="T109" fmla="*/ 1265 h 1612"/>
                <a:gd name="T110" fmla="*/ 91 w 3152"/>
                <a:gd name="T111" fmla="*/ 1343 h 1612"/>
                <a:gd name="T112" fmla="*/ 62 w 3152"/>
                <a:gd name="T113" fmla="*/ 1422 h 1612"/>
                <a:gd name="T114" fmla="*/ 33 w 3152"/>
                <a:gd name="T115" fmla="*/ 1501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52" h="1612">
                  <a:moveTo>
                    <a:pt x="3138" y="1602"/>
                  </a:moveTo>
                  <a:lnTo>
                    <a:pt x="3143" y="1612"/>
                  </a:lnTo>
                  <a:lnTo>
                    <a:pt x="3152" y="1610"/>
                  </a:lnTo>
                  <a:lnTo>
                    <a:pt x="3149" y="1598"/>
                  </a:lnTo>
                  <a:lnTo>
                    <a:pt x="3138" y="1602"/>
                  </a:lnTo>
                  <a:close/>
                  <a:moveTo>
                    <a:pt x="3124" y="1563"/>
                  </a:moveTo>
                  <a:lnTo>
                    <a:pt x="3131" y="1582"/>
                  </a:lnTo>
                  <a:lnTo>
                    <a:pt x="3141" y="1578"/>
                  </a:lnTo>
                  <a:lnTo>
                    <a:pt x="3133" y="1559"/>
                  </a:lnTo>
                  <a:lnTo>
                    <a:pt x="3124" y="1563"/>
                  </a:lnTo>
                  <a:close/>
                  <a:moveTo>
                    <a:pt x="3109" y="1523"/>
                  </a:moveTo>
                  <a:lnTo>
                    <a:pt x="3116" y="1543"/>
                  </a:lnTo>
                  <a:lnTo>
                    <a:pt x="3126" y="1539"/>
                  </a:lnTo>
                  <a:lnTo>
                    <a:pt x="3118" y="1519"/>
                  </a:lnTo>
                  <a:lnTo>
                    <a:pt x="3109" y="1523"/>
                  </a:lnTo>
                  <a:close/>
                  <a:moveTo>
                    <a:pt x="3093" y="1484"/>
                  </a:moveTo>
                  <a:lnTo>
                    <a:pt x="3101" y="1504"/>
                  </a:lnTo>
                  <a:lnTo>
                    <a:pt x="3112" y="1500"/>
                  </a:lnTo>
                  <a:lnTo>
                    <a:pt x="3104" y="1480"/>
                  </a:lnTo>
                  <a:lnTo>
                    <a:pt x="3093" y="1484"/>
                  </a:lnTo>
                  <a:close/>
                  <a:moveTo>
                    <a:pt x="3079" y="1444"/>
                  </a:moveTo>
                  <a:lnTo>
                    <a:pt x="3087" y="1464"/>
                  </a:lnTo>
                  <a:lnTo>
                    <a:pt x="3096" y="1460"/>
                  </a:lnTo>
                  <a:lnTo>
                    <a:pt x="3089" y="1441"/>
                  </a:lnTo>
                  <a:lnTo>
                    <a:pt x="3079" y="1444"/>
                  </a:lnTo>
                  <a:close/>
                  <a:moveTo>
                    <a:pt x="3064" y="1405"/>
                  </a:moveTo>
                  <a:lnTo>
                    <a:pt x="3071" y="1425"/>
                  </a:lnTo>
                  <a:lnTo>
                    <a:pt x="3082" y="1421"/>
                  </a:lnTo>
                  <a:lnTo>
                    <a:pt x="3074" y="1401"/>
                  </a:lnTo>
                  <a:lnTo>
                    <a:pt x="3064" y="1405"/>
                  </a:lnTo>
                  <a:close/>
                  <a:moveTo>
                    <a:pt x="3050" y="1366"/>
                  </a:moveTo>
                  <a:lnTo>
                    <a:pt x="3057" y="1385"/>
                  </a:lnTo>
                  <a:lnTo>
                    <a:pt x="3067" y="1381"/>
                  </a:lnTo>
                  <a:lnTo>
                    <a:pt x="3059" y="1362"/>
                  </a:lnTo>
                  <a:lnTo>
                    <a:pt x="3050" y="1366"/>
                  </a:lnTo>
                  <a:close/>
                  <a:moveTo>
                    <a:pt x="3034" y="1326"/>
                  </a:moveTo>
                  <a:lnTo>
                    <a:pt x="3042" y="1346"/>
                  </a:lnTo>
                  <a:lnTo>
                    <a:pt x="3051" y="1342"/>
                  </a:lnTo>
                  <a:lnTo>
                    <a:pt x="3045" y="1322"/>
                  </a:lnTo>
                  <a:lnTo>
                    <a:pt x="3034" y="1326"/>
                  </a:lnTo>
                  <a:close/>
                  <a:moveTo>
                    <a:pt x="3020" y="1287"/>
                  </a:moveTo>
                  <a:lnTo>
                    <a:pt x="3028" y="1307"/>
                  </a:lnTo>
                  <a:lnTo>
                    <a:pt x="3037" y="1303"/>
                  </a:lnTo>
                  <a:lnTo>
                    <a:pt x="3030" y="1283"/>
                  </a:lnTo>
                  <a:lnTo>
                    <a:pt x="3020" y="1287"/>
                  </a:lnTo>
                  <a:close/>
                  <a:moveTo>
                    <a:pt x="3005" y="1248"/>
                  </a:moveTo>
                  <a:lnTo>
                    <a:pt x="3012" y="1267"/>
                  </a:lnTo>
                  <a:lnTo>
                    <a:pt x="3022" y="1263"/>
                  </a:lnTo>
                  <a:lnTo>
                    <a:pt x="3015" y="1244"/>
                  </a:lnTo>
                  <a:lnTo>
                    <a:pt x="3005" y="1248"/>
                  </a:lnTo>
                  <a:close/>
                  <a:moveTo>
                    <a:pt x="2990" y="1208"/>
                  </a:moveTo>
                  <a:lnTo>
                    <a:pt x="2998" y="1228"/>
                  </a:lnTo>
                  <a:lnTo>
                    <a:pt x="3008" y="1224"/>
                  </a:lnTo>
                  <a:lnTo>
                    <a:pt x="3000" y="1204"/>
                  </a:lnTo>
                  <a:lnTo>
                    <a:pt x="2990" y="1208"/>
                  </a:lnTo>
                  <a:close/>
                  <a:moveTo>
                    <a:pt x="2975" y="1169"/>
                  </a:moveTo>
                  <a:lnTo>
                    <a:pt x="2983" y="1188"/>
                  </a:lnTo>
                  <a:lnTo>
                    <a:pt x="2992" y="1185"/>
                  </a:lnTo>
                  <a:lnTo>
                    <a:pt x="2986" y="1165"/>
                  </a:lnTo>
                  <a:lnTo>
                    <a:pt x="2975" y="1169"/>
                  </a:lnTo>
                  <a:close/>
                  <a:moveTo>
                    <a:pt x="2961" y="1129"/>
                  </a:moveTo>
                  <a:lnTo>
                    <a:pt x="2969" y="1149"/>
                  </a:lnTo>
                  <a:lnTo>
                    <a:pt x="2978" y="1145"/>
                  </a:lnTo>
                  <a:lnTo>
                    <a:pt x="2970" y="1125"/>
                  </a:lnTo>
                  <a:lnTo>
                    <a:pt x="2961" y="1129"/>
                  </a:lnTo>
                  <a:close/>
                  <a:moveTo>
                    <a:pt x="2946" y="1090"/>
                  </a:moveTo>
                  <a:lnTo>
                    <a:pt x="2953" y="1110"/>
                  </a:lnTo>
                  <a:lnTo>
                    <a:pt x="2963" y="1106"/>
                  </a:lnTo>
                  <a:lnTo>
                    <a:pt x="2956" y="1087"/>
                  </a:lnTo>
                  <a:lnTo>
                    <a:pt x="2946" y="1090"/>
                  </a:lnTo>
                  <a:close/>
                  <a:moveTo>
                    <a:pt x="2931" y="1051"/>
                  </a:moveTo>
                  <a:lnTo>
                    <a:pt x="2938" y="1070"/>
                  </a:lnTo>
                  <a:lnTo>
                    <a:pt x="2948" y="1068"/>
                  </a:lnTo>
                  <a:lnTo>
                    <a:pt x="2941" y="1048"/>
                  </a:lnTo>
                  <a:lnTo>
                    <a:pt x="2931" y="1051"/>
                  </a:lnTo>
                  <a:close/>
                  <a:moveTo>
                    <a:pt x="2916" y="1011"/>
                  </a:moveTo>
                  <a:lnTo>
                    <a:pt x="2924" y="1031"/>
                  </a:lnTo>
                  <a:lnTo>
                    <a:pt x="2933" y="1028"/>
                  </a:lnTo>
                  <a:lnTo>
                    <a:pt x="2927" y="1009"/>
                  </a:lnTo>
                  <a:lnTo>
                    <a:pt x="2916" y="1011"/>
                  </a:lnTo>
                  <a:close/>
                  <a:moveTo>
                    <a:pt x="2902" y="972"/>
                  </a:moveTo>
                  <a:lnTo>
                    <a:pt x="2908" y="992"/>
                  </a:lnTo>
                  <a:lnTo>
                    <a:pt x="2919" y="989"/>
                  </a:lnTo>
                  <a:lnTo>
                    <a:pt x="2911" y="969"/>
                  </a:lnTo>
                  <a:lnTo>
                    <a:pt x="2902" y="972"/>
                  </a:lnTo>
                  <a:close/>
                  <a:moveTo>
                    <a:pt x="2887" y="934"/>
                  </a:moveTo>
                  <a:lnTo>
                    <a:pt x="2894" y="953"/>
                  </a:lnTo>
                  <a:lnTo>
                    <a:pt x="2904" y="950"/>
                  </a:lnTo>
                  <a:lnTo>
                    <a:pt x="2896" y="930"/>
                  </a:lnTo>
                  <a:lnTo>
                    <a:pt x="2887" y="934"/>
                  </a:lnTo>
                  <a:close/>
                  <a:moveTo>
                    <a:pt x="2871" y="894"/>
                  </a:moveTo>
                  <a:lnTo>
                    <a:pt x="2879" y="914"/>
                  </a:lnTo>
                  <a:lnTo>
                    <a:pt x="2889" y="910"/>
                  </a:lnTo>
                  <a:lnTo>
                    <a:pt x="2882" y="890"/>
                  </a:lnTo>
                  <a:lnTo>
                    <a:pt x="2871" y="894"/>
                  </a:lnTo>
                  <a:close/>
                  <a:moveTo>
                    <a:pt x="2857" y="855"/>
                  </a:moveTo>
                  <a:lnTo>
                    <a:pt x="2865" y="875"/>
                  </a:lnTo>
                  <a:lnTo>
                    <a:pt x="2874" y="871"/>
                  </a:lnTo>
                  <a:lnTo>
                    <a:pt x="2866" y="851"/>
                  </a:lnTo>
                  <a:lnTo>
                    <a:pt x="2857" y="855"/>
                  </a:lnTo>
                  <a:close/>
                  <a:moveTo>
                    <a:pt x="2843" y="816"/>
                  </a:moveTo>
                  <a:lnTo>
                    <a:pt x="2849" y="835"/>
                  </a:lnTo>
                  <a:lnTo>
                    <a:pt x="2860" y="831"/>
                  </a:lnTo>
                  <a:lnTo>
                    <a:pt x="2852" y="812"/>
                  </a:lnTo>
                  <a:lnTo>
                    <a:pt x="2843" y="816"/>
                  </a:lnTo>
                  <a:close/>
                  <a:moveTo>
                    <a:pt x="2827" y="776"/>
                  </a:moveTo>
                  <a:lnTo>
                    <a:pt x="2835" y="796"/>
                  </a:lnTo>
                  <a:lnTo>
                    <a:pt x="2845" y="792"/>
                  </a:lnTo>
                  <a:lnTo>
                    <a:pt x="2837" y="772"/>
                  </a:lnTo>
                  <a:lnTo>
                    <a:pt x="2827" y="776"/>
                  </a:lnTo>
                  <a:close/>
                  <a:moveTo>
                    <a:pt x="2812" y="737"/>
                  </a:moveTo>
                  <a:lnTo>
                    <a:pt x="2820" y="757"/>
                  </a:lnTo>
                  <a:lnTo>
                    <a:pt x="2829" y="753"/>
                  </a:lnTo>
                  <a:lnTo>
                    <a:pt x="2823" y="733"/>
                  </a:lnTo>
                  <a:lnTo>
                    <a:pt x="2812" y="737"/>
                  </a:lnTo>
                  <a:close/>
                  <a:moveTo>
                    <a:pt x="2798" y="697"/>
                  </a:moveTo>
                  <a:lnTo>
                    <a:pt x="2806" y="717"/>
                  </a:lnTo>
                  <a:lnTo>
                    <a:pt x="2815" y="713"/>
                  </a:lnTo>
                  <a:lnTo>
                    <a:pt x="2807" y="694"/>
                  </a:lnTo>
                  <a:lnTo>
                    <a:pt x="2798" y="697"/>
                  </a:lnTo>
                  <a:close/>
                  <a:moveTo>
                    <a:pt x="2784" y="658"/>
                  </a:moveTo>
                  <a:lnTo>
                    <a:pt x="2790" y="678"/>
                  </a:lnTo>
                  <a:lnTo>
                    <a:pt x="2801" y="674"/>
                  </a:lnTo>
                  <a:lnTo>
                    <a:pt x="2793" y="654"/>
                  </a:lnTo>
                  <a:lnTo>
                    <a:pt x="2784" y="658"/>
                  </a:lnTo>
                  <a:close/>
                  <a:moveTo>
                    <a:pt x="2768" y="619"/>
                  </a:moveTo>
                  <a:lnTo>
                    <a:pt x="2776" y="638"/>
                  </a:lnTo>
                  <a:lnTo>
                    <a:pt x="2785" y="634"/>
                  </a:lnTo>
                  <a:lnTo>
                    <a:pt x="2778" y="615"/>
                  </a:lnTo>
                  <a:lnTo>
                    <a:pt x="2768" y="619"/>
                  </a:lnTo>
                  <a:close/>
                  <a:moveTo>
                    <a:pt x="2753" y="579"/>
                  </a:moveTo>
                  <a:lnTo>
                    <a:pt x="2761" y="599"/>
                  </a:lnTo>
                  <a:lnTo>
                    <a:pt x="2770" y="595"/>
                  </a:lnTo>
                  <a:lnTo>
                    <a:pt x="2764" y="575"/>
                  </a:lnTo>
                  <a:lnTo>
                    <a:pt x="2753" y="579"/>
                  </a:lnTo>
                  <a:close/>
                  <a:moveTo>
                    <a:pt x="2739" y="540"/>
                  </a:moveTo>
                  <a:lnTo>
                    <a:pt x="2745" y="560"/>
                  </a:lnTo>
                  <a:lnTo>
                    <a:pt x="2756" y="556"/>
                  </a:lnTo>
                  <a:lnTo>
                    <a:pt x="2748" y="536"/>
                  </a:lnTo>
                  <a:lnTo>
                    <a:pt x="2739" y="540"/>
                  </a:lnTo>
                  <a:close/>
                  <a:moveTo>
                    <a:pt x="2724" y="501"/>
                  </a:moveTo>
                  <a:lnTo>
                    <a:pt x="2731" y="520"/>
                  </a:lnTo>
                  <a:lnTo>
                    <a:pt x="2741" y="516"/>
                  </a:lnTo>
                  <a:lnTo>
                    <a:pt x="2734" y="497"/>
                  </a:lnTo>
                  <a:lnTo>
                    <a:pt x="2724" y="501"/>
                  </a:lnTo>
                  <a:close/>
                  <a:moveTo>
                    <a:pt x="2703" y="472"/>
                  </a:moveTo>
                  <a:lnTo>
                    <a:pt x="2715" y="477"/>
                  </a:lnTo>
                  <a:lnTo>
                    <a:pt x="2717" y="481"/>
                  </a:lnTo>
                  <a:lnTo>
                    <a:pt x="2726" y="477"/>
                  </a:lnTo>
                  <a:lnTo>
                    <a:pt x="2723" y="469"/>
                  </a:lnTo>
                  <a:lnTo>
                    <a:pt x="2707" y="462"/>
                  </a:lnTo>
                  <a:lnTo>
                    <a:pt x="2703" y="472"/>
                  </a:lnTo>
                  <a:lnTo>
                    <a:pt x="2703" y="472"/>
                  </a:lnTo>
                  <a:close/>
                  <a:moveTo>
                    <a:pt x="2665" y="456"/>
                  </a:moveTo>
                  <a:lnTo>
                    <a:pt x="2685" y="464"/>
                  </a:lnTo>
                  <a:lnTo>
                    <a:pt x="2689" y="455"/>
                  </a:lnTo>
                  <a:lnTo>
                    <a:pt x="2669" y="447"/>
                  </a:lnTo>
                  <a:lnTo>
                    <a:pt x="2665" y="456"/>
                  </a:lnTo>
                  <a:close/>
                  <a:moveTo>
                    <a:pt x="2626" y="440"/>
                  </a:moveTo>
                  <a:lnTo>
                    <a:pt x="2646" y="448"/>
                  </a:lnTo>
                  <a:lnTo>
                    <a:pt x="2650" y="439"/>
                  </a:lnTo>
                  <a:lnTo>
                    <a:pt x="2630" y="431"/>
                  </a:lnTo>
                  <a:lnTo>
                    <a:pt x="2626" y="440"/>
                  </a:lnTo>
                  <a:close/>
                  <a:moveTo>
                    <a:pt x="2587" y="424"/>
                  </a:moveTo>
                  <a:lnTo>
                    <a:pt x="2606" y="432"/>
                  </a:lnTo>
                  <a:lnTo>
                    <a:pt x="2610" y="423"/>
                  </a:lnTo>
                  <a:lnTo>
                    <a:pt x="2591" y="415"/>
                  </a:lnTo>
                  <a:lnTo>
                    <a:pt x="2587" y="424"/>
                  </a:lnTo>
                  <a:close/>
                  <a:moveTo>
                    <a:pt x="2548" y="409"/>
                  </a:moveTo>
                  <a:lnTo>
                    <a:pt x="2568" y="417"/>
                  </a:lnTo>
                  <a:lnTo>
                    <a:pt x="2572" y="407"/>
                  </a:lnTo>
                  <a:lnTo>
                    <a:pt x="2552" y="399"/>
                  </a:lnTo>
                  <a:lnTo>
                    <a:pt x="2548" y="409"/>
                  </a:lnTo>
                  <a:close/>
                  <a:moveTo>
                    <a:pt x="2509" y="393"/>
                  </a:moveTo>
                  <a:lnTo>
                    <a:pt x="2529" y="401"/>
                  </a:lnTo>
                  <a:lnTo>
                    <a:pt x="2533" y="392"/>
                  </a:lnTo>
                  <a:lnTo>
                    <a:pt x="2513" y="384"/>
                  </a:lnTo>
                  <a:lnTo>
                    <a:pt x="2509" y="393"/>
                  </a:lnTo>
                  <a:close/>
                  <a:moveTo>
                    <a:pt x="2470" y="377"/>
                  </a:moveTo>
                  <a:lnTo>
                    <a:pt x="2489" y="385"/>
                  </a:lnTo>
                  <a:lnTo>
                    <a:pt x="2493" y="376"/>
                  </a:lnTo>
                  <a:lnTo>
                    <a:pt x="2474" y="368"/>
                  </a:lnTo>
                  <a:lnTo>
                    <a:pt x="2470" y="377"/>
                  </a:lnTo>
                  <a:close/>
                  <a:moveTo>
                    <a:pt x="2432" y="361"/>
                  </a:moveTo>
                  <a:lnTo>
                    <a:pt x="2451" y="369"/>
                  </a:lnTo>
                  <a:lnTo>
                    <a:pt x="2455" y="360"/>
                  </a:lnTo>
                  <a:lnTo>
                    <a:pt x="2436" y="352"/>
                  </a:lnTo>
                  <a:lnTo>
                    <a:pt x="2432" y="361"/>
                  </a:lnTo>
                  <a:close/>
                  <a:moveTo>
                    <a:pt x="2392" y="346"/>
                  </a:moveTo>
                  <a:lnTo>
                    <a:pt x="2412" y="354"/>
                  </a:lnTo>
                  <a:lnTo>
                    <a:pt x="2416" y="344"/>
                  </a:lnTo>
                  <a:lnTo>
                    <a:pt x="2396" y="336"/>
                  </a:lnTo>
                  <a:lnTo>
                    <a:pt x="2392" y="346"/>
                  </a:lnTo>
                  <a:close/>
                  <a:moveTo>
                    <a:pt x="2353" y="330"/>
                  </a:moveTo>
                  <a:lnTo>
                    <a:pt x="2373" y="338"/>
                  </a:lnTo>
                  <a:lnTo>
                    <a:pt x="2376" y="329"/>
                  </a:lnTo>
                  <a:lnTo>
                    <a:pt x="2357" y="321"/>
                  </a:lnTo>
                  <a:lnTo>
                    <a:pt x="2353" y="330"/>
                  </a:lnTo>
                  <a:close/>
                  <a:moveTo>
                    <a:pt x="2315" y="314"/>
                  </a:moveTo>
                  <a:lnTo>
                    <a:pt x="2334" y="322"/>
                  </a:lnTo>
                  <a:lnTo>
                    <a:pt x="2338" y="313"/>
                  </a:lnTo>
                  <a:lnTo>
                    <a:pt x="2319" y="305"/>
                  </a:lnTo>
                  <a:lnTo>
                    <a:pt x="2315" y="314"/>
                  </a:lnTo>
                  <a:close/>
                  <a:moveTo>
                    <a:pt x="2275" y="298"/>
                  </a:moveTo>
                  <a:lnTo>
                    <a:pt x="2295" y="306"/>
                  </a:lnTo>
                  <a:lnTo>
                    <a:pt x="2299" y="297"/>
                  </a:lnTo>
                  <a:lnTo>
                    <a:pt x="2279" y="289"/>
                  </a:lnTo>
                  <a:lnTo>
                    <a:pt x="2275" y="298"/>
                  </a:lnTo>
                  <a:close/>
                  <a:moveTo>
                    <a:pt x="2237" y="283"/>
                  </a:moveTo>
                  <a:lnTo>
                    <a:pt x="2256" y="291"/>
                  </a:lnTo>
                  <a:lnTo>
                    <a:pt x="2260" y="281"/>
                  </a:lnTo>
                  <a:lnTo>
                    <a:pt x="2241" y="273"/>
                  </a:lnTo>
                  <a:lnTo>
                    <a:pt x="2237" y="283"/>
                  </a:lnTo>
                  <a:close/>
                  <a:moveTo>
                    <a:pt x="2198" y="267"/>
                  </a:moveTo>
                  <a:lnTo>
                    <a:pt x="2218" y="275"/>
                  </a:lnTo>
                  <a:lnTo>
                    <a:pt x="2222" y="266"/>
                  </a:lnTo>
                  <a:lnTo>
                    <a:pt x="2202" y="258"/>
                  </a:lnTo>
                  <a:lnTo>
                    <a:pt x="2198" y="267"/>
                  </a:lnTo>
                  <a:close/>
                  <a:moveTo>
                    <a:pt x="2159" y="251"/>
                  </a:moveTo>
                  <a:lnTo>
                    <a:pt x="2178" y="259"/>
                  </a:lnTo>
                  <a:lnTo>
                    <a:pt x="2182" y="250"/>
                  </a:lnTo>
                  <a:lnTo>
                    <a:pt x="2162" y="242"/>
                  </a:lnTo>
                  <a:lnTo>
                    <a:pt x="2159" y="251"/>
                  </a:lnTo>
                  <a:close/>
                  <a:moveTo>
                    <a:pt x="2120" y="235"/>
                  </a:moveTo>
                  <a:lnTo>
                    <a:pt x="2139" y="243"/>
                  </a:lnTo>
                  <a:lnTo>
                    <a:pt x="2143" y="234"/>
                  </a:lnTo>
                  <a:lnTo>
                    <a:pt x="2124" y="226"/>
                  </a:lnTo>
                  <a:lnTo>
                    <a:pt x="2120" y="235"/>
                  </a:lnTo>
                  <a:close/>
                  <a:moveTo>
                    <a:pt x="2081" y="220"/>
                  </a:moveTo>
                  <a:lnTo>
                    <a:pt x="2101" y="228"/>
                  </a:lnTo>
                  <a:lnTo>
                    <a:pt x="2105" y="218"/>
                  </a:lnTo>
                  <a:lnTo>
                    <a:pt x="2085" y="210"/>
                  </a:lnTo>
                  <a:lnTo>
                    <a:pt x="2081" y="220"/>
                  </a:lnTo>
                  <a:close/>
                  <a:moveTo>
                    <a:pt x="2042" y="204"/>
                  </a:moveTo>
                  <a:lnTo>
                    <a:pt x="2061" y="212"/>
                  </a:lnTo>
                  <a:lnTo>
                    <a:pt x="2065" y="203"/>
                  </a:lnTo>
                  <a:lnTo>
                    <a:pt x="2046" y="193"/>
                  </a:lnTo>
                  <a:lnTo>
                    <a:pt x="2042" y="204"/>
                  </a:lnTo>
                  <a:close/>
                  <a:moveTo>
                    <a:pt x="2004" y="188"/>
                  </a:moveTo>
                  <a:lnTo>
                    <a:pt x="2022" y="196"/>
                  </a:lnTo>
                  <a:lnTo>
                    <a:pt x="2026" y="185"/>
                  </a:lnTo>
                  <a:lnTo>
                    <a:pt x="2008" y="178"/>
                  </a:lnTo>
                  <a:lnTo>
                    <a:pt x="2004" y="188"/>
                  </a:lnTo>
                  <a:close/>
                  <a:moveTo>
                    <a:pt x="1964" y="172"/>
                  </a:moveTo>
                  <a:lnTo>
                    <a:pt x="1984" y="180"/>
                  </a:lnTo>
                  <a:lnTo>
                    <a:pt x="1988" y="170"/>
                  </a:lnTo>
                  <a:lnTo>
                    <a:pt x="1968" y="162"/>
                  </a:lnTo>
                  <a:lnTo>
                    <a:pt x="1964" y="172"/>
                  </a:lnTo>
                  <a:close/>
                  <a:moveTo>
                    <a:pt x="1925" y="157"/>
                  </a:moveTo>
                  <a:lnTo>
                    <a:pt x="1945" y="164"/>
                  </a:lnTo>
                  <a:lnTo>
                    <a:pt x="1948" y="154"/>
                  </a:lnTo>
                  <a:lnTo>
                    <a:pt x="1929" y="146"/>
                  </a:lnTo>
                  <a:lnTo>
                    <a:pt x="1925" y="157"/>
                  </a:lnTo>
                  <a:close/>
                  <a:moveTo>
                    <a:pt x="1887" y="141"/>
                  </a:moveTo>
                  <a:lnTo>
                    <a:pt x="1905" y="149"/>
                  </a:lnTo>
                  <a:lnTo>
                    <a:pt x="1909" y="138"/>
                  </a:lnTo>
                  <a:lnTo>
                    <a:pt x="1891" y="130"/>
                  </a:lnTo>
                  <a:lnTo>
                    <a:pt x="1887" y="141"/>
                  </a:lnTo>
                  <a:close/>
                  <a:moveTo>
                    <a:pt x="1847" y="125"/>
                  </a:moveTo>
                  <a:lnTo>
                    <a:pt x="1867" y="133"/>
                  </a:lnTo>
                  <a:lnTo>
                    <a:pt x="1871" y="122"/>
                  </a:lnTo>
                  <a:lnTo>
                    <a:pt x="1851" y="115"/>
                  </a:lnTo>
                  <a:lnTo>
                    <a:pt x="1847" y="125"/>
                  </a:lnTo>
                  <a:close/>
                  <a:moveTo>
                    <a:pt x="1808" y="109"/>
                  </a:moveTo>
                  <a:lnTo>
                    <a:pt x="1828" y="117"/>
                  </a:lnTo>
                  <a:lnTo>
                    <a:pt x="1832" y="107"/>
                  </a:lnTo>
                  <a:lnTo>
                    <a:pt x="1812" y="99"/>
                  </a:lnTo>
                  <a:lnTo>
                    <a:pt x="1808" y="109"/>
                  </a:lnTo>
                  <a:close/>
                  <a:moveTo>
                    <a:pt x="1770" y="94"/>
                  </a:moveTo>
                  <a:lnTo>
                    <a:pt x="1790" y="101"/>
                  </a:lnTo>
                  <a:lnTo>
                    <a:pt x="1794" y="91"/>
                  </a:lnTo>
                  <a:lnTo>
                    <a:pt x="1774" y="83"/>
                  </a:lnTo>
                  <a:lnTo>
                    <a:pt x="1770" y="94"/>
                  </a:lnTo>
                  <a:close/>
                  <a:moveTo>
                    <a:pt x="1731" y="78"/>
                  </a:moveTo>
                  <a:lnTo>
                    <a:pt x="1750" y="86"/>
                  </a:lnTo>
                  <a:lnTo>
                    <a:pt x="1754" y="75"/>
                  </a:lnTo>
                  <a:lnTo>
                    <a:pt x="1734" y="67"/>
                  </a:lnTo>
                  <a:lnTo>
                    <a:pt x="1731" y="78"/>
                  </a:lnTo>
                  <a:close/>
                  <a:moveTo>
                    <a:pt x="1691" y="62"/>
                  </a:moveTo>
                  <a:lnTo>
                    <a:pt x="1711" y="70"/>
                  </a:lnTo>
                  <a:lnTo>
                    <a:pt x="1715" y="59"/>
                  </a:lnTo>
                  <a:lnTo>
                    <a:pt x="1695" y="52"/>
                  </a:lnTo>
                  <a:lnTo>
                    <a:pt x="1691" y="62"/>
                  </a:lnTo>
                  <a:close/>
                  <a:moveTo>
                    <a:pt x="1653" y="46"/>
                  </a:moveTo>
                  <a:lnTo>
                    <a:pt x="1673" y="54"/>
                  </a:lnTo>
                  <a:lnTo>
                    <a:pt x="1677" y="44"/>
                  </a:lnTo>
                  <a:lnTo>
                    <a:pt x="1657" y="36"/>
                  </a:lnTo>
                  <a:lnTo>
                    <a:pt x="1653" y="46"/>
                  </a:lnTo>
                  <a:close/>
                  <a:moveTo>
                    <a:pt x="1614" y="31"/>
                  </a:moveTo>
                  <a:lnTo>
                    <a:pt x="1633" y="38"/>
                  </a:lnTo>
                  <a:lnTo>
                    <a:pt x="1637" y="28"/>
                  </a:lnTo>
                  <a:lnTo>
                    <a:pt x="1618" y="20"/>
                  </a:lnTo>
                  <a:lnTo>
                    <a:pt x="1614" y="31"/>
                  </a:lnTo>
                  <a:close/>
                  <a:moveTo>
                    <a:pt x="1574" y="15"/>
                  </a:moveTo>
                  <a:lnTo>
                    <a:pt x="1594" y="23"/>
                  </a:lnTo>
                  <a:lnTo>
                    <a:pt x="1598" y="12"/>
                  </a:lnTo>
                  <a:lnTo>
                    <a:pt x="1578" y="4"/>
                  </a:lnTo>
                  <a:lnTo>
                    <a:pt x="1574" y="15"/>
                  </a:lnTo>
                  <a:close/>
                  <a:moveTo>
                    <a:pt x="1539" y="17"/>
                  </a:moveTo>
                  <a:lnTo>
                    <a:pt x="1559" y="11"/>
                  </a:lnTo>
                  <a:lnTo>
                    <a:pt x="1556" y="0"/>
                  </a:lnTo>
                  <a:lnTo>
                    <a:pt x="1536" y="8"/>
                  </a:lnTo>
                  <a:lnTo>
                    <a:pt x="1539" y="17"/>
                  </a:lnTo>
                  <a:close/>
                  <a:moveTo>
                    <a:pt x="1499" y="32"/>
                  </a:moveTo>
                  <a:lnTo>
                    <a:pt x="1519" y="25"/>
                  </a:lnTo>
                  <a:lnTo>
                    <a:pt x="1517" y="15"/>
                  </a:lnTo>
                  <a:lnTo>
                    <a:pt x="1497" y="23"/>
                  </a:lnTo>
                  <a:lnTo>
                    <a:pt x="1499" y="32"/>
                  </a:lnTo>
                  <a:close/>
                  <a:moveTo>
                    <a:pt x="1460" y="46"/>
                  </a:moveTo>
                  <a:lnTo>
                    <a:pt x="1480" y="40"/>
                  </a:lnTo>
                  <a:lnTo>
                    <a:pt x="1477" y="29"/>
                  </a:lnTo>
                  <a:lnTo>
                    <a:pt x="1457" y="37"/>
                  </a:lnTo>
                  <a:lnTo>
                    <a:pt x="1460" y="46"/>
                  </a:lnTo>
                  <a:close/>
                  <a:moveTo>
                    <a:pt x="1421" y="61"/>
                  </a:moveTo>
                  <a:lnTo>
                    <a:pt x="1440" y="54"/>
                  </a:lnTo>
                  <a:lnTo>
                    <a:pt x="1438" y="44"/>
                  </a:lnTo>
                  <a:lnTo>
                    <a:pt x="1418" y="52"/>
                  </a:lnTo>
                  <a:lnTo>
                    <a:pt x="1421" y="61"/>
                  </a:lnTo>
                  <a:close/>
                  <a:moveTo>
                    <a:pt x="1381" y="75"/>
                  </a:moveTo>
                  <a:lnTo>
                    <a:pt x="1401" y="69"/>
                  </a:lnTo>
                  <a:lnTo>
                    <a:pt x="1398" y="58"/>
                  </a:lnTo>
                  <a:lnTo>
                    <a:pt x="1379" y="66"/>
                  </a:lnTo>
                  <a:lnTo>
                    <a:pt x="1381" y="75"/>
                  </a:lnTo>
                  <a:close/>
                  <a:moveTo>
                    <a:pt x="1342" y="90"/>
                  </a:moveTo>
                  <a:lnTo>
                    <a:pt x="1362" y="83"/>
                  </a:lnTo>
                  <a:lnTo>
                    <a:pt x="1359" y="73"/>
                  </a:lnTo>
                  <a:lnTo>
                    <a:pt x="1339" y="80"/>
                  </a:lnTo>
                  <a:lnTo>
                    <a:pt x="1342" y="90"/>
                  </a:lnTo>
                  <a:close/>
                  <a:moveTo>
                    <a:pt x="1302" y="104"/>
                  </a:moveTo>
                  <a:lnTo>
                    <a:pt x="1322" y="98"/>
                  </a:lnTo>
                  <a:lnTo>
                    <a:pt x="1318" y="87"/>
                  </a:lnTo>
                  <a:lnTo>
                    <a:pt x="1299" y="95"/>
                  </a:lnTo>
                  <a:lnTo>
                    <a:pt x="1302" y="104"/>
                  </a:lnTo>
                  <a:close/>
                  <a:moveTo>
                    <a:pt x="1263" y="119"/>
                  </a:moveTo>
                  <a:lnTo>
                    <a:pt x="1283" y="112"/>
                  </a:lnTo>
                  <a:lnTo>
                    <a:pt x="1279" y="101"/>
                  </a:lnTo>
                  <a:lnTo>
                    <a:pt x="1259" y="109"/>
                  </a:lnTo>
                  <a:lnTo>
                    <a:pt x="1263" y="119"/>
                  </a:lnTo>
                  <a:close/>
                  <a:moveTo>
                    <a:pt x="1224" y="133"/>
                  </a:moveTo>
                  <a:lnTo>
                    <a:pt x="1243" y="126"/>
                  </a:lnTo>
                  <a:lnTo>
                    <a:pt x="1239" y="116"/>
                  </a:lnTo>
                  <a:lnTo>
                    <a:pt x="1220" y="124"/>
                  </a:lnTo>
                  <a:lnTo>
                    <a:pt x="1224" y="133"/>
                  </a:lnTo>
                  <a:close/>
                  <a:moveTo>
                    <a:pt x="1184" y="147"/>
                  </a:moveTo>
                  <a:lnTo>
                    <a:pt x="1204" y="141"/>
                  </a:lnTo>
                  <a:lnTo>
                    <a:pt x="1200" y="130"/>
                  </a:lnTo>
                  <a:lnTo>
                    <a:pt x="1180" y="138"/>
                  </a:lnTo>
                  <a:lnTo>
                    <a:pt x="1184" y="147"/>
                  </a:lnTo>
                  <a:close/>
                  <a:moveTo>
                    <a:pt x="1145" y="163"/>
                  </a:moveTo>
                  <a:lnTo>
                    <a:pt x="1165" y="155"/>
                  </a:lnTo>
                  <a:lnTo>
                    <a:pt x="1161" y="146"/>
                  </a:lnTo>
                  <a:lnTo>
                    <a:pt x="1141" y="153"/>
                  </a:lnTo>
                  <a:lnTo>
                    <a:pt x="1145" y="163"/>
                  </a:lnTo>
                  <a:close/>
                  <a:moveTo>
                    <a:pt x="1106" y="178"/>
                  </a:moveTo>
                  <a:lnTo>
                    <a:pt x="1125" y="170"/>
                  </a:lnTo>
                  <a:lnTo>
                    <a:pt x="1121" y="161"/>
                  </a:lnTo>
                  <a:lnTo>
                    <a:pt x="1102" y="167"/>
                  </a:lnTo>
                  <a:lnTo>
                    <a:pt x="1106" y="178"/>
                  </a:lnTo>
                  <a:close/>
                  <a:moveTo>
                    <a:pt x="1066" y="192"/>
                  </a:moveTo>
                  <a:lnTo>
                    <a:pt x="1086" y="184"/>
                  </a:lnTo>
                  <a:lnTo>
                    <a:pt x="1082" y="175"/>
                  </a:lnTo>
                  <a:lnTo>
                    <a:pt x="1062" y="182"/>
                  </a:lnTo>
                  <a:lnTo>
                    <a:pt x="1066" y="192"/>
                  </a:lnTo>
                  <a:close/>
                  <a:moveTo>
                    <a:pt x="1027" y="207"/>
                  </a:moveTo>
                  <a:lnTo>
                    <a:pt x="1046" y="199"/>
                  </a:lnTo>
                  <a:lnTo>
                    <a:pt x="1043" y="189"/>
                  </a:lnTo>
                  <a:lnTo>
                    <a:pt x="1023" y="196"/>
                  </a:lnTo>
                  <a:lnTo>
                    <a:pt x="1027" y="207"/>
                  </a:lnTo>
                  <a:close/>
                  <a:moveTo>
                    <a:pt x="987" y="221"/>
                  </a:moveTo>
                  <a:lnTo>
                    <a:pt x="1007" y="213"/>
                  </a:lnTo>
                  <a:lnTo>
                    <a:pt x="1003" y="204"/>
                  </a:lnTo>
                  <a:lnTo>
                    <a:pt x="983" y="210"/>
                  </a:lnTo>
                  <a:lnTo>
                    <a:pt x="987" y="221"/>
                  </a:lnTo>
                  <a:close/>
                  <a:moveTo>
                    <a:pt x="948" y="235"/>
                  </a:moveTo>
                  <a:lnTo>
                    <a:pt x="968" y="228"/>
                  </a:lnTo>
                  <a:lnTo>
                    <a:pt x="964" y="218"/>
                  </a:lnTo>
                  <a:lnTo>
                    <a:pt x="944" y="225"/>
                  </a:lnTo>
                  <a:lnTo>
                    <a:pt x="948" y="235"/>
                  </a:lnTo>
                  <a:close/>
                  <a:moveTo>
                    <a:pt x="909" y="250"/>
                  </a:moveTo>
                  <a:lnTo>
                    <a:pt x="928" y="242"/>
                  </a:lnTo>
                  <a:lnTo>
                    <a:pt x="924" y="233"/>
                  </a:lnTo>
                  <a:lnTo>
                    <a:pt x="905" y="239"/>
                  </a:lnTo>
                  <a:lnTo>
                    <a:pt x="909" y="250"/>
                  </a:lnTo>
                  <a:close/>
                  <a:moveTo>
                    <a:pt x="869" y="264"/>
                  </a:moveTo>
                  <a:lnTo>
                    <a:pt x="889" y="256"/>
                  </a:lnTo>
                  <a:lnTo>
                    <a:pt x="885" y="247"/>
                  </a:lnTo>
                  <a:lnTo>
                    <a:pt x="865" y="254"/>
                  </a:lnTo>
                  <a:lnTo>
                    <a:pt x="869" y="264"/>
                  </a:lnTo>
                  <a:close/>
                  <a:moveTo>
                    <a:pt x="830" y="279"/>
                  </a:moveTo>
                  <a:lnTo>
                    <a:pt x="850" y="271"/>
                  </a:lnTo>
                  <a:lnTo>
                    <a:pt x="846" y="262"/>
                  </a:lnTo>
                  <a:lnTo>
                    <a:pt x="826" y="268"/>
                  </a:lnTo>
                  <a:lnTo>
                    <a:pt x="830" y="279"/>
                  </a:lnTo>
                  <a:close/>
                  <a:moveTo>
                    <a:pt x="790" y="293"/>
                  </a:moveTo>
                  <a:lnTo>
                    <a:pt x="810" y="285"/>
                  </a:lnTo>
                  <a:lnTo>
                    <a:pt x="806" y="276"/>
                  </a:lnTo>
                  <a:lnTo>
                    <a:pt x="786" y="283"/>
                  </a:lnTo>
                  <a:lnTo>
                    <a:pt x="790" y="293"/>
                  </a:lnTo>
                  <a:close/>
                  <a:moveTo>
                    <a:pt x="751" y="308"/>
                  </a:moveTo>
                  <a:lnTo>
                    <a:pt x="771" y="300"/>
                  </a:lnTo>
                  <a:lnTo>
                    <a:pt x="767" y="291"/>
                  </a:lnTo>
                  <a:lnTo>
                    <a:pt x="747" y="297"/>
                  </a:lnTo>
                  <a:lnTo>
                    <a:pt x="751" y="308"/>
                  </a:lnTo>
                  <a:close/>
                  <a:moveTo>
                    <a:pt x="712" y="322"/>
                  </a:moveTo>
                  <a:lnTo>
                    <a:pt x="731" y="314"/>
                  </a:lnTo>
                  <a:lnTo>
                    <a:pt x="727" y="305"/>
                  </a:lnTo>
                  <a:lnTo>
                    <a:pt x="708" y="313"/>
                  </a:lnTo>
                  <a:lnTo>
                    <a:pt x="712" y="322"/>
                  </a:lnTo>
                  <a:close/>
                  <a:moveTo>
                    <a:pt x="672" y="336"/>
                  </a:moveTo>
                  <a:lnTo>
                    <a:pt x="692" y="330"/>
                  </a:lnTo>
                  <a:lnTo>
                    <a:pt x="688" y="319"/>
                  </a:lnTo>
                  <a:lnTo>
                    <a:pt x="668" y="327"/>
                  </a:lnTo>
                  <a:lnTo>
                    <a:pt x="672" y="336"/>
                  </a:lnTo>
                  <a:close/>
                  <a:moveTo>
                    <a:pt x="633" y="351"/>
                  </a:moveTo>
                  <a:lnTo>
                    <a:pt x="653" y="344"/>
                  </a:lnTo>
                  <a:lnTo>
                    <a:pt x="649" y="334"/>
                  </a:lnTo>
                  <a:lnTo>
                    <a:pt x="629" y="342"/>
                  </a:lnTo>
                  <a:lnTo>
                    <a:pt x="633" y="351"/>
                  </a:lnTo>
                  <a:close/>
                  <a:moveTo>
                    <a:pt x="593" y="365"/>
                  </a:moveTo>
                  <a:lnTo>
                    <a:pt x="613" y="359"/>
                  </a:lnTo>
                  <a:lnTo>
                    <a:pt x="609" y="348"/>
                  </a:lnTo>
                  <a:lnTo>
                    <a:pt x="590" y="356"/>
                  </a:lnTo>
                  <a:lnTo>
                    <a:pt x="593" y="365"/>
                  </a:lnTo>
                  <a:close/>
                  <a:moveTo>
                    <a:pt x="554" y="380"/>
                  </a:moveTo>
                  <a:lnTo>
                    <a:pt x="574" y="373"/>
                  </a:lnTo>
                  <a:lnTo>
                    <a:pt x="570" y="363"/>
                  </a:lnTo>
                  <a:lnTo>
                    <a:pt x="550" y="371"/>
                  </a:lnTo>
                  <a:lnTo>
                    <a:pt x="554" y="380"/>
                  </a:lnTo>
                  <a:close/>
                  <a:moveTo>
                    <a:pt x="515" y="394"/>
                  </a:moveTo>
                  <a:lnTo>
                    <a:pt x="534" y="388"/>
                  </a:lnTo>
                  <a:lnTo>
                    <a:pt x="530" y="377"/>
                  </a:lnTo>
                  <a:lnTo>
                    <a:pt x="511" y="385"/>
                  </a:lnTo>
                  <a:lnTo>
                    <a:pt x="515" y="394"/>
                  </a:lnTo>
                  <a:close/>
                  <a:moveTo>
                    <a:pt x="475" y="409"/>
                  </a:moveTo>
                  <a:lnTo>
                    <a:pt x="495" y="402"/>
                  </a:lnTo>
                  <a:lnTo>
                    <a:pt x="491" y="392"/>
                  </a:lnTo>
                  <a:lnTo>
                    <a:pt x="471" y="399"/>
                  </a:lnTo>
                  <a:lnTo>
                    <a:pt x="475" y="409"/>
                  </a:lnTo>
                  <a:close/>
                  <a:moveTo>
                    <a:pt x="435" y="423"/>
                  </a:moveTo>
                  <a:lnTo>
                    <a:pt x="456" y="417"/>
                  </a:lnTo>
                  <a:lnTo>
                    <a:pt x="452" y="406"/>
                  </a:lnTo>
                  <a:lnTo>
                    <a:pt x="432" y="414"/>
                  </a:lnTo>
                  <a:lnTo>
                    <a:pt x="435" y="423"/>
                  </a:lnTo>
                  <a:close/>
                  <a:moveTo>
                    <a:pt x="421" y="457"/>
                  </a:moveTo>
                  <a:lnTo>
                    <a:pt x="428" y="438"/>
                  </a:lnTo>
                  <a:lnTo>
                    <a:pt x="419" y="434"/>
                  </a:lnTo>
                  <a:lnTo>
                    <a:pt x="411" y="453"/>
                  </a:lnTo>
                  <a:lnTo>
                    <a:pt x="421" y="457"/>
                  </a:lnTo>
                  <a:close/>
                  <a:moveTo>
                    <a:pt x="407" y="497"/>
                  </a:moveTo>
                  <a:lnTo>
                    <a:pt x="414" y="477"/>
                  </a:lnTo>
                  <a:lnTo>
                    <a:pt x="404" y="473"/>
                  </a:lnTo>
                  <a:lnTo>
                    <a:pt x="397" y="493"/>
                  </a:lnTo>
                  <a:lnTo>
                    <a:pt x="407" y="497"/>
                  </a:lnTo>
                  <a:close/>
                  <a:moveTo>
                    <a:pt x="391" y="536"/>
                  </a:moveTo>
                  <a:lnTo>
                    <a:pt x="399" y="516"/>
                  </a:lnTo>
                  <a:lnTo>
                    <a:pt x="390" y="512"/>
                  </a:lnTo>
                  <a:lnTo>
                    <a:pt x="382" y="532"/>
                  </a:lnTo>
                  <a:lnTo>
                    <a:pt x="391" y="536"/>
                  </a:lnTo>
                  <a:close/>
                  <a:moveTo>
                    <a:pt x="377" y="575"/>
                  </a:moveTo>
                  <a:lnTo>
                    <a:pt x="385" y="556"/>
                  </a:lnTo>
                  <a:lnTo>
                    <a:pt x="374" y="552"/>
                  </a:lnTo>
                  <a:lnTo>
                    <a:pt x="368" y="571"/>
                  </a:lnTo>
                  <a:lnTo>
                    <a:pt x="377" y="575"/>
                  </a:lnTo>
                  <a:close/>
                  <a:moveTo>
                    <a:pt x="362" y="615"/>
                  </a:moveTo>
                  <a:lnTo>
                    <a:pt x="370" y="595"/>
                  </a:lnTo>
                  <a:lnTo>
                    <a:pt x="360" y="591"/>
                  </a:lnTo>
                  <a:lnTo>
                    <a:pt x="353" y="611"/>
                  </a:lnTo>
                  <a:lnTo>
                    <a:pt x="362" y="615"/>
                  </a:lnTo>
                  <a:close/>
                  <a:moveTo>
                    <a:pt x="348" y="654"/>
                  </a:moveTo>
                  <a:lnTo>
                    <a:pt x="356" y="634"/>
                  </a:lnTo>
                  <a:lnTo>
                    <a:pt x="345" y="631"/>
                  </a:lnTo>
                  <a:lnTo>
                    <a:pt x="337" y="650"/>
                  </a:lnTo>
                  <a:lnTo>
                    <a:pt x="348" y="654"/>
                  </a:lnTo>
                  <a:close/>
                  <a:moveTo>
                    <a:pt x="334" y="694"/>
                  </a:moveTo>
                  <a:lnTo>
                    <a:pt x="340" y="674"/>
                  </a:lnTo>
                  <a:lnTo>
                    <a:pt x="331" y="670"/>
                  </a:lnTo>
                  <a:lnTo>
                    <a:pt x="323" y="690"/>
                  </a:lnTo>
                  <a:lnTo>
                    <a:pt x="334" y="694"/>
                  </a:lnTo>
                  <a:close/>
                  <a:moveTo>
                    <a:pt x="319" y="733"/>
                  </a:moveTo>
                  <a:lnTo>
                    <a:pt x="326" y="713"/>
                  </a:lnTo>
                  <a:lnTo>
                    <a:pt x="316" y="709"/>
                  </a:lnTo>
                  <a:lnTo>
                    <a:pt x="309" y="729"/>
                  </a:lnTo>
                  <a:lnTo>
                    <a:pt x="319" y="733"/>
                  </a:lnTo>
                  <a:close/>
                  <a:moveTo>
                    <a:pt x="303" y="772"/>
                  </a:moveTo>
                  <a:lnTo>
                    <a:pt x="311" y="753"/>
                  </a:lnTo>
                  <a:lnTo>
                    <a:pt x="301" y="749"/>
                  </a:lnTo>
                  <a:lnTo>
                    <a:pt x="294" y="768"/>
                  </a:lnTo>
                  <a:lnTo>
                    <a:pt x="303" y="772"/>
                  </a:lnTo>
                  <a:close/>
                  <a:moveTo>
                    <a:pt x="289" y="812"/>
                  </a:moveTo>
                  <a:lnTo>
                    <a:pt x="297" y="792"/>
                  </a:lnTo>
                  <a:lnTo>
                    <a:pt x="286" y="788"/>
                  </a:lnTo>
                  <a:lnTo>
                    <a:pt x="280" y="808"/>
                  </a:lnTo>
                  <a:lnTo>
                    <a:pt x="289" y="812"/>
                  </a:lnTo>
                  <a:close/>
                  <a:moveTo>
                    <a:pt x="274" y="851"/>
                  </a:moveTo>
                  <a:lnTo>
                    <a:pt x="282" y="831"/>
                  </a:lnTo>
                  <a:lnTo>
                    <a:pt x="272" y="827"/>
                  </a:lnTo>
                  <a:lnTo>
                    <a:pt x="265" y="847"/>
                  </a:lnTo>
                  <a:lnTo>
                    <a:pt x="274" y="851"/>
                  </a:lnTo>
                  <a:close/>
                  <a:moveTo>
                    <a:pt x="260" y="890"/>
                  </a:moveTo>
                  <a:lnTo>
                    <a:pt x="267" y="871"/>
                  </a:lnTo>
                  <a:lnTo>
                    <a:pt x="257" y="867"/>
                  </a:lnTo>
                  <a:lnTo>
                    <a:pt x="249" y="887"/>
                  </a:lnTo>
                  <a:lnTo>
                    <a:pt x="260" y="890"/>
                  </a:lnTo>
                  <a:close/>
                  <a:moveTo>
                    <a:pt x="246" y="930"/>
                  </a:moveTo>
                  <a:lnTo>
                    <a:pt x="252" y="910"/>
                  </a:lnTo>
                  <a:lnTo>
                    <a:pt x="243" y="906"/>
                  </a:lnTo>
                  <a:lnTo>
                    <a:pt x="235" y="926"/>
                  </a:lnTo>
                  <a:lnTo>
                    <a:pt x="246" y="930"/>
                  </a:lnTo>
                  <a:close/>
                  <a:moveTo>
                    <a:pt x="231" y="969"/>
                  </a:moveTo>
                  <a:lnTo>
                    <a:pt x="238" y="950"/>
                  </a:lnTo>
                  <a:lnTo>
                    <a:pt x="228" y="946"/>
                  </a:lnTo>
                  <a:lnTo>
                    <a:pt x="221" y="965"/>
                  </a:lnTo>
                  <a:lnTo>
                    <a:pt x="231" y="969"/>
                  </a:lnTo>
                  <a:close/>
                  <a:moveTo>
                    <a:pt x="215" y="1009"/>
                  </a:moveTo>
                  <a:lnTo>
                    <a:pt x="223" y="989"/>
                  </a:lnTo>
                  <a:lnTo>
                    <a:pt x="213" y="985"/>
                  </a:lnTo>
                  <a:lnTo>
                    <a:pt x="206" y="1005"/>
                  </a:lnTo>
                  <a:lnTo>
                    <a:pt x="215" y="1009"/>
                  </a:lnTo>
                  <a:close/>
                  <a:moveTo>
                    <a:pt x="201" y="1048"/>
                  </a:moveTo>
                  <a:lnTo>
                    <a:pt x="209" y="1028"/>
                  </a:lnTo>
                  <a:lnTo>
                    <a:pt x="198" y="1024"/>
                  </a:lnTo>
                  <a:lnTo>
                    <a:pt x="192" y="1044"/>
                  </a:lnTo>
                  <a:lnTo>
                    <a:pt x="201" y="1048"/>
                  </a:lnTo>
                  <a:close/>
                  <a:moveTo>
                    <a:pt x="186" y="1087"/>
                  </a:moveTo>
                  <a:lnTo>
                    <a:pt x="194" y="1068"/>
                  </a:lnTo>
                  <a:lnTo>
                    <a:pt x="184" y="1064"/>
                  </a:lnTo>
                  <a:lnTo>
                    <a:pt x="176" y="1083"/>
                  </a:lnTo>
                  <a:lnTo>
                    <a:pt x="186" y="1087"/>
                  </a:lnTo>
                  <a:close/>
                  <a:moveTo>
                    <a:pt x="172" y="1127"/>
                  </a:moveTo>
                  <a:lnTo>
                    <a:pt x="179" y="1107"/>
                  </a:lnTo>
                  <a:lnTo>
                    <a:pt x="169" y="1103"/>
                  </a:lnTo>
                  <a:lnTo>
                    <a:pt x="162" y="1123"/>
                  </a:lnTo>
                  <a:lnTo>
                    <a:pt x="172" y="1127"/>
                  </a:lnTo>
                  <a:close/>
                  <a:moveTo>
                    <a:pt x="158" y="1166"/>
                  </a:moveTo>
                  <a:lnTo>
                    <a:pt x="164" y="1146"/>
                  </a:lnTo>
                  <a:lnTo>
                    <a:pt x="155" y="1143"/>
                  </a:lnTo>
                  <a:lnTo>
                    <a:pt x="147" y="1162"/>
                  </a:lnTo>
                  <a:lnTo>
                    <a:pt x="158" y="1166"/>
                  </a:lnTo>
                  <a:close/>
                  <a:moveTo>
                    <a:pt x="142" y="1206"/>
                  </a:moveTo>
                  <a:lnTo>
                    <a:pt x="150" y="1186"/>
                  </a:lnTo>
                  <a:lnTo>
                    <a:pt x="141" y="1182"/>
                  </a:lnTo>
                  <a:lnTo>
                    <a:pt x="133" y="1202"/>
                  </a:lnTo>
                  <a:lnTo>
                    <a:pt x="142" y="1206"/>
                  </a:lnTo>
                  <a:close/>
                  <a:moveTo>
                    <a:pt x="127" y="1245"/>
                  </a:moveTo>
                  <a:lnTo>
                    <a:pt x="135" y="1225"/>
                  </a:lnTo>
                  <a:lnTo>
                    <a:pt x="125" y="1221"/>
                  </a:lnTo>
                  <a:lnTo>
                    <a:pt x="118" y="1241"/>
                  </a:lnTo>
                  <a:lnTo>
                    <a:pt x="127" y="1245"/>
                  </a:lnTo>
                  <a:close/>
                  <a:moveTo>
                    <a:pt x="113" y="1284"/>
                  </a:moveTo>
                  <a:lnTo>
                    <a:pt x="121" y="1265"/>
                  </a:lnTo>
                  <a:lnTo>
                    <a:pt x="110" y="1261"/>
                  </a:lnTo>
                  <a:lnTo>
                    <a:pt x="104" y="1280"/>
                  </a:lnTo>
                  <a:lnTo>
                    <a:pt x="113" y="1284"/>
                  </a:lnTo>
                  <a:close/>
                  <a:moveTo>
                    <a:pt x="99" y="1324"/>
                  </a:moveTo>
                  <a:lnTo>
                    <a:pt x="105" y="1304"/>
                  </a:lnTo>
                  <a:lnTo>
                    <a:pt x="96" y="1300"/>
                  </a:lnTo>
                  <a:lnTo>
                    <a:pt x="88" y="1320"/>
                  </a:lnTo>
                  <a:lnTo>
                    <a:pt x="99" y="1324"/>
                  </a:lnTo>
                  <a:close/>
                  <a:moveTo>
                    <a:pt x="84" y="1363"/>
                  </a:moveTo>
                  <a:lnTo>
                    <a:pt x="91" y="1343"/>
                  </a:lnTo>
                  <a:lnTo>
                    <a:pt x="81" y="1339"/>
                  </a:lnTo>
                  <a:lnTo>
                    <a:pt x="74" y="1359"/>
                  </a:lnTo>
                  <a:lnTo>
                    <a:pt x="84" y="1363"/>
                  </a:lnTo>
                  <a:close/>
                  <a:moveTo>
                    <a:pt x="70" y="1402"/>
                  </a:moveTo>
                  <a:lnTo>
                    <a:pt x="76" y="1383"/>
                  </a:lnTo>
                  <a:lnTo>
                    <a:pt x="67" y="1379"/>
                  </a:lnTo>
                  <a:lnTo>
                    <a:pt x="59" y="1398"/>
                  </a:lnTo>
                  <a:lnTo>
                    <a:pt x="70" y="1402"/>
                  </a:lnTo>
                  <a:close/>
                  <a:moveTo>
                    <a:pt x="54" y="1442"/>
                  </a:moveTo>
                  <a:lnTo>
                    <a:pt x="62" y="1422"/>
                  </a:lnTo>
                  <a:lnTo>
                    <a:pt x="51" y="1418"/>
                  </a:lnTo>
                  <a:lnTo>
                    <a:pt x="45" y="1438"/>
                  </a:lnTo>
                  <a:lnTo>
                    <a:pt x="54" y="1442"/>
                  </a:lnTo>
                  <a:close/>
                  <a:moveTo>
                    <a:pt x="39" y="1481"/>
                  </a:moveTo>
                  <a:lnTo>
                    <a:pt x="47" y="1462"/>
                  </a:lnTo>
                  <a:lnTo>
                    <a:pt x="37" y="1458"/>
                  </a:lnTo>
                  <a:lnTo>
                    <a:pt x="30" y="1477"/>
                  </a:lnTo>
                  <a:lnTo>
                    <a:pt x="39" y="1481"/>
                  </a:lnTo>
                  <a:close/>
                  <a:moveTo>
                    <a:pt x="25" y="1521"/>
                  </a:moveTo>
                  <a:lnTo>
                    <a:pt x="33" y="1501"/>
                  </a:lnTo>
                  <a:lnTo>
                    <a:pt x="22" y="1497"/>
                  </a:lnTo>
                  <a:lnTo>
                    <a:pt x="16" y="1517"/>
                  </a:lnTo>
                  <a:lnTo>
                    <a:pt x="25" y="1521"/>
                  </a:lnTo>
                  <a:close/>
                  <a:moveTo>
                    <a:pt x="11" y="1560"/>
                  </a:moveTo>
                  <a:lnTo>
                    <a:pt x="17" y="1540"/>
                  </a:lnTo>
                  <a:lnTo>
                    <a:pt x="8" y="1536"/>
                  </a:lnTo>
                  <a:lnTo>
                    <a:pt x="0" y="1556"/>
                  </a:lnTo>
                  <a:lnTo>
                    <a:pt x="11" y="156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8" name="Freeform 729">
              <a:extLst>
                <a:ext uri="{FF2B5EF4-FFF2-40B4-BE49-F238E27FC236}">
                  <a16:creationId xmlns:a16="http://schemas.microsoft.com/office/drawing/2014/main" id="{D5EED6AF-A4FF-42DE-9040-DE5C6C087D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1237" y="2594881"/>
              <a:ext cx="2536825" cy="1797050"/>
            </a:xfrm>
            <a:custGeom>
              <a:avLst/>
              <a:gdLst>
                <a:gd name="T0" fmla="*/ 59 w 1598"/>
                <a:gd name="T1" fmla="*/ 1098 h 1132"/>
                <a:gd name="T2" fmla="*/ 79 w 1598"/>
                <a:gd name="T3" fmla="*/ 1091 h 1132"/>
                <a:gd name="T4" fmla="*/ 122 w 1598"/>
                <a:gd name="T5" fmla="*/ 1085 h 1132"/>
                <a:gd name="T6" fmla="*/ 180 w 1598"/>
                <a:gd name="T7" fmla="*/ 1062 h 1132"/>
                <a:gd name="T8" fmla="*/ 215 w 1598"/>
                <a:gd name="T9" fmla="*/ 1036 h 1132"/>
                <a:gd name="T10" fmla="*/ 294 w 1598"/>
                <a:gd name="T11" fmla="*/ 1006 h 1132"/>
                <a:gd name="T12" fmla="*/ 312 w 1598"/>
                <a:gd name="T13" fmla="*/ 998 h 1132"/>
                <a:gd name="T14" fmla="*/ 356 w 1598"/>
                <a:gd name="T15" fmla="*/ 993 h 1132"/>
                <a:gd name="T16" fmla="*/ 415 w 1598"/>
                <a:gd name="T17" fmla="*/ 969 h 1132"/>
                <a:gd name="T18" fmla="*/ 450 w 1598"/>
                <a:gd name="T19" fmla="*/ 944 h 1132"/>
                <a:gd name="T20" fmla="*/ 528 w 1598"/>
                <a:gd name="T21" fmla="*/ 913 h 1132"/>
                <a:gd name="T22" fmla="*/ 547 w 1598"/>
                <a:gd name="T23" fmla="*/ 906 h 1132"/>
                <a:gd name="T24" fmla="*/ 591 w 1598"/>
                <a:gd name="T25" fmla="*/ 900 h 1132"/>
                <a:gd name="T26" fmla="*/ 648 w 1598"/>
                <a:gd name="T27" fmla="*/ 877 h 1132"/>
                <a:gd name="T28" fmla="*/ 684 w 1598"/>
                <a:gd name="T29" fmla="*/ 851 h 1132"/>
                <a:gd name="T30" fmla="*/ 763 w 1598"/>
                <a:gd name="T31" fmla="*/ 821 h 1132"/>
                <a:gd name="T32" fmla="*/ 782 w 1598"/>
                <a:gd name="T33" fmla="*/ 813 h 1132"/>
                <a:gd name="T34" fmla="*/ 824 w 1598"/>
                <a:gd name="T35" fmla="*/ 808 h 1132"/>
                <a:gd name="T36" fmla="*/ 884 w 1598"/>
                <a:gd name="T37" fmla="*/ 784 h 1132"/>
                <a:gd name="T38" fmla="*/ 919 w 1598"/>
                <a:gd name="T39" fmla="*/ 759 h 1132"/>
                <a:gd name="T40" fmla="*/ 996 w 1598"/>
                <a:gd name="T41" fmla="*/ 728 h 1132"/>
                <a:gd name="T42" fmla="*/ 1016 w 1598"/>
                <a:gd name="T43" fmla="*/ 721 h 1132"/>
                <a:gd name="T44" fmla="*/ 1059 w 1598"/>
                <a:gd name="T45" fmla="*/ 714 h 1132"/>
                <a:gd name="T46" fmla="*/ 1119 w 1598"/>
                <a:gd name="T47" fmla="*/ 692 h 1132"/>
                <a:gd name="T48" fmla="*/ 1153 w 1598"/>
                <a:gd name="T49" fmla="*/ 666 h 1132"/>
                <a:gd name="T50" fmla="*/ 1231 w 1598"/>
                <a:gd name="T51" fmla="*/ 636 h 1132"/>
                <a:gd name="T52" fmla="*/ 1251 w 1598"/>
                <a:gd name="T53" fmla="*/ 628 h 1132"/>
                <a:gd name="T54" fmla="*/ 1293 w 1598"/>
                <a:gd name="T55" fmla="*/ 623 h 1132"/>
                <a:gd name="T56" fmla="*/ 1352 w 1598"/>
                <a:gd name="T57" fmla="*/ 599 h 1132"/>
                <a:gd name="T58" fmla="*/ 1388 w 1598"/>
                <a:gd name="T59" fmla="*/ 574 h 1132"/>
                <a:gd name="T60" fmla="*/ 1465 w 1598"/>
                <a:gd name="T61" fmla="*/ 542 h 1132"/>
                <a:gd name="T62" fmla="*/ 1485 w 1598"/>
                <a:gd name="T63" fmla="*/ 536 h 1132"/>
                <a:gd name="T64" fmla="*/ 1528 w 1598"/>
                <a:gd name="T65" fmla="*/ 529 h 1132"/>
                <a:gd name="T66" fmla="*/ 1582 w 1598"/>
                <a:gd name="T67" fmla="*/ 497 h 1132"/>
                <a:gd name="T68" fmla="*/ 1544 w 1598"/>
                <a:gd name="T69" fmla="*/ 487 h 1132"/>
                <a:gd name="T70" fmla="*/ 1526 w 1598"/>
                <a:gd name="T71" fmla="*/ 478 h 1132"/>
                <a:gd name="T72" fmla="*/ 1491 w 1598"/>
                <a:gd name="T73" fmla="*/ 451 h 1132"/>
                <a:gd name="T74" fmla="*/ 1435 w 1598"/>
                <a:gd name="T75" fmla="*/ 423 h 1132"/>
                <a:gd name="T76" fmla="*/ 1393 w 1598"/>
                <a:gd name="T77" fmla="*/ 414 h 1132"/>
                <a:gd name="T78" fmla="*/ 1317 w 1598"/>
                <a:gd name="T79" fmla="*/ 377 h 1132"/>
                <a:gd name="T80" fmla="*/ 1298 w 1598"/>
                <a:gd name="T81" fmla="*/ 368 h 1132"/>
                <a:gd name="T82" fmla="*/ 1266 w 1598"/>
                <a:gd name="T83" fmla="*/ 340 h 1132"/>
                <a:gd name="T84" fmla="*/ 1209 w 1598"/>
                <a:gd name="T85" fmla="*/ 313 h 1132"/>
                <a:gd name="T86" fmla="*/ 1166 w 1598"/>
                <a:gd name="T87" fmla="*/ 304 h 1132"/>
                <a:gd name="T88" fmla="*/ 1091 w 1598"/>
                <a:gd name="T89" fmla="*/ 267 h 1132"/>
                <a:gd name="T90" fmla="*/ 1071 w 1598"/>
                <a:gd name="T91" fmla="*/ 258 h 1132"/>
                <a:gd name="T92" fmla="*/ 1038 w 1598"/>
                <a:gd name="T93" fmla="*/ 230 h 1132"/>
                <a:gd name="T94" fmla="*/ 982 w 1598"/>
                <a:gd name="T95" fmla="*/ 202 h 1132"/>
                <a:gd name="T96" fmla="*/ 940 w 1598"/>
                <a:gd name="T97" fmla="*/ 193 h 1132"/>
                <a:gd name="T98" fmla="*/ 864 w 1598"/>
                <a:gd name="T99" fmla="*/ 157 h 1132"/>
                <a:gd name="T100" fmla="*/ 845 w 1598"/>
                <a:gd name="T101" fmla="*/ 147 h 1132"/>
                <a:gd name="T102" fmla="*/ 811 w 1598"/>
                <a:gd name="T103" fmla="*/ 120 h 1132"/>
                <a:gd name="T104" fmla="*/ 755 w 1598"/>
                <a:gd name="T105" fmla="*/ 92 h 1132"/>
                <a:gd name="T106" fmla="*/ 713 w 1598"/>
                <a:gd name="T107" fmla="*/ 83 h 1132"/>
                <a:gd name="T108" fmla="*/ 637 w 1598"/>
                <a:gd name="T109" fmla="*/ 46 h 1132"/>
                <a:gd name="T110" fmla="*/ 618 w 1598"/>
                <a:gd name="T111" fmla="*/ 37 h 1132"/>
                <a:gd name="T112" fmla="*/ 585 w 1598"/>
                <a:gd name="T113" fmla="*/ 9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98" h="1132">
                  <a:moveTo>
                    <a:pt x="20" y="1114"/>
                  </a:moveTo>
                  <a:lnTo>
                    <a:pt x="0" y="1121"/>
                  </a:lnTo>
                  <a:lnTo>
                    <a:pt x="4" y="1132"/>
                  </a:lnTo>
                  <a:lnTo>
                    <a:pt x="24" y="1124"/>
                  </a:lnTo>
                  <a:lnTo>
                    <a:pt x="20" y="1114"/>
                  </a:lnTo>
                  <a:close/>
                  <a:moveTo>
                    <a:pt x="59" y="1098"/>
                  </a:moveTo>
                  <a:lnTo>
                    <a:pt x="39" y="1106"/>
                  </a:lnTo>
                  <a:lnTo>
                    <a:pt x="43" y="1116"/>
                  </a:lnTo>
                  <a:lnTo>
                    <a:pt x="63" y="1108"/>
                  </a:lnTo>
                  <a:lnTo>
                    <a:pt x="59" y="1098"/>
                  </a:lnTo>
                  <a:close/>
                  <a:moveTo>
                    <a:pt x="98" y="1083"/>
                  </a:moveTo>
                  <a:lnTo>
                    <a:pt x="79" y="1091"/>
                  </a:lnTo>
                  <a:lnTo>
                    <a:pt x="83" y="1100"/>
                  </a:lnTo>
                  <a:lnTo>
                    <a:pt x="102" y="1093"/>
                  </a:lnTo>
                  <a:lnTo>
                    <a:pt x="98" y="1083"/>
                  </a:lnTo>
                  <a:close/>
                  <a:moveTo>
                    <a:pt x="138" y="1068"/>
                  </a:moveTo>
                  <a:lnTo>
                    <a:pt x="118" y="1075"/>
                  </a:lnTo>
                  <a:lnTo>
                    <a:pt x="122" y="1085"/>
                  </a:lnTo>
                  <a:lnTo>
                    <a:pt x="140" y="1077"/>
                  </a:lnTo>
                  <a:lnTo>
                    <a:pt x="138" y="1068"/>
                  </a:lnTo>
                  <a:close/>
                  <a:moveTo>
                    <a:pt x="176" y="1052"/>
                  </a:moveTo>
                  <a:lnTo>
                    <a:pt x="156" y="1060"/>
                  </a:lnTo>
                  <a:lnTo>
                    <a:pt x="160" y="1070"/>
                  </a:lnTo>
                  <a:lnTo>
                    <a:pt x="180" y="1062"/>
                  </a:lnTo>
                  <a:lnTo>
                    <a:pt x="176" y="1052"/>
                  </a:lnTo>
                  <a:close/>
                  <a:moveTo>
                    <a:pt x="215" y="1036"/>
                  </a:moveTo>
                  <a:lnTo>
                    <a:pt x="196" y="1044"/>
                  </a:lnTo>
                  <a:lnTo>
                    <a:pt x="199" y="1054"/>
                  </a:lnTo>
                  <a:lnTo>
                    <a:pt x="219" y="1047"/>
                  </a:lnTo>
                  <a:lnTo>
                    <a:pt x="215" y="1036"/>
                  </a:lnTo>
                  <a:close/>
                  <a:moveTo>
                    <a:pt x="255" y="1022"/>
                  </a:moveTo>
                  <a:lnTo>
                    <a:pt x="235" y="1030"/>
                  </a:lnTo>
                  <a:lnTo>
                    <a:pt x="239" y="1039"/>
                  </a:lnTo>
                  <a:lnTo>
                    <a:pt x="259" y="1031"/>
                  </a:lnTo>
                  <a:lnTo>
                    <a:pt x="255" y="1022"/>
                  </a:lnTo>
                  <a:close/>
                  <a:moveTo>
                    <a:pt x="294" y="1006"/>
                  </a:moveTo>
                  <a:lnTo>
                    <a:pt x="274" y="1014"/>
                  </a:lnTo>
                  <a:lnTo>
                    <a:pt x="278" y="1023"/>
                  </a:lnTo>
                  <a:lnTo>
                    <a:pt x="298" y="1015"/>
                  </a:lnTo>
                  <a:lnTo>
                    <a:pt x="294" y="1006"/>
                  </a:lnTo>
                  <a:close/>
                  <a:moveTo>
                    <a:pt x="332" y="990"/>
                  </a:moveTo>
                  <a:lnTo>
                    <a:pt x="312" y="998"/>
                  </a:lnTo>
                  <a:lnTo>
                    <a:pt x="316" y="1009"/>
                  </a:lnTo>
                  <a:lnTo>
                    <a:pt x="336" y="1001"/>
                  </a:lnTo>
                  <a:lnTo>
                    <a:pt x="332" y="990"/>
                  </a:lnTo>
                  <a:close/>
                  <a:moveTo>
                    <a:pt x="371" y="974"/>
                  </a:moveTo>
                  <a:lnTo>
                    <a:pt x="352" y="982"/>
                  </a:lnTo>
                  <a:lnTo>
                    <a:pt x="356" y="993"/>
                  </a:lnTo>
                  <a:lnTo>
                    <a:pt x="375" y="985"/>
                  </a:lnTo>
                  <a:lnTo>
                    <a:pt x="371" y="974"/>
                  </a:lnTo>
                  <a:close/>
                  <a:moveTo>
                    <a:pt x="411" y="960"/>
                  </a:moveTo>
                  <a:lnTo>
                    <a:pt x="391" y="968"/>
                  </a:lnTo>
                  <a:lnTo>
                    <a:pt x="395" y="977"/>
                  </a:lnTo>
                  <a:lnTo>
                    <a:pt x="415" y="969"/>
                  </a:lnTo>
                  <a:lnTo>
                    <a:pt x="411" y="960"/>
                  </a:lnTo>
                  <a:close/>
                  <a:moveTo>
                    <a:pt x="450" y="944"/>
                  </a:moveTo>
                  <a:lnTo>
                    <a:pt x="431" y="952"/>
                  </a:lnTo>
                  <a:lnTo>
                    <a:pt x="434" y="961"/>
                  </a:lnTo>
                  <a:lnTo>
                    <a:pt x="454" y="953"/>
                  </a:lnTo>
                  <a:lnTo>
                    <a:pt x="450" y="944"/>
                  </a:lnTo>
                  <a:close/>
                  <a:moveTo>
                    <a:pt x="488" y="928"/>
                  </a:moveTo>
                  <a:lnTo>
                    <a:pt x="470" y="936"/>
                  </a:lnTo>
                  <a:lnTo>
                    <a:pt x="473" y="947"/>
                  </a:lnTo>
                  <a:lnTo>
                    <a:pt x="492" y="939"/>
                  </a:lnTo>
                  <a:lnTo>
                    <a:pt x="488" y="928"/>
                  </a:lnTo>
                  <a:close/>
                  <a:moveTo>
                    <a:pt x="528" y="913"/>
                  </a:moveTo>
                  <a:lnTo>
                    <a:pt x="508" y="921"/>
                  </a:lnTo>
                  <a:lnTo>
                    <a:pt x="512" y="931"/>
                  </a:lnTo>
                  <a:lnTo>
                    <a:pt x="532" y="923"/>
                  </a:lnTo>
                  <a:lnTo>
                    <a:pt x="528" y="913"/>
                  </a:lnTo>
                  <a:close/>
                  <a:moveTo>
                    <a:pt x="567" y="898"/>
                  </a:moveTo>
                  <a:lnTo>
                    <a:pt x="547" y="906"/>
                  </a:lnTo>
                  <a:lnTo>
                    <a:pt x="551" y="915"/>
                  </a:lnTo>
                  <a:lnTo>
                    <a:pt x="571" y="907"/>
                  </a:lnTo>
                  <a:lnTo>
                    <a:pt x="567" y="898"/>
                  </a:lnTo>
                  <a:close/>
                  <a:moveTo>
                    <a:pt x="606" y="882"/>
                  </a:moveTo>
                  <a:lnTo>
                    <a:pt x="587" y="890"/>
                  </a:lnTo>
                  <a:lnTo>
                    <a:pt x="591" y="900"/>
                  </a:lnTo>
                  <a:lnTo>
                    <a:pt x="610" y="892"/>
                  </a:lnTo>
                  <a:lnTo>
                    <a:pt x="606" y="882"/>
                  </a:lnTo>
                  <a:close/>
                  <a:moveTo>
                    <a:pt x="645" y="867"/>
                  </a:moveTo>
                  <a:lnTo>
                    <a:pt x="626" y="875"/>
                  </a:lnTo>
                  <a:lnTo>
                    <a:pt x="629" y="884"/>
                  </a:lnTo>
                  <a:lnTo>
                    <a:pt x="648" y="877"/>
                  </a:lnTo>
                  <a:lnTo>
                    <a:pt x="645" y="867"/>
                  </a:lnTo>
                  <a:close/>
                  <a:moveTo>
                    <a:pt x="684" y="851"/>
                  </a:moveTo>
                  <a:lnTo>
                    <a:pt x="664" y="859"/>
                  </a:lnTo>
                  <a:lnTo>
                    <a:pt x="668" y="869"/>
                  </a:lnTo>
                  <a:lnTo>
                    <a:pt x="688" y="861"/>
                  </a:lnTo>
                  <a:lnTo>
                    <a:pt x="684" y="851"/>
                  </a:lnTo>
                  <a:close/>
                  <a:moveTo>
                    <a:pt x="723" y="837"/>
                  </a:moveTo>
                  <a:lnTo>
                    <a:pt x="704" y="844"/>
                  </a:lnTo>
                  <a:lnTo>
                    <a:pt x="708" y="854"/>
                  </a:lnTo>
                  <a:lnTo>
                    <a:pt x="727" y="846"/>
                  </a:lnTo>
                  <a:lnTo>
                    <a:pt x="723" y="837"/>
                  </a:lnTo>
                  <a:close/>
                  <a:moveTo>
                    <a:pt x="763" y="821"/>
                  </a:moveTo>
                  <a:lnTo>
                    <a:pt x="743" y="829"/>
                  </a:lnTo>
                  <a:lnTo>
                    <a:pt x="747" y="838"/>
                  </a:lnTo>
                  <a:lnTo>
                    <a:pt x="767" y="830"/>
                  </a:lnTo>
                  <a:lnTo>
                    <a:pt x="763" y="821"/>
                  </a:lnTo>
                  <a:close/>
                  <a:moveTo>
                    <a:pt x="801" y="805"/>
                  </a:moveTo>
                  <a:lnTo>
                    <a:pt x="782" y="813"/>
                  </a:lnTo>
                  <a:lnTo>
                    <a:pt x="786" y="822"/>
                  </a:lnTo>
                  <a:lnTo>
                    <a:pt x="805" y="816"/>
                  </a:lnTo>
                  <a:lnTo>
                    <a:pt x="801" y="805"/>
                  </a:lnTo>
                  <a:close/>
                  <a:moveTo>
                    <a:pt x="840" y="789"/>
                  </a:moveTo>
                  <a:lnTo>
                    <a:pt x="820" y="797"/>
                  </a:lnTo>
                  <a:lnTo>
                    <a:pt x="824" y="808"/>
                  </a:lnTo>
                  <a:lnTo>
                    <a:pt x="844" y="800"/>
                  </a:lnTo>
                  <a:lnTo>
                    <a:pt x="840" y="789"/>
                  </a:lnTo>
                  <a:close/>
                  <a:moveTo>
                    <a:pt x="880" y="775"/>
                  </a:moveTo>
                  <a:lnTo>
                    <a:pt x="860" y="783"/>
                  </a:lnTo>
                  <a:lnTo>
                    <a:pt x="864" y="792"/>
                  </a:lnTo>
                  <a:lnTo>
                    <a:pt x="884" y="784"/>
                  </a:lnTo>
                  <a:lnTo>
                    <a:pt x="880" y="775"/>
                  </a:lnTo>
                  <a:close/>
                  <a:moveTo>
                    <a:pt x="919" y="759"/>
                  </a:moveTo>
                  <a:lnTo>
                    <a:pt x="899" y="767"/>
                  </a:lnTo>
                  <a:lnTo>
                    <a:pt x="903" y="776"/>
                  </a:lnTo>
                  <a:lnTo>
                    <a:pt x="923" y="768"/>
                  </a:lnTo>
                  <a:lnTo>
                    <a:pt x="919" y="759"/>
                  </a:lnTo>
                  <a:close/>
                  <a:moveTo>
                    <a:pt x="958" y="743"/>
                  </a:moveTo>
                  <a:lnTo>
                    <a:pt x="939" y="751"/>
                  </a:lnTo>
                  <a:lnTo>
                    <a:pt x="943" y="760"/>
                  </a:lnTo>
                  <a:lnTo>
                    <a:pt x="961" y="754"/>
                  </a:lnTo>
                  <a:lnTo>
                    <a:pt x="958" y="743"/>
                  </a:lnTo>
                  <a:close/>
                  <a:moveTo>
                    <a:pt x="996" y="728"/>
                  </a:moveTo>
                  <a:lnTo>
                    <a:pt x="977" y="735"/>
                  </a:lnTo>
                  <a:lnTo>
                    <a:pt x="981" y="746"/>
                  </a:lnTo>
                  <a:lnTo>
                    <a:pt x="1000" y="738"/>
                  </a:lnTo>
                  <a:lnTo>
                    <a:pt x="996" y="728"/>
                  </a:lnTo>
                  <a:close/>
                  <a:moveTo>
                    <a:pt x="1036" y="713"/>
                  </a:moveTo>
                  <a:lnTo>
                    <a:pt x="1016" y="721"/>
                  </a:lnTo>
                  <a:lnTo>
                    <a:pt x="1020" y="730"/>
                  </a:lnTo>
                  <a:lnTo>
                    <a:pt x="1040" y="722"/>
                  </a:lnTo>
                  <a:lnTo>
                    <a:pt x="1036" y="713"/>
                  </a:lnTo>
                  <a:close/>
                  <a:moveTo>
                    <a:pt x="1075" y="697"/>
                  </a:moveTo>
                  <a:lnTo>
                    <a:pt x="1056" y="705"/>
                  </a:lnTo>
                  <a:lnTo>
                    <a:pt x="1059" y="714"/>
                  </a:lnTo>
                  <a:lnTo>
                    <a:pt x="1079" y="707"/>
                  </a:lnTo>
                  <a:lnTo>
                    <a:pt x="1075" y="697"/>
                  </a:lnTo>
                  <a:close/>
                  <a:moveTo>
                    <a:pt x="1115" y="682"/>
                  </a:moveTo>
                  <a:lnTo>
                    <a:pt x="1095" y="690"/>
                  </a:lnTo>
                  <a:lnTo>
                    <a:pt x="1099" y="699"/>
                  </a:lnTo>
                  <a:lnTo>
                    <a:pt x="1119" y="692"/>
                  </a:lnTo>
                  <a:lnTo>
                    <a:pt x="1115" y="682"/>
                  </a:lnTo>
                  <a:close/>
                  <a:moveTo>
                    <a:pt x="1153" y="666"/>
                  </a:moveTo>
                  <a:lnTo>
                    <a:pt x="1133" y="674"/>
                  </a:lnTo>
                  <a:lnTo>
                    <a:pt x="1137" y="684"/>
                  </a:lnTo>
                  <a:lnTo>
                    <a:pt x="1157" y="676"/>
                  </a:lnTo>
                  <a:lnTo>
                    <a:pt x="1153" y="666"/>
                  </a:lnTo>
                  <a:close/>
                  <a:moveTo>
                    <a:pt x="1192" y="651"/>
                  </a:moveTo>
                  <a:lnTo>
                    <a:pt x="1172" y="659"/>
                  </a:lnTo>
                  <a:lnTo>
                    <a:pt x="1176" y="669"/>
                  </a:lnTo>
                  <a:lnTo>
                    <a:pt x="1196" y="661"/>
                  </a:lnTo>
                  <a:lnTo>
                    <a:pt x="1192" y="651"/>
                  </a:lnTo>
                  <a:close/>
                  <a:moveTo>
                    <a:pt x="1231" y="636"/>
                  </a:moveTo>
                  <a:lnTo>
                    <a:pt x="1212" y="644"/>
                  </a:lnTo>
                  <a:lnTo>
                    <a:pt x="1216" y="653"/>
                  </a:lnTo>
                  <a:lnTo>
                    <a:pt x="1235" y="645"/>
                  </a:lnTo>
                  <a:lnTo>
                    <a:pt x="1231" y="636"/>
                  </a:lnTo>
                  <a:close/>
                  <a:moveTo>
                    <a:pt x="1271" y="620"/>
                  </a:moveTo>
                  <a:lnTo>
                    <a:pt x="1251" y="628"/>
                  </a:lnTo>
                  <a:lnTo>
                    <a:pt x="1255" y="637"/>
                  </a:lnTo>
                  <a:lnTo>
                    <a:pt x="1275" y="630"/>
                  </a:lnTo>
                  <a:lnTo>
                    <a:pt x="1271" y="620"/>
                  </a:lnTo>
                  <a:close/>
                  <a:moveTo>
                    <a:pt x="1309" y="604"/>
                  </a:moveTo>
                  <a:lnTo>
                    <a:pt x="1291" y="612"/>
                  </a:lnTo>
                  <a:lnTo>
                    <a:pt x="1293" y="623"/>
                  </a:lnTo>
                  <a:lnTo>
                    <a:pt x="1313" y="615"/>
                  </a:lnTo>
                  <a:lnTo>
                    <a:pt x="1309" y="604"/>
                  </a:lnTo>
                  <a:close/>
                  <a:moveTo>
                    <a:pt x="1348" y="590"/>
                  </a:moveTo>
                  <a:lnTo>
                    <a:pt x="1329" y="598"/>
                  </a:lnTo>
                  <a:lnTo>
                    <a:pt x="1333" y="607"/>
                  </a:lnTo>
                  <a:lnTo>
                    <a:pt x="1352" y="599"/>
                  </a:lnTo>
                  <a:lnTo>
                    <a:pt x="1348" y="590"/>
                  </a:lnTo>
                  <a:close/>
                  <a:moveTo>
                    <a:pt x="1388" y="574"/>
                  </a:moveTo>
                  <a:lnTo>
                    <a:pt x="1368" y="582"/>
                  </a:lnTo>
                  <a:lnTo>
                    <a:pt x="1372" y="591"/>
                  </a:lnTo>
                  <a:lnTo>
                    <a:pt x="1392" y="583"/>
                  </a:lnTo>
                  <a:lnTo>
                    <a:pt x="1388" y="574"/>
                  </a:lnTo>
                  <a:close/>
                  <a:moveTo>
                    <a:pt x="1427" y="558"/>
                  </a:moveTo>
                  <a:lnTo>
                    <a:pt x="1407" y="566"/>
                  </a:lnTo>
                  <a:lnTo>
                    <a:pt x="1411" y="575"/>
                  </a:lnTo>
                  <a:lnTo>
                    <a:pt x="1431" y="569"/>
                  </a:lnTo>
                  <a:lnTo>
                    <a:pt x="1427" y="558"/>
                  </a:lnTo>
                  <a:close/>
                  <a:moveTo>
                    <a:pt x="1465" y="542"/>
                  </a:moveTo>
                  <a:lnTo>
                    <a:pt x="1447" y="550"/>
                  </a:lnTo>
                  <a:lnTo>
                    <a:pt x="1451" y="561"/>
                  </a:lnTo>
                  <a:lnTo>
                    <a:pt x="1469" y="553"/>
                  </a:lnTo>
                  <a:lnTo>
                    <a:pt x="1465" y="542"/>
                  </a:lnTo>
                  <a:close/>
                  <a:moveTo>
                    <a:pt x="1505" y="528"/>
                  </a:moveTo>
                  <a:lnTo>
                    <a:pt x="1485" y="536"/>
                  </a:lnTo>
                  <a:lnTo>
                    <a:pt x="1489" y="545"/>
                  </a:lnTo>
                  <a:lnTo>
                    <a:pt x="1508" y="537"/>
                  </a:lnTo>
                  <a:lnTo>
                    <a:pt x="1505" y="528"/>
                  </a:lnTo>
                  <a:close/>
                  <a:moveTo>
                    <a:pt x="1544" y="512"/>
                  </a:moveTo>
                  <a:lnTo>
                    <a:pt x="1524" y="520"/>
                  </a:lnTo>
                  <a:lnTo>
                    <a:pt x="1528" y="529"/>
                  </a:lnTo>
                  <a:lnTo>
                    <a:pt x="1548" y="521"/>
                  </a:lnTo>
                  <a:lnTo>
                    <a:pt x="1544" y="512"/>
                  </a:lnTo>
                  <a:close/>
                  <a:moveTo>
                    <a:pt x="1582" y="506"/>
                  </a:moveTo>
                  <a:lnTo>
                    <a:pt x="1582" y="507"/>
                  </a:lnTo>
                  <a:lnTo>
                    <a:pt x="1585" y="502"/>
                  </a:lnTo>
                  <a:lnTo>
                    <a:pt x="1582" y="497"/>
                  </a:lnTo>
                  <a:lnTo>
                    <a:pt x="1564" y="504"/>
                  </a:lnTo>
                  <a:lnTo>
                    <a:pt x="1568" y="514"/>
                  </a:lnTo>
                  <a:lnTo>
                    <a:pt x="1598" y="502"/>
                  </a:lnTo>
                  <a:lnTo>
                    <a:pt x="1586" y="497"/>
                  </a:lnTo>
                  <a:lnTo>
                    <a:pt x="1582" y="506"/>
                  </a:lnTo>
                  <a:close/>
                  <a:moveTo>
                    <a:pt x="1544" y="487"/>
                  </a:moveTo>
                  <a:lnTo>
                    <a:pt x="1562" y="497"/>
                  </a:lnTo>
                  <a:lnTo>
                    <a:pt x="1568" y="487"/>
                  </a:lnTo>
                  <a:lnTo>
                    <a:pt x="1549" y="478"/>
                  </a:lnTo>
                  <a:lnTo>
                    <a:pt x="1544" y="487"/>
                  </a:lnTo>
                  <a:close/>
                  <a:moveTo>
                    <a:pt x="1506" y="469"/>
                  </a:moveTo>
                  <a:lnTo>
                    <a:pt x="1526" y="478"/>
                  </a:lnTo>
                  <a:lnTo>
                    <a:pt x="1529" y="469"/>
                  </a:lnTo>
                  <a:lnTo>
                    <a:pt x="1511" y="460"/>
                  </a:lnTo>
                  <a:lnTo>
                    <a:pt x="1506" y="469"/>
                  </a:lnTo>
                  <a:close/>
                  <a:moveTo>
                    <a:pt x="1468" y="451"/>
                  </a:moveTo>
                  <a:lnTo>
                    <a:pt x="1487" y="460"/>
                  </a:lnTo>
                  <a:lnTo>
                    <a:pt x="1491" y="451"/>
                  </a:lnTo>
                  <a:lnTo>
                    <a:pt x="1473" y="441"/>
                  </a:lnTo>
                  <a:lnTo>
                    <a:pt x="1468" y="451"/>
                  </a:lnTo>
                  <a:close/>
                  <a:moveTo>
                    <a:pt x="1431" y="432"/>
                  </a:moveTo>
                  <a:lnTo>
                    <a:pt x="1449" y="441"/>
                  </a:lnTo>
                  <a:lnTo>
                    <a:pt x="1455" y="432"/>
                  </a:lnTo>
                  <a:lnTo>
                    <a:pt x="1435" y="423"/>
                  </a:lnTo>
                  <a:lnTo>
                    <a:pt x="1431" y="432"/>
                  </a:lnTo>
                  <a:close/>
                  <a:moveTo>
                    <a:pt x="1393" y="414"/>
                  </a:moveTo>
                  <a:lnTo>
                    <a:pt x="1411" y="423"/>
                  </a:lnTo>
                  <a:lnTo>
                    <a:pt x="1417" y="414"/>
                  </a:lnTo>
                  <a:lnTo>
                    <a:pt x="1397" y="405"/>
                  </a:lnTo>
                  <a:lnTo>
                    <a:pt x="1393" y="414"/>
                  </a:lnTo>
                  <a:close/>
                  <a:moveTo>
                    <a:pt x="1355" y="395"/>
                  </a:moveTo>
                  <a:lnTo>
                    <a:pt x="1375" y="405"/>
                  </a:lnTo>
                  <a:lnTo>
                    <a:pt x="1379" y="395"/>
                  </a:lnTo>
                  <a:lnTo>
                    <a:pt x="1360" y="386"/>
                  </a:lnTo>
                  <a:lnTo>
                    <a:pt x="1355" y="395"/>
                  </a:lnTo>
                  <a:close/>
                  <a:moveTo>
                    <a:pt x="1317" y="377"/>
                  </a:moveTo>
                  <a:lnTo>
                    <a:pt x="1336" y="386"/>
                  </a:lnTo>
                  <a:lnTo>
                    <a:pt x="1340" y="377"/>
                  </a:lnTo>
                  <a:lnTo>
                    <a:pt x="1322" y="368"/>
                  </a:lnTo>
                  <a:lnTo>
                    <a:pt x="1317" y="377"/>
                  </a:lnTo>
                  <a:close/>
                  <a:moveTo>
                    <a:pt x="1280" y="359"/>
                  </a:moveTo>
                  <a:lnTo>
                    <a:pt x="1298" y="368"/>
                  </a:lnTo>
                  <a:lnTo>
                    <a:pt x="1302" y="359"/>
                  </a:lnTo>
                  <a:lnTo>
                    <a:pt x="1284" y="350"/>
                  </a:lnTo>
                  <a:lnTo>
                    <a:pt x="1280" y="359"/>
                  </a:lnTo>
                  <a:close/>
                  <a:moveTo>
                    <a:pt x="1242" y="340"/>
                  </a:moveTo>
                  <a:lnTo>
                    <a:pt x="1260" y="350"/>
                  </a:lnTo>
                  <a:lnTo>
                    <a:pt x="1266" y="340"/>
                  </a:lnTo>
                  <a:lnTo>
                    <a:pt x="1246" y="331"/>
                  </a:lnTo>
                  <a:lnTo>
                    <a:pt x="1242" y="340"/>
                  </a:lnTo>
                  <a:close/>
                  <a:moveTo>
                    <a:pt x="1204" y="322"/>
                  </a:moveTo>
                  <a:lnTo>
                    <a:pt x="1222" y="331"/>
                  </a:lnTo>
                  <a:lnTo>
                    <a:pt x="1228" y="322"/>
                  </a:lnTo>
                  <a:lnTo>
                    <a:pt x="1209" y="313"/>
                  </a:lnTo>
                  <a:lnTo>
                    <a:pt x="1204" y="322"/>
                  </a:lnTo>
                  <a:close/>
                  <a:moveTo>
                    <a:pt x="1166" y="304"/>
                  </a:moveTo>
                  <a:lnTo>
                    <a:pt x="1185" y="313"/>
                  </a:lnTo>
                  <a:lnTo>
                    <a:pt x="1189" y="304"/>
                  </a:lnTo>
                  <a:lnTo>
                    <a:pt x="1171" y="294"/>
                  </a:lnTo>
                  <a:lnTo>
                    <a:pt x="1166" y="304"/>
                  </a:lnTo>
                  <a:close/>
                  <a:moveTo>
                    <a:pt x="1129" y="285"/>
                  </a:moveTo>
                  <a:lnTo>
                    <a:pt x="1147" y="294"/>
                  </a:lnTo>
                  <a:lnTo>
                    <a:pt x="1151" y="285"/>
                  </a:lnTo>
                  <a:lnTo>
                    <a:pt x="1133" y="276"/>
                  </a:lnTo>
                  <a:lnTo>
                    <a:pt x="1129" y="285"/>
                  </a:lnTo>
                  <a:close/>
                  <a:moveTo>
                    <a:pt x="1091" y="267"/>
                  </a:moveTo>
                  <a:lnTo>
                    <a:pt x="1109" y="276"/>
                  </a:lnTo>
                  <a:lnTo>
                    <a:pt x="1115" y="267"/>
                  </a:lnTo>
                  <a:lnTo>
                    <a:pt x="1095" y="258"/>
                  </a:lnTo>
                  <a:lnTo>
                    <a:pt x="1091" y="267"/>
                  </a:lnTo>
                  <a:close/>
                  <a:moveTo>
                    <a:pt x="1053" y="248"/>
                  </a:moveTo>
                  <a:lnTo>
                    <a:pt x="1071" y="258"/>
                  </a:lnTo>
                  <a:lnTo>
                    <a:pt x="1077" y="248"/>
                  </a:lnTo>
                  <a:lnTo>
                    <a:pt x="1057" y="239"/>
                  </a:lnTo>
                  <a:lnTo>
                    <a:pt x="1053" y="248"/>
                  </a:lnTo>
                  <a:close/>
                  <a:moveTo>
                    <a:pt x="1015" y="230"/>
                  </a:moveTo>
                  <a:lnTo>
                    <a:pt x="1035" y="239"/>
                  </a:lnTo>
                  <a:lnTo>
                    <a:pt x="1038" y="230"/>
                  </a:lnTo>
                  <a:lnTo>
                    <a:pt x="1020" y="221"/>
                  </a:lnTo>
                  <a:lnTo>
                    <a:pt x="1015" y="230"/>
                  </a:lnTo>
                  <a:close/>
                  <a:moveTo>
                    <a:pt x="977" y="212"/>
                  </a:moveTo>
                  <a:lnTo>
                    <a:pt x="996" y="221"/>
                  </a:lnTo>
                  <a:lnTo>
                    <a:pt x="1000" y="212"/>
                  </a:lnTo>
                  <a:lnTo>
                    <a:pt x="982" y="202"/>
                  </a:lnTo>
                  <a:lnTo>
                    <a:pt x="977" y="212"/>
                  </a:lnTo>
                  <a:close/>
                  <a:moveTo>
                    <a:pt x="940" y="193"/>
                  </a:moveTo>
                  <a:lnTo>
                    <a:pt x="958" y="202"/>
                  </a:lnTo>
                  <a:lnTo>
                    <a:pt x="964" y="193"/>
                  </a:lnTo>
                  <a:lnTo>
                    <a:pt x="944" y="184"/>
                  </a:lnTo>
                  <a:lnTo>
                    <a:pt x="940" y="193"/>
                  </a:lnTo>
                  <a:close/>
                  <a:moveTo>
                    <a:pt x="902" y="175"/>
                  </a:moveTo>
                  <a:lnTo>
                    <a:pt x="920" y="184"/>
                  </a:lnTo>
                  <a:lnTo>
                    <a:pt x="926" y="175"/>
                  </a:lnTo>
                  <a:lnTo>
                    <a:pt x="906" y="166"/>
                  </a:lnTo>
                  <a:lnTo>
                    <a:pt x="902" y="175"/>
                  </a:lnTo>
                  <a:close/>
                  <a:moveTo>
                    <a:pt x="864" y="157"/>
                  </a:moveTo>
                  <a:lnTo>
                    <a:pt x="882" y="166"/>
                  </a:lnTo>
                  <a:lnTo>
                    <a:pt x="887" y="157"/>
                  </a:lnTo>
                  <a:lnTo>
                    <a:pt x="869" y="147"/>
                  </a:lnTo>
                  <a:lnTo>
                    <a:pt x="864" y="157"/>
                  </a:lnTo>
                  <a:close/>
                  <a:moveTo>
                    <a:pt x="826" y="138"/>
                  </a:moveTo>
                  <a:lnTo>
                    <a:pt x="845" y="147"/>
                  </a:lnTo>
                  <a:lnTo>
                    <a:pt x="849" y="138"/>
                  </a:lnTo>
                  <a:lnTo>
                    <a:pt x="831" y="129"/>
                  </a:lnTo>
                  <a:lnTo>
                    <a:pt x="826" y="138"/>
                  </a:lnTo>
                  <a:close/>
                  <a:moveTo>
                    <a:pt x="789" y="120"/>
                  </a:moveTo>
                  <a:lnTo>
                    <a:pt x="807" y="129"/>
                  </a:lnTo>
                  <a:lnTo>
                    <a:pt x="811" y="120"/>
                  </a:lnTo>
                  <a:lnTo>
                    <a:pt x="793" y="111"/>
                  </a:lnTo>
                  <a:lnTo>
                    <a:pt x="789" y="120"/>
                  </a:lnTo>
                  <a:close/>
                  <a:moveTo>
                    <a:pt x="751" y="101"/>
                  </a:moveTo>
                  <a:lnTo>
                    <a:pt x="769" y="111"/>
                  </a:lnTo>
                  <a:lnTo>
                    <a:pt x="775" y="101"/>
                  </a:lnTo>
                  <a:lnTo>
                    <a:pt x="755" y="92"/>
                  </a:lnTo>
                  <a:lnTo>
                    <a:pt x="751" y="101"/>
                  </a:lnTo>
                  <a:close/>
                  <a:moveTo>
                    <a:pt x="713" y="83"/>
                  </a:moveTo>
                  <a:lnTo>
                    <a:pt x="731" y="92"/>
                  </a:lnTo>
                  <a:lnTo>
                    <a:pt x="736" y="83"/>
                  </a:lnTo>
                  <a:lnTo>
                    <a:pt x="717" y="74"/>
                  </a:lnTo>
                  <a:lnTo>
                    <a:pt x="713" y="83"/>
                  </a:lnTo>
                  <a:close/>
                  <a:moveTo>
                    <a:pt x="675" y="65"/>
                  </a:moveTo>
                  <a:lnTo>
                    <a:pt x="694" y="74"/>
                  </a:lnTo>
                  <a:lnTo>
                    <a:pt x="698" y="65"/>
                  </a:lnTo>
                  <a:lnTo>
                    <a:pt x="680" y="55"/>
                  </a:lnTo>
                  <a:lnTo>
                    <a:pt x="675" y="65"/>
                  </a:lnTo>
                  <a:close/>
                  <a:moveTo>
                    <a:pt x="637" y="46"/>
                  </a:moveTo>
                  <a:lnTo>
                    <a:pt x="656" y="55"/>
                  </a:lnTo>
                  <a:lnTo>
                    <a:pt x="660" y="46"/>
                  </a:lnTo>
                  <a:lnTo>
                    <a:pt x="642" y="37"/>
                  </a:lnTo>
                  <a:lnTo>
                    <a:pt x="637" y="46"/>
                  </a:lnTo>
                  <a:close/>
                  <a:moveTo>
                    <a:pt x="600" y="28"/>
                  </a:moveTo>
                  <a:lnTo>
                    <a:pt x="618" y="37"/>
                  </a:lnTo>
                  <a:lnTo>
                    <a:pt x="624" y="28"/>
                  </a:lnTo>
                  <a:lnTo>
                    <a:pt x="604" y="19"/>
                  </a:lnTo>
                  <a:lnTo>
                    <a:pt x="600" y="28"/>
                  </a:lnTo>
                  <a:close/>
                  <a:moveTo>
                    <a:pt x="562" y="9"/>
                  </a:moveTo>
                  <a:lnTo>
                    <a:pt x="580" y="19"/>
                  </a:lnTo>
                  <a:lnTo>
                    <a:pt x="585" y="9"/>
                  </a:lnTo>
                  <a:lnTo>
                    <a:pt x="566" y="0"/>
                  </a:lnTo>
                  <a:lnTo>
                    <a:pt x="562" y="9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9" name="Freeform 730">
              <a:extLst>
                <a:ext uri="{FF2B5EF4-FFF2-40B4-BE49-F238E27FC236}">
                  <a16:creationId xmlns:a16="http://schemas.microsoft.com/office/drawing/2014/main" id="{96FADF6E-73BF-462E-A7D4-6B374D43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7899" y="1853518"/>
              <a:ext cx="2016125" cy="1550987"/>
            </a:xfrm>
            <a:custGeom>
              <a:avLst/>
              <a:gdLst>
                <a:gd name="T0" fmla="*/ 50 w 1270"/>
                <a:gd name="T1" fmla="*/ 22 h 977"/>
                <a:gd name="T2" fmla="*/ 48 w 1270"/>
                <a:gd name="T3" fmla="*/ 64 h 977"/>
                <a:gd name="T4" fmla="*/ 46 w 1270"/>
                <a:gd name="T5" fmla="*/ 106 h 977"/>
                <a:gd name="T6" fmla="*/ 45 w 1270"/>
                <a:gd name="T7" fmla="*/ 148 h 977"/>
                <a:gd name="T8" fmla="*/ 42 w 1270"/>
                <a:gd name="T9" fmla="*/ 190 h 977"/>
                <a:gd name="T10" fmla="*/ 41 w 1270"/>
                <a:gd name="T11" fmla="*/ 232 h 977"/>
                <a:gd name="T12" fmla="*/ 40 w 1270"/>
                <a:gd name="T13" fmla="*/ 274 h 977"/>
                <a:gd name="T14" fmla="*/ 37 w 1270"/>
                <a:gd name="T15" fmla="*/ 315 h 977"/>
                <a:gd name="T16" fmla="*/ 36 w 1270"/>
                <a:gd name="T17" fmla="*/ 357 h 977"/>
                <a:gd name="T18" fmla="*/ 35 w 1270"/>
                <a:gd name="T19" fmla="*/ 399 h 977"/>
                <a:gd name="T20" fmla="*/ 32 w 1270"/>
                <a:gd name="T21" fmla="*/ 441 h 977"/>
                <a:gd name="T22" fmla="*/ 31 w 1270"/>
                <a:gd name="T23" fmla="*/ 483 h 977"/>
                <a:gd name="T24" fmla="*/ 29 w 1270"/>
                <a:gd name="T25" fmla="*/ 525 h 977"/>
                <a:gd name="T26" fmla="*/ 27 w 1270"/>
                <a:gd name="T27" fmla="*/ 567 h 977"/>
                <a:gd name="T28" fmla="*/ 25 w 1270"/>
                <a:gd name="T29" fmla="*/ 609 h 977"/>
                <a:gd name="T30" fmla="*/ 24 w 1270"/>
                <a:gd name="T31" fmla="*/ 651 h 977"/>
                <a:gd name="T32" fmla="*/ 23 w 1270"/>
                <a:gd name="T33" fmla="*/ 693 h 977"/>
                <a:gd name="T34" fmla="*/ 20 w 1270"/>
                <a:gd name="T35" fmla="*/ 735 h 977"/>
                <a:gd name="T36" fmla="*/ 19 w 1270"/>
                <a:gd name="T37" fmla="*/ 777 h 977"/>
                <a:gd name="T38" fmla="*/ 17 w 1270"/>
                <a:gd name="T39" fmla="*/ 819 h 977"/>
                <a:gd name="T40" fmla="*/ 15 w 1270"/>
                <a:gd name="T41" fmla="*/ 861 h 977"/>
                <a:gd name="T42" fmla="*/ 14 w 1270"/>
                <a:gd name="T43" fmla="*/ 903 h 977"/>
                <a:gd name="T44" fmla="*/ 12 w 1270"/>
                <a:gd name="T45" fmla="*/ 945 h 977"/>
                <a:gd name="T46" fmla="*/ 11 w 1270"/>
                <a:gd name="T47" fmla="*/ 966 h 977"/>
                <a:gd name="T48" fmla="*/ 20 w 1270"/>
                <a:gd name="T49" fmla="*/ 957 h 977"/>
                <a:gd name="T50" fmla="*/ 59 w 1270"/>
                <a:gd name="T51" fmla="*/ 941 h 977"/>
                <a:gd name="T52" fmla="*/ 99 w 1270"/>
                <a:gd name="T53" fmla="*/ 925 h 977"/>
                <a:gd name="T54" fmla="*/ 137 w 1270"/>
                <a:gd name="T55" fmla="*/ 910 h 977"/>
                <a:gd name="T56" fmla="*/ 176 w 1270"/>
                <a:gd name="T57" fmla="*/ 894 h 977"/>
                <a:gd name="T58" fmla="*/ 214 w 1270"/>
                <a:gd name="T59" fmla="*/ 878 h 977"/>
                <a:gd name="T60" fmla="*/ 254 w 1270"/>
                <a:gd name="T61" fmla="*/ 862 h 977"/>
                <a:gd name="T62" fmla="*/ 293 w 1270"/>
                <a:gd name="T63" fmla="*/ 845 h 977"/>
                <a:gd name="T64" fmla="*/ 331 w 1270"/>
                <a:gd name="T65" fmla="*/ 830 h 977"/>
                <a:gd name="T66" fmla="*/ 371 w 1270"/>
                <a:gd name="T67" fmla="*/ 814 h 977"/>
                <a:gd name="T68" fmla="*/ 410 w 1270"/>
                <a:gd name="T69" fmla="*/ 798 h 977"/>
                <a:gd name="T70" fmla="*/ 448 w 1270"/>
                <a:gd name="T71" fmla="*/ 782 h 977"/>
                <a:gd name="T72" fmla="*/ 487 w 1270"/>
                <a:gd name="T73" fmla="*/ 767 h 977"/>
                <a:gd name="T74" fmla="*/ 526 w 1270"/>
                <a:gd name="T75" fmla="*/ 751 h 977"/>
                <a:gd name="T76" fmla="*/ 565 w 1270"/>
                <a:gd name="T77" fmla="*/ 735 h 977"/>
                <a:gd name="T78" fmla="*/ 604 w 1270"/>
                <a:gd name="T79" fmla="*/ 719 h 977"/>
                <a:gd name="T80" fmla="*/ 642 w 1270"/>
                <a:gd name="T81" fmla="*/ 704 h 977"/>
                <a:gd name="T82" fmla="*/ 682 w 1270"/>
                <a:gd name="T83" fmla="*/ 688 h 977"/>
                <a:gd name="T84" fmla="*/ 721 w 1270"/>
                <a:gd name="T85" fmla="*/ 672 h 977"/>
                <a:gd name="T86" fmla="*/ 759 w 1270"/>
                <a:gd name="T87" fmla="*/ 655 h 977"/>
                <a:gd name="T88" fmla="*/ 799 w 1270"/>
                <a:gd name="T89" fmla="*/ 639 h 977"/>
                <a:gd name="T90" fmla="*/ 838 w 1270"/>
                <a:gd name="T91" fmla="*/ 624 h 977"/>
                <a:gd name="T92" fmla="*/ 876 w 1270"/>
                <a:gd name="T93" fmla="*/ 608 h 977"/>
                <a:gd name="T94" fmla="*/ 916 w 1270"/>
                <a:gd name="T95" fmla="*/ 592 h 977"/>
                <a:gd name="T96" fmla="*/ 954 w 1270"/>
                <a:gd name="T97" fmla="*/ 576 h 977"/>
                <a:gd name="T98" fmla="*/ 993 w 1270"/>
                <a:gd name="T99" fmla="*/ 561 h 977"/>
                <a:gd name="T100" fmla="*/ 1032 w 1270"/>
                <a:gd name="T101" fmla="*/ 545 h 977"/>
                <a:gd name="T102" fmla="*/ 1070 w 1270"/>
                <a:gd name="T103" fmla="*/ 529 h 977"/>
                <a:gd name="T104" fmla="*/ 1110 w 1270"/>
                <a:gd name="T105" fmla="*/ 513 h 977"/>
                <a:gd name="T106" fmla="*/ 1149 w 1270"/>
                <a:gd name="T107" fmla="*/ 498 h 977"/>
                <a:gd name="T108" fmla="*/ 1187 w 1270"/>
                <a:gd name="T109" fmla="*/ 482 h 977"/>
                <a:gd name="T110" fmla="*/ 1227 w 1270"/>
                <a:gd name="T111" fmla="*/ 466 h 977"/>
                <a:gd name="T112" fmla="*/ 1265 w 1270"/>
                <a:gd name="T113" fmla="*/ 449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70" h="977">
                  <a:moveTo>
                    <a:pt x="50" y="22"/>
                  </a:moveTo>
                  <a:lnTo>
                    <a:pt x="50" y="1"/>
                  </a:lnTo>
                  <a:lnTo>
                    <a:pt x="40" y="0"/>
                  </a:lnTo>
                  <a:lnTo>
                    <a:pt x="40" y="21"/>
                  </a:lnTo>
                  <a:lnTo>
                    <a:pt x="50" y="22"/>
                  </a:lnTo>
                  <a:close/>
                  <a:moveTo>
                    <a:pt x="48" y="64"/>
                  </a:moveTo>
                  <a:lnTo>
                    <a:pt x="49" y="43"/>
                  </a:lnTo>
                  <a:lnTo>
                    <a:pt x="38" y="42"/>
                  </a:lnTo>
                  <a:lnTo>
                    <a:pt x="37" y="63"/>
                  </a:lnTo>
                  <a:lnTo>
                    <a:pt x="48" y="64"/>
                  </a:lnTo>
                  <a:close/>
                  <a:moveTo>
                    <a:pt x="46" y="106"/>
                  </a:moveTo>
                  <a:lnTo>
                    <a:pt x="48" y="85"/>
                  </a:lnTo>
                  <a:lnTo>
                    <a:pt x="37" y="84"/>
                  </a:lnTo>
                  <a:lnTo>
                    <a:pt x="36" y="105"/>
                  </a:lnTo>
                  <a:lnTo>
                    <a:pt x="46" y="106"/>
                  </a:lnTo>
                  <a:close/>
                  <a:moveTo>
                    <a:pt x="45" y="148"/>
                  </a:moveTo>
                  <a:lnTo>
                    <a:pt x="45" y="127"/>
                  </a:lnTo>
                  <a:lnTo>
                    <a:pt x="35" y="126"/>
                  </a:lnTo>
                  <a:lnTo>
                    <a:pt x="35" y="147"/>
                  </a:lnTo>
                  <a:lnTo>
                    <a:pt x="45" y="148"/>
                  </a:lnTo>
                  <a:close/>
                  <a:moveTo>
                    <a:pt x="42" y="190"/>
                  </a:moveTo>
                  <a:lnTo>
                    <a:pt x="44" y="169"/>
                  </a:lnTo>
                  <a:lnTo>
                    <a:pt x="33" y="168"/>
                  </a:lnTo>
                  <a:lnTo>
                    <a:pt x="32" y="189"/>
                  </a:lnTo>
                  <a:lnTo>
                    <a:pt x="42" y="190"/>
                  </a:lnTo>
                  <a:close/>
                  <a:moveTo>
                    <a:pt x="41" y="232"/>
                  </a:moveTo>
                  <a:lnTo>
                    <a:pt x="42" y="211"/>
                  </a:lnTo>
                  <a:lnTo>
                    <a:pt x="32" y="210"/>
                  </a:lnTo>
                  <a:lnTo>
                    <a:pt x="31" y="231"/>
                  </a:lnTo>
                  <a:lnTo>
                    <a:pt x="41" y="232"/>
                  </a:lnTo>
                  <a:close/>
                  <a:moveTo>
                    <a:pt x="40" y="274"/>
                  </a:moveTo>
                  <a:lnTo>
                    <a:pt x="40" y="253"/>
                  </a:lnTo>
                  <a:lnTo>
                    <a:pt x="29" y="252"/>
                  </a:lnTo>
                  <a:lnTo>
                    <a:pt x="29" y="273"/>
                  </a:lnTo>
                  <a:lnTo>
                    <a:pt x="40" y="274"/>
                  </a:lnTo>
                  <a:close/>
                  <a:moveTo>
                    <a:pt x="37" y="315"/>
                  </a:moveTo>
                  <a:lnTo>
                    <a:pt x="38" y="295"/>
                  </a:lnTo>
                  <a:lnTo>
                    <a:pt x="28" y="294"/>
                  </a:lnTo>
                  <a:lnTo>
                    <a:pt x="27" y="315"/>
                  </a:lnTo>
                  <a:lnTo>
                    <a:pt x="37" y="315"/>
                  </a:lnTo>
                  <a:close/>
                  <a:moveTo>
                    <a:pt x="36" y="357"/>
                  </a:moveTo>
                  <a:lnTo>
                    <a:pt x="37" y="336"/>
                  </a:lnTo>
                  <a:lnTo>
                    <a:pt x="27" y="336"/>
                  </a:lnTo>
                  <a:lnTo>
                    <a:pt x="25" y="357"/>
                  </a:lnTo>
                  <a:lnTo>
                    <a:pt x="36" y="357"/>
                  </a:lnTo>
                  <a:close/>
                  <a:moveTo>
                    <a:pt x="35" y="399"/>
                  </a:moveTo>
                  <a:lnTo>
                    <a:pt x="35" y="378"/>
                  </a:lnTo>
                  <a:lnTo>
                    <a:pt x="24" y="378"/>
                  </a:lnTo>
                  <a:lnTo>
                    <a:pt x="24" y="399"/>
                  </a:lnTo>
                  <a:lnTo>
                    <a:pt x="35" y="399"/>
                  </a:lnTo>
                  <a:close/>
                  <a:moveTo>
                    <a:pt x="32" y="441"/>
                  </a:moveTo>
                  <a:lnTo>
                    <a:pt x="33" y="420"/>
                  </a:lnTo>
                  <a:lnTo>
                    <a:pt x="23" y="420"/>
                  </a:lnTo>
                  <a:lnTo>
                    <a:pt x="21" y="441"/>
                  </a:lnTo>
                  <a:lnTo>
                    <a:pt x="32" y="441"/>
                  </a:lnTo>
                  <a:close/>
                  <a:moveTo>
                    <a:pt x="31" y="483"/>
                  </a:moveTo>
                  <a:lnTo>
                    <a:pt x="32" y="462"/>
                  </a:lnTo>
                  <a:lnTo>
                    <a:pt x="21" y="462"/>
                  </a:lnTo>
                  <a:lnTo>
                    <a:pt x="20" y="483"/>
                  </a:lnTo>
                  <a:lnTo>
                    <a:pt x="31" y="483"/>
                  </a:lnTo>
                  <a:close/>
                  <a:moveTo>
                    <a:pt x="29" y="525"/>
                  </a:moveTo>
                  <a:lnTo>
                    <a:pt x="29" y="504"/>
                  </a:lnTo>
                  <a:lnTo>
                    <a:pt x="19" y="504"/>
                  </a:lnTo>
                  <a:lnTo>
                    <a:pt x="19" y="525"/>
                  </a:lnTo>
                  <a:lnTo>
                    <a:pt x="29" y="525"/>
                  </a:lnTo>
                  <a:close/>
                  <a:moveTo>
                    <a:pt x="27" y="567"/>
                  </a:moveTo>
                  <a:lnTo>
                    <a:pt x="28" y="546"/>
                  </a:lnTo>
                  <a:lnTo>
                    <a:pt x="17" y="546"/>
                  </a:lnTo>
                  <a:lnTo>
                    <a:pt x="16" y="567"/>
                  </a:lnTo>
                  <a:lnTo>
                    <a:pt x="27" y="567"/>
                  </a:lnTo>
                  <a:close/>
                  <a:moveTo>
                    <a:pt x="25" y="609"/>
                  </a:moveTo>
                  <a:lnTo>
                    <a:pt x="27" y="588"/>
                  </a:lnTo>
                  <a:lnTo>
                    <a:pt x="16" y="588"/>
                  </a:lnTo>
                  <a:lnTo>
                    <a:pt x="15" y="609"/>
                  </a:lnTo>
                  <a:lnTo>
                    <a:pt x="25" y="609"/>
                  </a:lnTo>
                  <a:close/>
                  <a:moveTo>
                    <a:pt x="24" y="651"/>
                  </a:moveTo>
                  <a:lnTo>
                    <a:pt x="24" y="630"/>
                  </a:lnTo>
                  <a:lnTo>
                    <a:pt x="14" y="630"/>
                  </a:lnTo>
                  <a:lnTo>
                    <a:pt x="14" y="651"/>
                  </a:lnTo>
                  <a:lnTo>
                    <a:pt x="24" y="651"/>
                  </a:lnTo>
                  <a:close/>
                  <a:moveTo>
                    <a:pt x="23" y="693"/>
                  </a:moveTo>
                  <a:lnTo>
                    <a:pt x="23" y="672"/>
                  </a:lnTo>
                  <a:lnTo>
                    <a:pt x="12" y="672"/>
                  </a:lnTo>
                  <a:lnTo>
                    <a:pt x="12" y="693"/>
                  </a:lnTo>
                  <a:lnTo>
                    <a:pt x="23" y="693"/>
                  </a:lnTo>
                  <a:close/>
                  <a:moveTo>
                    <a:pt x="20" y="735"/>
                  </a:moveTo>
                  <a:lnTo>
                    <a:pt x="21" y="714"/>
                  </a:lnTo>
                  <a:lnTo>
                    <a:pt x="11" y="714"/>
                  </a:lnTo>
                  <a:lnTo>
                    <a:pt x="10" y="735"/>
                  </a:lnTo>
                  <a:lnTo>
                    <a:pt x="20" y="735"/>
                  </a:lnTo>
                  <a:close/>
                  <a:moveTo>
                    <a:pt x="19" y="777"/>
                  </a:moveTo>
                  <a:lnTo>
                    <a:pt x="20" y="756"/>
                  </a:lnTo>
                  <a:lnTo>
                    <a:pt x="10" y="756"/>
                  </a:lnTo>
                  <a:lnTo>
                    <a:pt x="8" y="777"/>
                  </a:lnTo>
                  <a:lnTo>
                    <a:pt x="19" y="777"/>
                  </a:lnTo>
                  <a:close/>
                  <a:moveTo>
                    <a:pt x="17" y="819"/>
                  </a:moveTo>
                  <a:lnTo>
                    <a:pt x="17" y="798"/>
                  </a:lnTo>
                  <a:lnTo>
                    <a:pt x="7" y="798"/>
                  </a:lnTo>
                  <a:lnTo>
                    <a:pt x="7" y="819"/>
                  </a:lnTo>
                  <a:lnTo>
                    <a:pt x="17" y="819"/>
                  </a:lnTo>
                  <a:close/>
                  <a:moveTo>
                    <a:pt x="15" y="861"/>
                  </a:moveTo>
                  <a:lnTo>
                    <a:pt x="16" y="840"/>
                  </a:lnTo>
                  <a:lnTo>
                    <a:pt x="6" y="840"/>
                  </a:lnTo>
                  <a:lnTo>
                    <a:pt x="4" y="861"/>
                  </a:lnTo>
                  <a:lnTo>
                    <a:pt x="15" y="861"/>
                  </a:lnTo>
                  <a:close/>
                  <a:moveTo>
                    <a:pt x="14" y="903"/>
                  </a:moveTo>
                  <a:lnTo>
                    <a:pt x="15" y="882"/>
                  </a:lnTo>
                  <a:lnTo>
                    <a:pt x="4" y="882"/>
                  </a:lnTo>
                  <a:lnTo>
                    <a:pt x="3" y="903"/>
                  </a:lnTo>
                  <a:lnTo>
                    <a:pt x="14" y="903"/>
                  </a:lnTo>
                  <a:close/>
                  <a:moveTo>
                    <a:pt x="12" y="945"/>
                  </a:moveTo>
                  <a:lnTo>
                    <a:pt x="12" y="924"/>
                  </a:lnTo>
                  <a:lnTo>
                    <a:pt x="2" y="924"/>
                  </a:lnTo>
                  <a:lnTo>
                    <a:pt x="2" y="945"/>
                  </a:lnTo>
                  <a:lnTo>
                    <a:pt x="12" y="945"/>
                  </a:lnTo>
                  <a:close/>
                  <a:moveTo>
                    <a:pt x="20" y="957"/>
                  </a:moveTo>
                  <a:lnTo>
                    <a:pt x="3" y="964"/>
                  </a:lnTo>
                  <a:lnTo>
                    <a:pt x="6" y="969"/>
                  </a:lnTo>
                  <a:lnTo>
                    <a:pt x="11" y="969"/>
                  </a:lnTo>
                  <a:lnTo>
                    <a:pt x="11" y="966"/>
                  </a:lnTo>
                  <a:lnTo>
                    <a:pt x="0" y="966"/>
                  </a:lnTo>
                  <a:lnTo>
                    <a:pt x="0" y="969"/>
                  </a:lnTo>
                  <a:lnTo>
                    <a:pt x="0" y="977"/>
                  </a:lnTo>
                  <a:lnTo>
                    <a:pt x="24" y="966"/>
                  </a:lnTo>
                  <a:lnTo>
                    <a:pt x="20" y="957"/>
                  </a:lnTo>
                  <a:close/>
                  <a:moveTo>
                    <a:pt x="59" y="941"/>
                  </a:moveTo>
                  <a:lnTo>
                    <a:pt x="40" y="949"/>
                  </a:lnTo>
                  <a:lnTo>
                    <a:pt x="44" y="958"/>
                  </a:lnTo>
                  <a:lnTo>
                    <a:pt x="63" y="950"/>
                  </a:lnTo>
                  <a:lnTo>
                    <a:pt x="59" y="941"/>
                  </a:lnTo>
                  <a:close/>
                  <a:moveTo>
                    <a:pt x="99" y="925"/>
                  </a:moveTo>
                  <a:lnTo>
                    <a:pt x="79" y="933"/>
                  </a:lnTo>
                  <a:lnTo>
                    <a:pt x="83" y="943"/>
                  </a:lnTo>
                  <a:lnTo>
                    <a:pt x="103" y="935"/>
                  </a:lnTo>
                  <a:lnTo>
                    <a:pt x="99" y="925"/>
                  </a:lnTo>
                  <a:close/>
                  <a:moveTo>
                    <a:pt x="137" y="910"/>
                  </a:moveTo>
                  <a:lnTo>
                    <a:pt x="117" y="918"/>
                  </a:lnTo>
                  <a:lnTo>
                    <a:pt x="121" y="927"/>
                  </a:lnTo>
                  <a:lnTo>
                    <a:pt x="141" y="919"/>
                  </a:lnTo>
                  <a:lnTo>
                    <a:pt x="137" y="910"/>
                  </a:lnTo>
                  <a:close/>
                  <a:moveTo>
                    <a:pt x="176" y="894"/>
                  </a:moveTo>
                  <a:lnTo>
                    <a:pt x="157" y="902"/>
                  </a:lnTo>
                  <a:lnTo>
                    <a:pt x="161" y="911"/>
                  </a:lnTo>
                  <a:lnTo>
                    <a:pt x="180" y="903"/>
                  </a:lnTo>
                  <a:lnTo>
                    <a:pt x="176" y="894"/>
                  </a:lnTo>
                  <a:close/>
                  <a:moveTo>
                    <a:pt x="214" y="878"/>
                  </a:moveTo>
                  <a:lnTo>
                    <a:pt x="196" y="886"/>
                  </a:lnTo>
                  <a:lnTo>
                    <a:pt x="200" y="895"/>
                  </a:lnTo>
                  <a:lnTo>
                    <a:pt x="218" y="887"/>
                  </a:lnTo>
                  <a:lnTo>
                    <a:pt x="214" y="878"/>
                  </a:lnTo>
                  <a:close/>
                  <a:moveTo>
                    <a:pt x="254" y="862"/>
                  </a:moveTo>
                  <a:lnTo>
                    <a:pt x="234" y="870"/>
                  </a:lnTo>
                  <a:lnTo>
                    <a:pt x="238" y="880"/>
                  </a:lnTo>
                  <a:lnTo>
                    <a:pt x="258" y="872"/>
                  </a:lnTo>
                  <a:lnTo>
                    <a:pt x="254" y="862"/>
                  </a:lnTo>
                  <a:close/>
                  <a:moveTo>
                    <a:pt x="293" y="845"/>
                  </a:moveTo>
                  <a:lnTo>
                    <a:pt x="273" y="855"/>
                  </a:lnTo>
                  <a:lnTo>
                    <a:pt x="277" y="864"/>
                  </a:lnTo>
                  <a:lnTo>
                    <a:pt x="297" y="856"/>
                  </a:lnTo>
                  <a:lnTo>
                    <a:pt x="293" y="845"/>
                  </a:lnTo>
                  <a:close/>
                  <a:moveTo>
                    <a:pt x="331" y="830"/>
                  </a:moveTo>
                  <a:lnTo>
                    <a:pt x="313" y="838"/>
                  </a:lnTo>
                  <a:lnTo>
                    <a:pt x="317" y="848"/>
                  </a:lnTo>
                  <a:lnTo>
                    <a:pt x="335" y="840"/>
                  </a:lnTo>
                  <a:lnTo>
                    <a:pt x="331" y="830"/>
                  </a:lnTo>
                  <a:close/>
                  <a:moveTo>
                    <a:pt x="371" y="814"/>
                  </a:moveTo>
                  <a:lnTo>
                    <a:pt x="351" y="822"/>
                  </a:lnTo>
                  <a:lnTo>
                    <a:pt x="355" y="832"/>
                  </a:lnTo>
                  <a:lnTo>
                    <a:pt x="375" y="824"/>
                  </a:lnTo>
                  <a:lnTo>
                    <a:pt x="371" y="814"/>
                  </a:lnTo>
                  <a:close/>
                  <a:moveTo>
                    <a:pt x="410" y="798"/>
                  </a:moveTo>
                  <a:lnTo>
                    <a:pt x="390" y="806"/>
                  </a:lnTo>
                  <a:lnTo>
                    <a:pt x="394" y="817"/>
                  </a:lnTo>
                  <a:lnTo>
                    <a:pt x="414" y="809"/>
                  </a:lnTo>
                  <a:lnTo>
                    <a:pt x="410" y="798"/>
                  </a:lnTo>
                  <a:close/>
                  <a:moveTo>
                    <a:pt x="448" y="782"/>
                  </a:moveTo>
                  <a:lnTo>
                    <a:pt x="428" y="790"/>
                  </a:lnTo>
                  <a:lnTo>
                    <a:pt x="432" y="801"/>
                  </a:lnTo>
                  <a:lnTo>
                    <a:pt x="452" y="793"/>
                  </a:lnTo>
                  <a:lnTo>
                    <a:pt x="448" y="782"/>
                  </a:lnTo>
                  <a:close/>
                  <a:moveTo>
                    <a:pt x="487" y="767"/>
                  </a:moveTo>
                  <a:lnTo>
                    <a:pt x="468" y="774"/>
                  </a:lnTo>
                  <a:lnTo>
                    <a:pt x="472" y="785"/>
                  </a:lnTo>
                  <a:lnTo>
                    <a:pt x="491" y="776"/>
                  </a:lnTo>
                  <a:lnTo>
                    <a:pt x="487" y="767"/>
                  </a:lnTo>
                  <a:close/>
                  <a:moveTo>
                    <a:pt x="526" y="751"/>
                  </a:moveTo>
                  <a:lnTo>
                    <a:pt x="507" y="759"/>
                  </a:lnTo>
                  <a:lnTo>
                    <a:pt x="511" y="768"/>
                  </a:lnTo>
                  <a:lnTo>
                    <a:pt x="530" y="760"/>
                  </a:lnTo>
                  <a:lnTo>
                    <a:pt x="526" y="751"/>
                  </a:lnTo>
                  <a:close/>
                  <a:moveTo>
                    <a:pt x="565" y="735"/>
                  </a:moveTo>
                  <a:lnTo>
                    <a:pt x="545" y="743"/>
                  </a:lnTo>
                  <a:lnTo>
                    <a:pt x="549" y="752"/>
                  </a:lnTo>
                  <a:lnTo>
                    <a:pt x="569" y="744"/>
                  </a:lnTo>
                  <a:lnTo>
                    <a:pt x="565" y="735"/>
                  </a:lnTo>
                  <a:close/>
                  <a:moveTo>
                    <a:pt x="604" y="719"/>
                  </a:moveTo>
                  <a:lnTo>
                    <a:pt x="585" y="727"/>
                  </a:lnTo>
                  <a:lnTo>
                    <a:pt x="589" y="736"/>
                  </a:lnTo>
                  <a:lnTo>
                    <a:pt x="608" y="729"/>
                  </a:lnTo>
                  <a:lnTo>
                    <a:pt x="604" y="719"/>
                  </a:lnTo>
                  <a:close/>
                  <a:moveTo>
                    <a:pt x="642" y="704"/>
                  </a:moveTo>
                  <a:lnTo>
                    <a:pt x="624" y="711"/>
                  </a:lnTo>
                  <a:lnTo>
                    <a:pt x="628" y="721"/>
                  </a:lnTo>
                  <a:lnTo>
                    <a:pt x="646" y="713"/>
                  </a:lnTo>
                  <a:lnTo>
                    <a:pt x="642" y="704"/>
                  </a:lnTo>
                  <a:close/>
                  <a:moveTo>
                    <a:pt x="682" y="688"/>
                  </a:moveTo>
                  <a:lnTo>
                    <a:pt x="662" y="696"/>
                  </a:lnTo>
                  <a:lnTo>
                    <a:pt x="666" y="705"/>
                  </a:lnTo>
                  <a:lnTo>
                    <a:pt x="686" y="697"/>
                  </a:lnTo>
                  <a:lnTo>
                    <a:pt x="682" y="688"/>
                  </a:lnTo>
                  <a:close/>
                  <a:moveTo>
                    <a:pt x="721" y="672"/>
                  </a:moveTo>
                  <a:lnTo>
                    <a:pt x="702" y="680"/>
                  </a:lnTo>
                  <a:lnTo>
                    <a:pt x="705" y="689"/>
                  </a:lnTo>
                  <a:lnTo>
                    <a:pt x="725" y="681"/>
                  </a:lnTo>
                  <a:lnTo>
                    <a:pt x="721" y="672"/>
                  </a:lnTo>
                  <a:close/>
                  <a:moveTo>
                    <a:pt x="759" y="655"/>
                  </a:moveTo>
                  <a:lnTo>
                    <a:pt x="740" y="664"/>
                  </a:lnTo>
                  <a:lnTo>
                    <a:pt x="744" y="673"/>
                  </a:lnTo>
                  <a:lnTo>
                    <a:pt x="763" y="666"/>
                  </a:lnTo>
                  <a:lnTo>
                    <a:pt x="759" y="655"/>
                  </a:lnTo>
                  <a:close/>
                  <a:moveTo>
                    <a:pt x="799" y="639"/>
                  </a:moveTo>
                  <a:lnTo>
                    <a:pt x="779" y="647"/>
                  </a:lnTo>
                  <a:lnTo>
                    <a:pt x="783" y="658"/>
                  </a:lnTo>
                  <a:lnTo>
                    <a:pt x="803" y="650"/>
                  </a:lnTo>
                  <a:lnTo>
                    <a:pt x="799" y="639"/>
                  </a:lnTo>
                  <a:close/>
                  <a:moveTo>
                    <a:pt x="838" y="624"/>
                  </a:moveTo>
                  <a:lnTo>
                    <a:pt x="818" y="631"/>
                  </a:lnTo>
                  <a:lnTo>
                    <a:pt x="822" y="642"/>
                  </a:lnTo>
                  <a:lnTo>
                    <a:pt x="842" y="634"/>
                  </a:lnTo>
                  <a:lnTo>
                    <a:pt x="838" y="624"/>
                  </a:lnTo>
                  <a:close/>
                  <a:moveTo>
                    <a:pt x="876" y="608"/>
                  </a:moveTo>
                  <a:lnTo>
                    <a:pt x="856" y="616"/>
                  </a:lnTo>
                  <a:lnTo>
                    <a:pt x="860" y="626"/>
                  </a:lnTo>
                  <a:lnTo>
                    <a:pt x="880" y="618"/>
                  </a:lnTo>
                  <a:lnTo>
                    <a:pt x="876" y="608"/>
                  </a:lnTo>
                  <a:close/>
                  <a:moveTo>
                    <a:pt x="916" y="592"/>
                  </a:moveTo>
                  <a:lnTo>
                    <a:pt x="896" y="600"/>
                  </a:lnTo>
                  <a:lnTo>
                    <a:pt x="900" y="610"/>
                  </a:lnTo>
                  <a:lnTo>
                    <a:pt x="919" y="603"/>
                  </a:lnTo>
                  <a:lnTo>
                    <a:pt x="916" y="592"/>
                  </a:lnTo>
                  <a:close/>
                  <a:moveTo>
                    <a:pt x="954" y="576"/>
                  </a:moveTo>
                  <a:lnTo>
                    <a:pt x="935" y="584"/>
                  </a:lnTo>
                  <a:lnTo>
                    <a:pt x="939" y="595"/>
                  </a:lnTo>
                  <a:lnTo>
                    <a:pt x="958" y="585"/>
                  </a:lnTo>
                  <a:lnTo>
                    <a:pt x="954" y="576"/>
                  </a:lnTo>
                  <a:close/>
                  <a:moveTo>
                    <a:pt x="993" y="561"/>
                  </a:moveTo>
                  <a:lnTo>
                    <a:pt x="973" y="568"/>
                  </a:lnTo>
                  <a:lnTo>
                    <a:pt x="977" y="578"/>
                  </a:lnTo>
                  <a:lnTo>
                    <a:pt x="997" y="570"/>
                  </a:lnTo>
                  <a:lnTo>
                    <a:pt x="993" y="561"/>
                  </a:lnTo>
                  <a:close/>
                  <a:moveTo>
                    <a:pt x="1032" y="545"/>
                  </a:moveTo>
                  <a:lnTo>
                    <a:pt x="1013" y="553"/>
                  </a:lnTo>
                  <a:lnTo>
                    <a:pt x="1017" y="562"/>
                  </a:lnTo>
                  <a:lnTo>
                    <a:pt x="1036" y="554"/>
                  </a:lnTo>
                  <a:lnTo>
                    <a:pt x="1032" y="545"/>
                  </a:lnTo>
                  <a:close/>
                  <a:moveTo>
                    <a:pt x="1070" y="529"/>
                  </a:moveTo>
                  <a:lnTo>
                    <a:pt x="1052" y="537"/>
                  </a:lnTo>
                  <a:lnTo>
                    <a:pt x="1056" y="546"/>
                  </a:lnTo>
                  <a:lnTo>
                    <a:pt x="1074" y="538"/>
                  </a:lnTo>
                  <a:lnTo>
                    <a:pt x="1070" y="529"/>
                  </a:lnTo>
                  <a:close/>
                  <a:moveTo>
                    <a:pt x="1110" y="513"/>
                  </a:moveTo>
                  <a:lnTo>
                    <a:pt x="1090" y="521"/>
                  </a:lnTo>
                  <a:lnTo>
                    <a:pt x="1094" y="530"/>
                  </a:lnTo>
                  <a:lnTo>
                    <a:pt x="1114" y="522"/>
                  </a:lnTo>
                  <a:lnTo>
                    <a:pt x="1110" y="513"/>
                  </a:lnTo>
                  <a:close/>
                  <a:moveTo>
                    <a:pt x="1149" y="498"/>
                  </a:moveTo>
                  <a:lnTo>
                    <a:pt x="1130" y="505"/>
                  </a:lnTo>
                  <a:lnTo>
                    <a:pt x="1133" y="515"/>
                  </a:lnTo>
                  <a:lnTo>
                    <a:pt x="1153" y="507"/>
                  </a:lnTo>
                  <a:lnTo>
                    <a:pt x="1149" y="498"/>
                  </a:lnTo>
                  <a:close/>
                  <a:moveTo>
                    <a:pt x="1187" y="482"/>
                  </a:moveTo>
                  <a:lnTo>
                    <a:pt x="1168" y="490"/>
                  </a:lnTo>
                  <a:lnTo>
                    <a:pt x="1172" y="499"/>
                  </a:lnTo>
                  <a:lnTo>
                    <a:pt x="1191" y="491"/>
                  </a:lnTo>
                  <a:lnTo>
                    <a:pt x="1187" y="482"/>
                  </a:lnTo>
                  <a:close/>
                  <a:moveTo>
                    <a:pt x="1227" y="466"/>
                  </a:moveTo>
                  <a:lnTo>
                    <a:pt x="1207" y="474"/>
                  </a:lnTo>
                  <a:lnTo>
                    <a:pt x="1211" y="483"/>
                  </a:lnTo>
                  <a:lnTo>
                    <a:pt x="1231" y="475"/>
                  </a:lnTo>
                  <a:lnTo>
                    <a:pt x="1227" y="466"/>
                  </a:lnTo>
                  <a:close/>
                  <a:moveTo>
                    <a:pt x="1265" y="449"/>
                  </a:moveTo>
                  <a:lnTo>
                    <a:pt x="1246" y="457"/>
                  </a:lnTo>
                  <a:lnTo>
                    <a:pt x="1250" y="467"/>
                  </a:lnTo>
                  <a:lnTo>
                    <a:pt x="1270" y="459"/>
                  </a:lnTo>
                  <a:lnTo>
                    <a:pt x="1265" y="449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0" name="Freeform 731">
              <a:extLst>
                <a:ext uri="{FF2B5EF4-FFF2-40B4-BE49-F238E27FC236}">
                  <a16:creationId xmlns:a16="http://schemas.microsoft.com/office/drawing/2014/main" id="{7FDF5E14-E579-4D96-B82F-5C8D77ABC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3437" y="3239406"/>
              <a:ext cx="5380037" cy="1184275"/>
            </a:xfrm>
            <a:custGeom>
              <a:avLst/>
              <a:gdLst>
                <a:gd name="T0" fmla="*/ 3346 w 3389"/>
                <a:gd name="T1" fmla="*/ 730 h 746"/>
                <a:gd name="T2" fmla="*/ 3291 w 3389"/>
                <a:gd name="T3" fmla="*/ 698 h 746"/>
                <a:gd name="T4" fmla="*/ 3209 w 3389"/>
                <a:gd name="T5" fmla="*/ 677 h 746"/>
                <a:gd name="T6" fmla="*/ 3192 w 3389"/>
                <a:gd name="T7" fmla="*/ 660 h 746"/>
                <a:gd name="T8" fmla="*/ 3130 w 3389"/>
                <a:gd name="T9" fmla="*/ 647 h 746"/>
                <a:gd name="T10" fmla="*/ 3071 w 3389"/>
                <a:gd name="T11" fmla="*/ 625 h 746"/>
                <a:gd name="T12" fmla="*/ 3016 w 3389"/>
                <a:gd name="T13" fmla="*/ 593 h 746"/>
                <a:gd name="T14" fmla="*/ 2933 w 3389"/>
                <a:gd name="T15" fmla="*/ 572 h 746"/>
                <a:gd name="T16" fmla="*/ 2918 w 3389"/>
                <a:gd name="T17" fmla="*/ 555 h 746"/>
                <a:gd name="T18" fmla="*/ 2855 w 3389"/>
                <a:gd name="T19" fmla="*/ 543 h 746"/>
                <a:gd name="T20" fmla="*/ 2797 w 3389"/>
                <a:gd name="T21" fmla="*/ 521 h 746"/>
                <a:gd name="T22" fmla="*/ 2742 w 3389"/>
                <a:gd name="T23" fmla="*/ 488 h 746"/>
                <a:gd name="T24" fmla="*/ 2659 w 3389"/>
                <a:gd name="T25" fmla="*/ 469 h 746"/>
                <a:gd name="T26" fmla="*/ 2643 w 3389"/>
                <a:gd name="T27" fmla="*/ 452 h 746"/>
                <a:gd name="T28" fmla="*/ 2580 w 3389"/>
                <a:gd name="T29" fmla="*/ 438 h 746"/>
                <a:gd name="T30" fmla="*/ 2521 w 3389"/>
                <a:gd name="T31" fmla="*/ 416 h 746"/>
                <a:gd name="T32" fmla="*/ 2466 w 3389"/>
                <a:gd name="T33" fmla="*/ 383 h 746"/>
                <a:gd name="T34" fmla="*/ 2385 w 3389"/>
                <a:gd name="T35" fmla="*/ 364 h 746"/>
                <a:gd name="T36" fmla="*/ 2369 w 3389"/>
                <a:gd name="T37" fmla="*/ 347 h 746"/>
                <a:gd name="T38" fmla="*/ 2306 w 3389"/>
                <a:gd name="T39" fmla="*/ 333 h 746"/>
                <a:gd name="T40" fmla="*/ 2247 w 3389"/>
                <a:gd name="T41" fmla="*/ 311 h 746"/>
                <a:gd name="T42" fmla="*/ 2192 w 3389"/>
                <a:gd name="T43" fmla="*/ 278 h 746"/>
                <a:gd name="T44" fmla="*/ 2109 w 3389"/>
                <a:gd name="T45" fmla="*/ 259 h 746"/>
                <a:gd name="T46" fmla="*/ 2093 w 3389"/>
                <a:gd name="T47" fmla="*/ 242 h 746"/>
                <a:gd name="T48" fmla="*/ 2031 w 3389"/>
                <a:gd name="T49" fmla="*/ 228 h 746"/>
                <a:gd name="T50" fmla="*/ 1972 w 3389"/>
                <a:gd name="T51" fmla="*/ 206 h 746"/>
                <a:gd name="T52" fmla="*/ 1917 w 3389"/>
                <a:gd name="T53" fmla="*/ 175 h 746"/>
                <a:gd name="T54" fmla="*/ 1835 w 3389"/>
                <a:gd name="T55" fmla="*/ 154 h 746"/>
                <a:gd name="T56" fmla="*/ 1819 w 3389"/>
                <a:gd name="T57" fmla="*/ 136 h 746"/>
                <a:gd name="T58" fmla="*/ 1756 w 3389"/>
                <a:gd name="T59" fmla="*/ 125 h 746"/>
                <a:gd name="T60" fmla="*/ 1695 w 3389"/>
                <a:gd name="T61" fmla="*/ 101 h 746"/>
                <a:gd name="T62" fmla="*/ 1636 w 3389"/>
                <a:gd name="T63" fmla="*/ 98 h 746"/>
                <a:gd name="T64" fmla="*/ 1615 w 3389"/>
                <a:gd name="T65" fmla="*/ 87 h 746"/>
                <a:gd name="T66" fmla="*/ 1552 w 3389"/>
                <a:gd name="T67" fmla="*/ 93 h 746"/>
                <a:gd name="T68" fmla="*/ 1489 w 3389"/>
                <a:gd name="T69" fmla="*/ 91 h 746"/>
                <a:gd name="T70" fmla="*/ 1426 w 3389"/>
                <a:gd name="T71" fmla="*/ 76 h 746"/>
                <a:gd name="T72" fmla="*/ 1342 w 3389"/>
                <a:gd name="T73" fmla="*/ 83 h 746"/>
                <a:gd name="T74" fmla="*/ 1322 w 3389"/>
                <a:gd name="T75" fmla="*/ 71 h 746"/>
                <a:gd name="T76" fmla="*/ 1258 w 3389"/>
                <a:gd name="T77" fmla="*/ 77 h 746"/>
                <a:gd name="T78" fmla="*/ 1195 w 3389"/>
                <a:gd name="T79" fmla="*/ 75 h 746"/>
                <a:gd name="T80" fmla="*/ 1133 w 3389"/>
                <a:gd name="T81" fmla="*/ 60 h 746"/>
                <a:gd name="T82" fmla="*/ 1048 w 3389"/>
                <a:gd name="T83" fmla="*/ 67 h 746"/>
                <a:gd name="T84" fmla="*/ 1028 w 3389"/>
                <a:gd name="T85" fmla="*/ 55 h 746"/>
                <a:gd name="T86" fmla="*/ 964 w 3389"/>
                <a:gd name="T87" fmla="*/ 62 h 746"/>
                <a:gd name="T88" fmla="*/ 902 w 3389"/>
                <a:gd name="T89" fmla="*/ 59 h 746"/>
                <a:gd name="T90" fmla="*/ 839 w 3389"/>
                <a:gd name="T91" fmla="*/ 45 h 746"/>
                <a:gd name="T92" fmla="*/ 755 w 3389"/>
                <a:gd name="T93" fmla="*/ 51 h 746"/>
                <a:gd name="T94" fmla="*/ 734 w 3389"/>
                <a:gd name="T95" fmla="*/ 39 h 746"/>
                <a:gd name="T96" fmla="*/ 671 w 3389"/>
                <a:gd name="T97" fmla="*/ 46 h 746"/>
                <a:gd name="T98" fmla="*/ 608 w 3389"/>
                <a:gd name="T99" fmla="*/ 43 h 746"/>
                <a:gd name="T100" fmla="*/ 545 w 3389"/>
                <a:gd name="T101" fmla="*/ 29 h 746"/>
                <a:gd name="T102" fmla="*/ 461 w 3389"/>
                <a:gd name="T103" fmla="*/ 35 h 746"/>
                <a:gd name="T104" fmla="*/ 440 w 3389"/>
                <a:gd name="T105" fmla="*/ 24 h 746"/>
                <a:gd name="T106" fmla="*/ 377 w 3389"/>
                <a:gd name="T107" fmla="*/ 31 h 746"/>
                <a:gd name="T108" fmla="*/ 314 w 3389"/>
                <a:gd name="T109" fmla="*/ 28 h 746"/>
                <a:gd name="T110" fmla="*/ 252 w 3389"/>
                <a:gd name="T111" fmla="*/ 13 h 746"/>
                <a:gd name="T112" fmla="*/ 167 w 3389"/>
                <a:gd name="T113" fmla="*/ 20 h 746"/>
                <a:gd name="T114" fmla="*/ 147 w 3389"/>
                <a:gd name="T115" fmla="*/ 8 h 746"/>
                <a:gd name="T116" fmla="*/ 83 w 3389"/>
                <a:gd name="T117" fmla="*/ 16 h 746"/>
                <a:gd name="T118" fmla="*/ 20 w 3389"/>
                <a:gd name="T119" fmla="*/ 12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389" h="746">
                  <a:moveTo>
                    <a:pt x="3365" y="738"/>
                  </a:moveTo>
                  <a:lnTo>
                    <a:pt x="3385" y="746"/>
                  </a:lnTo>
                  <a:lnTo>
                    <a:pt x="3389" y="735"/>
                  </a:lnTo>
                  <a:lnTo>
                    <a:pt x="3369" y="727"/>
                  </a:lnTo>
                  <a:lnTo>
                    <a:pt x="3365" y="738"/>
                  </a:lnTo>
                  <a:close/>
                  <a:moveTo>
                    <a:pt x="3326" y="722"/>
                  </a:moveTo>
                  <a:lnTo>
                    <a:pt x="3346" y="730"/>
                  </a:lnTo>
                  <a:lnTo>
                    <a:pt x="3350" y="721"/>
                  </a:lnTo>
                  <a:lnTo>
                    <a:pt x="3330" y="713"/>
                  </a:lnTo>
                  <a:lnTo>
                    <a:pt x="3326" y="722"/>
                  </a:lnTo>
                  <a:close/>
                  <a:moveTo>
                    <a:pt x="3287" y="708"/>
                  </a:moveTo>
                  <a:lnTo>
                    <a:pt x="3306" y="715"/>
                  </a:lnTo>
                  <a:lnTo>
                    <a:pt x="3310" y="705"/>
                  </a:lnTo>
                  <a:lnTo>
                    <a:pt x="3291" y="698"/>
                  </a:lnTo>
                  <a:lnTo>
                    <a:pt x="3287" y="708"/>
                  </a:lnTo>
                  <a:close/>
                  <a:moveTo>
                    <a:pt x="3247" y="693"/>
                  </a:moveTo>
                  <a:lnTo>
                    <a:pt x="3267" y="700"/>
                  </a:lnTo>
                  <a:lnTo>
                    <a:pt x="3271" y="690"/>
                  </a:lnTo>
                  <a:lnTo>
                    <a:pt x="3251" y="683"/>
                  </a:lnTo>
                  <a:lnTo>
                    <a:pt x="3247" y="693"/>
                  </a:lnTo>
                  <a:close/>
                  <a:moveTo>
                    <a:pt x="3209" y="677"/>
                  </a:moveTo>
                  <a:lnTo>
                    <a:pt x="3228" y="685"/>
                  </a:lnTo>
                  <a:lnTo>
                    <a:pt x="3231" y="675"/>
                  </a:lnTo>
                  <a:lnTo>
                    <a:pt x="3212" y="668"/>
                  </a:lnTo>
                  <a:lnTo>
                    <a:pt x="3209" y="677"/>
                  </a:lnTo>
                  <a:close/>
                  <a:moveTo>
                    <a:pt x="3170" y="663"/>
                  </a:moveTo>
                  <a:lnTo>
                    <a:pt x="3189" y="671"/>
                  </a:lnTo>
                  <a:lnTo>
                    <a:pt x="3192" y="660"/>
                  </a:lnTo>
                  <a:lnTo>
                    <a:pt x="3172" y="652"/>
                  </a:lnTo>
                  <a:lnTo>
                    <a:pt x="3170" y="663"/>
                  </a:lnTo>
                  <a:close/>
                  <a:moveTo>
                    <a:pt x="3130" y="647"/>
                  </a:moveTo>
                  <a:lnTo>
                    <a:pt x="3150" y="655"/>
                  </a:lnTo>
                  <a:lnTo>
                    <a:pt x="3154" y="646"/>
                  </a:lnTo>
                  <a:lnTo>
                    <a:pt x="3134" y="638"/>
                  </a:lnTo>
                  <a:lnTo>
                    <a:pt x="3130" y="647"/>
                  </a:lnTo>
                  <a:close/>
                  <a:moveTo>
                    <a:pt x="3091" y="633"/>
                  </a:moveTo>
                  <a:lnTo>
                    <a:pt x="3111" y="641"/>
                  </a:lnTo>
                  <a:lnTo>
                    <a:pt x="3115" y="630"/>
                  </a:lnTo>
                  <a:lnTo>
                    <a:pt x="3095" y="624"/>
                  </a:lnTo>
                  <a:lnTo>
                    <a:pt x="3091" y="633"/>
                  </a:lnTo>
                  <a:close/>
                  <a:moveTo>
                    <a:pt x="3052" y="618"/>
                  </a:moveTo>
                  <a:lnTo>
                    <a:pt x="3071" y="625"/>
                  </a:lnTo>
                  <a:lnTo>
                    <a:pt x="3075" y="616"/>
                  </a:lnTo>
                  <a:lnTo>
                    <a:pt x="3056" y="608"/>
                  </a:lnTo>
                  <a:lnTo>
                    <a:pt x="3052" y="618"/>
                  </a:lnTo>
                  <a:close/>
                  <a:moveTo>
                    <a:pt x="3012" y="603"/>
                  </a:moveTo>
                  <a:lnTo>
                    <a:pt x="3032" y="610"/>
                  </a:lnTo>
                  <a:lnTo>
                    <a:pt x="3036" y="600"/>
                  </a:lnTo>
                  <a:lnTo>
                    <a:pt x="3016" y="593"/>
                  </a:lnTo>
                  <a:lnTo>
                    <a:pt x="3012" y="603"/>
                  </a:lnTo>
                  <a:close/>
                  <a:moveTo>
                    <a:pt x="2973" y="588"/>
                  </a:moveTo>
                  <a:lnTo>
                    <a:pt x="2993" y="596"/>
                  </a:lnTo>
                  <a:lnTo>
                    <a:pt x="2996" y="585"/>
                  </a:lnTo>
                  <a:lnTo>
                    <a:pt x="2977" y="578"/>
                  </a:lnTo>
                  <a:lnTo>
                    <a:pt x="2973" y="588"/>
                  </a:lnTo>
                  <a:close/>
                  <a:moveTo>
                    <a:pt x="2933" y="572"/>
                  </a:moveTo>
                  <a:lnTo>
                    <a:pt x="2953" y="580"/>
                  </a:lnTo>
                  <a:lnTo>
                    <a:pt x="2957" y="571"/>
                  </a:lnTo>
                  <a:lnTo>
                    <a:pt x="2937" y="563"/>
                  </a:lnTo>
                  <a:lnTo>
                    <a:pt x="2933" y="572"/>
                  </a:lnTo>
                  <a:close/>
                  <a:moveTo>
                    <a:pt x="2894" y="558"/>
                  </a:moveTo>
                  <a:lnTo>
                    <a:pt x="2914" y="566"/>
                  </a:lnTo>
                  <a:lnTo>
                    <a:pt x="2918" y="555"/>
                  </a:lnTo>
                  <a:lnTo>
                    <a:pt x="2898" y="549"/>
                  </a:lnTo>
                  <a:lnTo>
                    <a:pt x="2894" y="558"/>
                  </a:lnTo>
                  <a:close/>
                  <a:moveTo>
                    <a:pt x="2855" y="543"/>
                  </a:moveTo>
                  <a:lnTo>
                    <a:pt x="2874" y="550"/>
                  </a:lnTo>
                  <a:lnTo>
                    <a:pt x="2878" y="541"/>
                  </a:lnTo>
                  <a:lnTo>
                    <a:pt x="2859" y="533"/>
                  </a:lnTo>
                  <a:lnTo>
                    <a:pt x="2855" y="543"/>
                  </a:lnTo>
                  <a:close/>
                  <a:moveTo>
                    <a:pt x="2817" y="528"/>
                  </a:moveTo>
                  <a:lnTo>
                    <a:pt x="2835" y="536"/>
                  </a:lnTo>
                  <a:lnTo>
                    <a:pt x="2839" y="525"/>
                  </a:lnTo>
                  <a:lnTo>
                    <a:pt x="2819" y="518"/>
                  </a:lnTo>
                  <a:lnTo>
                    <a:pt x="2817" y="528"/>
                  </a:lnTo>
                  <a:close/>
                  <a:moveTo>
                    <a:pt x="2777" y="513"/>
                  </a:moveTo>
                  <a:lnTo>
                    <a:pt x="2797" y="521"/>
                  </a:lnTo>
                  <a:lnTo>
                    <a:pt x="2800" y="511"/>
                  </a:lnTo>
                  <a:lnTo>
                    <a:pt x="2780" y="503"/>
                  </a:lnTo>
                  <a:lnTo>
                    <a:pt x="2777" y="513"/>
                  </a:lnTo>
                  <a:close/>
                  <a:moveTo>
                    <a:pt x="2738" y="497"/>
                  </a:moveTo>
                  <a:lnTo>
                    <a:pt x="2758" y="505"/>
                  </a:lnTo>
                  <a:lnTo>
                    <a:pt x="2761" y="496"/>
                  </a:lnTo>
                  <a:lnTo>
                    <a:pt x="2742" y="488"/>
                  </a:lnTo>
                  <a:lnTo>
                    <a:pt x="2738" y="497"/>
                  </a:lnTo>
                  <a:close/>
                  <a:moveTo>
                    <a:pt x="2698" y="483"/>
                  </a:moveTo>
                  <a:lnTo>
                    <a:pt x="2718" y="491"/>
                  </a:lnTo>
                  <a:lnTo>
                    <a:pt x="2722" y="480"/>
                  </a:lnTo>
                  <a:lnTo>
                    <a:pt x="2702" y="474"/>
                  </a:lnTo>
                  <a:lnTo>
                    <a:pt x="2698" y="483"/>
                  </a:lnTo>
                  <a:close/>
                  <a:moveTo>
                    <a:pt x="2659" y="469"/>
                  </a:moveTo>
                  <a:lnTo>
                    <a:pt x="2679" y="475"/>
                  </a:lnTo>
                  <a:lnTo>
                    <a:pt x="2683" y="466"/>
                  </a:lnTo>
                  <a:lnTo>
                    <a:pt x="2663" y="458"/>
                  </a:lnTo>
                  <a:lnTo>
                    <a:pt x="2659" y="469"/>
                  </a:lnTo>
                  <a:close/>
                  <a:moveTo>
                    <a:pt x="2620" y="453"/>
                  </a:moveTo>
                  <a:lnTo>
                    <a:pt x="2639" y="461"/>
                  </a:lnTo>
                  <a:lnTo>
                    <a:pt x="2643" y="452"/>
                  </a:lnTo>
                  <a:lnTo>
                    <a:pt x="2624" y="444"/>
                  </a:lnTo>
                  <a:lnTo>
                    <a:pt x="2620" y="453"/>
                  </a:lnTo>
                  <a:close/>
                  <a:moveTo>
                    <a:pt x="2580" y="438"/>
                  </a:moveTo>
                  <a:lnTo>
                    <a:pt x="2600" y="446"/>
                  </a:lnTo>
                  <a:lnTo>
                    <a:pt x="2604" y="436"/>
                  </a:lnTo>
                  <a:lnTo>
                    <a:pt x="2584" y="428"/>
                  </a:lnTo>
                  <a:lnTo>
                    <a:pt x="2580" y="438"/>
                  </a:lnTo>
                  <a:close/>
                  <a:moveTo>
                    <a:pt x="2541" y="423"/>
                  </a:moveTo>
                  <a:lnTo>
                    <a:pt x="2561" y="431"/>
                  </a:lnTo>
                  <a:lnTo>
                    <a:pt x="2565" y="421"/>
                  </a:lnTo>
                  <a:lnTo>
                    <a:pt x="2545" y="413"/>
                  </a:lnTo>
                  <a:lnTo>
                    <a:pt x="2541" y="423"/>
                  </a:lnTo>
                  <a:close/>
                  <a:moveTo>
                    <a:pt x="2501" y="408"/>
                  </a:moveTo>
                  <a:lnTo>
                    <a:pt x="2521" y="416"/>
                  </a:lnTo>
                  <a:lnTo>
                    <a:pt x="2525" y="406"/>
                  </a:lnTo>
                  <a:lnTo>
                    <a:pt x="2505" y="399"/>
                  </a:lnTo>
                  <a:lnTo>
                    <a:pt x="2501" y="408"/>
                  </a:lnTo>
                  <a:close/>
                  <a:moveTo>
                    <a:pt x="2462" y="394"/>
                  </a:moveTo>
                  <a:lnTo>
                    <a:pt x="2482" y="400"/>
                  </a:lnTo>
                  <a:lnTo>
                    <a:pt x="2486" y="391"/>
                  </a:lnTo>
                  <a:lnTo>
                    <a:pt x="2466" y="383"/>
                  </a:lnTo>
                  <a:lnTo>
                    <a:pt x="2462" y="394"/>
                  </a:lnTo>
                  <a:close/>
                  <a:moveTo>
                    <a:pt x="2424" y="378"/>
                  </a:moveTo>
                  <a:lnTo>
                    <a:pt x="2442" y="386"/>
                  </a:lnTo>
                  <a:lnTo>
                    <a:pt x="2446" y="377"/>
                  </a:lnTo>
                  <a:lnTo>
                    <a:pt x="2427" y="369"/>
                  </a:lnTo>
                  <a:lnTo>
                    <a:pt x="2424" y="378"/>
                  </a:lnTo>
                  <a:close/>
                  <a:moveTo>
                    <a:pt x="2385" y="364"/>
                  </a:moveTo>
                  <a:lnTo>
                    <a:pt x="2404" y="371"/>
                  </a:lnTo>
                  <a:lnTo>
                    <a:pt x="2407" y="361"/>
                  </a:lnTo>
                  <a:lnTo>
                    <a:pt x="2387" y="353"/>
                  </a:lnTo>
                  <a:lnTo>
                    <a:pt x="2385" y="364"/>
                  </a:lnTo>
                  <a:close/>
                  <a:moveTo>
                    <a:pt x="2345" y="349"/>
                  </a:moveTo>
                  <a:lnTo>
                    <a:pt x="2365" y="356"/>
                  </a:lnTo>
                  <a:lnTo>
                    <a:pt x="2369" y="347"/>
                  </a:lnTo>
                  <a:lnTo>
                    <a:pt x="2349" y="339"/>
                  </a:lnTo>
                  <a:lnTo>
                    <a:pt x="2345" y="349"/>
                  </a:lnTo>
                  <a:close/>
                  <a:moveTo>
                    <a:pt x="2306" y="333"/>
                  </a:moveTo>
                  <a:lnTo>
                    <a:pt x="2326" y="341"/>
                  </a:lnTo>
                  <a:lnTo>
                    <a:pt x="2329" y="331"/>
                  </a:lnTo>
                  <a:lnTo>
                    <a:pt x="2310" y="324"/>
                  </a:lnTo>
                  <a:lnTo>
                    <a:pt x="2306" y="333"/>
                  </a:lnTo>
                  <a:close/>
                  <a:moveTo>
                    <a:pt x="2266" y="319"/>
                  </a:moveTo>
                  <a:lnTo>
                    <a:pt x="2286" y="326"/>
                  </a:lnTo>
                  <a:lnTo>
                    <a:pt x="2290" y="316"/>
                  </a:lnTo>
                  <a:lnTo>
                    <a:pt x="2270" y="308"/>
                  </a:lnTo>
                  <a:lnTo>
                    <a:pt x="2266" y="319"/>
                  </a:lnTo>
                  <a:close/>
                  <a:moveTo>
                    <a:pt x="2227" y="303"/>
                  </a:moveTo>
                  <a:lnTo>
                    <a:pt x="2247" y="311"/>
                  </a:lnTo>
                  <a:lnTo>
                    <a:pt x="2251" y="302"/>
                  </a:lnTo>
                  <a:lnTo>
                    <a:pt x="2231" y="294"/>
                  </a:lnTo>
                  <a:lnTo>
                    <a:pt x="2227" y="303"/>
                  </a:lnTo>
                  <a:close/>
                  <a:moveTo>
                    <a:pt x="2188" y="289"/>
                  </a:moveTo>
                  <a:lnTo>
                    <a:pt x="2207" y="297"/>
                  </a:lnTo>
                  <a:lnTo>
                    <a:pt x="2211" y="286"/>
                  </a:lnTo>
                  <a:lnTo>
                    <a:pt x="2192" y="278"/>
                  </a:lnTo>
                  <a:lnTo>
                    <a:pt x="2188" y="289"/>
                  </a:lnTo>
                  <a:close/>
                  <a:moveTo>
                    <a:pt x="2148" y="274"/>
                  </a:moveTo>
                  <a:lnTo>
                    <a:pt x="2168" y="281"/>
                  </a:lnTo>
                  <a:lnTo>
                    <a:pt x="2172" y="272"/>
                  </a:lnTo>
                  <a:lnTo>
                    <a:pt x="2152" y="264"/>
                  </a:lnTo>
                  <a:lnTo>
                    <a:pt x="2148" y="274"/>
                  </a:lnTo>
                  <a:close/>
                  <a:moveTo>
                    <a:pt x="2109" y="259"/>
                  </a:moveTo>
                  <a:lnTo>
                    <a:pt x="2129" y="266"/>
                  </a:lnTo>
                  <a:lnTo>
                    <a:pt x="2133" y="256"/>
                  </a:lnTo>
                  <a:lnTo>
                    <a:pt x="2113" y="249"/>
                  </a:lnTo>
                  <a:lnTo>
                    <a:pt x="2109" y="259"/>
                  </a:lnTo>
                  <a:close/>
                  <a:moveTo>
                    <a:pt x="2070" y="244"/>
                  </a:moveTo>
                  <a:lnTo>
                    <a:pt x="2089" y="251"/>
                  </a:lnTo>
                  <a:lnTo>
                    <a:pt x="2093" y="242"/>
                  </a:lnTo>
                  <a:lnTo>
                    <a:pt x="2073" y="234"/>
                  </a:lnTo>
                  <a:lnTo>
                    <a:pt x="2070" y="244"/>
                  </a:lnTo>
                  <a:close/>
                  <a:moveTo>
                    <a:pt x="2031" y="228"/>
                  </a:moveTo>
                  <a:lnTo>
                    <a:pt x="2050" y="236"/>
                  </a:lnTo>
                  <a:lnTo>
                    <a:pt x="2054" y="227"/>
                  </a:lnTo>
                  <a:lnTo>
                    <a:pt x="2034" y="219"/>
                  </a:lnTo>
                  <a:lnTo>
                    <a:pt x="2031" y="228"/>
                  </a:lnTo>
                  <a:close/>
                  <a:moveTo>
                    <a:pt x="1992" y="214"/>
                  </a:moveTo>
                  <a:lnTo>
                    <a:pt x="2012" y="222"/>
                  </a:lnTo>
                  <a:lnTo>
                    <a:pt x="2014" y="211"/>
                  </a:lnTo>
                  <a:lnTo>
                    <a:pt x="1995" y="203"/>
                  </a:lnTo>
                  <a:lnTo>
                    <a:pt x="1992" y="214"/>
                  </a:lnTo>
                  <a:close/>
                  <a:moveTo>
                    <a:pt x="1953" y="199"/>
                  </a:moveTo>
                  <a:lnTo>
                    <a:pt x="1972" y="206"/>
                  </a:lnTo>
                  <a:lnTo>
                    <a:pt x="1975" y="197"/>
                  </a:lnTo>
                  <a:lnTo>
                    <a:pt x="1957" y="189"/>
                  </a:lnTo>
                  <a:lnTo>
                    <a:pt x="1953" y="199"/>
                  </a:lnTo>
                  <a:close/>
                  <a:moveTo>
                    <a:pt x="1913" y="184"/>
                  </a:moveTo>
                  <a:lnTo>
                    <a:pt x="1933" y="192"/>
                  </a:lnTo>
                  <a:lnTo>
                    <a:pt x="1937" y="181"/>
                  </a:lnTo>
                  <a:lnTo>
                    <a:pt x="1917" y="175"/>
                  </a:lnTo>
                  <a:lnTo>
                    <a:pt x="1913" y="184"/>
                  </a:lnTo>
                  <a:close/>
                  <a:moveTo>
                    <a:pt x="1874" y="169"/>
                  </a:moveTo>
                  <a:lnTo>
                    <a:pt x="1894" y="176"/>
                  </a:lnTo>
                  <a:lnTo>
                    <a:pt x="1898" y="167"/>
                  </a:lnTo>
                  <a:lnTo>
                    <a:pt x="1878" y="159"/>
                  </a:lnTo>
                  <a:lnTo>
                    <a:pt x="1874" y="169"/>
                  </a:lnTo>
                  <a:close/>
                  <a:moveTo>
                    <a:pt x="1835" y="154"/>
                  </a:moveTo>
                  <a:lnTo>
                    <a:pt x="1854" y="161"/>
                  </a:lnTo>
                  <a:lnTo>
                    <a:pt x="1858" y="152"/>
                  </a:lnTo>
                  <a:lnTo>
                    <a:pt x="1838" y="144"/>
                  </a:lnTo>
                  <a:lnTo>
                    <a:pt x="1835" y="154"/>
                  </a:lnTo>
                  <a:close/>
                  <a:moveTo>
                    <a:pt x="1795" y="139"/>
                  </a:moveTo>
                  <a:lnTo>
                    <a:pt x="1815" y="147"/>
                  </a:lnTo>
                  <a:lnTo>
                    <a:pt x="1819" y="136"/>
                  </a:lnTo>
                  <a:lnTo>
                    <a:pt x="1799" y="129"/>
                  </a:lnTo>
                  <a:lnTo>
                    <a:pt x="1795" y="139"/>
                  </a:lnTo>
                  <a:close/>
                  <a:moveTo>
                    <a:pt x="1756" y="125"/>
                  </a:moveTo>
                  <a:lnTo>
                    <a:pt x="1775" y="131"/>
                  </a:lnTo>
                  <a:lnTo>
                    <a:pt x="1779" y="122"/>
                  </a:lnTo>
                  <a:lnTo>
                    <a:pt x="1760" y="114"/>
                  </a:lnTo>
                  <a:lnTo>
                    <a:pt x="1756" y="125"/>
                  </a:lnTo>
                  <a:close/>
                  <a:moveTo>
                    <a:pt x="1716" y="109"/>
                  </a:moveTo>
                  <a:lnTo>
                    <a:pt x="1736" y="117"/>
                  </a:lnTo>
                  <a:lnTo>
                    <a:pt x="1740" y="106"/>
                  </a:lnTo>
                  <a:lnTo>
                    <a:pt x="1720" y="100"/>
                  </a:lnTo>
                  <a:lnTo>
                    <a:pt x="1716" y="109"/>
                  </a:lnTo>
                  <a:close/>
                  <a:moveTo>
                    <a:pt x="1678" y="100"/>
                  </a:moveTo>
                  <a:lnTo>
                    <a:pt x="1695" y="101"/>
                  </a:lnTo>
                  <a:lnTo>
                    <a:pt x="1697" y="101"/>
                  </a:lnTo>
                  <a:lnTo>
                    <a:pt x="1701" y="92"/>
                  </a:lnTo>
                  <a:lnTo>
                    <a:pt x="1698" y="91"/>
                  </a:lnTo>
                  <a:lnTo>
                    <a:pt x="1698" y="91"/>
                  </a:lnTo>
                  <a:lnTo>
                    <a:pt x="1678" y="89"/>
                  </a:lnTo>
                  <a:lnTo>
                    <a:pt x="1678" y="100"/>
                  </a:lnTo>
                  <a:close/>
                  <a:moveTo>
                    <a:pt x="1636" y="98"/>
                  </a:moveTo>
                  <a:lnTo>
                    <a:pt x="1657" y="98"/>
                  </a:lnTo>
                  <a:lnTo>
                    <a:pt x="1657" y="88"/>
                  </a:lnTo>
                  <a:lnTo>
                    <a:pt x="1636" y="88"/>
                  </a:lnTo>
                  <a:lnTo>
                    <a:pt x="1636" y="98"/>
                  </a:lnTo>
                  <a:close/>
                  <a:moveTo>
                    <a:pt x="1594" y="96"/>
                  </a:moveTo>
                  <a:lnTo>
                    <a:pt x="1615" y="97"/>
                  </a:lnTo>
                  <a:lnTo>
                    <a:pt x="1615" y="87"/>
                  </a:lnTo>
                  <a:lnTo>
                    <a:pt x="1594" y="85"/>
                  </a:lnTo>
                  <a:lnTo>
                    <a:pt x="1594" y="96"/>
                  </a:lnTo>
                  <a:close/>
                  <a:moveTo>
                    <a:pt x="1552" y="93"/>
                  </a:moveTo>
                  <a:lnTo>
                    <a:pt x="1573" y="94"/>
                  </a:lnTo>
                  <a:lnTo>
                    <a:pt x="1573" y="84"/>
                  </a:lnTo>
                  <a:lnTo>
                    <a:pt x="1552" y="83"/>
                  </a:lnTo>
                  <a:lnTo>
                    <a:pt x="1552" y="93"/>
                  </a:lnTo>
                  <a:close/>
                  <a:moveTo>
                    <a:pt x="1510" y="91"/>
                  </a:moveTo>
                  <a:lnTo>
                    <a:pt x="1531" y="92"/>
                  </a:lnTo>
                  <a:lnTo>
                    <a:pt x="1531" y="81"/>
                  </a:lnTo>
                  <a:lnTo>
                    <a:pt x="1510" y="80"/>
                  </a:lnTo>
                  <a:lnTo>
                    <a:pt x="1510" y="91"/>
                  </a:lnTo>
                  <a:close/>
                  <a:moveTo>
                    <a:pt x="1468" y="89"/>
                  </a:moveTo>
                  <a:lnTo>
                    <a:pt x="1489" y="91"/>
                  </a:lnTo>
                  <a:lnTo>
                    <a:pt x="1489" y="80"/>
                  </a:lnTo>
                  <a:lnTo>
                    <a:pt x="1468" y="79"/>
                  </a:lnTo>
                  <a:lnTo>
                    <a:pt x="1468" y="89"/>
                  </a:lnTo>
                  <a:close/>
                  <a:moveTo>
                    <a:pt x="1426" y="87"/>
                  </a:moveTo>
                  <a:lnTo>
                    <a:pt x="1447" y="88"/>
                  </a:lnTo>
                  <a:lnTo>
                    <a:pt x="1447" y="77"/>
                  </a:lnTo>
                  <a:lnTo>
                    <a:pt x="1426" y="76"/>
                  </a:lnTo>
                  <a:lnTo>
                    <a:pt x="1426" y="87"/>
                  </a:lnTo>
                  <a:close/>
                  <a:moveTo>
                    <a:pt x="1384" y="84"/>
                  </a:moveTo>
                  <a:lnTo>
                    <a:pt x="1405" y="85"/>
                  </a:lnTo>
                  <a:lnTo>
                    <a:pt x="1405" y="75"/>
                  </a:lnTo>
                  <a:lnTo>
                    <a:pt x="1384" y="73"/>
                  </a:lnTo>
                  <a:lnTo>
                    <a:pt x="1384" y="84"/>
                  </a:lnTo>
                  <a:close/>
                  <a:moveTo>
                    <a:pt x="1342" y="83"/>
                  </a:moveTo>
                  <a:lnTo>
                    <a:pt x="1363" y="83"/>
                  </a:lnTo>
                  <a:lnTo>
                    <a:pt x="1363" y="73"/>
                  </a:lnTo>
                  <a:lnTo>
                    <a:pt x="1342" y="72"/>
                  </a:lnTo>
                  <a:lnTo>
                    <a:pt x="1342" y="83"/>
                  </a:lnTo>
                  <a:close/>
                  <a:moveTo>
                    <a:pt x="1300" y="80"/>
                  </a:moveTo>
                  <a:lnTo>
                    <a:pt x="1321" y="81"/>
                  </a:lnTo>
                  <a:lnTo>
                    <a:pt x="1322" y="71"/>
                  </a:lnTo>
                  <a:lnTo>
                    <a:pt x="1301" y="70"/>
                  </a:lnTo>
                  <a:lnTo>
                    <a:pt x="1300" y="80"/>
                  </a:lnTo>
                  <a:close/>
                  <a:moveTo>
                    <a:pt x="1258" y="77"/>
                  </a:moveTo>
                  <a:lnTo>
                    <a:pt x="1279" y="79"/>
                  </a:lnTo>
                  <a:lnTo>
                    <a:pt x="1280" y="68"/>
                  </a:lnTo>
                  <a:lnTo>
                    <a:pt x="1259" y="67"/>
                  </a:lnTo>
                  <a:lnTo>
                    <a:pt x="1258" y="77"/>
                  </a:lnTo>
                  <a:close/>
                  <a:moveTo>
                    <a:pt x="1216" y="76"/>
                  </a:moveTo>
                  <a:lnTo>
                    <a:pt x="1237" y="76"/>
                  </a:lnTo>
                  <a:lnTo>
                    <a:pt x="1238" y="66"/>
                  </a:lnTo>
                  <a:lnTo>
                    <a:pt x="1217" y="66"/>
                  </a:lnTo>
                  <a:lnTo>
                    <a:pt x="1216" y="76"/>
                  </a:lnTo>
                  <a:close/>
                  <a:moveTo>
                    <a:pt x="1174" y="73"/>
                  </a:moveTo>
                  <a:lnTo>
                    <a:pt x="1195" y="75"/>
                  </a:lnTo>
                  <a:lnTo>
                    <a:pt x="1196" y="64"/>
                  </a:lnTo>
                  <a:lnTo>
                    <a:pt x="1175" y="63"/>
                  </a:lnTo>
                  <a:lnTo>
                    <a:pt x="1174" y="73"/>
                  </a:lnTo>
                  <a:close/>
                  <a:moveTo>
                    <a:pt x="1132" y="71"/>
                  </a:moveTo>
                  <a:lnTo>
                    <a:pt x="1153" y="72"/>
                  </a:lnTo>
                  <a:lnTo>
                    <a:pt x="1154" y="62"/>
                  </a:lnTo>
                  <a:lnTo>
                    <a:pt x="1133" y="60"/>
                  </a:lnTo>
                  <a:lnTo>
                    <a:pt x="1132" y="71"/>
                  </a:lnTo>
                  <a:close/>
                  <a:moveTo>
                    <a:pt x="1090" y="68"/>
                  </a:moveTo>
                  <a:lnTo>
                    <a:pt x="1111" y="70"/>
                  </a:lnTo>
                  <a:lnTo>
                    <a:pt x="1112" y="59"/>
                  </a:lnTo>
                  <a:lnTo>
                    <a:pt x="1091" y="58"/>
                  </a:lnTo>
                  <a:lnTo>
                    <a:pt x="1090" y="68"/>
                  </a:lnTo>
                  <a:close/>
                  <a:moveTo>
                    <a:pt x="1048" y="67"/>
                  </a:moveTo>
                  <a:lnTo>
                    <a:pt x="1069" y="68"/>
                  </a:lnTo>
                  <a:lnTo>
                    <a:pt x="1070" y="58"/>
                  </a:lnTo>
                  <a:lnTo>
                    <a:pt x="1049" y="56"/>
                  </a:lnTo>
                  <a:lnTo>
                    <a:pt x="1048" y="67"/>
                  </a:lnTo>
                  <a:close/>
                  <a:moveTo>
                    <a:pt x="1006" y="64"/>
                  </a:moveTo>
                  <a:lnTo>
                    <a:pt x="1027" y="66"/>
                  </a:lnTo>
                  <a:lnTo>
                    <a:pt x="1028" y="55"/>
                  </a:lnTo>
                  <a:lnTo>
                    <a:pt x="1007" y="54"/>
                  </a:lnTo>
                  <a:lnTo>
                    <a:pt x="1006" y="64"/>
                  </a:lnTo>
                  <a:close/>
                  <a:moveTo>
                    <a:pt x="964" y="62"/>
                  </a:moveTo>
                  <a:lnTo>
                    <a:pt x="985" y="63"/>
                  </a:lnTo>
                  <a:lnTo>
                    <a:pt x="986" y="52"/>
                  </a:lnTo>
                  <a:lnTo>
                    <a:pt x="965" y="51"/>
                  </a:lnTo>
                  <a:lnTo>
                    <a:pt x="964" y="62"/>
                  </a:lnTo>
                  <a:close/>
                  <a:moveTo>
                    <a:pt x="923" y="60"/>
                  </a:moveTo>
                  <a:lnTo>
                    <a:pt x="943" y="60"/>
                  </a:lnTo>
                  <a:lnTo>
                    <a:pt x="944" y="51"/>
                  </a:lnTo>
                  <a:lnTo>
                    <a:pt x="923" y="50"/>
                  </a:lnTo>
                  <a:lnTo>
                    <a:pt x="923" y="60"/>
                  </a:lnTo>
                  <a:close/>
                  <a:moveTo>
                    <a:pt x="881" y="58"/>
                  </a:moveTo>
                  <a:lnTo>
                    <a:pt x="902" y="59"/>
                  </a:lnTo>
                  <a:lnTo>
                    <a:pt x="902" y="49"/>
                  </a:lnTo>
                  <a:lnTo>
                    <a:pt x="881" y="47"/>
                  </a:lnTo>
                  <a:lnTo>
                    <a:pt x="881" y="58"/>
                  </a:lnTo>
                  <a:close/>
                  <a:moveTo>
                    <a:pt x="839" y="55"/>
                  </a:moveTo>
                  <a:lnTo>
                    <a:pt x="860" y="56"/>
                  </a:lnTo>
                  <a:lnTo>
                    <a:pt x="860" y="46"/>
                  </a:lnTo>
                  <a:lnTo>
                    <a:pt x="839" y="45"/>
                  </a:lnTo>
                  <a:lnTo>
                    <a:pt x="839" y="55"/>
                  </a:lnTo>
                  <a:close/>
                  <a:moveTo>
                    <a:pt x="797" y="54"/>
                  </a:moveTo>
                  <a:lnTo>
                    <a:pt x="818" y="54"/>
                  </a:lnTo>
                  <a:lnTo>
                    <a:pt x="818" y="43"/>
                  </a:lnTo>
                  <a:lnTo>
                    <a:pt x="797" y="43"/>
                  </a:lnTo>
                  <a:lnTo>
                    <a:pt x="797" y="54"/>
                  </a:lnTo>
                  <a:close/>
                  <a:moveTo>
                    <a:pt x="755" y="51"/>
                  </a:moveTo>
                  <a:lnTo>
                    <a:pt x="776" y="52"/>
                  </a:lnTo>
                  <a:lnTo>
                    <a:pt x="776" y="42"/>
                  </a:lnTo>
                  <a:lnTo>
                    <a:pt x="755" y="41"/>
                  </a:lnTo>
                  <a:lnTo>
                    <a:pt x="755" y="51"/>
                  </a:lnTo>
                  <a:close/>
                  <a:moveTo>
                    <a:pt x="713" y="49"/>
                  </a:moveTo>
                  <a:lnTo>
                    <a:pt x="734" y="50"/>
                  </a:lnTo>
                  <a:lnTo>
                    <a:pt x="734" y="39"/>
                  </a:lnTo>
                  <a:lnTo>
                    <a:pt x="713" y="38"/>
                  </a:lnTo>
                  <a:lnTo>
                    <a:pt x="713" y="49"/>
                  </a:lnTo>
                  <a:close/>
                  <a:moveTo>
                    <a:pt x="671" y="46"/>
                  </a:moveTo>
                  <a:lnTo>
                    <a:pt x="692" y="47"/>
                  </a:lnTo>
                  <a:lnTo>
                    <a:pt x="692" y="37"/>
                  </a:lnTo>
                  <a:lnTo>
                    <a:pt x="671" y="35"/>
                  </a:lnTo>
                  <a:lnTo>
                    <a:pt x="671" y="46"/>
                  </a:lnTo>
                  <a:close/>
                  <a:moveTo>
                    <a:pt x="629" y="45"/>
                  </a:moveTo>
                  <a:lnTo>
                    <a:pt x="650" y="46"/>
                  </a:lnTo>
                  <a:lnTo>
                    <a:pt x="650" y="35"/>
                  </a:lnTo>
                  <a:lnTo>
                    <a:pt x="629" y="34"/>
                  </a:lnTo>
                  <a:lnTo>
                    <a:pt x="629" y="45"/>
                  </a:lnTo>
                  <a:close/>
                  <a:moveTo>
                    <a:pt x="587" y="42"/>
                  </a:moveTo>
                  <a:lnTo>
                    <a:pt x="608" y="43"/>
                  </a:lnTo>
                  <a:lnTo>
                    <a:pt x="608" y="33"/>
                  </a:lnTo>
                  <a:lnTo>
                    <a:pt x="587" y="31"/>
                  </a:lnTo>
                  <a:lnTo>
                    <a:pt x="587" y="42"/>
                  </a:lnTo>
                  <a:close/>
                  <a:moveTo>
                    <a:pt x="545" y="39"/>
                  </a:moveTo>
                  <a:lnTo>
                    <a:pt x="566" y="41"/>
                  </a:lnTo>
                  <a:lnTo>
                    <a:pt x="566" y="30"/>
                  </a:lnTo>
                  <a:lnTo>
                    <a:pt x="545" y="29"/>
                  </a:lnTo>
                  <a:lnTo>
                    <a:pt x="545" y="39"/>
                  </a:lnTo>
                  <a:close/>
                  <a:moveTo>
                    <a:pt x="503" y="38"/>
                  </a:moveTo>
                  <a:lnTo>
                    <a:pt x="524" y="38"/>
                  </a:lnTo>
                  <a:lnTo>
                    <a:pt x="524" y="28"/>
                  </a:lnTo>
                  <a:lnTo>
                    <a:pt x="503" y="28"/>
                  </a:lnTo>
                  <a:lnTo>
                    <a:pt x="503" y="38"/>
                  </a:lnTo>
                  <a:close/>
                  <a:moveTo>
                    <a:pt x="461" y="35"/>
                  </a:moveTo>
                  <a:lnTo>
                    <a:pt x="482" y="37"/>
                  </a:lnTo>
                  <a:lnTo>
                    <a:pt x="482" y="26"/>
                  </a:lnTo>
                  <a:lnTo>
                    <a:pt x="461" y="25"/>
                  </a:lnTo>
                  <a:lnTo>
                    <a:pt x="461" y="35"/>
                  </a:lnTo>
                  <a:close/>
                  <a:moveTo>
                    <a:pt x="419" y="33"/>
                  </a:moveTo>
                  <a:lnTo>
                    <a:pt x="440" y="34"/>
                  </a:lnTo>
                  <a:lnTo>
                    <a:pt x="440" y="24"/>
                  </a:lnTo>
                  <a:lnTo>
                    <a:pt x="419" y="22"/>
                  </a:lnTo>
                  <a:lnTo>
                    <a:pt x="419" y="33"/>
                  </a:lnTo>
                  <a:close/>
                  <a:moveTo>
                    <a:pt x="377" y="31"/>
                  </a:moveTo>
                  <a:lnTo>
                    <a:pt x="398" y="31"/>
                  </a:lnTo>
                  <a:lnTo>
                    <a:pt x="399" y="21"/>
                  </a:lnTo>
                  <a:lnTo>
                    <a:pt x="378" y="21"/>
                  </a:lnTo>
                  <a:lnTo>
                    <a:pt x="377" y="31"/>
                  </a:lnTo>
                  <a:close/>
                  <a:moveTo>
                    <a:pt x="335" y="29"/>
                  </a:moveTo>
                  <a:lnTo>
                    <a:pt x="356" y="30"/>
                  </a:lnTo>
                  <a:lnTo>
                    <a:pt x="357" y="20"/>
                  </a:lnTo>
                  <a:lnTo>
                    <a:pt x="336" y="18"/>
                  </a:lnTo>
                  <a:lnTo>
                    <a:pt x="335" y="29"/>
                  </a:lnTo>
                  <a:close/>
                  <a:moveTo>
                    <a:pt x="293" y="26"/>
                  </a:moveTo>
                  <a:lnTo>
                    <a:pt x="314" y="28"/>
                  </a:lnTo>
                  <a:lnTo>
                    <a:pt x="315" y="17"/>
                  </a:lnTo>
                  <a:lnTo>
                    <a:pt x="294" y="16"/>
                  </a:lnTo>
                  <a:lnTo>
                    <a:pt x="293" y="26"/>
                  </a:lnTo>
                  <a:close/>
                  <a:moveTo>
                    <a:pt x="251" y="24"/>
                  </a:moveTo>
                  <a:lnTo>
                    <a:pt x="272" y="25"/>
                  </a:lnTo>
                  <a:lnTo>
                    <a:pt x="273" y="14"/>
                  </a:lnTo>
                  <a:lnTo>
                    <a:pt x="252" y="13"/>
                  </a:lnTo>
                  <a:lnTo>
                    <a:pt x="251" y="24"/>
                  </a:lnTo>
                  <a:close/>
                  <a:moveTo>
                    <a:pt x="209" y="22"/>
                  </a:moveTo>
                  <a:lnTo>
                    <a:pt x="230" y="24"/>
                  </a:lnTo>
                  <a:lnTo>
                    <a:pt x="231" y="13"/>
                  </a:lnTo>
                  <a:lnTo>
                    <a:pt x="210" y="12"/>
                  </a:lnTo>
                  <a:lnTo>
                    <a:pt x="209" y="22"/>
                  </a:lnTo>
                  <a:close/>
                  <a:moveTo>
                    <a:pt x="167" y="20"/>
                  </a:moveTo>
                  <a:lnTo>
                    <a:pt x="188" y="21"/>
                  </a:lnTo>
                  <a:lnTo>
                    <a:pt x="189" y="10"/>
                  </a:lnTo>
                  <a:lnTo>
                    <a:pt x="168" y="9"/>
                  </a:lnTo>
                  <a:lnTo>
                    <a:pt x="167" y="20"/>
                  </a:lnTo>
                  <a:close/>
                  <a:moveTo>
                    <a:pt x="125" y="17"/>
                  </a:moveTo>
                  <a:lnTo>
                    <a:pt x="146" y="18"/>
                  </a:lnTo>
                  <a:lnTo>
                    <a:pt x="147" y="8"/>
                  </a:lnTo>
                  <a:lnTo>
                    <a:pt x="126" y="7"/>
                  </a:lnTo>
                  <a:lnTo>
                    <a:pt x="125" y="17"/>
                  </a:lnTo>
                  <a:close/>
                  <a:moveTo>
                    <a:pt x="83" y="16"/>
                  </a:moveTo>
                  <a:lnTo>
                    <a:pt x="104" y="16"/>
                  </a:lnTo>
                  <a:lnTo>
                    <a:pt x="105" y="5"/>
                  </a:lnTo>
                  <a:lnTo>
                    <a:pt x="84" y="5"/>
                  </a:lnTo>
                  <a:lnTo>
                    <a:pt x="83" y="16"/>
                  </a:lnTo>
                  <a:close/>
                  <a:moveTo>
                    <a:pt x="41" y="13"/>
                  </a:moveTo>
                  <a:lnTo>
                    <a:pt x="62" y="14"/>
                  </a:lnTo>
                  <a:lnTo>
                    <a:pt x="63" y="4"/>
                  </a:lnTo>
                  <a:lnTo>
                    <a:pt x="42" y="3"/>
                  </a:lnTo>
                  <a:lnTo>
                    <a:pt x="41" y="13"/>
                  </a:lnTo>
                  <a:close/>
                  <a:moveTo>
                    <a:pt x="0" y="10"/>
                  </a:moveTo>
                  <a:lnTo>
                    <a:pt x="20" y="12"/>
                  </a:lnTo>
                  <a:lnTo>
                    <a:pt x="21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1" name="Freeform 732">
              <a:extLst>
                <a:ext uri="{FF2B5EF4-FFF2-40B4-BE49-F238E27FC236}">
                  <a16:creationId xmlns:a16="http://schemas.microsoft.com/office/drawing/2014/main" id="{091FF0B1-18F1-496D-9A95-7A53D4E47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7424" y="3267981"/>
              <a:ext cx="2743200" cy="131762"/>
            </a:xfrm>
            <a:custGeom>
              <a:avLst/>
              <a:gdLst>
                <a:gd name="T0" fmla="*/ 6 w 1728"/>
                <a:gd name="T1" fmla="*/ 83 h 83"/>
                <a:gd name="T2" fmla="*/ 27 w 1728"/>
                <a:gd name="T3" fmla="*/ 82 h 83"/>
                <a:gd name="T4" fmla="*/ 69 w 1728"/>
                <a:gd name="T5" fmla="*/ 70 h 83"/>
                <a:gd name="T6" fmla="*/ 131 w 1728"/>
                <a:gd name="T7" fmla="*/ 67 h 83"/>
                <a:gd name="T8" fmla="*/ 131 w 1728"/>
                <a:gd name="T9" fmla="*/ 67 h 83"/>
                <a:gd name="T10" fmla="*/ 174 w 1728"/>
                <a:gd name="T11" fmla="*/ 75 h 83"/>
                <a:gd name="T12" fmla="*/ 195 w 1728"/>
                <a:gd name="T13" fmla="*/ 75 h 83"/>
                <a:gd name="T14" fmla="*/ 236 w 1728"/>
                <a:gd name="T15" fmla="*/ 63 h 83"/>
                <a:gd name="T16" fmla="*/ 299 w 1728"/>
                <a:gd name="T17" fmla="*/ 61 h 83"/>
                <a:gd name="T18" fmla="*/ 299 w 1728"/>
                <a:gd name="T19" fmla="*/ 61 h 83"/>
                <a:gd name="T20" fmla="*/ 342 w 1728"/>
                <a:gd name="T21" fmla="*/ 69 h 83"/>
                <a:gd name="T22" fmla="*/ 363 w 1728"/>
                <a:gd name="T23" fmla="*/ 69 h 83"/>
                <a:gd name="T24" fmla="*/ 404 w 1728"/>
                <a:gd name="T25" fmla="*/ 55 h 83"/>
                <a:gd name="T26" fmla="*/ 467 w 1728"/>
                <a:gd name="T27" fmla="*/ 53 h 83"/>
                <a:gd name="T28" fmla="*/ 467 w 1728"/>
                <a:gd name="T29" fmla="*/ 53 h 83"/>
                <a:gd name="T30" fmla="*/ 510 w 1728"/>
                <a:gd name="T31" fmla="*/ 62 h 83"/>
                <a:gd name="T32" fmla="*/ 531 w 1728"/>
                <a:gd name="T33" fmla="*/ 61 h 83"/>
                <a:gd name="T34" fmla="*/ 572 w 1728"/>
                <a:gd name="T35" fmla="*/ 49 h 83"/>
                <a:gd name="T36" fmla="*/ 635 w 1728"/>
                <a:gd name="T37" fmla="*/ 46 h 83"/>
                <a:gd name="T38" fmla="*/ 635 w 1728"/>
                <a:gd name="T39" fmla="*/ 46 h 83"/>
                <a:gd name="T40" fmla="*/ 677 w 1728"/>
                <a:gd name="T41" fmla="*/ 55 h 83"/>
                <a:gd name="T42" fmla="*/ 698 w 1728"/>
                <a:gd name="T43" fmla="*/ 54 h 83"/>
                <a:gd name="T44" fmla="*/ 740 w 1728"/>
                <a:gd name="T45" fmla="*/ 42 h 83"/>
                <a:gd name="T46" fmla="*/ 803 w 1728"/>
                <a:gd name="T47" fmla="*/ 40 h 83"/>
                <a:gd name="T48" fmla="*/ 803 w 1728"/>
                <a:gd name="T49" fmla="*/ 40 h 83"/>
                <a:gd name="T50" fmla="*/ 845 w 1728"/>
                <a:gd name="T51" fmla="*/ 48 h 83"/>
                <a:gd name="T52" fmla="*/ 866 w 1728"/>
                <a:gd name="T53" fmla="*/ 48 h 83"/>
                <a:gd name="T54" fmla="*/ 908 w 1728"/>
                <a:gd name="T55" fmla="*/ 34 h 83"/>
                <a:gd name="T56" fmla="*/ 971 w 1728"/>
                <a:gd name="T57" fmla="*/ 32 h 83"/>
                <a:gd name="T58" fmla="*/ 971 w 1728"/>
                <a:gd name="T59" fmla="*/ 32 h 83"/>
                <a:gd name="T60" fmla="*/ 1013 w 1728"/>
                <a:gd name="T61" fmla="*/ 41 h 83"/>
                <a:gd name="T62" fmla="*/ 1034 w 1728"/>
                <a:gd name="T63" fmla="*/ 40 h 83"/>
                <a:gd name="T64" fmla="*/ 1076 w 1728"/>
                <a:gd name="T65" fmla="*/ 28 h 83"/>
                <a:gd name="T66" fmla="*/ 1139 w 1728"/>
                <a:gd name="T67" fmla="*/ 25 h 83"/>
                <a:gd name="T68" fmla="*/ 1139 w 1728"/>
                <a:gd name="T69" fmla="*/ 25 h 83"/>
                <a:gd name="T70" fmla="*/ 1181 w 1728"/>
                <a:gd name="T71" fmla="*/ 34 h 83"/>
                <a:gd name="T72" fmla="*/ 1202 w 1728"/>
                <a:gd name="T73" fmla="*/ 33 h 83"/>
                <a:gd name="T74" fmla="*/ 1244 w 1728"/>
                <a:gd name="T75" fmla="*/ 21 h 83"/>
                <a:gd name="T76" fmla="*/ 1307 w 1728"/>
                <a:gd name="T77" fmla="*/ 19 h 83"/>
                <a:gd name="T78" fmla="*/ 1307 w 1728"/>
                <a:gd name="T79" fmla="*/ 19 h 83"/>
                <a:gd name="T80" fmla="*/ 1349 w 1728"/>
                <a:gd name="T81" fmla="*/ 27 h 83"/>
                <a:gd name="T82" fmla="*/ 1370 w 1728"/>
                <a:gd name="T83" fmla="*/ 27 h 83"/>
                <a:gd name="T84" fmla="*/ 1412 w 1728"/>
                <a:gd name="T85" fmla="*/ 13 h 83"/>
                <a:gd name="T86" fmla="*/ 1475 w 1728"/>
                <a:gd name="T87" fmla="*/ 11 h 83"/>
                <a:gd name="T88" fmla="*/ 1475 w 1728"/>
                <a:gd name="T89" fmla="*/ 11 h 83"/>
                <a:gd name="T90" fmla="*/ 1517 w 1728"/>
                <a:gd name="T91" fmla="*/ 20 h 83"/>
                <a:gd name="T92" fmla="*/ 1538 w 1728"/>
                <a:gd name="T93" fmla="*/ 19 h 83"/>
                <a:gd name="T94" fmla="*/ 1580 w 1728"/>
                <a:gd name="T95" fmla="*/ 7 h 83"/>
                <a:gd name="T96" fmla="*/ 1643 w 1728"/>
                <a:gd name="T97" fmla="*/ 4 h 83"/>
                <a:gd name="T98" fmla="*/ 1643 w 1728"/>
                <a:gd name="T99" fmla="*/ 4 h 83"/>
                <a:gd name="T100" fmla="*/ 1685 w 1728"/>
                <a:gd name="T101" fmla="*/ 13 h 83"/>
                <a:gd name="T102" fmla="*/ 1706 w 1728"/>
                <a:gd name="T103" fmla="*/ 1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28" h="83">
                  <a:moveTo>
                    <a:pt x="6" y="73"/>
                  </a:moveTo>
                  <a:lnTo>
                    <a:pt x="0" y="73"/>
                  </a:lnTo>
                  <a:lnTo>
                    <a:pt x="0" y="83"/>
                  </a:lnTo>
                  <a:lnTo>
                    <a:pt x="6" y="83"/>
                  </a:lnTo>
                  <a:lnTo>
                    <a:pt x="6" y="73"/>
                  </a:lnTo>
                  <a:close/>
                  <a:moveTo>
                    <a:pt x="48" y="70"/>
                  </a:moveTo>
                  <a:lnTo>
                    <a:pt x="27" y="71"/>
                  </a:lnTo>
                  <a:lnTo>
                    <a:pt x="27" y="82"/>
                  </a:lnTo>
                  <a:lnTo>
                    <a:pt x="48" y="80"/>
                  </a:lnTo>
                  <a:lnTo>
                    <a:pt x="48" y="70"/>
                  </a:lnTo>
                  <a:close/>
                  <a:moveTo>
                    <a:pt x="90" y="69"/>
                  </a:moveTo>
                  <a:lnTo>
                    <a:pt x="69" y="70"/>
                  </a:lnTo>
                  <a:lnTo>
                    <a:pt x="69" y="80"/>
                  </a:lnTo>
                  <a:lnTo>
                    <a:pt x="90" y="79"/>
                  </a:lnTo>
                  <a:lnTo>
                    <a:pt x="90" y="69"/>
                  </a:lnTo>
                  <a:close/>
                  <a:moveTo>
                    <a:pt x="131" y="67"/>
                  </a:moveTo>
                  <a:lnTo>
                    <a:pt x="111" y="67"/>
                  </a:lnTo>
                  <a:lnTo>
                    <a:pt x="111" y="78"/>
                  </a:lnTo>
                  <a:lnTo>
                    <a:pt x="132" y="78"/>
                  </a:lnTo>
                  <a:lnTo>
                    <a:pt x="131" y="67"/>
                  </a:lnTo>
                  <a:close/>
                  <a:moveTo>
                    <a:pt x="173" y="66"/>
                  </a:moveTo>
                  <a:lnTo>
                    <a:pt x="152" y="66"/>
                  </a:lnTo>
                  <a:lnTo>
                    <a:pt x="153" y="76"/>
                  </a:lnTo>
                  <a:lnTo>
                    <a:pt x="174" y="75"/>
                  </a:lnTo>
                  <a:lnTo>
                    <a:pt x="173" y="66"/>
                  </a:lnTo>
                  <a:close/>
                  <a:moveTo>
                    <a:pt x="215" y="63"/>
                  </a:moveTo>
                  <a:lnTo>
                    <a:pt x="194" y="65"/>
                  </a:lnTo>
                  <a:lnTo>
                    <a:pt x="195" y="75"/>
                  </a:lnTo>
                  <a:lnTo>
                    <a:pt x="216" y="74"/>
                  </a:lnTo>
                  <a:lnTo>
                    <a:pt x="215" y="63"/>
                  </a:lnTo>
                  <a:close/>
                  <a:moveTo>
                    <a:pt x="257" y="62"/>
                  </a:moveTo>
                  <a:lnTo>
                    <a:pt x="236" y="63"/>
                  </a:lnTo>
                  <a:lnTo>
                    <a:pt x="237" y="74"/>
                  </a:lnTo>
                  <a:lnTo>
                    <a:pt x="258" y="73"/>
                  </a:lnTo>
                  <a:lnTo>
                    <a:pt x="257" y="62"/>
                  </a:lnTo>
                  <a:close/>
                  <a:moveTo>
                    <a:pt x="299" y="61"/>
                  </a:moveTo>
                  <a:lnTo>
                    <a:pt x="278" y="61"/>
                  </a:lnTo>
                  <a:lnTo>
                    <a:pt x="279" y="71"/>
                  </a:lnTo>
                  <a:lnTo>
                    <a:pt x="300" y="71"/>
                  </a:lnTo>
                  <a:lnTo>
                    <a:pt x="299" y="61"/>
                  </a:lnTo>
                  <a:close/>
                  <a:moveTo>
                    <a:pt x="341" y="58"/>
                  </a:moveTo>
                  <a:lnTo>
                    <a:pt x="320" y="59"/>
                  </a:lnTo>
                  <a:lnTo>
                    <a:pt x="321" y="70"/>
                  </a:lnTo>
                  <a:lnTo>
                    <a:pt x="342" y="69"/>
                  </a:lnTo>
                  <a:lnTo>
                    <a:pt x="341" y="58"/>
                  </a:lnTo>
                  <a:close/>
                  <a:moveTo>
                    <a:pt x="383" y="57"/>
                  </a:moveTo>
                  <a:lnTo>
                    <a:pt x="362" y="58"/>
                  </a:lnTo>
                  <a:lnTo>
                    <a:pt x="363" y="69"/>
                  </a:lnTo>
                  <a:lnTo>
                    <a:pt x="384" y="67"/>
                  </a:lnTo>
                  <a:lnTo>
                    <a:pt x="383" y="57"/>
                  </a:lnTo>
                  <a:close/>
                  <a:moveTo>
                    <a:pt x="425" y="55"/>
                  </a:moveTo>
                  <a:lnTo>
                    <a:pt x="404" y="55"/>
                  </a:lnTo>
                  <a:lnTo>
                    <a:pt x="405" y="66"/>
                  </a:lnTo>
                  <a:lnTo>
                    <a:pt x="426" y="66"/>
                  </a:lnTo>
                  <a:lnTo>
                    <a:pt x="425" y="55"/>
                  </a:lnTo>
                  <a:close/>
                  <a:moveTo>
                    <a:pt x="467" y="53"/>
                  </a:moveTo>
                  <a:lnTo>
                    <a:pt x="446" y="54"/>
                  </a:lnTo>
                  <a:lnTo>
                    <a:pt x="447" y="65"/>
                  </a:lnTo>
                  <a:lnTo>
                    <a:pt x="468" y="63"/>
                  </a:lnTo>
                  <a:lnTo>
                    <a:pt x="467" y="53"/>
                  </a:lnTo>
                  <a:close/>
                  <a:moveTo>
                    <a:pt x="509" y="52"/>
                  </a:moveTo>
                  <a:lnTo>
                    <a:pt x="488" y="53"/>
                  </a:lnTo>
                  <a:lnTo>
                    <a:pt x="489" y="63"/>
                  </a:lnTo>
                  <a:lnTo>
                    <a:pt x="510" y="62"/>
                  </a:lnTo>
                  <a:lnTo>
                    <a:pt x="509" y="52"/>
                  </a:lnTo>
                  <a:close/>
                  <a:moveTo>
                    <a:pt x="551" y="50"/>
                  </a:moveTo>
                  <a:lnTo>
                    <a:pt x="530" y="50"/>
                  </a:lnTo>
                  <a:lnTo>
                    <a:pt x="531" y="61"/>
                  </a:lnTo>
                  <a:lnTo>
                    <a:pt x="552" y="61"/>
                  </a:lnTo>
                  <a:lnTo>
                    <a:pt x="551" y="50"/>
                  </a:lnTo>
                  <a:close/>
                  <a:moveTo>
                    <a:pt x="593" y="48"/>
                  </a:moveTo>
                  <a:lnTo>
                    <a:pt x="572" y="49"/>
                  </a:lnTo>
                  <a:lnTo>
                    <a:pt x="573" y="59"/>
                  </a:lnTo>
                  <a:lnTo>
                    <a:pt x="594" y="58"/>
                  </a:lnTo>
                  <a:lnTo>
                    <a:pt x="593" y="48"/>
                  </a:lnTo>
                  <a:close/>
                  <a:moveTo>
                    <a:pt x="635" y="46"/>
                  </a:moveTo>
                  <a:lnTo>
                    <a:pt x="614" y="48"/>
                  </a:lnTo>
                  <a:lnTo>
                    <a:pt x="615" y="58"/>
                  </a:lnTo>
                  <a:lnTo>
                    <a:pt x="635" y="57"/>
                  </a:lnTo>
                  <a:lnTo>
                    <a:pt x="635" y="46"/>
                  </a:lnTo>
                  <a:close/>
                  <a:moveTo>
                    <a:pt x="677" y="45"/>
                  </a:moveTo>
                  <a:lnTo>
                    <a:pt x="656" y="45"/>
                  </a:lnTo>
                  <a:lnTo>
                    <a:pt x="656" y="55"/>
                  </a:lnTo>
                  <a:lnTo>
                    <a:pt x="677" y="55"/>
                  </a:lnTo>
                  <a:lnTo>
                    <a:pt x="677" y="45"/>
                  </a:lnTo>
                  <a:close/>
                  <a:moveTo>
                    <a:pt x="719" y="42"/>
                  </a:moveTo>
                  <a:lnTo>
                    <a:pt x="698" y="44"/>
                  </a:lnTo>
                  <a:lnTo>
                    <a:pt x="698" y="54"/>
                  </a:lnTo>
                  <a:lnTo>
                    <a:pt x="719" y="53"/>
                  </a:lnTo>
                  <a:lnTo>
                    <a:pt x="719" y="42"/>
                  </a:lnTo>
                  <a:close/>
                  <a:moveTo>
                    <a:pt x="761" y="41"/>
                  </a:moveTo>
                  <a:lnTo>
                    <a:pt x="740" y="42"/>
                  </a:lnTo>
                  <a:lnTo>
                    <a:pt x="740" y="53"/>
                  </a:lnTo>
                  <a:lnTo>
                    <a:pt x="761" y="52"/>
                  </a:lnTo>
                  <a:lnTo>
                    <a:pt x="761" y="41"/>
                  </a:lnTo>
                  <a:close/>
                  <a:moveTo>
                    <a:pt x="803" y="40"/>
                  </a:moveTo>
                  <a:lnTo>
                    <a:pt x="782" y="40"/>
                  </a:lnTo>
                  <a:lnTo>
                    <a:pt x="782" y="50"/>
                  </a:lnTo>
                  <a:lnTo>
                    <a:pt x="803" y="50"/>
                  </a:lnTo>
                  <a:lnTo>
                    <a:pt x="803" y="40"/>
                  </a:lnTo>
                  <a:close/>
                  <a:moveTo>
                    <a:pt x="845" y="37"/>
                  </a:moveTo>
                  <a:lnTo>
                    <a:pt x="824" y="38"/>
                  </a:lnTo>
                  <a:lnTo>
                    <a:pt x="824" y="49"/>
                  </a:lnTo>
                  <a:lnTo>
                    <a:pt x="845" y="48"/>
                  </a:lnTo>
                  <a:lnTo>
                    <a:pt x="845" y="37"/>
                  </a:lnTo>
                  <a:close/>
                  <a:moveTo>
                    <a:pt x="887" y="36"/>
                  </a:moveTo>
                  <a:lnTo>
                    <a:pt x="866" y="37"/>
                  </a:lnTo>
                  <a:lnTo>
                    <a:pt x="866" y="48"/>
                  </a:lnTo>
                  <a:lnTo>
                    <a:pt x="887" y="46"/>
                  </a:lnTo>
                  <a:lnTo>
                    <a:pt x="887" y="36"/>
                  </a:lnTo>
                  <a:close/>
                  <a:moveTo>
                    <a:pt x="929" y="34"/>
                  </a:moveTo>
                  <a:lnTo>
                    <a:pt x="908" y="34"/>
                  </a:lnTo>
                  <a:lnTo>
                    <a:pt x="908" y="45"/>
                  </a:lnTo>
                  <a:lnTo>
                    <a:pt x="929" y="45"/>
                  </a:lnTo>
                  <a:lnTo>
                    <a:pt x="929" y="34"/>
                  </a:lnTo>
                  <a:close/>
                  <a:moveTo>
                    <a:pt x="971" y="32"/>
                  </a:moveTo>
                  <a:lnTo>
                    <a:pt x="950" y="33"/>
                  </a:lnTo>
                  <a:lnTo>
                    <a:pt x="950" y="44"/>
                  </a:lnTo>
                  <a:lnTo>
                    <a:pt x="971" y="42"/>
                  </a:lnTo>
                  <a:lnTo>
                    <a:pt x="971" y="32"/>
                  </a:lnTo>
                  <a:close/>
                  <a:moveTo>
                    <a:pt x="1013" y="31"/>
                  </a:moveTo>
                  <a:lnTo>
                    <a:pt x="992" y="32"/>
                  </a:lnTo>
                  <a:lnTo>
                    <a:pt x="992" y="42"/>
                  </a:lnTo>
                  <a:lnTo>
                    <a:pt x="1013" y="41"/>
                  </a:lnTo>
                  <a:lnTo>
                    <a:pt x="1013" y="31"/>
                  </a:lnTo>
                  <a:close/>
                  <a:moveTo>
                    <a:pt x="1055" y="29"/>
                  </a:moveTo>
                  <a:lnTo>
                    <a:pt x="1034" y="29"/>
                  </a:lnTo>
                  <a:lnTo>
                    <a:pt x="1034" y="40"/>
                  </a:lnTo>
                  <a:lnTo>
                    <a:pt x="1055" y="40"/>
                  </a:lnTo>
                  <a:lnTo>
                    <a:pt x="1055" y="29"/>
                  </a:lnTo>
                  <a:close/>
                  <a:moveTo>
                    <a:pt x="1097" y="27"/>
                  </a:moveTo>
                  <a:lnTo>
                    <a:pt x="1076" y="28"/>
                  </a:lnTo>
                  <a:lnTo>
                    <a:pt x="1076" y="38"/>
                  </a:lnTo>
                  <a:lnTo>
                    <a:pt x="1097" y="37"/>
                  </a:lnTo>
                  <a:lnTo>
                    <a:pt x="1097" y="27"/>
                  </a:lnTo>
                  <a:close/>
                  <a:moveTo>
                    <a:pt x="1139" y="25"/>
                  </a:moveTo>
                  <a:lnTo>
                    <a:pt x="1118" y="27"/>
                  </a:lnTo>
                  <a:lnTo>
                    <a:pt x="1118" y="37"/>
                  </a:lnTo>
                  <a:lnTo>
                    <a:pt x="1139" y="36"/>
                  </a:lnTo>
                  <a:lnTo>
                    <a:pt x="1139" y="25"/>
                  </a:lnTo>
                  <a:close/>
                  <a:moveTo>
                    <a:pt x="1181" y="24"/>
                  </a:moveTo>
                  <a:lnTo>
                    <a:pt x="1160" y="24"/>
                  </a:lnTo>
                  <a:lnTo>
                    <a:pt x="1160" y="34"/>
                  </a:lnTo>
                  <a:lnTo>
                    <a:pt x="1181" y="34"/>
                  </a:lnTo>
                  <a:lnTo>
                    <a:pt x="1181" y="24"/>
                  </a:lnTo>
                  <a:close/>
                  <a:moveTo>
                    <a:pt x="1223" y="21"/>
                  </a:moveTo>
                  <a:lnTo>
                    <a:pt x="1202" y="23"/>
                  </a:lnTo>
                  <a:lnTo>
                    <a:pt x="1202" y="33"/>
                  </a:lnTo>
                  <a:lnTo>
                    <a:pt x="1223" y="32"/>
                  </a:lnTo>
                  <a:lnTo>
                    <a:pt x="1223" y="21"/>
                  </a:lnTo>
                  <a:close/>
                  <a:moveTo>
                    <a:pt x="1265" y="20"/>
                  </a:moveTo>
                  <a:lnTo>
                    <a:pt x="1244" y="21"/>
                  </a:lnTo>
                  <a:lnTo>
                    <a:pt x="1244" y="32"/>
                  </a:lnTo>
                  <a:lnTo>
                    <a:pt x="1265" y="31"/>
                  </a:lnTo>
                  <a:lnTo>
                    <a:pt x="1265" y="20"/>
                  </a:lnTo>
                  <a:close/>
                  <a:moveTo>
                    <a:pt x="1307" y="19"/>
                  </a:moveTo>
                  <a:lnTo>
                    <a:pt x="1286" y="19"/>
                  </a:lnTo>
                  <a:lnTo>
                    <a:pt x="1286" y="29"/>
                  </a:lnTo>
                  <a:lnTo>
                    <a:pt x="1307" y="29"/>
                  </a:lnTo>
                  <a:lnTo>
                    <a:pt x="1307" y="19"/>
                  </a:lnTo>
                  <a:close/>
                  <a:moveTo>
                    <a:pt x="1349" y="16"/>
                  </a:moveTo>
                  <a:lnTo>
                    <a:pt x="1328" y="17"/>
                  </a:lnTo>
                  <a:lnTo>
                    <a:pt x="1328" y="28"/>
                  </a:lnTo>
                  <a:lnTo>
                    <a:pt x="1349" y="27"/>
                  </a:lnTo>
                  <a:lnTo>
                    <a:pt x="1349" y="16"/>
                  </a:lnTo>
                  <a:close/>
                  <a:moveTo>
                    <a:pt x="1391" y="15"/>
                  </a:moveTo>
                  <a:lnTo>
                    <a:pt x="1370" y="16"/>
                  </a:lnTo>
                  <a:lnTo>
                    <a:pt x="1370" y="27"/>
                  </a:lnTo>
                  <a:lnTo>
                    <a:pt x="1391" y="25"/>
                  </a:lnTo>
                  <a:lnTo>
                    <a:pt x="1391" y="15"/>
                  </a:lnTo>
                  <a:close/>
                  <a:moveTo>
                    <a:pt x="1433" y="13"/>
                  </a:moveTo>
                  <a:lnTo>
                    <a:pt x="1412" y="13"/>
                  </a:lnTo>
                  <a:lnTo>
                    <a:pt x="1412" y="24"/>
                  </a:lnTo>
                  <a:lnTo>
                    <a:pt x="1433" y="24"/>
                  </a:lnTo>
                  <a:lnTo>
                    <a:pt x="1433" y="13"/>
                  </a:lnTo>
                  <a:close/>
                  <a:moveTo>
                    <a:pt x="1475" y="11"/>
                  </a:moveTo>
                  <a:lnTo>
                    <a:pt x="1454" y="12"/>
                  </a:lnTo>
                  <a:lnTo>
                    <a:pt x="1454" y="23"/>
                  </a:lnTo>
                  <a:lnTo>
                    <a:pt x="1475" y="21"/>
                  </a:lnTo>
                  <a:lnTo>
                    <a:pt x="1475" y="11"/>
                  </a:lnTo>
                  <a:close/>
                  <a:moveTo>
                    <a:pt x="1517" y="10"/>
                  </a:moveTo>
                  <a:lnTo>
                    <a:pt x="1496" y="11"/>
                  </a:lnTo>
                  <a:lnTo>
                    <a:pt x="1496" y="21"/>
                  </a:lnTo>
                  <a:lnTo>
                    <a:pt x="1517" y="20"/>
                  </a:lnTo>
                  <a:lnTo>
                    <a:pt x="1517" y="10"/>
                  </a:lnTo>
                  <a:close/>
                  <a:moveTo>
                    <a:pt x="1559" y="8"/>
                  </a:moveTo>
                  <a:lnTo>
                    <a:pt x="1538" y="8"/>
                  </a:lnTo>
                  <a:lnTo>
                    <a:pt x="1538" y="19"/>
                  </a:lnTo>
                  <a:lnTo>
                    <a:pt x="1559" y="19"/>
                  </a:lnTo>
                  <a:lnTo>
                    <a:pt x="1559" y="8"/>
                  </a:lnTo>
                  <a:close/>
                  <a:moveTo>
                    <a:pt x="1601" y="6"/>
                  </a:moveTo>
                  <a:lnTo>
                    <a:pt x="1580" y="7"/>
                  </a:lnTo>
                  <a:lnTo>
                    <a:pt x="1580" y="17"/>
                  </a:lnTo>
                  <a:lnTo>
                    <a:pt x="1601" y="16"/>
                  </a:lnTo>
                  <a:lnTo>
                    <a:pt x="1601" y="6"/>
                  </a:lnTo>
                  <a:close/>
                  <a:moveTo>
                    <a:pt x="1643" y="4"/>
                  </a:moveTo>
                  <a:lnTo>
                    <a:pt x="1622" y="6"/>
                  </a:lnTo>
                  <a:lnTo>
                    <a:pt x="1622" y="16"/>
                  </a:lnTo>
                  <a:lnTo>
                    <a:pt x="1643" y="15"/>
                  </a:lnTo>
                  <a:lnTo>
                    <a:pt x="1643" y="4"/>
                  </a:lnTo>
                  <a:close/>
                  <a:moveTo>
                    <a:pt x="1684" y="3"/>
                  </a:moveTo>
                  <a:lnTo>
                    <a:pt x="1663" y="3"/>
                  </a:lnTo>
                  <a:lnTo>
                    <a:pt x="1664" y="13"/>
                  </a:lnTo>
                  <a:lnTo>
                    <a:pt x="1685" y="13"/>
                  </a:lnTo>
                  <a:lnTo>
                    <a:pt x="1684" y="3"/>
                  </a:lnTo>
                  <a:close/>
                  <a:moveTo>
                    <a:pt x="1726" y="0"/>
                  </a:moveTo>
                  <a:lnTo>
                    <a:pt x="1705" y="2"/>
                  </a:lnTo>
                  <a:lnTo>
                    <a:pt x="1706" y="12"/>
                  </a:lnTo>
                  <a:lnTo>
                    <a:pt x="1728" y="11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2" name="Freeform 733">
              <a:extLst>
                <a:ext uri="{FF2B5EF4-FFF2-40B4-BE49-F238E27FC236}">
                  <a16:creationId xmlns:a16="http://schemas.microsoft.com/office/drawing/2014/main" id="{BC485438-3003-4ACD-86F4-7977906A3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7424" y="3267981"/>
              <a:ext cx="2743200" cy="131762"/>
            </a:xfrm>
            <a:custGeom>
              <a:avLst/>
              <a:gdLst>
                <a:gd name="T0" fmla="*/ 6 w 1728"/>
                <a:gd name="T1" fmla="*/ 83 h 83"/>
                <a:gd name="T2" fmla="*/ 27 w 1728"/>
                <a:gd name="T3" fmla="*/ 82 h 83"/>
                <a:gd name="T4" fmla="*/ 69 w 1728"/>
                <a:gd name="T5" fmla="*/ 70 h 83"/>
                <a:gd name="T6" fmla="*/ 131 w 1728"/>
                <a:gd name="T7" fmla="*/ 67 h 83"/>
                <a:gd name="T8" fmla="*/ 131 w 1728"/>
                <a:gd name="T9" fmla="*/ 67 h 83"/>
                <a:gd name="T10" fmla="*/ 174 w 1728"/>
                <a:gd name="T11" fmla="*/ 75 h 83"/>
                <a:gd name="T12" fmla="*/ 195 w 1728"/>
                <a:gd name="T13" fmla="*/ 75 h 83"/>
                <a:gd name="T14" fmla="*/ 236 w 1728"/>
                <a:gd name="T15" fmla="*/ 63 h 83"/>
                <a:gd name="T16" fmla="*/ 299 w 1728"/>
                <a:gd name="T17" fmla="*/ 61 h 83"/>
                <a:gd name="T18" fmla="*/ 299 w 1728"/>
                <a:gd name="T19" fmla="*/ 61 h 83"/>
                <a:gd name="T20" fmla="*/ 342 w 1728"/>
                <a:gd name="T21" fmla="*/ 69 h 83"/>
                <a:gd name="T22" fmla="*/ 363 w 1728"/>
                <a:gd name="T23" fmla="*/ 69 h 83"/>
                <a:gd name="T24" fmla="*/ 404 w 1728"/>
                <a:gd name="T25" fmla="*/ 55 h 83"/>
                <a:gd name="T26" fmla="*/ 467 w 1728"/>
                <a:gd name="T27" fmla="*/ 53 h 83"/>
                <a:gd name="T28" fmla="*/ 467 w 1728"/>
                <a:gd name="T29" fmla="*/ 53 h 83"/>
                <a:gd name="T30" fmla="*/ 510 w 1728"/>
                <a:gd name="T31" fmla="*/ 62 h 83"/>
                <a:gd name="T32" fmla="*/ 531 w 1728"/>
                <a:gd name="T33" fmla="*/ 61 h 83"/>
                <a:gd name="T34" fmla="*/ 572 w 1728"/>
                <a:gd name="T35" fmla="*/ 49 h 83"/>
                <a:gd name="T36" fmla="*/ 635 w 1728"/>
                <a:gd name="T37" fmla="*/ 46 h 83"/>
                <a:gd name="T38" fmla="*/ 635 w 1728"/>
                <a:gd name="T39" fmla="*/ 46 h 83"/>
                <a:gd name="T40" fmla="*/ 677 w 1728"/>
                <a:gd name="T41" fmla="*/ 55 h 83"/>
                <a:gd name="T42" fmla="*/ 698 w 1728"/>
                <a:gd name="T43" fmla="*/ 54 h 83"/>
                <a:gd name="T44" fmla="*/ 740 w 1728"/>
                <a:gd name="T45" fmla="*/ 42 h 83"/>
                <a:gd name="T46" fmla="*/ 803 w 1728"/>
                <a:gd name="T47" fmla="*/ 40 h 83"/>
                <a:gd name="T48" fmla="*/ 803 w 1728"/>
                <a:gd name="T49" fmla="*/ 40 h 83"/>
                <a:gd name="T50" fmla="*/ 845 w 1728"/>
                <a:gd name="T51" fmla="*/ 48 h 83"/>
                <a:gd name="T52" fmla="*/ 866 w 1728"/>
                <a:gd name="T53" fmla="*/ 48 h 83"/>
                <a:gd name="T54" fmla="*/ 908 w 1728"/>
                <a:gd name="T55" fmla="*/ 34 h 83"/>
                <a:gd name="T56" fmla="*/ 971 w 1728"/>
                <a:gd name="T57" fmla="*/ 32 h 83"/>
                <a:gd name="T58" fmla="*/ 971 w 1728"/>
                <a:gd name="T59" fmla="*/ 32 h 83"/>
                <a:gd name="T60" fmla="*/ 1013 w 1728"/>
                <a:gd name="T61" fmla="*/ 41 h 83"/>
                <a:gd name="T62" fmla="*/ 1034 w 1728"/>
                <a:gd name="T63" fmla="*/ 40 h 83"/>
                <a:gd name="T64" fmla="*/ 1076 w 1728"/>
                <a:gd name="T65" fmla="*/ 28 h 83"/>
                <a:gd name="T66" fmla="*/ 1139 w 1728"/>
                <a:gd name="T67" fmla="*/ 25 h 83"/>
                <a:gd name="T68" fmla="*/ 1139 w 1728"/>
                <a:gd name="T69" fmla="*/ 25 h 83"/>
                <a:gd name="T70" fmla="*/ 1181 w 1728"/>
                <a:gd name="T71" fmla="*/ 34 h 83"/>
                <a:gd name="T72" fmla="*/ 1202 w 1728"/>
                <a:gd name="T73" fmla="*/ 33 h 83"/>
                <a:gd name="T74" fmla="*/ 1244 w 1728"/>
                <a:gd name="T75" fmla="*/ 21 h 83"/>
                <a:gd name="T76" fmla="*/ 1307 w 1728"/>
                <a:gd name="T77" fmla="*/ 19 h 83"/>
                <a:gd name="T78" fmla="*/ 1307 w 1728"/>
                <a:gd name="T79" fmla="*/ 19 h 83"/>
                <a:gd name="T80" fmla="*/ 1349 w 1728"/>
                <a:gd name="T81" fmla="*/ 27 h 83"/>
                <a:gd name="T82" fmla="*/ 1370 w 1728"/>
                <a:gd name="T83" fmla="*/ 27 h 83"/>
                <a:gd name="T84" fmla="*/ 1412 w 1728"/>
                <a:gd name="T85" fmla="*/ 13 h 83"/>
                <a:gd name="T86" fmla="*/ 1475 w 1728"/>
                <a:gd name="T87" fmla="*/ 11 h 83"/>
                <a:gd name="T88" fmla="*/ 1475 w 1728"/>
                <a:gd name="T89" fmla="*/ 11 h 83"/>
                <a:gd name="T90" fmla="*/ 1517 w 1728"/>
                <a:gd name="T91" fmla="*/ 20 h 83"/>
                <a:gd name="T92" fmla="*/ 1538 w 1728"/>
                <a:gd name="T93" fmla="*/ 19 h 83"/>
                <a:gd name="T94" fmla="*/ 1580 w 1728"/>
                <a:gd name="T95" fmla="*/ 7 h 83"/>
                <a:gd name="T96" fmla="*/ 1643 w 1728"/>
                <a:gd name="T97" fmla="*/ 4 h 83"/>
                <a:gd name="T98" fmla="*/ 1643 w 1728"/>
                <a:gd name="T99" fmla="*/ 4 h 83"/>
                <a:gd name="T100" fmla="*/ 1685 w 1728"/>
                <a:gd name="T101" fmla="*/ 13 h 83"/>
                <a:gd name="T102" fmla="*/ 1706 w 1728"/>
                <a:gd name="T103" fmla="*/ 1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28" h="83">
                  <a:moveTo>
                    <a:pt x="6" y="73"/>
                  </a:moveTo>
                  <a:lnTo>
                    <a:pt x="0" y="73"/>
                  </a:lnTo>
                  <a:lnTo>
                    <a:pt x="0" y="83"/>
                  </a:lnTo>
                  <a:lnTo>
                    <a:pt x="6" y="83"/>
                  </a:lnTo>
                  <a:lnTo>
                    <a:pt x="6" y="73"/>
                  </a:lnTo>
                  <a:moveTo>
                    <a:pt x="48" y="70"/>
                  </a:moveTo>
                  <a:lnTo>
                    <a:pt x="27" y="71"/>
                  </a:lnTo>
                  <a:lnTo>
                    <a:pt x="27" y="82"/>
                  </a:lnTo>
                  <a:lnTo>
                    <a:pt x="48" y="80"/>
                  </a:lnTo>
                  <a:lnTo>
                    <a:pt x="48" y="70"/>
                  </a:lnTo>
                  <a:moveTo>
                    <a:pt x="90" y="69"/>
                  </a:moveTo>
                  <a:lnTo>
                    <a:pt x="69" y="70"/>
                  </a:lnTo>
                  <a:lnTo>
                    <a:pt x="69" y="80"/>
                  </a:lnTo>
                  <a:lnTo>
                    <a:pt x="90" y="79"/>
                  </a:lnTo>
                  <a:lnTo>
                    <a:pt x="90" y="69"/>
                  </a:lnTo>
                  <a:moveTo>
                    <a:pt x="131" y="67"/>
                  </a:moveTo>
                  <a:lnTo>
                    <a:pt x="111" y="67"/>
                  </a:lnTo>
                  <a:lnTo>
                    <a:pt x="111" y="78"/>
                  </a:lnTo>
                  <a:lnTo>
                    <a:pt x="132" y="78"/>
                  </a:lnTo>
                  <a:lnTo>
                    <a:pt x="131" y="67"/>
                  </a:lnTo>
                  <a:moveTo>
                    <a:pt x="173" y="66"/>
                  </a:moveTo>
                  <a:lnTo>
                    <a:pt x="152" y="66"/>
                  </a:lnTo>
                  <a:lnTo>
                    <a:pt x="153" y="76"/>
                  </a:lnTo>
                  <a:lnTo>
                    <a:pt x="174" y="75"/>
                  </a:lnTo>
                  <a:lnTo>
                    <a:pt x="173" y="66"/>
                  </a:lnTo>
                  <a:moveTo>
                    <a:pt x="215" y="63"/>
                  </a:moveTo>
                  <a:lnTo>
                    <a:pt x="194" y="65"/>
                  </a:lnTo>
                  <a:lnTo>
                    <a:pt x="195" y="75"/>
                  </a:lnTo>
                  <a:lnTo>
                    <a:pt x="216" y="74"/>
                  </a:lnTo>
                  <a:lnTo>
                    <a:pt x="215" y="63"/>
                  </a:lnTo>
                  <a:moveTo>
                    <a:pt x="257" y="62"/>
                  </a:moveTo>
                  <a:lnTo>
                    <a:pt x="236" y="63"/>
                  </a:lnTo>
                  <a:lnTo>
                    <a:pt x="237" y="74"/>
                  </a:lnTo>
                  <a:lnTo>
                    <a:pt x="258" y="73"/>
                  </a:lnTo>
                  <a:lnTo>
                    <a:pt x="257" y="62"/>
                  </a:lnTo>
                  <a:moveTo>
                    <a:pt x="299" y="61"/>
                  </a:moveTo>
                  <a:lnTo>
                    <a:pt x="278" y="61"/>
                  </a:lnTo>
                  <a:lnTo>
                    <a:pt x="279" y="71"/>
                  </a:lnTo>
                  <a:lnTo>
                    <a:pt x="300" y="71"/>
                  </a:lnTo>
                  <a:lnTo>
                    <a:pt x="299" y="61"/>
                  </a:lnTo>
                  <a:moveTo>
                    <a:pt x="341" y="58"/>
                  </a:moveTo>
                  <a:lnTo>
                    <a:pt x="320" y="59"/>
                  </a:lnTo>
                  <a:lnTo>
                    <a:pt x="321" y="70"/>
                  </a:lnTo>
                  <a:lnTo>
                    <a:pt x="342" y="69"/>
                  </a:lnTo>
                  <a:lnTo>
                    <a:pt x="341" y="58"/>
                  </a:lnTo>
                  <a:moveTo>
                    <a:pt x="383" y="57"/>
                  </a:moveTo>
                  <a:lnTo>
                    <a:pt x="362" y="58"/>
                  </a:lnTo>
                  <a:lnTo>
                    <a:pt x="363" y="69"/>
                  </a:lnTo>
                  <a:lnTo>
                    <a:pt x="384" y="67"/>
                  </a:lnTo>
                  <a:lnTo>
                    <a:pt x="383" y="57"/>
                  </a:lnTo>
                  <a:moveTo>
                    <a:pt x="425" y="55"/>
                  </a:moveTo>
                  <a:lnTo>
                    <a:pt x="404" y="55"/>
                  </a:lnTo>
                  <a:lnTo>
                    <a:pt x="405" y="66"/>
                  </a:lnTo>
                  <a:lnTo>
                    <a:pt x="426" y="66"/>
                  </a:lnTo>
                  <a:lnTo>
                    <a:pt x="425" y="55"/>
                  </a:lnTo>
                  <a:moveTo>
                    <a:pt x="467" y="53"/>
                  </a:moveTo>
                  <a:lnTo>
                    <a:pt x="446" y="54"/>
                  </a:lnTo>
                  <a:lnTo>
                    <a:pt x="447" y="65"/>
                  </a:lnTo>
                  <a:lnTo>
                    <a:pt x="468" y="63"/>
                  </a:lnTo>
                  <a:lnTo>
                    <a:pt x="467" y="53"/>
                  </a:lnTo>
                  <a:moveTo>
                    <a:pt x="509" y="52"/>
                  </a:moveTo>
                  <a:lnTo>
                    <a:pt x="488" y="53"/>
                  </a:lnTo>
                  <a:lnTo>
                    <a:pt x="489" y="63"/>
                  </a:lnTo>
                  <a:lnTo>
                    <a:pt x="510" y="62"/>
                  </a:lnTo>
                  <a:lnTo>
                    <a:pt x="509" y="52"/>
                  </a:lnTo>
                  <a:moveTo>
                    <a:pt x="551" y="50"/>
                  </a:moveTo>
                  <a:lnTo>
                    <a:pt x="530" y="50"/>
                  </a:lnTo>
                  <a:lnTo>
                    <a:pt x="531" y="61"/>
                  </a:lnTo>
                  <a:lnTo>
                    <a:pt x="552" y="61"/>
                  </a:lnTo>
                  <a:lnTo>
                    <a:pt x="551" y="50"/>
                  </a:lnTo>
                  <a:moveTo>
                    <a:pt x="593" y="48"/>
                  </a:moveTo>
                  <a:lnTo>
                    <a:pt x="572" y="49"/>
                  </a:lnTo>
                  <a:lnTo>
                    <a:pt x="573" y="59"/>
                  </a:lnTo>
                  <a:lnTo>
                    <a:pt x="594" y="58"/>
                  </a:lnTo>
                  <a:lnTo>
                    <a:pt x="593" y="48"/>
                  </a:lnTo>
                  <a:moveTo>
                    <a:pt x="635" y="46"/>
                  </a:moveTo>
                  <a:lnTo>
                    <a:pt x="614" y="48"/>
                  </a:lnTo>
                  <a:lnTo>
                    <a:pt x="615" y="58"/>
                  </a:lnTo>
                  <a:lnTo>
                    <a:pt x="635" y="57"/>
                  </a:lnTo>
                  <a:lnTo>
                    <a:pt x="635" y="46"/>
                  </a:lnTo>
                  <a:moveTo>
                    <a:pt x="677" y="45"/>
                  </a:moveTo>
                  <a:lnTo>
                    <a:pt x="656" y="45"/>
                  </a:lnTo>
                  <a:lnTo>
                    <a:pt x="656" y="55"/>
                  </a:lnTo>
                  <a:lnTo>
                    <a:pt x="677" y="55"/>
                  </a:lnTo>
                  <a:lnTo>
                    <a:pt x="677" y="45"/>
                  </a:lnTo>
                  <a:moveTo>
                    <a:pt x="719" y="42"/>
                  </a:moveTo>
                  <a:lnTo>
                    <a:pt x="698" y="44"/>
                  </a:lnTo>
                  <a:lnTo>
                    <a:pt x="698" y="54"/>
                  </a:lnTo>
                  <a:lnTo>
                    <a:pt x="719" y="53"/>
                  </a:lnTo>
                  <a:lnTo>
                    <a:pt x="719" y="42"/>
                  </a:lnTo>
                  <a:moveTo>
                    <a:pt x="761" y="41"/>
                  </a:moveTo>
                  <a:lnTo>
                    <a:pt x="740" y="42"/>
                  </a:lnTo>
                  <a:lnTo>
                    <a:pt x="740" y="53"/>
                  </a:lnTo>
                  <a:lnTo>
                    <a:pt x="761" y="52"/>
                  </a:lnTo>
                  <a:lnTo>
                    <a:pt x="761" y="41"/>
                  </a:lnTo>
                  <a:moveTo>
                    <a:pt x="803" y="40"/>
                  </a:moveTo>
                  <a:lnTo>
                    <a:pt x="782" y="40"/>
                  </a:lnTo>
                  <a:lnTo>
                    <a:pt x="782" y="50"/>
                  </a:lnTo>
                  <a:lnTo>
                    <a:pt x="803" y="50"/>
                  </a:lnTo>
                  <a:lnTo>
                    <a:pt x="803" y="40"/>
                  </a:lnTo>
                  <a:moveTo>
                    <a:pt x="845" y="37"/>
                  </a:moveTo>
                  <a:lnTo>
                    <a:pt x="824" y="38"/>
                  </a:lnTo>
                  <a:lnTo>
                    <a:pt x="824" y="49"/>
                  </a:lnTo>
                  <a:lnTo>
                    <a:pt x="845" y="48"/>
                  </a:lnTo>
                  <a:lnTo>
                    <a:pt x="845" y="37"/>
                  </a:lnTo>
                  <a:moveTo>
                    <a:pt x="887" y="36"/>
                  </a:moveTo>
                  <a:lnTo>
                    <a:pt x="866" y="37"/>
                  </a:lnTo>
                  <a:lnTo>
                    <a:pt x="866" y="48"/>
                  </a:lnTo>
                  <a:lnTo>
                    <a:pt x="887" y="46"/>
                  </a:lnTo>
                  <a:lnTo>
                    <a:pt x="887" y="36"/>
                  </a:lnTo>
                  <a:moveTo>
                    <a:pt x="929" y="34"/>
                  </a:moveTo>
                  <a:lnTo>
                    <a:pt x="908" y="34"/>
                  </a:lnTo>
                  <a:lnTo>
                    <a:pt x="908" y="45"/>
                  </a:lnTo>
                  <a:lnTo>
                    <a:pt x="929" y="45"/>
                  </a:lnTo>
                  <a:lnTo>
                    <a:pt x="929" y="34"/>
                  </a:lnTo>
                  <a:moveTo>
                    <a:pt x="971" y="32"/>
                  </a:moveTo>
                  <a:lnTo>
                    <a:pt x="950" y="33"/>
                  </a:lnTo>
                  <a:lnTo>
                    <a:pt x="950" y="44"/>
                  </a:lnTo>
                  <a:lnTo>
                    <a:pt x="971" y="42"/>
                  </a:lnTo>
                  <a:lnTo>
                    <a:pt x="971" y="32"/>
                  </a:lnTo>
                  <a:moveTo>
                    <a:pt x="1013" y="31"/>
                  </a:moveTo>
                  <a:lnTo>
                    <a:pt x="992" y="32"/>
                  </a:lnTo>
                  <a:lnTo>
                    <a:pt x="992" y="42"/>
                  </a:lnTo>
                  <a:lnTo>
                    <a:pt x="1013" y="41"/>
                  </a:lnTo>
                  <a:lnTo>
                    <a:pt x="1013" y="31"/>
                  </a:lnTo>
                  <a:moveTo>
                    <a:pt x="1055" y="29"/>
                  </a:moveTo>
                  <a:lnTo>
                    <a:pt x="1034" y="29"/>
                  </a:lnTo>
                  <a:lnTo>
                    <a:pt x="1034" y="40"/>
                  </a:lnTo>
                  <a:lnTo>
                    <a:pt x="1055" y="40"/>
                  </a:lnTo>
                  <a:lnTo>
                    <a:pt x="1055" y="29"/>
                  </a:lnTo>
                  <a:moveTo>
                    <a:pt x="1097" y="27"/>
                  </a:moveTo>
                  <a:lnTo>
                    <a:pt x="1076" y="28"/>
                  </a:lnTo>
                  <a:lnTo>
                    <a:pt x="1076" y="38"/>
                  </a:lnTo>
                  <a:lnTo>
                    <a:pt x="1097" y="37"/>
                  </a:lnTo>
                  <a:lnTo>
                    <a:pt x="1097" y="27"/>
                  </a:lnTo>
                  <a:moveTo>
                    <a:pt x="1139" y="25"/>
                  </a:moveTo>
                  <a:lnTo>
                    <a:pt x="1118" y="27"/>
                  </a:lnTo>
                  <a:lnTo>
                    <a:pt x="1118" y="37"/>
                  </a:lnTo>
                  <a:lnTo>
                    <a:pt x="1139" y="36"/>
                  </a:lnTo>
                  <a:lnTo>
                    <a:pt x="1139" y="25"/>
                  </a:lnTo>
                  <a:moveTo>
                    <a:pt x="1181" y="24"/>
                  </a:moveTo>
                  <a:lnTo>
                    <a:pt x="1160" y="24"/>
                  </a:lnTo>
                  <a:lnTo>
                    <a:pt x="1160" y="34"/>
                  </a:lnTo>
                  <a:lnTo>
                    <a:pt x="1181" y="34"/>
                  </a:lnTo>
                  <a:lnTo>
                    <a:pt x="1181" y="24"/>
                  </a:lnTo>
                  <a:moveTo>
                    <a:pt x="1223" y="21"/>
                  </a:moveTo>
                  <a:lnTo>
                    <a:pt x="1202" y="23"/>
                  </a:lnTo>
                  <a:lnTo>
                    <a:pt x="1202" y="33"/>
                  </a:lnTo>
                  <a:lnTo>
                    <a:pt x="1223" y="32"/>
                  </a:lnTo>
                  <a:lnTo>
                    <a:pt x="1223" y="21"/>
                  </a:lnTo>
                  <a:moveTo>
                    <a:pt x="1265" y="20"/>
                  </a:moveTo>
                  <a:lnTo>
                    <a:pt x="1244" y="21"/>
                  </a:lnTo>
                  <a:lnTo>
                    <a:pt x="1244" y="32"/>
                  </a:lnTo>
                  <a:lnTo>
                    <a:pt x="1265" y="31"/>
                  </a:lnTo>
                  <a:lnTo>
                    <a:pt x="1265" y="20"/>
                  </a:lnTo>
                  <a:moveTo>
                    <a:pt x="1307" y="19"/>
                  </a:moveTo>
                  <a:lnTo>
                    <a:pt x="1286" y="19"/>
                  </a:lnTo>
                  <a:lnTo>
                    <a:pt x="1286" y="29"/>
                  </a:lnTo>
                  <a:lnTo>
                    <a:pt x="1307" y="29"/>
                  </a:lnTo>
                  <a:lnTo>
                    <a:pt x="1307" y="19"/>
                  </a:lnTo>
                  <a:moveTo>
                    <a:pt x="1349" y="16"/>
                  </a:moveTo>
                  <a:lnTo>
                    <a:pt x="1328" y="17"/>
                  </a:lnTo>
                  <a:lnTo>
                    <a:pt x="1328" y="28"/>
                  </a:lnTo>
                  <a:lnTo>
                    <a:pt x="1349" y="27"/>
                  </a:lnTo>
                  <a:lnTo>
                    <a:pt x="1349" y="16"/>
                  </a:lnTo>
                  <a:moveTo>
                    <a:pt x="1391" y="15"/>
                  </a:moveTo>
                  <a:lnTo>
                    <a:pt x="1370" y="16"/>
                  </a:lnTo>
                  <a:lnTo>
                    <a:pt x="1370" y="27"/>
                  </a:lnTo>
                  <a:lnTo>
                    <a:pt x="1391" y="25"/>
                  </a:lnTo>
                  <a:lnTo>
                    <a:pt x="1391" y="15"/>
                  </a:lnTo>
                  <a:moveTo>
                    <a:pt x="1433" y="13"/>
                  </a:moveTo>
                  <a:lnTo>
                    <a:pt x="1412" y="13"/>
                  </a:lnTo>
                  <a:lnTo>
                    <a:pt x="1412" y="24"/>
                  </a:lnTo>
                  <a:lnTo>
                    <a:pt x="1433" y="24"/>
                  </a:lnTo>
                  <a:lnTo>
                    <a:pt x="1433" y="13"/>
                  </a:lnTo>
                  <a:moveTo>
                    <a:pt x="1475" y="11"/>
                  </a:moveTo>
                  <a:lnTo>
                    <a:pt x="1454" y="12"/>
                  </a:lnTo>
                  <a:lnTo>
                    <a:pt x="1454" y="23"/>
                  </a:lnTo>
                  <a:lnTo>
                    <a:pt x="1475" y="21"/>
                  </a:lnTo>
                  <a:lnTo>
                    <a:pt x="1475" y="11"/>
                  </a:lnTo>
                  <a:moveTo>
                    <a:pt x="1517" y="10"/>
                  </a:moveTo>
                  <a:lnTo>
                    <a:pt x="1496" y="11"/>
                  </a:lnTo>
                  <a:lnTo>
                    <a:pt x="1496" y="21"/>
                  </a:lnTo>
                  <a:lnTo>
                    <a:pt x="1517" y="20"/>
                  </a:lnTo>
                  <a:lnTo>
                    <a:pt x="1517" y="10"/>
                  </a:lnTo>
                  <a:moveTo>
                    <a:pt x="1559" y="8"/>
                  </a:moveTo>
                  <a:lnTo>
                    <a:pt x="1538" y="8"/>
                  </a:lnTo>
                  <a:lnTo>
                    <a:pt x="1538" y="19"/>
                  </a:lnTo>
                  <a:lnTo>
                    <a:pt x="1559" y="19"/>
                  </a:lnTo>
                  <a:lnTo>
                    <a:pt x="1559" y="8"/>
                  </a:lnTo>
                  <a:moveTo>
                    <a:pt x="1601" y="6"/>
                  </a:moveTo>
                  <a:lnTo>
                    <a:pt x="1580" y="7"/>
                  </a:lnTo>
                  <a:lnTo>
                    <a:pt x="1580" y="17"/>
                  </a:lnTo>
                  <a:lnTo>
                    <a:pt x="1601" y="16"/>
                  </a:lnTo>
                  <a:lnTo>
                    <a:pt x="1601" y="6"/>
                  </a:lnTo>
                  <a:moveTo>
                    <a:pt x="1643" y="4"/>
                  </a:moveTo>
                  <a:lnTo>
                    <a:pt x="1622" y="6"/>
                  </a:lnTo>
                  <a:lnTo>
                    <a:pt x="1622" y="16"/>
                  </a:lnTo>
                  <a:lnTo>
                    <a:pt x="1643" y="15"/>
                  </a:lnTo>
                  <a:lnTo>
                    <a:pt x="1643" y="4"/>
                  </a:lnTo>
                  <a:moveTo>
                    <a:pt x="1684" y="3"/>
                  </a:moveTo>
                  <a:lnTo>
                    <a:pt x="1663" y="3"/>
                  </a:lnTo>
                  <a:lnTo>
                    <a:pt x="1664" y="13"/>
                  </a:lnTo>
                  <a:lnTo>
                    <a:pt x="1685" y="13"/>
                  </a:lnTo>
                  <a:lnTo>
                    <a:pt x="1684" y="3"/>
                  </a:lnTo>
                  <a:moveTo>
                    <a:pt x="1726" y="0"/>
                  </a:moveTo>
                  <a:lnTo>
                    <a:pt x="1705" y="2"/>
                  </a:lnTo>
                  <a:lnTo>
                    <a:pt x="1706" y="12"/>
                  </a:lnTo>
                  <a:lnTo>
                    <a:pt x="1728" y="11"/>
                  </a:lnTo>
                  <a:lnTo>
                    <a:pt x="17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3" name="Freeform 734">
              <a:extLst>
                <a:ext uri="{FF2B5EF4-FFF2-40B4-BE49-F238E27FC236}">
                  <a16:creationId xmlns:a16="http://schemas.microsoft.com/office/drawing/2014/main" id="{6E039A5E-00DB-4BF2-8244-A12A75FA10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2524" y="1691593"/>
              <a:ext cx="2300287" cy="1714500"/>
            </a:xfrm>
            <a:custGeom>
              <a:avLst/>
              <a:gdLst>
                <a:gd name="T0" fmla="*/ 17 w 1449"/>
                <a:gd name="T1" fmla="*/ 11 h 1080"/>
                <a:gd name="T2" fmla="*/ 39 w 1449"/>
                <a:gd name="T3" fmla="*/ 47 h 1080"/>
                <a:gd name="T4" fmla="*/ 61 w 1449"/>
                <a:gd name="T5" fmla="*/ 82 h 1080"/>
                <a:gd name="T6" fmla="*/ 85 w 1449"/>
                <a:gd name="T7" fmla="*/ 118 h 1080"/>
                <a:gd name="T8" fmla="*/ 107 w 1449"/>
                <a:gd name="T9" fmla="*/ 153 h 1080"/>
                <a:gd name="T10" fmla="*/ 131 w 1449"/>
                <a:gd name="T11" fmla="*/ 189 h 1080"/>
                <a:gd name="T12" fmla="*/ 153 w 1449"/>
                <a:gd name="T13" fmla="*/ 224 h 1080"/>
                <a:gd name="T14" fmla="*/ 176 w 1449"/>
                <a:gd name="T15" fmla="*/ 258 h 1080"/>
                <a:gd name="T16" fmla="*/ 199 w 1449"/>
                <a:gd name="T17" fmla="*/ 294 h 1080"/>
                <a:gd name="T18" fmla="*/ 222 w 1449"/>
                <a:gd name="T19" fmla="*/ 329 h 1080"/>
                <a:gd name="T20" fmla="*/ 244 w 1449"/>
                <a:gd name="T21" fmla="*/ 365 h 1080"/>
                <a:gd name="T22" fmla="*/ 268 w 1449"/>
                <a:gd name="T23" fmla="*/ 400 h 1080"/>
                <a:gd name="T24" fmla="*/ 290 w 1449"/>
                <a:gd name="T25" fmla="*/ 435 h 1080"/>
                <a:gd name="T26" fmla="*/ 314 w 1449"/>
                <a:gd name="T27" fmla="*/ 471 h 1080"/>
                <a:gd name="T28" fmla="*/ 336 w 1449"/>
                <a:gd name="T29" fmla="*/ 505 h 1080"/>
                <a:gd name="T30" fmla="*/ 358 w 1449"/>
                <a:gd name="T31" fmla="*/ 540 h 1080"/>
                <a:gd name="T32" fmla="*/ 382 w 1449"/>
                <a:gd name="T33" fmla="*/ 576 h 1080"/>
                <a:gd name="T34" fmla="*/ 404 w 1449"/>
                <a:gd name="T35" fmla="*/ 611 h 1080"/>
                <a:gd name="T36" fmla="*/ 428 w 1449"/>
                <a:gd name="T37" fmla="*/ 647 h 1080"/>
                <a:gd name="T38" fmla="*/ 450 w 1449"/>
                <a:gd name="T39" fmla="*/ 682 h 1080"/>
                <a:gd name="T40" fmla="*/ 472 w 1449"/>
                <a:gd name="T41" fmla="*/ 718 h 1080"/>
                <a:gd name="T42" fmla="*/ 496 w 1449"/>
                <a:gd name="T43" fmla="*/ 752 h 1080"/>
                <a:gd name="T44" fmla="*/ 518 w 1449"/>
                <a:gd name="T45" fmla="*/ 787 h 1080"/>
                <a:gd name="T46" fmla="*/ 541 w 1449"/>
                <a:gd name="T47" fmla="*/ 823 h 1080"/>
                <a:gd name="T48" fmla="*/ 564 w 1449"/>
                <a:gd name="T49" fmla="*/ 858 h 1080"/>
                <a:gd name="T50" fmla="*/ 587 w 1449"/>
                <a:gd name="T51" fmla="*/ 894 h 1080"/>
                <a:gd name="T52" fmla="*/ 610 w 1449"/>
                <a:gd name="T53" fmla="*/ 929 h 1080"/>
                <a:gd name="T54" fmla="*/ 633 w 1449"/>
                <a:gd name="T55" fmla="*/ 964 h 1080"/>
                <a:gd name="T56" fmla="*/ 655 w 1449"/>
                <a:gd name="T57" fmla="*/ 1000 h 1080"/>
                <a:gd name="T58" fmla="*/ 679 w 1449"/>
                <a:gd name="T59" fmla="*/ 1034 h 1080"/>
                <a:gd name="T60" fmla="*/ 689 w 1449"/>
                <a:gd name="T61" fmla="*/ 1052 h 1080"/>
                <a:gd name="T62" fmla="*/ 717 w 1449"/>
                <a:gd name="T63" fmla="*/ 1031 h 1080"/>
                <a:gd name="T64" fmla="*/ 740 w 1449"/>
                <a:gd name="T65" fmla="*/ 997 h 1080"/>
                <a:gd name="T66" fmla="*/ 765 w 1449"/>
                <a:gd name="T67" fmla="*/ 963 h 1080"/>
                <a:gd name="T68" fmla="*/ 789 w 1449"/>
                <a:gd name="T69" fmla="*/ 929 h 1080"/>
                <a:gd name="T70" fmla="*/ 814 w 1449"/>
                <a:gd name="T71" fmla="*/ 894 h 1080"/>
                <a:gd name="T72" fmla="*/ 837 w 1449"/>
                <a:gd name="T73" fmla="*/ 859 h 1080"/>
                <a:gd name="T74" fmla="*/ 861 w 1449"/>
                <a:gd name="T75" fmla="*/ 825 h 1080"/>
                <a:gd name="T76" fmla="*/ 886 w 1449"/>
                <a:gd name="T77" fmla="*/ 791 h 1080"/>
                <a:gd name="T78" fmla="*/ 910 w 1449"/>
                <a:gd name="T79" fmla="*/ 757 h 1080"/>
                <a:gd name="T80" fmla="*/ 933 w 1449"/>
                <a:gd name="T81" fmla="*/ 722 h 1080"/>
                <a:gd name="T82" fmla="*/ 958 w 1449"/>
                <a:gd name="T83" fmla="*/ 687 h 1080"/>
                <a:gd name="T84" fmla="*/ 982 w 1449"/>
                <a:gd name="T85" fmla="*/ 653 h 1080"/>
                <a:gd name="T86" fmla="*/ 1007 w 1449"/>
                <a:gd name="T87" fmla="*/ 619 h 1080"/>
                <a:gd name="T88" fmla="*/ 1030 w 1449"/>
                <a:gd name="T89" fmla="*/ 585 h 1080"/>
                <a:gd name="T90" fmla="*/ 1054 w 1449"/>
                <a:gd name="T91" fmla="*/ 550 h 1080"/>
                <a:gd name="T92" fmla="*/ 1079 w 1449"/>
                <a:gd name="T93" fmla="*/ 515 h 1080"/>
                <a:gd name="T94" fmla="*/ 1103 w 1449"/>
                <a:gd name="T95" fmla="*/ 481 h 1080"/>
                <a:gd name="T96" fmla="*/ 1126 w 1449"/>
                <a:gd name="T97" fmla="*/ 447 h 1080"/>
                <a:gd name="T98" fmla="*/ 1151 w 1449"/>
                <a:gd name="T99" fmla="*/ 413 h 1080"/>
                <a:gd name="T100" fmla="*/ 1175 w 1449"/>
                <a:gd name="T101" fmla="*/ 378 h 1080"/>
                <a:gd name="T102" fmla="*/ 1200 w 1449"/>
                <a:gd name="T103" fmla="*/ 344 h 1080"/>
                <a:gd name="T104" fmla="*/ 1223 w 1449"/>
                <a:gd name="T105" fmla="*/ 309 h 1080"/>
                <a:gd name="T106" fmla="*/ 1247 w 1449"/>
                <a:gd name="T107" fmla="*/ 275 h 1080"/>
                <a:gd name="T108" fmla="*/ 1272 w 1449"/>
                <a:gd name="T109" fmla="*/ 241 h 1080"/>
                <a:gd name="T110" fmla="*/ 1296 w 1449"/>
                <a:gd name="T111" fmla="*/ 206 h 1080"/>
                <a:gd name="T112" fmla="*/ 1321 w 1449"/>
                <a:gd name="T113" fmla="*/ 172 h 1080"/>
                <a:gd name="T114" fmla="*/ 1344 w 1449"/>
                <a:gd name="T115" fmla="*/ 137 h 1080"/>
                <a:gd name="T116" fmla="*/ 1368 w 1449"/>
                <a:gd name="T117" fmla="*/ 103 h 1080"/>
                <a:gd name="T118" fmla="*/ 1393 w 1449"/>
                <a:gd name="T119" fmla="*/ 69 h 1080"/>
                <a:gd name="T120" fmla="*/ 1416 w 1449"/>
                <a:gd name="T121" fmla="*/ 34 h 1080"/>
                <a:gd name="T122" fmla="*/ 1440 w 1449"/>
                <a:gd name="T123" fmla="*/ 0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49" h="1080">
                  <a:moveTo>
                    <a:pt x="17" y="11"/>
                  </a:moveTo>
                  <a:lnTo>
                    <a:pt x="9" y="0"/>
                  </a:lnTo>
                  <a:lnTo>
                    <a:pt x="0" y="6"/>
                  </a:lnTo>
                  <a:lnTo>
                    <a:pt x="8" y="18"/>
                  </a:lnTo>
                  <a:lnTo>
                    <a:pt x="17" y="11"/>
                  </a:lnTo>
                  <a:close/>
                  <a:moveTo>
                    <a:pt x="39" y="47"/>
                  </a:moveTo>
                  <a:lnTo>
                    <a:pt x="27" y="30"/>
                  </a:lnTo>
                  <a:lnTo>
                    <a:pt x="19" y="35"/>
                  </a:lnTo>
                  <a:lnTo>
                    <a:pt x="30" y="53"/>
                  </a:lnTo>
                  <a:lnTo>
                    <a:pt x="39" y="47"/>
                  </a:lnTo>
                  <a:close/>
                  <a:moveTo>
                    <a:pt x="61" y="82"/>
                  </a:moveTo>
                  <a:lnTo>
                    <a:pt x="51" y="65"/>
                  </a:lnTo>
                  <a:lnTo>
                    <a:pt x="42" y="70"/>
                  </a:lnTo>
                  <a:lnTo>
                    <a:pt x="54" y="88"/>
                  </a:lnTo>
                  <a:lnTo>
                    <a:pt x="61" y="82"/>
                  </a:lnTo>
                  <a:close/>
                  <a:moveTo>
                    <a:pt x="85" y="118"/>
                  </a:moveTo>
                  <a:lnTo>
                    <a:pt x="73" y="99"/>
                  </a:lnTo>
                  <a:lnTo>
                    <a:pt x="64" y="106"/>
                  </a:lnTo>
                  <a:lnTo>
                    <a:pt x="76" y="123"/>
                  </a:lnTo>
                  <a:lnTo>
                    <a:pt x="85" y="118"/>
                  </a:lnTo>
                  <a:close/>
                  <a:moveTo>
                    <a:pt x="107" y="153"/>
                  </a:moveTo>
                  <a:lnTo>
                    <a:pt x="96" y="135"/>
                  </a:lnTo>
                  <a:lnTo>
                    <a:pt x="88" y="141"/>
                  </a:lnTo>
                  <a:lnTo>
                    <a:pt x="98" y="158"/>
                  </a:lnTo>
                  <a:lnTo>
                    <a:pt x="107" y="153"/>
                  </a:lnTo>
                  <a:close/>
                  <a:moveTo>
                    <a:pt x="131" y="189"/>
                  </a:moveTo>
                  <a:lnTo>
                    <a:pt x="119" y="170"/>
                  </a:lnTo>
                  <a:lnTo>
                    <a:pt x="110" y="177"/>
                  </a:lnTo>
                  <a:lnTo>
                    <a:pt x="122" y="194"/>
                  </a:lnTo>
                  <a:lnTo>
                    <a:pt x="131" y="189"/>
                  </a:lnTo>
                  <a:close/>
                  <a:moveTo>
                    <a:pt x="153" y="224"/>
                  </a:moveTo>
                  <a:lnTo>
                    <a:pt x="142" y="206"/>
                  </a:lnTo>
                  <a:lnTo>
                    <a:pt x="134" y="211"/>
                  </a:lnTo>
                  <a:lnTo>
                    <a:pt x="144" y="229"/>
                  </a:lnTo>
                  <a:lnTo>
                    <a:pt x="153" y="224"/>
                  </a:lnTo>
                  <a:close/>
                  <a:moveTo>
                    <a:pt x="176" y="258"/>
                  </a:moveTo>
                  <a:lnTo>
                    <a:pt x="165" y="241"/>
                  </a:lnTo>
                  <a:lnTo>
                    <a:pt x="156" y="246"/>
                  </a:lnTo>
                  <a:lnTo>
                    <a:pt x="168" y="265"/>
                  </a:lnTo>
                  <a:lnTo>
                    <a:pt x="176" y="258"/>
                  </a:lnTo>
                  <a:close/>
                  <a:moveTo>
                    <a:pt x="199" y="294"/>
                  </a:moveTo>
                  <a:lnTo>
                    <a:pt x="188" y="277"/>
                  </a:lnTo>
                  <a:lnTo>
                    <a:pt x="178" y="282"/>
                  </a:lnTo>
                  <a:lnTo>
                    <a:pt x="190" y="300"/>
                  </a:lnTo>
                  <a:lnTo>
                    <a:pt x="199" y="294"/>
                  </a:lnTo>
                  <a:close/>
                  <a:moveTo>
                    <a:pt x="222" y="329"/>
                  </a:moveTo>
                  <a:lnTo>
                    <a:pt x="210" y="312"/>
                  </a:lnTo>
                  <a:lnTo>
                    <a:pt x="202" y="317"/>
                  </a:lnTo>
                  <a:lnTo>
                    <a:pt x="212" y="334"/>
                  </a:lnTo>
                  <a:lnTo>
                    <a:pt x="222" y="329"/>
                  </a:lnTo>
                  <a:close/>
                  <a:moveTo>
                    <a:pt x="244" y="365"/>
                  </a:moveTo>
                  <a:lnTo>
                    <a:pt x="233" y="347"/>
                  </a:lnTo>
                  <a:lnTo>
                    <a:pt x="224" y="353"/>
                  </a:lnTo>
                  <a:lnTo>
                    <a:pt x="236" y="370"/>
                  </a:lnTo>
                  <a:lnTo>
                    <a:pt x="244" y="365"/>
                  </a:lnTo>
                  <a:close/>
                  <a:moveTo>
                    <a:pt x="268" y="400"/>
                  </a:moveTo>
                  <a:lnTo>
                    <a:pt x="256" y="382"/>
                  </a:lnTo>
                  <a:lnTo>
                    <a:pt x="247" y="388"/>
                  </a:lnTo>
                  <a:lnTo>
                    <a:pt x="258" y="405"/>
                  </a:lnTo>
                  <a:lnTo>
                    <a:pt x="268" y="400"/>
                  </a:lnTo>
                  <a:close/>
                  <a:moveTo>
                    <a:pt x="290" y="435"/>
                  </a:moveTo>
                  <a:lnTo>
                    <a:pt x="279" y="417"/>
                  </a:lnTo>
                  <a:lnTo>
                    <a:pt x="270" y="424"/>
                  </a:lnTo>
                  <a:lnTo>
                    <a:pt x="282" y="441"/>
                  </a:lnTo>
                  <a:lnTo>
                    <a:pt x="290" y="435"/>
                  </a:lnTo>
                  <a:close/>
                  <a:moveTo>
                    <a:pt x="314" y="471"/>
                  </a:moveTo>
                  <a:lnTo>
                    <a:pt x="302" y="452"/>
                  </a:lnTo>
                  <a:lnTo>
                    <a:pt x="293" y="458"/>
                  </a:lnTo>
                  <a:lnTo>
                    <a:pt x="304" y="476"/>
                  </a:lnTo>
                  <a:lnTo>
                    <a:pt x="314" y="471"/>
                  </a:lnTo>
                  <a:close/>
                  <a:moveTo>
                    <a:pt x="336" y="505"/>
                  </a:moveTo>
                  <a:lnTo>
                    <a:pt x="324" y="488"/>
                  </a:lnTo>
                  <a:lnTo>
                    <a:pt x="316" y="493"/>
                  </a:lnTo>
                  <a:lnTo>
                    <a:pt x="327" y="512"/>
                  </a:lnTo>
                  <a:lnTo>
                    <a:pt x="336" y="505"/>
                  </a:lnTo>
                  <a:close/>
                  <a:moveTo>
                    <a:pt x="358" y="540"/>
                  </a:moveTo>
                  <a:lnTo>
                    <a:pt x="348" y="523"/>
                  </a:lnTo>
                  <a:lnTo>
                    <a:pt x="339" y="529"/>
                  </a:lnTo>
                  <a:lnTo>
                    <a:pt x="350" y="547"/>
                  </a:lnTo>
                  <a:lnTo>
                    <a:pt x="358" y="540"/>
                  </a:lnTo>
                  <a:close/>
                  <a:moveTo>
                    <a:pt x="382" y="576"/>
                  </a:moveTo>
                  <a:lnTo>
                    <a:pt x="370" y="559"/>
                  </a:lnTo>
                  <a:lnTo>
                    <a:pt x="361" y="564"/>
                  </a:lnTo>
                  <a:lnTo>
                    <a:pt x="373" y="582"/>
                  </a:lnTo>
                  <a:lnTo>
                    <a:pt x="382" y="576"/>
                  </a:lnTo>
                  <a:close/>
                  <a:moveTo>
                    <a:pt x="404" y="611"/>
                  </a:moveTo>
                  <a:lnTo>
                    <a:pt x="392" y="594"/>
                  </a:lnTo>
                  <a:lnTo>
                    <a:pt x="384" y="600"/>
                  </a:lnTo>
                  <a:lnTo>
                    <a:pt x="395" y="617"/>
                  </a:lnTo>
                  <a:lnTo>
                    <a:pt x="404" y="611"/>
                  </a:lnTo>
                  <a:close/>
                  <a:moveTo>
                    <a:pt x="428" y="647"/>
                  </a:moveTo>
                  <a:lnTo>
                    <a:pt x="416" y="628"/>
                  </a:lnTo>
                  <a:lnTo>
                    <a:pt x="407" y="635"/>
                  </a:lnTo>
                  <a:lnTo>
                    <a:pt x="419" y="652"/>
                  </a:lnTo>
                  <a:lnTo>
                    <a:pt x="428" y="647"/>
                  </a:lnTo>
                  <a:close/>
                  <a:moveTo>
                    <a:pt x="450" y="682"/>
                  </a:moveTo>
                  <a:lnTo>
                    <a:pt x="438" y="664"/>
                  </a:lnTo>
                  <a:lnTo>
                    <a:pt x="430" y="670"/>
                  </a:lnTo>
                  <a:lnTo>
                    <a:pt x="441" y="687"/>
                  </a:lnTo>
                  <a:lnTo>
                    <a:pt x="450" y="682"/>
                  </a:lnTo>
                  <a:close/>
                  <a:moveTo>
                    <a:pt x="472" y="718"/>
                  </a:moveTo>
                  <a:lnTo>
                    <a:pt x="462" y="699"/>
                  </a:lnTo>
                  <a:lnTo>
                    <a:pt x="453" y="706"/>
                  </a:lnTo>
                  <a:lnTo>
                    <a:pt x="465" y="723"/>
                  </a:lnTo>
                  <a:lnTo>
                    <a:pt x="472" y="718"/>
                  </a:lnTo>
                  <a:close/>
                  <a:moveTo>
                    <a:pt x="496" y="752"/>
                  </a:moveTo>
                  <a:lnTo>
                    <a:pt x="484" y="735"/>
                  </a:lnTo>
                  <a:lnTo>
                    <a:pt x="475" y="740"/>
                  </a:lnTo>
                  <a:lnTo>
                    <a:pt x="487" y="758"/>
                  </a:lnTo>
                  <a:lnTo>
                    <a:pt x="496" y="752"/>
                  </a:lnTo>
                  <a:close/>
                  <a:moveTo>
                    <a:pt x="518" y="787"/>
                  </a:moveTo>
                  <a:lnTo>
                    <a:pt x="507" y="770"/>
                  </a:lnTo>
                  <a:lnTo>
                    <a:pt x="499" y="775"/>
                  </a:lnTo>
                  <a:lnTo>
                    <a:pt x="509" y="794"/>
                  </a:lnTo>
                  <a:lnTo>
                    <a:pt x="518" y="787"/>
                  </a:lnTo>
                  <a:close/>
                  <a:moveTo>
                    <a:pt x="541" y="823"/>
                  </a:moveTo>
                  <a:lnTo>
                    <a:pt x="530" y="806"/>
                  </a:lnTo>
                  <a:lnTo>
                    <a:pt x="521" y="811"/>
                  </a:lnTo>
                  <a:lnTo>
                    <a:pt x="533" y="829"/>
                  </a:lnTo>
                  <a:lnTo>
                    <a:pt x="541" y="823"/>
                  </a:lnTo>
                  <a:close/>
                  <a:moveTo>
                    <a:pt x="564" y="858"/>
                  </a:moveTo>
                  <a:lnTo>
                    <a:pt x="553" y="841"/>
                  </a:lnTo>
                  <a:lnTo>
                    <a:pt x="543" y="846"/>
                  </a:lnTo>
                  <a:lnTo>
                    <a:pt x="555" y="863"/>
                  </a:lnTo>
                  <a:lnTo>
                    <a:pt x="564" y="858"/>
                  </a:lnTo>
                  <a:close/>
                  <a:moveTo>
                    <a:pt x="587" y="894"/>
                  </a:moveTo>
                  <a:lnTo>
                    <a:pt x="576" y="876"/>
                  </a:lnTo>
                  <a:lnTo>
                    <a:pt x="567" y="882"/>
                  </a:lnTo>
                  <a:lnTo>
                    <a:pt x="579" y="899"/>
                  </a:lnTo>
                  <a:lnTo>
                    <a:pt x="587" y="894"/>
                  </a:lnTo>
                  <a:close/>
                  <a:moveTo>
                    <a:pt x="610" y="929"/>
                  </a:moveTo>
                  <a:lnTo>
                    <a:pt x="598" y="911"/>
                  </a:lnTo>
                  <a:lnTo>
                    <a:pt x="589" y="917"/>
                  </a:lnTo>
                  <a:lnTo>
                    <a:pt x="601" y="934"/>
                  </a:lnTo>
                  <a:lnTo>
                    <a:pt x="610" y="929"/>
                  </a:lnTo>
                  <a:close/>
                  <a:moveTo>
                    <a:pt x="633" y="964"/>
                  </a:moveTo>
                  <a:lnTo>
                    <a:pt x="621" y="946"/>
                  </a:lnTo>
                  <a:lnTo>
                    <a:pt x="613" y="953"/>
                  </a:lnTo>
                  <a:lnTo>
                    <a:pt x="623" y="970"/>
                  </a:lnTo>
                  <a:lnTo>
                    <a:pt x="633" y="964"/>
                  </a:lnTo>
                  <a:close/>
                  <a:moveTo>
                    <a:pt x="655" y="1000"/>
                  </a:moveTo>
                  <a:lnTo>
                    <a:pt x="644" y="982"/>
                  </a:lnTo>
                  <a:lnTo>
                    <a:pt x="635" y="987"/>
                  </a:lnTo>
                  <a:lnTo>
                    <a:pt x="647" y="1005"/>
                  </a:lnTo>
                  <a:lnTo>
                    <a:pt x="655" y="1000"/>
                  </a:lnTo>
                  <a:close/>
                  <a:moveTo>
                    <a:pt x="679" y="1034"/>
                  </a:moveTo>
                  <a:lnTo>
                    <a:pt x="667" y="1017"/>
                  </a:lnTo>
                  <a:lnTo>
                    <a:pt x="658" y="1022"/>
                  </a:lnTo>
                  <a:lnTo>
                    <a:pt x="669" y="1041"/>
                  </a:lnTo>
                  <a:lnTo>
                    <a:pt x="679" y="1034"/>
                  </a:lnTo>
                  <a:close/>
                  <a:moveTo>
                    <a:pt x="693" y="1066"/>
                  </a:moveTo>
                  <a:lnTo>
                    <a:pt x="692" y="1068"/>
                  </a:lnTo>
                  <a:lnTo>
                    <a:pt x="696" y="1071"/>
                  </a:lnTo>
                  <a:lnTo>
                    <a:pt x="700" y="1068"/>
                  </a:lnTo>
                  <a:lnTo>
                    <a:pt x="689" y="1052"/>
                  </a:lnTo>
                  <a:lnTo>
                    <a:pt x="681" y="1058"/>
                  </a:lnTo>
                  <a:lnTo>
                    <a:pt x="696" y="1080"/>
                  </a:lnTo>
                  <a:lnTo>
                    <a:pt x="701" y="1072"/>
                  </a:lnTo>
                  <a:lnTo>
                    <a:pt x="693" y="1066"/>
                  </a:lnTo>
                  <a:close/>
                  <a:moveTo>
                    <a:pt x="717" y="1031"/>
                  </a:moveTo>
                  <a:lnTo>
                    <a:pt x="705" y="1048"/>
                  </a:lnTo>
                  <a:lnTo>
                    <a:pt x="713" y="1055"/>
                  </a:lnTo>
                  <a:lnTo>
                    <a:pt x="726" y="1038"/>
                  </a:lnTo>
                  <a:lnTo>
                    <a:pt x="717" y="1031"/>
                  </a:lnTo>
                  <a:close/>
                  <a:moveTo>
                    <a:pt x="740" y="997"/>
                  </a:moveTo>
                  <a:lnTo>
                    <a:pt x="728" y="1014"/>
                  </a:lnTo>
                  <a:lnTo>
                    <a:pt x="738" y="1021"/>
                  </a:lnTo>
                  <a:lnTo>
                    <a:pt x="749" y="1004"/>
                  </a:lnTo>
                  <a:lnTo>
                    <a:pt x="740" y="997"/>
                  </a:lnTo>
                  <a:close/>
                  <a:moveTo>
                    <a:pt x="765" y="963"/>
                  </a:moveTo>
                  <a:lnTo>
                    <a:pt x="753" y="980"/>
                  </a:lnTo>
                  <a:lnTo>
                    <a:pt x="761" y="985"/>
                  </a:lnTo>
                  <a:lnTo>
                    <a:pt x="773" y="968"/>
                  </a:lnTo>
                  <a:lnTo>
                    <a:pt x="765" y="963"/>
                  </a:lnTo>
                  <a:close/>
                  <a:moveTo>
                    <a:pt x="789" y="929"/>
                  </a:moveTo>
                  <a:lnTo>
                    <a:pt x="777" y="946"/>
                  </a:lnTo>
                  <a:lnTo>
                    <a:pt x="785" y="951"/>
                  </a:lnTo>
                  <a:lnTo>
                    <a:pt x="798" y="934"/>
                  </a:lnTo>
                  <a:lnTo>
                    <a:pt x="789" y="929"/>
                  </a:lnTo>
                  <a:close/>
                  <a:moveTo>
                    <a:pt x="814" y="894"/>
                  </a:moveTo>
                  <a:lnTo>
                    <a:pt x="801" y="911"/>
                  </a:lnTo>
                  <a:lnTo>
                    <a:pt x="810" y="917"/>
                  </a:lnTo>
                  <a:lnTo>
                    <a:pt x="822" y="900"/>
                  </a:lnTo>
                  <a:lnTo>
                    <a:pt x="814" y="894"/>
                  </a:lnTo>
                  <a:close/>
                  <a:moveTo>
                    <a:pt x="837" y="859"/>
                  </a:moveTo>
                  <a:lnTo>
                    <a:pt x="826" y="876"/>
                  </a:lnTo>
                  <a:lnTo>
                    <a:pt x="834" y="883"/>
                  </a:lnTo>
                  <a:lnTo>
                    <a:pt x="845" y="866"/>
                  </a:lnTo>
                  <a:lnTo>
                    <a:pt x="837" y="859"/>
                  </a:lnTo>
                  <a:close/>
                  <a:moveTo>
                    <a:pt x="861" y="825"/>
                  </a:moveTo>
                  <a:lnTo>
                    <a:pt x="849" y="842"/>
                  </a:lnTo>
                  <a:lnTo>
                    <a:pt x="858" y="849"/>
                  </a:lnTo>
                  <a:lnTo>
                    <a:pt x="870" y="832"/>
                  </a:lnTo>
                  <a:lnTo>
                    <a:pt x="861" y="825"/>
                  </a:lnTo>
                  <a:close/>
                  <a:moveTo>
                    <a:pt x="886" y="791"/>
                  </a:moveTo>
                  <a:lnTo>
                    <a:pt x="873" y="808"/>
                  </a:lnTo>
                  <a:lnTo>
                    <a:pt x="882" y="813"/>
                  </a:lnTo>
                  <a:lnTo>
                    <a:pt x="894" y="796"/>
                  </a:lnTo>
                  <a:lnTo>
                    <a:pt x="886" y="791"/>
                  </a:lnTo>
                  <a:close/>
                  <a:moveTo>
                    <a:pt x="910" y="757"/>
                  </a:moveTo>
                  <a:lnTo>
                    <a:pt x="898" y="774"/>
                  </a:lnTo>
                  <a:lnTo>
                    <a:pt x="906" y="779"/>
                  </a:lnTo>
                  <a:lnTo>
                    <a:pt x="919" y="762"/>
                  </a:lnTo>
                  <a:lnTo>
                    <a:pt x="910" y="757"/>
                  </a:lnTo>
                  <a:close/>
                  <a:moveTo>
                    <a:pt x="933" y="722"/>
                  </a:moveTo>
                  <a:lnTo>
                    <a:pt x="921" y="739"/>
                  </a:lnTo>
                  <a:lnTo>
                    <a:pt x="931" y="745"/>
                  </a:lnTo>
                  <a:lnTo>
                    <a:pt x="942" y="728"/>
                  </a:lnTo>
                  <a:lnTo>
                    <a:pt x="933" y="722"/>
                  </a:lnTo>
                  <a:close/>
                  <a:moveTo>
                    <a:pt x="958" y="687"/>
                  </a:moveTo>
                  <a:lnTo>
                    <a:pt x="946" y="705"/>
                  </a:lnTo>
                  <a:lnTo>
                    <a:pt x="954" y="711"/>
                  </a:lnTo>
                  <a:lnTo>
                    <a:pt x="966" y="694"/>
                  </a:lnTo>
                  <a:lnTo>
                    <a:pt x="958" y="687"/>
                  </a:lnTo>
                  <a:close/>
                  <a:moveTo>
                    <a:pt x="982" y="653"/>
                  </a:moveTo>
                  <a:lnTo>
                    <a:pt x="970" y="670"/>
                  </a:lnTo>
                  <a:lnTo>
                    <a:pt x="979" y="677"/>
                  </a:lnTo>
                  <a:lnTo>
                    <a:pt x="991" y="660"/>
                  </a:lnTo>
                  <a:lnTo>
                    <a:pt x="982" y="653"/>
                  </a:lnTo>
                  <a:close/>
                  <a:moveTo>
                    <a:pt x="1007" y="619"/>
                  </a:moveTo>
                  <a:lnTo>
                    <a:pt x="994" y="636"/>
                  </a:lnTo>
                  <a:lnTo>
                    <a:pt x="1003" y="642"/>
                  </a:lnTo>
                  <a:lnTo>
                    <a:pt x="1015" y="624"/>
                  </a:lnTo>
                  <a:lnTo>
                    <a:pt x="1007" y="619"/>
                  </a:lnTo>
                  <a:close/>
                  <a:moveTo>
                    <a:pt x="1030" y="585"/>
                  </a:moveTo>
                  <a:lnTo>
                    <a:pt x="1019" y="602"/>
                  </a:lnTo>
                  <a:lnTo>
                    <a:pt x="1027" y="607"/>
                  </a:lnTo>
                  <a:lnTo>
                    <a:pt x="1040" y="590"/>
                  </a:lnTo>
                  <a:lnTo>
                    <a:pt x="1030" y="585"/>
                  </a:lnTo>
                  <a:close/>
                  <a:moveTo>
                    <a:pt x="1054" y="550"/>
                  </a:moveTo>
                  <a:lnTo>
                    <a:pt x="1042" y="567"/>
                  </a:lnTo>
                  <a:lnTo>
                    <a:pt x="1051" y="573"/>
                  </a:lnTo>
                  <a:lnTo>
                    <a:pt x="1063" y="556"/>
                  </a:lnTo>
                  <a:lnTo>
                    <a:pt x="1054" y="550"/>
                  </a:lnTo>
                  <a:close/>
                  <a:moveTo>
                    <a:pt x="1079" y="515"/>
                  </a:moveTo>
                  <a:lnTo>
                    <a:pt x="1067" y="533"/>
                  </a:lnTo>
                  <a:lnTo>
                    <a:pt x="1075" y="539"/>
                  </a:lnTo>
                  <a:lnTo>
                    <a:pt x="1087" y="522"/>
                  </a:lnTo>
                  <a:lnTo>
                    <a:pt x="1079" y="515"/>
                  </a:lnTo>
                  <a:close/>
                  <a:moveTo>
                    <a:pt x="1103" y="481"/>
                  </a:moveTo>
                  <a:lnTo>
                    <a:pt x="1091" y="498"/>
                  </a:lnTo>
                  <a:lnTo>
                    <a:pt x="1099" y="505"/>
                  </a:lnTo>
                  <a:lnTo>
                    <a:pt x="1112" y="488"/>
                  </a:lnTo>
                  <a:lnTo>
                    <a:pt x="1103" y="481"/>
                  </a:lnTo>
                  <a:close/>
                  <a:moveTo>
                    <a:pt x="1126" y="447"/>
                  </a:moveTo>
                  <a:lnTo>
                    <a:pt x="1114" y="464"/>
                  </a:lnTo>
                  <a:lnTo>
                    <a:pt x="1124" y="471"/>
                  </a:lnTo>
                  <a:lnTo>
                    <a:pt x="1135" y="452"/>
                  </a:lnTo>
                  <a:lnTo>
                    <a:pt x="1126" y="447"/>
                  </a:lnTo>
                  <a:close/>
                  <a:moveTo>
                    <a:pt x="1151" y="413"/>
                  </a:moveTo>
                  <a:lnTo>
                    <a:pt x="1139" y="430"/>
                  </a:lnTo>
                  <a:lnTo>
                    <a:pt x="1147" y="435"/>
                  </a:lnTo>
                  <a:lnTo>
                    <a:pt x="1159" y="418"/>
                  </a:lnTo>
                  <a:lnTo>
                    <a:pt x="1151" y="413"/>
                  </a:lnTo>
                  <a:close/>
                  <a:moveTo>
                    <a:pt x="1175" y="378"/>
                  </a:moveTo>
                  <a:lnTo>
                    <a:pt x="1163" y="396"/>
                  </a:lnTo>
                  <a:lnTo>
                    <a:pt x="1172" y="401"/>
                  </a:lnTo>
                  <a:lnTo>
                    <a:pt x="1184" y="384"/>
                  </a:lnTo>
                  <a:lnTo>
                    <a:pt x="1175" y="378"/>
                  </a:lnTo>
                  <a:close/>
                  <a:moveTo>
                    <a:pt x="1200" y="344"/>
                  </a:moveTo>
                  <a:lnTo>
                    <a:pt x="1187" y="361"/>
                  </a:lnTo>
                  <a:lnTo>
                    <a:pt x="1196" y="367"/>
                  </a:lnTo>
                  <a:lnTo>
                    <a:pt x="1208" y="350"/>
                  </a:lnTo>
                  <a:lnTo>
                    <a:pt x="1200" y="344"/>
                  </a:lnTo>
                  <a:close/>
                  <a:moveTo>
                    <a:pt x="1223" y="309"/>
                  </a:moveTo>
                  <a:lnTo>
                    <a:pt x="1212" y="326"/>
                  </a:lnTo>
                  <a:lnTo>
                    <a:pt x="1220" y="333"/>
                  </a:lnTo>
                  <a:lnTo>
                    <a:pt x="1233" y="316"/>
                  </a:lnTo>
                  <a:lnTo>
                    <a:pt x="1223" y="309"/>
                  </a:lnTo>
                  <a:close/>
                  <a:moveTo>
                    <a:pt x="1247" y="275"/>
                  </a:moveTo>
                  <a:lnTo>
                    <a:pt x="1235" y="292"/>
                  </a:lnTo>
                  <a:lnTo>
                    <a:pt x="1244" y="299"/>
                  </a:lnTo>
                  <a:lnTo>
                    <a:pt x="1256" y="280"/>
                  </a:lnTo>
                  <a:lnTo>
                    <a:pt x="1247" y="275"/>
                  </a:lnTo>
                  <a:close/>
                  <a:moveTo>
                    <a:pt x="1272" y="241"/>
                  </a:moveTo>
                  <a:lnTo>
                    <a:pt x="1260" y="258"/>
                  </a:lnTo>
                  <a:lnTo>
                    <a:pt x="1268" y="263"/>
                  </a:lnTo>
                  <a:lnTo>
                    <a:pt x="1280" y="246"/>
                  </a:lnTo>
                  <a:lnTo>
                    <a:pt x="1272" y="241"/>
                  </a:lnTo>
                  <a:close/>
                  <a:moveTo>
                    <a:pt x="1296" y="206"/>
                  </a:moveTo>
                  <a:lnTo>
                    <a:pt x="1284" y="224"/>
                  </a:lnTo>
                  <a:lnTo>
                    <a:pt x="1293" y="229"/>
                  </a:lnTo>
                  <a:lnTo>
                    <a:pt x="1305" y="212"/>
                  </a:lnTo>
                  <a:lnTo>
                    <a:pt x="1296" y="206"/>
                  </a:lnTo>
                  <a:close/>
                  <a:moveTo>
                    <a:pt x="1321" y="172"/>
                  </a:moveTo>
                  <a:lnTo>
                    <a:pt x="1307" y="189"/>
                  </a:lnTo>
                  <a:lnTo>
                    <a:pt x="1317" y="195"/>
                  </a:lnTo>
                  <a:lnTo>
                    <a:pt x="1328" y="178"/>
                  </a:lnTo>
                  <a:lnTo>
                    <a:pt x="1321" y="172"/>
                  </a:lnTo>
                  <a:close/>
                  <a:moveTo>
                    <a:pt x="1344" y="137"/>
                  </a:moveTo>
                  <a:lnTo>
                    <a:pt x="1332" y="154"/>
                  </a:lnTo>
                  <a:lnTo>
                    <a:pt x="1340" y="161"/>
                  </a:lnTo>
                  <a:lnTo>
                    <a:pt x="1352" y="144"/>
                  </a:lnTo>
                  <a:lnTo>
                    <a:pt x="1344" y="137"/>
                  </a:lnTo>
                  <a:close/>
                  <a:moveTo>
                    <a:pt x="1368" y="103"/>
                  </a:moveTo>
                  <a:lnTo>
                    <a:pt x="1356" y="120"/>
                  </a:lnTo>
                  <a:lnTo>
                    <a:pt x="1365" y="127"/>
                  </a:lnTo>
                  <a:lnTo>
                    <a:pt x="1377" y="109"/>
                  </a:lnTo>
                  <a:lnTo>
                    <a:pt x="1368" y="103"/>
                  </a:lnTo>
                  <a:close/>
                  <a:moveTo>
                    <a:pt x="1393" y="69"/>
                  </a:moveTo>
                  <a:lnTo>
                    <a:pt x="1381" y="86"/>
                  </a:lnTo>
                  <a:lnTo>
                    <a:pt x="1389" y="91"/>
                  </a:lnTo>
                  <a:lnTo>
                    <a:pt x="1401" y="74"/>
                  </a:lnTo>
                  <a:lnTo>
                    <a:pt x="1393" y="69"/>
                  </a:lnTo>
                  <a:close/>
                  <a:moveTo>
                    <a:pt x="1416" y="34"/>
                  </a:moveTo>
                  <a:lnTo>
                    <a:pt x="1405" y="52"/>
                  </a:lnTo>
                  <a:lnTo>
                    <a:pt x="1413" y="57"/>
                  </a:lnTo>
                  <a:lnTo>
                    <a:pt x="1426" y="40"/>
                  </a:lnTo>
                  <a:lnTo>
                    <a:pt x="1416" y="34"/>
                  </a:lnTo>
                  <a:close/>
                  <a:moveTo>
                    <a:pt x="1440" y="0"/>
                  </a:moveTo>
                  <a:lnTo>
                    <a:pt x="1428" y="17"/>
                  </a:lnTo>
                  <a:lnTo>
                    <a:pt x="1437" y="23"/>
                  </a:lnTo>
                  <a:lnTo>
                    <a:pt x="1449" y="6"/>
                  </a:lnTo>
                  <a:lnTo>
                    <a:pt x="144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4" name="Freeform 735">
              <a:extLst>
                <a:ext uri="{FF2B5EF4-FFF2-40B4-BE49-F238E27FC236}">
                  <a16:creationId xmlns:a16="http://schemas.microsoft.com/office/drawing/2014/main" id="{E78B09E1-500F-41C5-965C-38386CDF0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2049" y="2521856"/>
              <a:ext cx="2244725" cy="3711575"/>
            </a:xfrm>
            <a:custGeom>
              <a:avLst/>
              <a:gdLst>
                <a:gd name="T0" fmla="*/ 966 w 1077"/>
                <a:gd name="T1" fmla="*/ 315 h 1781"/>
                <a:gd name="T2" fmla="*/ 793 w 1077"/>
                <a:gd name="T3" fmla="*/ 486 h 1781"/>
                <a:gd name="T4" fmla="*/ 650 w 1077"/>
                <a:gd name="T5" fmla="*/ 297 h 1781"/>
                <a:gd name="T6" fmla="*/ 625 w 1077"/>
                <a:gd name="T7" fmla="*/ 266 h 1781"/>
                <a:gd name="T8" fmla="*/ 632 w 1077"/>
                <a:gd name="T9" fmla="*/ 236 h 1781"/>
                <a:gd name="T10" fmla="*/ 682 w 1077"/>
                <a:gd name="T11" fmla="*/ 187 h 1781"/>
                <a:gd name="T12" fmla="*/ 698 w 1077"/>
                <a:gd name="T13" fmla="*/ 150 h 1781"/>
                <a:gd name="T14" fmla="*/ 665 w 1077"/>
                <a:gd name="T15" fmla="*/ 82 h 1781"/>
                <a:gd name="T16" fmla="*/ 661 w 1077"/>
                <a:gd name="T17" fmla="*/ 50 h 1781"/>
                <a:gd name="T18" fmla="*/ 627 w 1077"/>
                <a:gd name="T19" fmla="*/ 24 h 1781"/>
                <a:gd name="T20" fmla="*/ 576 w 1077"/>
                <a:gd name="T21" fmla="*/ 3 h 1781"/>
                <a:gd name="T22" fmla="*/ 492 w 1077"/>
                <a:gd name="T23" fmla="*/ 48 h 1781"/>
                <a:gd name="T24" fmla="*/ 471 w 1077"/>
                <a:gd name="T25" fmla="*/ 119 h 1781"/>
                <a:gd name="T26" fmla="*/ 513 w 1077"/>
                <a:gd name="T27" fmla="*/ 199 h 1781"/>
                <a:gd name="T28" fmla="*/ 495 w 1077"/>
                <a:gd name="T29" fmla="*/ 223 h 1781"/>
                <a:gd name="T30" fmla="*/ 386 w 1077"/>
                <a:gd name="T31" fmla="*/ 230 h 1781"/>
                <a:gd name="T32" fmla="*/ 106 w 1077"/>
                <a:gd name="T33" fmla="*/ 313 h 1781"/>
                <a:gd name="T34" fmla="*/ 60 w 1077"/>
                <a:gd name="T35" fmla="*/ 630 h 1781"/>
                <a:gd name="T36" fmla="*/ 138 w 1077"/>
                <a:gd name="T37" fmla="*/ 599 h 1781"/>
                <a:gd name="T38" fmla="*/ 169 w 1077"/>
                <a:gd name="T39" fmla="*/ 527 h 1781"/>
                <a:gd name="T40" fmla="*/ 176 w 1077"/>
                <a:gd name="T41" fmla="*/ 406 h 1781"/>
                <a:gd name="T42" fmla="*/ 220 w 1077"/>
                <a:gd name="T43" fmla="*/ 373 h 1781"/>
                <a:gd name="T44" fmla="*/ 308 w 1077"/>
                <a:gd name="T45" fmla="*/ 360 h 1781"/>
                <a:gd name="T46" fmla="*/ 317 w 1077"/>
                <a:gd name="T47" fmla="*/ 358 h 1781"/>
                <a:gd name="T48" fmla="*/ 256 w 1077"/>
                <a:gd name="T49" fmla="*/ 760 h 1781"/>
                <a:gd name="T50" fmla="*/ 254 w 1077"/>
                <a:gd name="T51" fmla="*/ 794 h 1781"/>
                <a:gd name="T52" fmla="*/ 261 w 1077"/>
                <a:gd name="T53" fmla="*/ 896 h 1781"/>
                <a:gd name="T54" fmla="*/ 123 w 1077"/>
                <a:gd name="T55" fmla="*/ 1406 h 1781"/>
                <a:gd name="T56" fmla="*/ 47 w 1077"/>
                <a:gd name="T57" fmla="*/ 1578 h 1781"/>
                <a:gd name="T58" fmla="*/ 4 w 1077"/>
                <a:gd name="T59" fmla="*/ 1633 h 1781"/>
                <a:gd name="T60" fmla="*/ 56 w 1077"/>
                <a:gd name="T61" fmla="*/ 1688 h 1781"/>
                <a:gd name="T62" fmla="*/ 104 w 1077"/>
                <a:gd name="T63" fmla="*/ 1714 h 1781"/>
                <a:gd name="T64" fmla="*/ 122 w 1077"/>
                <a:gd name="T65" fmla="*/ 1741 h 1781"/>
                <a:gd name="T66" fmla="*/ 174 w 1077"/>
                <a:gd name="T67" fmla="*/ 1703 h 1781"/>
                <a:gd name="T68" fmla="*/ 161 w 1077"/>
                <a:gd name="T69" fmla="*/ 1636 h 1781"/>
                <a:gd name="T70" fmla="*/ 323 w 1077"/>
                <a:gd name="T71" fmla="*/ 1294 h 1781"/>
                <a:gd name="T72" fmla="*/ 385 w 1077"/>
                <a:gd name="T73" fmla="*/ 1152 h 1781"/>
                <a:gd name="T74" fmla="*/ 481 w 1077"/>
                <a:gd name="T75" fmla="*/ 943 h 1781"/>
                <a:gd name="T76" fmla="*/ 699 w 1077"/>
                <a:gd name="T77" fmla="*/ 879 h 1781"/>
                <a:gd name="T78" fmla="*/ 682 w 1077"/>
                <a:gd name="T79" fmla="*/ 976 h 1781"/>
                <a:gd name="T80" fmla="*/ 632 w 1077"/>
                <a:gd name="T81" fmla="*/ 1141 h 1781"/>
                <a:gd name="T82" fmla="*/ 618 w 1077"/>
                <a:gd name="T83" fmla="*/ 1225 h 1781"/>
                <a:gd name="T84" fmla="*/ 670 w 1077"/>
                <a:gd name="T85" fmla="*/ 1269 h 1781"/>
                <a:gd name="T86" fmla="*/ 795 w 1077"/>
                <a:gd name="T87" fmla="*/ 1285 h 1781"/>
                <a:gd name="T88" fmla="*/ 830 w 1077"/>
                <a:gd name="T89" fmla="*/ 1219 h 1781"/>
                <a:gd name="T90" fmla="*/ 746 w 1077"/>
                <a:gd name="T91" fmla="*/ 1165 h 1781"/>
                <a:gd name="T92" fmla="*/ 840 w 1077"/>
                <a:gd name="T93" fmla="*/ 864 h 1781"/>
                <a:gd name="T94" fmla="*/ 831 w 1077"/>
                <a:gd name="T95" fmla="*/ 762 h 1781"/>
                <a:gd name="T96" fmla="*/ 507 w 1077"/>
                <a:gd name="T97" fmla="*/ 757 h 1781"/>
                <a:gd name="T98" fmla="*/ 508 w 1077"/>
                <a:gd name="T99" fmla="*/ 758 h 1781"/>
                <a:gd name="T100" fmla="*/ 560 w 1077"/>
                <a:gd name="T101" fmla="*/ 658 h 1781"/>
                <a:gd name="T102" fmla="*/ 607 w 1077"/>
                <a:gd name="T103" fmla="*/ 511 h 1781"/>
                <a:gd name="T104" fmla="*/ 643 w 1077"/>
                <a:gd name="T105" fmla="*/ 449 h 1781"/>
                <a:gd name="T106" fmla="*/ 784 w 1077"/>
                <a:gd name="T107" fmla="*/ 596 h 1781"/>
                <a:gd name="T108" fmla="*/ 836 w 1077"/>
                <a:gd name="T109" fmla="*/ 566 h 1781"/>
                <a:gd name="T110" fmla="*/ 999 w 1077"/>
                <a:gd name="T111" fmla="*/ 402 h 1781"/>
                <a:gd name="T112" fmla="*/ 1042 w 1077"/>
                <a:gd name="T113" fmla="*/ 374 h 1781"/>
                <a:gd name="T114" fmla="*/ 1033 w 1077"/>
                <a:gd name="T115" fmla="*/ 280 h 1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7" h="1781">
                  <a:moveTo>
                    <a:pt x="1033" y="280"/>
                  </a:moveTo>
                  <a:cubicBezTo>
                    <a:pt x="1018" y="287"/>
                    <a:pt x="970" y="303"/>
                    <a:pt x="966" y="315"/>
                  </a:cubicBezTo>
                  <a:cubicBezTo>
                    <a:pt x="962" y="326"/>
                    <a:pt x="967" y="350"/>
                    <a:pt x="951" y="359"/>
                  </a:cubicBezTo>
                  <a:cubicBezTo>
                    <a:pt x="936" y="368"/>
                    <a:pt x="803" y="466"/>
                    <a:pt x="793" y="486"/>
                  </a:cubicBezTo>
                  <a:cubicBezTo>
                    <a:pt x="793" y="486"/>
                    <a:pt x="745" y="390"/>
                    <a:pt x="717" y="375"/>
                  </a:cubicBezTo>
                  <a:cubicBezTo>
                    <a:pt x="717" y="375"/>
                    <a:pt x="708" y="301"/>
                    <a:pt x="650" y="297"/>
                  </a:cubicBezTo>
                  <a:cubicBezTo>
                    <a:pt x="629" y="296"/>
                    <a:pt x="617" y="294"/>
                    <a:pt x="609" y="291"/>
                  </a:cubicBezTo>
                  <a:cubicBezTo>
                    <a:pt x="625" y="266"/>
                    <a:pt x="625" y="266"/>
                    <a:pt x="625" y="266"/>
                  </a:cubicBezTo>
                  <a:cubicBezTo>
                    <a:pt x="609" y="266"/>
                    <a:pt x="609" y="266"/>
                    <a:pt x="609" y="266"/>
                  </a:cubicBezTo>
                  <a:cubicBezTo>
                    <a:pt x="617" y="253"/>
                    <a:pt x="628" y="236"/>
                    <a:pt x="632" y="236"/>
                  </a:cubicBezTo>
                  <a:cubicBezTo>
                    <a:pt x="637" y="235"/>
                    <a:pt x="674" y="230"/>
                    <a:pt x="679" y="228"/>
                  </a:cubicBezTo>
                  <a:cubicBezTo>
                    <a:pt x="683" y="225"/>
                    <a:pt x="687" y="201"/>
                    <a:pt x="682" y="187"/>
                  </a:cubicBezTo>
                  <a:cubicBezTo>
                    <a:pt x="677" y="173"/>
                    <a:pt x="687" y="159"/>
                    <a:pt x="687" y="159"/>
                  </a:cubicBezTo>
                  <a:cubicBezTo>
                    <a:pt x="698" y="150"/>
                    <a:pt x="698" y="150"/>
                    <a:pt x="698" y="150"/>
                  </a:cubicBezTo>
                  <a:cubicBezTo>
                    <a:pt x="698" y="150"/>
                    <a:pt x="684" y="128"/>
                    <a:pt x="676" y="117"/>
                  </a:cubicBezTo>
                  <a:cubicBezTo>
                    <a:pt x="667" y="106"/>
                    <a:pt x="669" y="92"/>
                    <a:pt x="665" y="82"/>
                  </a:cubicBezTo>
                  <a:cubicBezTo>
                    <a:pt x="661" y="72"/>
                    <a:pt x="672" y="65"/>
                    <a:pt x="672" y="65"/>
                  </a:cubicBezTo>
                  <a:cubicBezTo>
                    <a:pt x="672" y="65"/>
                    <a:pt x="668" y="55"/>
                    <a:pt x="661" y="50"/>
                  </a:cubicBezTo>
                  <a:cubicBezTo>
                    <a:pt x="653" y="46"/>
                    <a:pt x="666" y="44"/>
                    <a:pt x="649" y="36"/>
                  </a:cubicBezTo>
                  <a:cubicBezTo>
                    <a:pt x="632" y="28"/>
                    <a:pt x="641" y="32"/>
                    <a:pt x="627" y="24"/>
                  </a:cubicBezTo>
                  <a:cubicBezTo>
                    <a:pt x="612" y="16"/>
                    <a:pt x="634" y="21"/>
                    <a:pt x="612" y="16"/>
                  </a:cubicBezTo>
                  <a:cubicBezTo>
                    <a:pt x="591" y="11"/>
                    <a:pt x="579" y="3"/>
                    <a:pt x="576" y="3"/>
                  </a:cubicBezTo>
                  <a:cubicBezTo>
                    <a:pt x="573" y="3"/>
                    <a:pt x="582" y="6"/>
                    <a:pt x="573" y="3"/>
                  </a:cubicBezTo>
                  <a:cubicBezTo>
                    <a:pt x="563" y="0"/>
                    <a:pt x="498" y="33"/>
                    <a:pt x="492" y="48"/>
                  </a:cubicBezTo>
                  <a:cubicBezTo>
                    <a:pt x="485" y="64"/>
                    <a:pt x="475" y="83"/>
                    <a:pt x="475" y="83"/>
                  </a:cubicBezTo>
                  <a:cubicBezTo>
                    <a:pt x="475" y="83"/>
                    <a:pt x="469" y="104"/>
                    <a:pt x="471" y="119"/>
                  </a:cubicBezTo>
                  <a:cubicBezTo>
                    <a:pt x="474" y="134"/>
                    <a:pt x="484" y="147"/>
                    <a:pt x="488" y="152"/>
                  </a:cubicBezTo>
                  <a:cubicBezTo>
                    <a:pt x="491" y="156"/>
                    <a:pt x="508" y="184"/>
                    <a:pt x="513" y="199"/>
                  </a:cubicBezTo>
                  <a:cubicBezTo>
                    <a:pt x="517" y="212"/>
                    <a:pt x="521" y="228"/>
                    <a:pt x="506" y="235"/>
                  </a:cubicBezTo>
                  <a:cubicBezTo>
                    <a:pt x="495" y="223"/>
                    <a:pt x="495" y="223"/>
                    <a:pt x="495" y="223"/>
                  </a:cubicBezTo>
                  <a:cubicBezTo>
                    <a:pt x="476" y="237"/>
                    <a:pt x="476" y="237"/>
                    <a:pt x="476" y="237"/>
                  </a:cubicBezTo>
                  <a:cubicBezTo>
                    <a:pt x="454" y="233"/>
                    <a:pt x="427" y="222"/>
                    <a:pt x="386" y="230"/>
                  </a:cubicBezTo>
                  <a:cubicBezTo>
                    <a:pt x="333" y="241"/>
                    <a:pt x="313" y="257"/>
                    <a:pt x="281" y="265"/>
                  </a:cubicBezTo>
                  <a:cubicBezTo>
                    <a:pt x="249" y="272"/>
                    <a:pt x="128" y="293"/>
                    <a:pt x="106" y="313"/>
                  </a:cubicBezTo>
                  <a:cubicBezTo>
                    <a:pt x="84" y="332"/>
                    <a:pt x="76" y="418"/>
                    <a:pt x="82" y="553"/>
                  </a:cubicBezTo>
                  <a:cubicBezTo>
                    <a:pt x="82" y="553"/>
                    <a:pt x="62" y="616"/>
                    <a:pt x="60" y="630"/>
                  </a:cubicBezTo>
                  <a:cubicBezTo>
                    <a:pt x="59" y="644"/>
                    <a:pt x="67" y="703"/>
                    <a:pt x="139" y="690"/>
                  </a:cubicBezTo>
                  <a:cubicBezTo>
                    <a:pt x="203" y="679"/>
                    <a:pt x="151" y="622"/>
                    <a:pt x="138" y="599"/>
                  </a:cubicBezTo>
                  <a:cubicBezTo>
                    <a:pt x="146" y="594"/>
                    <a:pt x="154" y="590"/>
                    <a:pt x="154" y="590"/>
                  </a:cubicBezTo>
                  <a:cubicBezTo>
                    <a:pt x="154" y="590"/>
                    <a:pt x="168" y="554"/>
                    <a:pt x="169" y="527"/>
                  </a:cubicBezTo>
                  <a:cubicBezTo>
                    <a:pt x="169" y="510"/>
                    <a:pt x="174" y="454"/>
                    <a:pt x="176" y="409"/>
                  </a:cubicBezTo>
                  <a:cubicBezTo>
                    <a:pt x="176" y="408"/>
                    <a:pt x="176" y="407"/>
                    <a:pt x="176" y="406"/>
                  </a:cubicBezTo>
                  <a:cubicBezTo>
                    <a:pt x="178" y="394"/>
                    <a:pt x="179" y="384"/>
                    <a:pt x="180" y="378"/>
                  </a:cubicBezTo>
                  <a:cubicBezTo>
                    <a:pt x="190" y="376"/>
                    <a:pt x="204" y="375"/>
                    <a:pt x="220" y="373"/>
                  </a:cubicBezTo>
                  <a:cubicBezTo>
                    <a:pt x="224" y="373"/>
                    <a:pt x="229" y="373"/>
                    <a:pt x="234" y="372"/>
                  </a:cubicBezTo>
                  <a:cubicBezTo>
                    <a:pt x="265" y="370"/>
                    <a:pt x="294" y="364"/>
                    <a:pt x="308" y="360"/>
                  </a:cubicBezTo>
                  <a:cubicBezTo>
                    <a:pt x="308" y="360"/>
                    <a:pt x="308" y="360"/>
                    <a:pt x="308" y="360"/>
                  </a:cubicBezTo>
                  <a:cubicBezTo>
                    <a:pt x="311" y="360"/>
                    <a:pt x="314" y="359"/>
                    <a:pt x="317" y="358"/>
                  </a:cubicBezTo>
                  <a:cubicBezTo>
                    <a:pt x="317" y="360"/>
                    <a:pt x="319" y="371"/>
                    <a:pt x="322" y="385"/>
                  </a:cubicBezTo>
                  <a:cubicBezTo>
                    <a:pt x="310" y="466"/>
                    <a:pt x="270" y="740"/>
                    <a:pt x="256" y="760"/>
                  </a:cubicBezTo>
                  <a:cubicBezTo>
                    <a:pt x="240" y="784"/>
                    <a:pt x="232" y="799"/>
                    <a:pt x="232" y="799"/>
                  </a:cubicBezTo>
                  <a:cubicBezTo>
                    <a:pt x="232" y="799"/>
                    <a:pt x="242" y="797"/>
                    <a:pt x="254" y="794"/>
                  </a:cubicBezTo>
                  <a:cubicBezTo>
                    <a:pt x="250" y="811"/>
                    <a:pt x="249" y="832"/>
                    <a:pt x="252" y="861"/>
                  </a:cubicBezTo>
                  <a:cubicBezTo>
                    <a:pt x="252" y="861"/>
                    <a:pt x="254" y="876"/>
                    <a:pt x="261" y="896"/>
                  </a:cubicBezTo>
                  <a:cubicBezTo>
                    <a:pt x="247" y="979"/>
                    <a:pt x="227" y="1177"/>
                    <a:pt x="200" y="1256"/>
                  </a:cubicBezTo>
                  <a:cubicBezTo>
                    <a:pt x="174" y="1282"/>
                    <a:pt x="141" y="1326"/>
                    <a:pt x="123" y="1406"/>
                  </a:cubicBezTo>
                  <a:cubicBezTo>
                    <a:pt x="123" y="1406"/>
                    <a:pt x="123" y="1406"/>
                    <a:pt x="123" y="1406"/>
                  </a:cubicBezTo>
                  <a:cubicBezTo>
                    <a:pt x="86" y="1483"/>
                    <a:pt x="47" y="1577"/>
                    <a:pt x="47" y="1578"/>
                  </a:cubicBezTo>
                  <a:cubicBezTo>
                    <a:pt x="25" y="1596"/>
                    <a:pt x="10" y="1604"/>
                    <a:pt x="5" y="1627"/>
                  </a:cubicBezTo>
                  <a:cubicBezTo>
                    <a:pt x="4" y="1630"/>
                    <a:pt x="4" y="1631"/>
                    <a:pt x="4" y="1633"/>
                  </a:cubicBezTo>
                  <a:cubicBezTo>
                    <a:pt x="0" y="1665"/>
                    <a:pt x="0" y="1665"/>
                    <a:pt x="0" y="1665"/>
                  </a:cubicBezTo>
                  <a:cubicBezTo>
                    <a:pt x="0" y="1665"/>
                    <a:pt x="44" y="1698"/>
                    <a:pt x="56" y="1688"/>
                  </a:cubicBezTo>
                  <a:cubicBezTo>
                    <a:pt x="64" y="1682"/>
                    <a:pt x="74" y="1683"/>
                    <a:pt x="85" y="1692"/>
                  </a:cubicBezTo>
                  <a:cubicBezTo>
                    <a:pt x="91" y="1698"/>
                    <a:pt x="97" y="1705"/>
                    <a:pt x="104" y="1714"/>
                  </a:cubicBezTo>
                  <a:cubicBezTo>
                    <a:pt x="105" y="1715"/>
                    <a:pt x="105" y="1716"/>
                    <a:pt x="106" y="1717"/>
                  </a:cubicBezTo>
                  <a:cubicBezTo>
                    <a:pt x="111" y="1724"/>
                    <a:pt x="116" y="1731"/>
                    <a:pt x="122" y="1741"/>
                  </a:cubicBezTo>
                  <a:cubicBezTo>
                    <a:pt x="122" y="1741"/>
                    <a:pt x="153" y="1781"/>
                    <a:pt x="193" y="1765"/>
                  </a:cubicBezTo>
                  <a:cubicBezTo>
                    <a:pt x="193" y="1765"/>
                    <a:pt x="208" y="1732"/>
                    <a:pt x="174" y="1703"/>
                  </a:cubicBezTo>
                  <a:cubicBezTo>
                    <a:pt x="147" y="1680"/>
                    <a:pt x="145" y="1650"/>
                    <a:pt x="148" y="1630"/>
                  </a:cubicBezTo>
                  <a:cubicBezTo>
                    <a:pt x="161" y="1636"/>
                    <a:pt x="161" y="1636"/>
                    <a:pt x="161" y="1636"/>
                  </a:cubicBezTo>
                  <a:cubicBezTo>
                    <a:pt x="161" y="1636"/>
                    <a:pt x="161" y="1636"/>
                    <a:pt x="170" y="1587"/>
                  </a:cubicBezTo>
                  <a:cubicBezTo>
                    <a:pt x="179" y="1539"/>
                    <a:pt x="301" y="1314"/>
                    <a:pt x="323" y="1294"/>
                  </a:cubicBezTo>
                  <a:cubicBezTo>
                    <a:pt x="336" y="1282"/>
                    <a:pt x="352" y="1230"/>
                    <a:pt x="365" y="1185"/>
                  </a:cubicBezTo>
                  <a:cubicBezTo>
                    <a:pt x="372" y="1176"/>
                    <a:pt x="379" y="1165"/>
                    <a:pt x="385" y="1152"/>
                  </a:cubicBezTo>
                  <a:cubicBezTo>
                    <a:pt x="404" y="1111"/>
                    <a:pt x="437" y="960"/>
                    <a:pt x="437" y="960"/>
                  </a:cubicBezTo>
                  <a:cubicBezTo>
                    <a:pt x="437" y="960"/>
                    <a:pt x="470" y="949"/>
                    <a:pt x="481" y="943"/>
                  </a:cubicBezTo>
                  <a:cubicBezTo>
                    <a:pt x="492" y="938"/>
                    <a:pt x="508" y="937"/>
                    <a:pt x="573" y="923"/>
                  </a:cubicBezTo>
                  <a:cubicBezTo>
                    <a:pt x="637" y="908"/>
                    <a:pt x="699" y="879"/>
                    <a:pt x="699" y="879"/>
                  </a:cubicBezTo>
                  <a:cubicBezTo>
                    <a:pt x="699" y="879"/>
                    <a:pt x="679" y="928"/>
                    <a:pt x="681" y="965"/>
                  </a:cubicBezTo>
                  <a:cubicBezTo>
                    <a:pt x="681" y="969"/>
                    <a:pt x="682" y="972"/>
                    <a:pt x="682" y="976"/>
                  </a:cubicBezTo>
                  <a:cubicBezTo>
                    <a:pt x="673" y="1023"/>
                    <a:pt x="663" y="1072"/>
                    <a:pt x="657" y="1085"/>
                  </a:cubicBezTo>
                  <a:cubicBezTo>
                    <a:pt x="645" y="1110"/>
                    <a:pt x="632" y="1141"/>
                    <a:pt x="632" y="1141"/>
                  </a:cubicBezTo>
                  <a:cubicBezTo>
                    <a:pt x="632" y="1141"/>
                    <a:pt x="639" y="1142"/>
                    <a:pt x="649" y="1143"/>
                  </a:cubicBezTo>
                  <a:cubicBezTo>
                    <a:pt x="633" y="1177"/>
                    <a:pt x="615" y="1211"/>
                    <a:pt x="618" y="1225"/>
                  </a:cubicBezTo>
                  <a:cubicBezTo>
                    <a:pt x="614" y="1247"/>
                    <a:pt x="614" y="1247"/>
                    <a:pt x="614" y="1247"/>
                  </a:cubicBezTo>
                  <a:cubicBezTo>
                    <a:pt x="670" y="1269"/>
                    <a:pt x="670" y="1269"/>
                    <a:pt x="670" y="1269"/>
                  </a:cubicBezTo>
                  <a:cubicBezTo>
                    <a:pt x="670" y="1269"/>
                    <a:pt x="694" y="1263"/>
                    <a:pt x="728" y="1274"/>
                  </a:cubicBezTo>
                  <a:cubicBezTo>
                    <a:pt x="752" y="1285"/>
                    <a:pt x="777" y="1293"/>
                    <a:pt x="795" y="1285"/>
                  </a:cubicBezTo>
                  <a:cubicBezTo>
                    <a:pt x="825" y="1273"/>
                    <a:pt x="867" y="1244"/>
                    <a:pt x="867" y="1226"/>
                  </a:cubicBezTo>
                  <a:cubicBezTo>
                    <a:pt x="867" y="1208"/>
                    <a:pt x="855" y="1215"/>
                    <a:pt x="830" y="1219"/>
                  </a:cubicBezTo>
                  <a:cubicBezTo>
                    <a:pt x="806" y="1223"/>
                    <a:pt x="766" y="1195"/>
                    <a:pt x="753" y="1179"/>
                  </a:cubicBezTo>
                  <a:cubicBezTo>
                    <a:pt x="750" y="1176"/>
                    <a:pt x="748" y="1171"/>
                    <a:pt x="746" y="1165"/>
                  </a:cubicBezTo>
                  <a:cubicBezTo>
                    <a:pt x="753" y="1179"/>
                    <a:pt x="766" y="1180"/>
                    <a:pt x="766" y="1180"/>
                  </a:cubicBezTo>
                  <a:cubicBezTo>
                    <a:pt x="766" y="1180"/>
                    <a:pt x="817" y="952"/>
                    <a:pt x="840" y="864"/>
                  </a:cubicBezTo>
                  <a:cubicBezTo>
                    <a:pt x="840" y="864"/>
                    <a:pt x="840" y="864"/>
                    <a:pt x="840" y="864"/>
                  </a:cubicBezTo>
                  <a:cubicBezTo>
                    <a:pt x="856" y="847"/>
                    <a:pt x="886" y="780"/>
                    <a:pt x="831" y="762"/>
                  </a:cubicBezTo>
                  <a:cubicBezTo>
                    <a:pt x="777" y="744"/>
                    <a:pt x="577" y="746"/>
                    <a:pt x="521" y="760"/>
                  </a:cubicBezTo>
                  <a:cubicBezTo>
                    <a:pt x="514" y="762"/>
                    <a:pt x="510" y="761"/>
                    <a:pt x="507" y="757"/>
                  </a:cubicBezTo>
                  <a:cubicBezTo>
                    <a:pt x="508" y="757"/>
                    <a:pt x="508" y="757"/>
                    <a:pt x="508" y="757"/>
                  </a:cubicBezTo>
                  <a:cubicBezTo>
                    <a:pt x="508" y="758"/>
                    <a:pt x="508" y="758"/>
                    <a:pt x="508" y="758"/>
                  </a:cubicBezTo>
                  <a:cubicBezTo>
                    <a:pt x="536" y="738"/>
                    <a:pt x="536" y="738"/>
                    <a:pt x="536" y="738"/>
                  </a:cubicBezTo>
                  <a:cubicBezTo>
                    <a:pt x="536" y="738"/>
                    <a:pt x="543" y="691"/>
                    <a:pt x="560" y="658"/>
                  </a:cubicBezTo>
                  <a:cubicBezTo>
                    <a:pt x="576" y="625"/>
                    <a:pt x="599" y="520"/>
                    <a:pt x="607" y="511"/>
                  </a:cubicBezTo>
                  <a:cubicBezTo>
                    <a:pt x="607" y="511"/>
                    <a:pt x="607" y="511"/>
                    <a:pt x="607" y="511"/>
                  </a:cubicBezTo>
                  <a:cubicBezTo>
                    <a:pt x="611" y="506"/>
                    <a:pt x="615" y="500"/>
                    <a:pt x="620" y="491"/>
                  </a:cubicBezTo>
                  <a:cubicBezTo>
                    <a:pt x="634" y="465"/>
                    <a:pt x="643" y="449"/>
                    <a:pt x="643" y="449"/>
                  </a:cubicBezTo>
                  <a:cubicBezTo>
                    <a:pt x="643" y="449"/>
                    <a:pt x="695" y="520"/>
                    <a:pt x="715" y="529"/>
                  </a:cubicBezTo>
                  <a:cubicBezTo>
                    <a:pt x="734" y="537"/>
                    <a:pt x="767" y="599"/>
                    <a:pt x="784" y="596"/>
                  </a:cubicBezTo>
                  <a:cubicBezTo>
                    <a:pt x="795" y="594"/>
                    <a:pt x="812" y="585"/>
                    <a:pt x="836" y="566"/>
                  </a:cubicBezTo>
                  <a:cubicBezTo>
                    <a:pt x="836" y="566"/>
                    <a:pt x="836" y="566"/>
                    <a:pt x="836" y="566"/>
                  </a:cubicBezTo>
                  <a:cubicBezTo>
                    <a:pt x="872" y="554"/>
                    <a:pt x="1000" y="429"/>
                    <a:pt x="1013" y="425"/>
                  </a:cubicBezTo>
                  <a:cubicBezTo>
                    <a:pt x="1019" y="423"/>
                    <a:pt x="1010" y="412"/>
                    <a:pt x="999" y="402"/>
                  </a:cubicBezTo>
                  <a:cubicBezTo>
                    <a:pt x="1000" y="401"/>
                    <a:pt x="1000" y="401"/>
                    <a:pt x="1001" y="401"/>
                  </a:cubicBezTo>
                  <a:cubicBezTo>
                    <a:pt x="1016" y="396"/>
                    <a:pt x="1030" y="394"/>
                    <a:pt x="1042" y="374"/>
                  </a:cubicBezTo>
                  <a:cubicBezTo>
                    <a:pt x="1054" y="355"/>
                    <a:pt x="1077" y="306"/>
                    <a:pt x="1072" y="296"/>
                  </a:cubicBezTo>
                  <a:cubicBezTo>
                    <a:pt x="1067" y="287"/>
                    <a:pt x="1047" y="274"/>
                    <a:pt x="1033" y="2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5" name="Freeform 736">
              <a:extLst>
                <a:ext uri="{FF2B5EF4-FFF2-40B4-BE49-F238E27FC236}">
                  <a16:creationId xmlns:a16="http://schemas.microsoft.com/office/drawing/2014/main" id="{142713E0-4683-40CD-BFA4-161C6D487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374" y="6376306"/>
              <a:ext cx="725487" cy="201612"/>
            </a:xfrm>
            <a:custGeom>
              <a:avLst/>
              <a:gdLst>
                <a:gd name="T0" fmla="*/ 436 w 457"/>
                <a:gd name="T1" fmla="*/ 0 h 127"/>
                <a:gd name="T2" fmla="*/ 0 w 457"/>
                <a:gd name="T3" fmla="*/ 0 h 127"/>
                <a:gd name="T4" fmla="*/ 0 w 457"/>
                <a:gd name="T5" fmla="*/ 11 h 127"/>
                <a:gd name="T6" fmla="*/ 436 w 457"/>
                <a:gd name="T7" fmla="*/ 11 h 127"/>
                <a:gd name="T8" fmla="*/ 436 w 457"/>
                <a:gd name="T9" fmla="*/ 25 h 127"/>
                <a:gd name="T10" fmla="*/ 21 w 457"/>
                <a:gd name="T11" fmla="*/ 25 h 127"/>
                <a:gd name="T12" fmla="*/ 21 w 457"/>
                <a:gd name="T13" fmla="*/ 103 h 127"/>
                <a:gd name="T14" fmla="*/ 436 w 457"/>
                <a:gd name="T15" fmla="*/ 103 h 127"/>
                <a:gd name="T16" fmla="*/ 436 w 457"/>
                <a:gd name="T17" fmla="*/ 115 h 127"/>
                <a:gd name="T18" fmla="*/ 0 w 457"/>
                <a:gd name="T19" fmla="*/ 115 h 127"/>
                <a:gd name="T20" fmla="*/ 0 w 457"/>
                <a:gd name="T21" fmla="*/ 127 h 127"/>
                <a:gd name="T22" fmla="*/ 436 w 457"/>
                <a:gd name="T23" fmla="*/ 127 h 127"/>
                <a:gd name="T24" fmla="*/ 457 w 457"/>
                <a:gd name="T25" fmla="*/ 127 h 127"/>
                <a:gd name="T26" fmla="*/ 457 w 457"/>
                <a:gd name="T27" fmla="*/ 115 h 127"/>
                <a:gd name="T28" fmla="*/ 457 w 457"/>
                <a:gd name="T29" fmla="*/ 103 h 127"/>
                <a:gd name="T30" fmla="*/ 457 w 457"/>
                <a:gd name="T31" fmla="*/ 25 h 127"/>
                <a:gd name="T32" fmla="*/ 457 w 457"/>
                <a:gd name="T33" fmla="*/ 11 h 127"/>
                <a:gd name="T34" fmla="*/ 457 w 457"/>
                <a:gd name="T35" fmla="*/ 0 h 127"/>
                <a:gd name="T36" fmla="*/ 436 w 457"/>
                <a:gd name="T3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7" h="127">
                  <a:moveTo>
                    <a:pt x="43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36" y="11"/>
                  </a:lnTo>
                  <a:lnTo>
                    <a:pt x="436" y="25"/>
                  </a:lnTo>
                  <a:lnTo>
                    <a:pt x="21" y="25"/>
                  </a:lnTo>
                  <a:lnTo>
                    <a:pt x="21" y="103"/>
                  </a:lnTo>
                  <a:lnTo>
                    <a:pt x="436" y="103"/>
                  </a:lnTo>
                  <a:lnTo>
                    <a:pt x="436" y="115"/>
                  </a:lnTo>
                  <a:lnTo>
                    <a:pt x="0" y="115"/>
                  </a:lnTo>
                  <a:lnTo>
                    <a:pt x="0" y="127"/>
                  </a:lnTo>
                  <a:lnTo>
                    <a:pt x="436" y="127"/>
                  </a:lnTo>
                  <a:lnTo>
                    <a:pt x="457" y="127"/>
                  </a:lnTo>
                  <a:lnTo>
                    <a:pt x="457" y="115"/>
                  </a:lnTo>
                  <a:lnTo>
                    <a:pt x="457" y="103"/>
                  </a:lnTo>
                  <a:lnTo>
                    <a:pt x="457" y="25"/>
                  </a:lnTo>
                  <a:lnTo>
                    <a:pt x="457" y="11"/>
                  </a:lnTo>
                  <a:lnTo>
                    <a:pt x="457" y="0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6" name="Freeform 737">
              <a:extLst>
                <a:ext uri="{FF2B5EF4-FFF2-40B4-BE49-F238E27FC236}">
                  <a16:creationId xmlns:a16="http://schemas.microsoft.com/office/drawing/2014/main" id="{7AEBCBC4-0571-4B13-8E1A-A923DB9BC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374" y="6209618"/>
              <a:ext cx="773112" cy="161925"/>
            </a:xfrm>
            <a:custGeom>
              <a:avLst/>
              <a:gdLst>
                <a:gd name="T0" fmla="*/ 464 w 487"/>
                <a:gd name="T1" fmla="*/ 0 h 102"/>
                <a:gd name="T2" fmla="*/ 0 w 487"/>
                <a:gd name="T3" fmla="*/ 0 h 102"/>
                <a:gd name="T4" fmla="*/ 0 w 487"/>
                <a:gd name="T5" fmla="*/ 10 h 102"/>
                <a:gd name="T6" fmla="*/ 464 w 487"/>
                <a:gd name="T7" fmla="*/ 10 h 102"/>
                <a:gd name="T8" fmla="*/ 464 w 487"/>
                <a:gd name="T9" fmla="*/ 19 h 102"/>
                <a:gd name="T10" fmla="*/ 23 w 487"/>
                <a:gd name="T11" fmla="*/ 19 h 102"/>
                <a:gd name="T12" fmla="*/ 23 w 487"/>
                <a:gd name="T13" fmla="*/ 84 h 102"/>
                <a:gd name="T14" fmla="*/ 464 w 487"/>
                <a:gd name="T15" fmla="*/ 84 h 102"/>
                <a:gd name="T16" fmla="*/ 464 w 487"/>
                <a:gd name="T17" fmla="*/ 93 h 102"/>
                <a:gd name="T18" fmla="*/ 0 w 487"/>
                <a:gd name="T19" fmla="*/ 93 h 102"/>
                <a:gd name="T20" fmla="*/ 0 w 487"/>
                <a:gd name="T21" fmla="*/ 102 h 102"/>
                <a:gd name="T22" fmla="*/ 464 w 487"/>
                <a:gd name="T23" fmla="*/ 102 h 102"/>
                <a:gd name="T24" fmla="*/ 487 w 487"/>
                <a:gd name="T25" fmla="*/ 102 h 102"/>
                <a:gd name="T26" fmla="*/ 487 w 487"/>
                <a:gd name="T27" fmla="*/ 93 h 102"/>
                <a:gd name="T28" fmla="*/ 487 w 487"/>
                <a:gd name="T29" fmla="*/ 84 h 102"/>
                <a:gd name="T30" fmla="*/ 487 w 487"/>
                <a:gd name="T31" fmla="*/ 19 h 102"/>
                <a:gd name="T32" fmla="*/ 487 w 487"/>
                <a:gd name="T33" fmla="*/ 10 h 102"/>
                <a:gd name="T34" fmla="*/ 487 w 487"/>
                <a:gd name="T35" fmla="*/ 0 h 102"/>
                <a:gd name="T36" fmla="*/ 464 w 487"/>
                <a:gd name="T3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7" h="102">
                  <a:moveTo>
                    <a:pt x="464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464" y="10"/>
                  </a:lnTo>
                  <a:lnTo>
                    <a:pt x="464" y="19"/>
                  </a:lnTo>
                  <a:lnTo>
                    <a:pt x="23" y="19"/>
                  </a:lnTo>
                  <a:lnTo>
                    <a:pt x="23" y="84"/>
                  </a:lnTo>
                  <a:lnTo>
                    <a:pt x="464" y="84"/>
                  </a:lnTo>
                  <a:lnTo>
                    <a:pt x="464" y="93"/>
                  </a:lnTo>
                  <a:lnTo>
                    <a:pt x="0" y="93"/>
                  </a:lnTo>
                  <a:lnTo>
                    <a:pt x="0" y="102"/>
                  </a:lnTo>
                  <a:lnTo>
                    <a:pt x="464" y="102"/>
                  </a:lnTo>
                  <a:lnTo>
                    <a:pt x="487" y="102"/>
                  </a:lnTo>
                  <a:lnTo>
                    <a:pt x="487" y="93"/>
                  </a:lnTo>
                  <a:lnTo>
                    <a:pt x="487" y="84"/>
                  </a:lnTo>
                  <a:lnTo>
                    <a:pt x="487" y="19"/>
                  </a:lnTo>
                  <a:lnTo>
                    <a:pt x="487" y="10"/>
                  </a:lnTo>
                  <a:lnTo>
                    <a:pt x="487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7" name="Freeform 738">
              <a:extLst>
                <a:ext uri="{FF2B5EF4-FFF2-40B4-BE49-F238E27FC236}">
                  <a16:creationId xmlns:a16="http://schemas.microsoft.com/office/drawing/2014/main" id="{8688231D-7471-4164-BBCD-B5AD1101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7" y="6389006"/>
              <a:ext cx="725487" cy="171450"/>
            </a:xfrm>
            <a:custGeom>
              <a:avLst/>
              <a:gdLst>
                <a:gd name="T0" fmla="*/ 436 w 457"/>
                <a:gd name="T1" fmla="*/ 0 h 108"/>
                <a:gd name="T2" fmla="*/ 0 w 457"/>
                <a:gd name="T3" fmla="*/ 0 h 108"/>
                <a:gd name="T4" fmla="*/ 0 w 457"/>
                <a:gd name="T5" fmla="*/ 10 h 108"/>
                <a:gd name="T6" fmla="*/ 436 w 457"/>
                <a:gd name="T7" fmla="*/ 10 h 108"/>
                <a:gd name="T8" fmla="*/ 436 w 457"/>
                <a:gd name="T9" fmla="*/ 21 h 108"/>
                <a:gd name="T10" fmla="*/ 21 w 457"/>
                <a:gd name="T11" fmla="*/ 21 h 108"/>
                <a:gd name="T12" fmla="*/ 21 w 457"/>
                <a:gd name="T13" fmla="*/ 89 h 108"/>
                <a:gd name="T14" fmla="*/ 436 w 457"/>
                <a:gd name="T15" fmla="*/ 89 h 108"/>
                <a:gd name="T16" fmla="*/ 436 w 457"/>
                <a:gd name="T17" fmla="*/ 98 h 108"/>
                <a:gd name="T18" fmla="*/ 0 w 457"/>
                <a:gd name="T19" fmla="*/ 98 h 108"/>
                <a:gd name="T20" fmla="*/ 0 w 457"/>
                <a:gd name="T21" fmla="*/ 108 h 108"/>
                <a:gd name="T22" fmla="*/ 436 w 457"/>
                <a:gd name="T23" fmla="*/ 108 h 108"/>
                <a:gd name="T24" fmla="*/ 457 w 457"/>
                <a:gd name="T25" fmla="*/ 108 h 108"/>
                <a:gd name="T26" fmla="*/ 457 w 457"/>
                <a:gd name="T27" fmla="*/ 98 h 108"/>
                <a:gd name="T28" fmla="*/ 457 w 457"/>
                <a:gd name="T29" fmla="*/ 89 h 108"/>
                <a:gd name="T30" fmla="*/ 457 w 457"/>
                <a:gd name="T31" fmla="*/ 21 h 108"/>
                <a:gd name="T32" fmla="*/ 457 w 457"/>
                <a:gd name="T33" fmla="*/ 10 h 108"/>
                <a:gd name="T34" fmla="*/ 457 w 457"/>
                <a:gd name="T35" fmla="*/ 0 h 108"/>
                <a:gd name="T36" fmla="*/ 436 w 457"/>
                <a:gd name="T3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7" h="108">
                  <a:moveTo>
                    <a:pt x="436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436" y="10"/>
                  </a:lnTo>
                  <a:lnTo>
                    <a:pt x="436" y="21"/>
                  </a:lnTo>
                  <a:lnTo>
                    <a:pt x="21" y="21"/>
                  </a:lnTo>
                  <a:lnTo>
                    <a:pt x="21" y="89"/>
                  </a:lnTo>
                  <a:lnTo>
                    <a:pt x="436" y="89"/>
                  </a:lnTo>
                  <a:lnTo>
                    <a:pt x="436" y="9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436" y="108"/>
                  </a:lnTo>
                  <a:lnTo>
                    <a:pt x="457" y="108"/>
                  </a:lnTo>
                  <a:lnTo>
                    <a:pt x="457" y="98"/>
                  </a:lnTo>
                  <a:lnTo>
                    <a:pt x="457" y="89"/>
                  </a:lnTo>
                  <a:lnTo>
                    <a:pt x="457" y="21"/>
                  </a:lnTo>
                  <a:lnTo>
                    <a:pt x="457" y="10"/>
                  </a:lnTo>
                  <a:lnTo>
                    <a:pt x="457" y="0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8" name="Freeform 739">
              <a:extLst>
                <a:ext uri="{FF2B5EF4-FFF2-40B4-BE49-F238E27FC236}">
                  <a16:creationId xmlns:a16="http://schemas.microsoft.com/office/drawing/2014/main" id="{890F8B57-745D-4687-AA92-370976AE4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7" y="6244543"/>
              <a:ext cx="773112" cy="139700"/>
            </a:xfrm>
            <a:custGeom>
              <a:avLst/>
              <a:gdLst>
                <a:gd name="T0" fmla="*/ 465 w 487"/>
                <a:gd name="T1" fmla="*/ 0 h 88"/>
                <a:gd name="T2" fmla="*/ 0 w 487"/>
                <a:gd name="T3" fmla="*/ 0 h 88"/>
                <a:gd name="T4" fmla="*/ 0 w 487"/>
                <a:gd name="T5" fmla="*/ 9 h 88"/>
                <a:gd name="T6" fmla="*/ 465 w 487"/>
                <a:gd name="T7" fmla="*/ 9 h 88"/>
                <a:gd name="T8" fmla="*/ 465 w 487"/>
                <a:gd name="T9" fmla="*/ 17 h 88"/>
                <a:gd name="T10" fmla="*/ 23 w 487"/>
                <a:gd name="T11" fmla="*/ 17 h 88"/>
                <a:gd name="T12" fmla="*/ 23 w 487"/>
                <a:gd name="T13" fmla="*/ 72 h 88"/>
                <a:gd name="T14" fmla="*/ 465 w 487"/>
                <a:gd name="T15" fmla="*/ 72 h 88"/>
                <a:gd name="T16" fmla="*/ 465 w 487"/>
                <a:gd name="T17" fmla="*/ 80 h 88"/>
                <a:gd name="T18" fmla="*/ 0 w 487"/>
                <a:gd name="T19" fmla="*/ 80 h 88"/>
                <a:gd name="T20" fmla="*/ 0 w 487"/>
                <a:gd name="T21" fmla="*/ 88 h 88"/>
                <a:gd name="T22" fmla="*/ 465 w 487"/>
                <a:gd name="T23" fmla="*/ 88 h 88"/>
                <a:gd name="T24" fmla="*/ 487 w 487"/>
                <a:gd name="T25" fmla="*/ 88 h 88"/>
                <a:gd name="T26" fmla="*/ 487 w 487"/>
                <a:gd name="T27" fmla="*/ 80 h 88"/>
                <a:gd name="T28" fmla="*/ 487 w 487"/>
                <a:gd name="T29" fmla="*/ 72 h 88"/>
                <a:gd name="T30" fmla="*/ 487 w 487"/>
                <a:gd name="T31" fmla="*/ 17 h 88"/>
                <a:gd name="T32" fmla="*/ 487 w 487"/>
                <a:gd name="T33" fmla="*/ 9 h 88"/>
                <a:gd name="T34" fmla="*/ 487 w 487"/>
                <a:gd name="T35" fmla="*/ 0 h 88"/>
                <a:gd name="T36" fmla="*/ 465 w 487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7" h="88">
                  <a:moveTo>
                    <a:pt x="465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465" y="9"/>
                  </a:lnTo>
                  <a:lnTo>
                    <a:pt x="465" y="17"/>
                  </a:lnTo>
                  <a:lnTo>
                    <a:pt x="23" y="17"/>
                  </a:lnTo>
                  <a:lnTo>
                    <a:pt x="23" y="72"/>
                  </a:lnTo>
                  <a:lnTo>
                    <a:pt x="465" y="72"/>
                  </a:lnTo>
                  <a:lnTo>
                    <a:pt x="465" y="80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465" y="88"/>
                  </a:lnTo>
                  <a:lnTo>
                    <a:pt x="487" y="88"/>
                  </a:lnTo>
                  <a:lnTo>
                    <a:pt x="487" y="80"/>
                  </a:lnTo>
                  <a:lnTo>
                    <a:pt x="487" y="72"/>
                  </a:lnTo>
                  <a:lnTo>
                    <a:pt x="487" y="17"/>
                  </a:lnTo>
                  <a:lnTo>
                    <a:pt x="487" y="9"/>
                  </a:lnTo>
                  <a:lnTo>
                    <a:pt x="487" y="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9" name="Freeform 740">
              <a:extLst>
                <a:ext uri="{FF2B5EF4-FFF2-40B4-BE49-F238E27FC236}">
                  <a16:creationId xmlns:a16="http://schemas.microsoft.com/office/drawing/2014/main" id="{5F65E760-02C9-44A7-9B97-9182CCB1D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687" y="6071506"/>
              <a:ext cx="725487" cy="173037"/>
            </a:xfrm>
            <a:custGeom>
              <a:avLst/>
              <a:gdLst>
                <a:gd name="T0" fmla="*/ 436 w 457"/>
                <a:gd name="T1" fmla="*/ 0 h 109"/>
                <a:gd name="T2" fmla="*/ 0 w 457"/>
                <a:gd name="T3" fmla="*/ 0 h 109"/>
                <a:gd name="T4" fmla="*/ 0 w 457"/>
                <a:gd name="T5" fmla="*/ 11 h 109"/>
                <a:gd name="T6" fmla="*/ 436 w 457"/>
                <a:gd name="T7" fmla="*/ 11 h 109"/>
                <a:gd name="T8" fmla="*/ 436 w 457"/>
                <a:gd name="T9" fmla="*/ 21 h 109"/>
                <a:gd name="T10" fmla="*/ 21 w 457"/>
                <a:gd name="T11" fmla="*/ 21 h 109"/>
                <a:gd name="T12" fmla="*/ 21 w 457"/>
                <a:gd name="T13" fmla="*/ 89 h 109"/>
                <a:gd name="T14" fmla="*/ 436 w 457"/>
                <a:gd name="T15" fmla="*/ 89 h 109"/>
                <a:gd name="T16" fmla="*/ 436 w 457"/>
                <a:gd name="T17" fmla="*/ 98 h 109"/>
                <a:gd name="T18" fmla="*/ 0 w 457"/>
                <a:gd name="T19" fmla="*/ 98 h 109"/>
                <a:gd name="T20" fmla="*/ 0 w 457"/>
                <a:gd name="T21" fmla="*/ 109 h 109"/>
                <a:gd name="T22" fmla="*/ 436 w 457"/>
                <a:gd name="T23" fmla="*/ 109 h 109"/>
                <a:gd name="T24" fmla="*/ 457 w 457"/>
                <a:gd name="T25" fmla="*/ 109 h 109"/>
                <a:gd name="T26" fmla="*/ 457 w 457"/>
                <a:gd name="T27" fmla="*/ 98 h 109"/>
                <a:gd name="T28" fmla="*/ 457 w 457"/>
                <a:gd name="T29" fmla="*/ 89 h 109"/>
                <a:gd name="T30" fmla="*/ 457 w 457"/>
                <a:gd name="T31" fmla="*/ 21 h 109"/>
                <a:gd name="T32" fmla="*/ 457 w 457"/>
                <a:gd name="T33" fmla="*/ 11 h 109"/>
                <a:gd name="T34" fmla="*/ 457 w 457"/>
                <a:gd name="T35" fmla="*/ 0 h 109"/>
                <a:gd name="T36" fmla="*/ 436 w 457"/>
                <a:gd name="T3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7" h="109">
                  <a:moveTo>
                    <a:pt x="43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36" y="11"/>
                  </a:lnTo>
                  <a:lnTo>
                    <a:pt x="436" y="21"/>
                  </a:lnTo>
                  <a:lnTo>
                    <a:pt x="21" y="21"/>
                  </a:lnTo>
                  <a:lnTo>
                    <a:pt x="21" y="89"/>
                  </a:lnTo>
                  <a:lnTo>
                    <a:pt x="436" y="89"/>
                  </a:lnTo>
                  <a:lnTo>
                    <a:pt x="436" y="98"/>
                  </a:lnTo>
                  <a:lnTo>
                    <a:pt x="0" y="98"/>
                  </a:lnTo>
                  <a:lnTo>
                    <a:pt x="0" y="109"/>
                  </a:lnTo>
                  <a:lnTo>
                    <a:pt x="436" y="109"/>
                  </a:lnTo>
                  <a:lnTo>
                    <a:pt x="457" y="109"/>
                  </a:lnTo>
                  <a:lnTo>
                    <a:pt x="457" y="98"/>
                  </a:lnTo>
                  <a:lnTo>
                    <a:pt x="457" y="89"/>
                  </a:lnTo>
                  <a:lnTo>
                    <a:pt x="457" y="21"/>
                  </a:lnTo>
                  <a:lnTo>
                    <a:pt x="457" y="11"/>
                  </a:lnTo>
                  <a:lnTo>
                    <a:pt x="457" y="0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0" name="Freeform 741">
              <a:extLst>
                <a:ext uri="{FF2B5EF4-FFF2-40B4-BE49-F238E27FC236}">
                  <a16:creationId xmlns:a16="http://schemas.microsoft.com/office/drawing/2014/main" id="{9965F9C2-894E-490D-BEA1-E9D118FAF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687" y="5930218"/>
              <a:ext cx="773112" cy="139700"/>
            </a:xfrm>
            <a:custGeom>
              <a:avLst/>
              <a:gdLst>
                <a:gd name="T0" fmla="*/ 464 w 487"/>
                <a:gd name="T1" fmla="*/ 0 h 88"/>
                <a:gd name="T2" fmla="*/ 0 w 487"/>
                <a:gd name="T3" fmla="*/ 0 h 88"/>
                <a:gd name="T4" fmla="*/ 0 w 487"/>
                <a:gd name="T5" fmla="*/ 8 h 88"/>
                <a:gd name="T6" fmla="*/ 464 w 487"/>
                <a:gd name="T7" fmla="*/ 8 h 88"/>
                <a:gd name="T8" fmla="*/ 464 w 487"/>
                <a:gd name="T9" fmla="*/ 17 h 88"/>
                <a:gd name="T10" fmla="*/ 22 w 487"/>
                <a:gd name="T11" fmla="*/ 17 h 88"/>
                <a:gd name="T12" fmla="*/ 22 w 487"/>
                <a:gd name="T13" fmla="*/ 72 h 88"/>
                <a:gd name="T14" fmla="*/ 464 w 487"/>
                <a:gd name="T15" fmla="*/ 72 h 88"/>
                <a:gd name="T16" fmla="*/ 464 w 487"/>
                <a:gd name="T17" fmla="*/ 80 h 88"/>
                <a:gd name="T18" fmla="*/ 0 w 487"/>
                <a:gd name="T19" fmla="*/ 80 h 88"/>
                <a:gd name="T20" fmla="*/ 0 w 487"/>
                <a:gd name="T21" fmla="*/ 88 h 88"/>
                <a:gd name="T22" fmla="*/ 464 w 487"/>
                <a:gd name="T23" fmla="*/ 88 h 88"/>
                <a:gd name="T24" fmla="*/ 487 w 487"/>
                <a:gd name="T25" fmla="*/ 88 h 88"/>
                <a:gd name="T26" fmla="*/ 487 w 487"/>
                <a:gd name="T27" fmla="*/ 80 h 88"/>
                <a:gd name="T28" fmla="*/ 487 w 487"/>
                <a:gd name="T29" fmla="*/ 72 h 88"/>
                <a:gd name="T30" fmla="*/ 487 w 487"/>
                <a:gd name="T31" fmla="*/ 17 h 88"/>
                <a:gd name="T32" fmla="*/ 487 w 487"/>
                <a:gd name="T33" fmla="*/ 8 h 88"/>
                <a:gd name="T34" fmla="*/ 487 w 487"/>
                <a:gd name="T35" fmla="*/ 0 h 88"/>
                <a:gd name="T36" fmla="*/ 464 w 487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7" h="88">
                  <a:moveTo>
                    <a:pt x="464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64" y="8"/>
                  </a:lnTo>
                  <a:lnTo>
                    <a:pt x="464" y="17"/>
                  </a:lnTo>
                  <a:lnTo>
                    <a:pt x="22" y="17"/>
                  </a:lnTo>
                  <a:lnTo>
                    <a:pt x="22" y="72"/>
                  </a:lnTo>
                  <a:lnTo>
                    <a:pt x="464" y="72"/>
                  </a:lnTo>
                  <a:lnTo>
                    <a:pt x="464" y="80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464" y="88"/>
                  </a:lnTo>
                  <a:lnTo>
                    <a:pt x="487" y="88"/>
                  </a:lnTo>
                  <a:lnTo>
                    <a:pt x="487" y="80"/>
                  </a:lnTo>
                  <a:lnTo>
                    <a:pt x="487" y="72"/>
                  </a:lnTo>
                  <a:lnTo>
                    <a:pt x="487" y="17"/>
                  </a:lnTo>
                  <a:lnTo>
                    <a:pt x="487" y="8"/>
                  </a:lnTo>
                  <a:lnTo>
                    <a:pt x="487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1" name="Freeform 742">
              <a:extLst>
                <a:ext uri="{FF2B5EF4-FFF2-40B4-BE49-F238E27FC236}">
                  <a16:creationId xmlns:a16="http://schemas.microsoft.com/office/drawing/2014/main" id="{BC5CC4FC-3488-4627-A21B-45B1D2472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887" y="5790518"/>
              <a:ext cx="773112" cy="139700"/>
            </a:xfrm>
            <a:custGeom>
              <a:avLst/>
              <a:gdLst>
                <a:gd name="T0" fmla="*/ 465 w 487"/>
                <a:gd name="T1" fmla="*/ 0 h 88"/>
                <a:gd name="T2" fmla="*/ 0 w 487"/>
                <a:gd name="T3" fmla="*/ 0 h 88"/>
                <a:gd name="T4" fmla="*/ 0 w 487"/>
                <a:gd name="T5" fmla="*/ 8 h 88"/>
                <a:gd name="T6" fmla="*/ 465 w 487"/>
                <a:gd name="T7" fmla="*/ 8 h 88"/>
                <a:gd name="T8" fmla="*/ 465 w 487"/>
                <a:gd name="T9" fmla="*/ 17 h 88"/>
                <a:gd name="T10" fmla="*/ 23 w 487"/>
                <a:gd name="T11" fmla="*/ 17 h 88"/>
                <a:gd name="T12" fmla="*/ 23 w 487"/>
                <a:gd name="T13" fmla="*/ 72 h 88"/>
                <a:gd name="T14" fmla="*/ 465 w 487"/>
                <a:gd name="T15" fmla="*/ 72 h 88"/>
                <a:gd name="T16" fmla="*/ 465 w 487"/>
                <a:gd name="T17" fmla="*/ 80 h 88"/>
                <a:gd name="T18" fmla="*/ 0 w 487"/>
                <a:gd name="T19" fmla="*/ 80 h 88"/>
                <a:gd name="T20" fmla="*/ 0 w 487"/>
                <a:gd name="T21" fmla="*/ 88 h 88"/>
                <a:gd name="T22" fmla="*/ 465 w 487"/>
                <a:gd name="T23" fmla="*/ 88 h 88"/>
                <a:gd name="T24" fmla="*/ 487 w 487"/>
                <a:gd name="T25" fmla="*/ 88 h 88"/>
                <a:gd name="T26" fmla="*/ 487 w 487"/>
                <a:gd name="T27" fmla="*/ 80 h 88"/>
                <a:gd name="T28" fmla="*/ 487 w 487"/>
                <a:gd name="T29" fmla="*/ 72 h 88"/>
                <a:gd name="T30" fmla="*/ 487 w 487"/>
                <a:gd name="T31" fmla="*/ 17 h 88"/>
                <a:gd name="T32" fmla="*/ 487 w 487"/>
                <a:gd name="T33" fmla="*/ 8 h 88"/>
                <a:gd name="T34" fmla="*/ 487 w 487"/>
                <a:gd name="T35" fmla="*/ 0 h 88"/>
                <a:gd name="T36" fmla="*/ 465 w 487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7" h="88">
                  <a:moveTo>
                    <a:pt x="465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65" y="8"/>
                  </a:lnTo>
                  <a:lnTo>
                    <a:pt x="465" y="17"/>
                  </a:lnTo>
                  <a:lnTo>
                    <a:pt x="23" y="17"/>
                  </a:lnTo>
                  <a:lnTo>
                    <a:pt x="23" y="72"/>
                  </a:lnTo>
                  <a:lnTo>
                    <a:pt x="465" y="72"/>
                  </a:lnTo>
                  <a:lnTo>
                    <a:pt x="465" y="80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465" y="88"/>
                  </a:lnTo>
                  <a:lnTo>
                    <a:pt x="487" y="88"/>
                  </a:lnTo>
                  <a:lnTo>
                    <a:pt x="487" y="80"/>
                  </a:lnTo>
                  <a:lnTo>
                    <a:pt x="487" y="72"/>
                  </a:lnTo>
                  <a:lnTo>
                    <a:pt x="487" y="17"/>
                  </a:lnTo>
                  <a:lnTo>
                    <a:pt x="487" y="8"/>
                  </a:lnTo>
                  <a:lnTo>
                    <a:pt x="487" y="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2" name="Freeform 743">
              <a:extLst>
                <a:ext uri="{FF2B5EF4-FFF2-40B4-BE49-F238E27FC236}">
                  <a16:creationId xmlns:a16="http://schemas.microsoft.com/office/drawing/2014/main" id="{9B2562ED-9BE3-4F0A-BBE6-B619D4477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7" y="6404881"/>
              <a:ext cx="725487" cy="173037"/>
            </a:xfrm>
            <a:custGeom>
              <a:avLst/>
              <a:gdLst>
                <a:gd name="T0" fmla="*/ 436 w 457"/>
                <a:gd name="T1" fmla="*/ 0 h 109"/>
                <a:gd name="T2" fmla="*/ 0 w 457"/>
                <a:gd name="T3" fmla="*/ 0 h 109"/>
                <a:gd name="T4" fmla="*/ 0 w 457"/>
                <a:gd name="T5" fmla="*/ 11 h 109"/>
                <a:gd name="T6" fmla="*/ 436 w 457"/>
                <a:gd name="T7" fmla="*/ 11 h 109"/>
                <a:gd name="T8" fmla="*/ 436 w 457"/>
                <a:gd name="T9" fmla="*/ 21 h 109"/>
                <a:gd name="T10" fmla="*/ 21 w 457"/>
                <a:gd name="T11" fmla="*/ 21 h 109"/>
                <a:gd name="T12" fmla="*/ 21 w 457"/>
                <a:gd name="T13" fmla="*/ 89 h 109"/>
                <a:gd name="T14" fmla="*/ 436 w 457"/>
                <a:gd name="T15" fmla="*/ 89 h 109"/>
                <a:gd name="T16" fmla="*/ 436 w 457"/>
                <a:gd name="T17" fmla="*/ 98 h 109"/>
                <a:gd name="T18" fmla="*/ 0 w 457"/>
                <a:gd name="T19" fmla="*/ 98 h 109"/>
                <a:gd name="T20" fmla="*/ 0 w 457"/>
                <a:gd name="T21" fmla="*/ 109 h 109"/>
                <a:gd name="T22" fmla="*/ 436 w 457"/>
                <a:gd name="T23" fmla="*/ 109 h 109"/>
                <a:gd name="T24" fmla="*/ 457 w 457"/>
                <a:gd name="T25" fmla="*/ 109 h 109"/>
                <a:gd name="T26" fmla="*/ 457 w 457"/>
                <a:gd name="T27" fmla="*/ 98 h 109"/>
                <a:gd name="T28" fmla="*/ 457 w 457"/>
                <a:gd name="T29" fmla="*/ 89 h 109"/>
                <a:gd name="T30" fmla="*/ 457 w 457"/>
                <a:gd name="T31" fmla="*/ 21 h 109"/>
                <a:gd name="T32" fmla="*/ 457 w 457"/>
                <a:gd name="T33" fmla="*/ 11 h 109"/>
                <a:gd name="T34" fmla="*/ 457 w 457"/>
                <a:gd name="T35" fmla="*/ 0 h 109"/>
                <a:gd name="T36" fmla="*/ 436 w 457"/>
                <a:gd name="T3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7" h="109">
                  <a:moveTo>
                    <a:pt x="43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36" y="11"/>
                  </a:lnTo>
                  <a:lnTo>
                    <a:pt x="436" y="21"/>
                  </a:lnTo>
                  <a:lnTo>
                    <a:pt x="21" y="21"/>
                  </a:lnTo>
                  <a:lnTo>
                    <a:pt x="21" y="89"/>
                  </a:lnTo>
                  <a:lnTo>
                    <a:pt x="436" y="89"/>
                  </a:lnTo>
                  <a:lnTo>
                    <a:pt x="436" y="98"/>
                  </a:lnTo>
                  <a:lnTo>
                    <a:pt x="0" y="98"/>
                  </a:lnTo>
                  <a:lnTo>
                    <a:pt x="0" y="109"/>
                  </a:lnTo>
                  <a:lnTo>
                    <a:pt x="436" y="109"/>
                  </a:lnTo>
                  <a:lnTo>
                    <a:pt x="457" y="109"/>
                  </a:lnTo>
                  <a:lnTo>
                    <a:pt x="457" y="98"/>
                  </a:lnTo>
                  <a:lnTo>
                    <a:pt x="457" y="89"/>
                  </a:lnTo>
                  <a:lnTo>
                    <a:pt x="457" y="21"/>
                  </a:lnTo>
                  <a:lnTo>
                    <a:pt x="457" y="11"/>
                  </a:lnTo>
                  <a:lnTo>
                    <a:pt x="457" y="0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3" name="Freeform 744">
              <a:extLst>
                <a:ext uri="{FF2B5EF4-FFF2-40B4-BE49-F238E27FC236}">
                  <a16:creationId xmlns:a16="http://schemas.microsoft.com/office/drawing/2014/main" id="{C4FC405B-7263-4793-8BBC-D137F0411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7" y="6260418"/>
              <a:ext cx="773112" cy="139700"/>
            </a:xfrm>
            <a:custGeom>
              <a:avLst/>
              <a:gdLst>
                <a:gd name="T0" fmla="*/ 464 w 487"/>
                <a:gd name="T1" fmla="*/ 0 h 88"/>
                <a:gd name="T2" fmla="*/ 0 w 487"/>
                <a:gd name="T3" fmla="*/ 0 h 88"/>
                <a:gd name="T4" fmla="*/ 0 w 487"/>
                <a:gd name="T5" fmla="*/ 10 h 88"/>
                <a:gd name="T6" fmla="*/ 464 w 487"/>
                <a:gd name="T7" fmla="*/ 10 h 88"/>
                <a:gd name="T8" fmla="*/ 464 w 487"/>
                <a:gd name="T9" fmla="*/ 18 h 88"/>
                <a:gd name="T10" fmla="*/ 22 w 487"/>
                <a:gd name="T11" fmla="*/ 18 h 88"/>
                <a:gd name="T12" fmla="*/ 22 w 487"/>
                <a:gd name="T13" fmla="*/ 73 h 88"/>
                <a:gd name="T14" fmla="*/ 464 w 487"/>
                <a:gd name="T15" fmla="*/ 73 h 88"/>
                <a:gd name="T16" fmla="*/ 464 w 487"/>
                <a:gd name="T17" fmla="*/ 81 h 88"/>
                <a:gd name="T18" fmla="*/ 0 w 487"/>
                <a:gd name="T19" fmla="*/ 81 h 88"/>
                <a:gd name="T20" fmla="*/ 0 w 487"/>
                <a:gd name="T21" fmla="*/ 88 h 88"/>
                <a:gd name="T22" fmla="*/ 464 w 487"/>
                <a:gd name="T23" fmla="*/ 88 h 88"/>
                <a:gd name="T24" fmla="*/ 487 w 487"/>
                <a:gd name="T25" fmla="*/ 88 h 88"/>
                <a:gd name="T26" fmla="*/ 487 w 487"/>
                <a:gd name="T27" fmla="*/ 81 h 88"/>
                <a:gd name="T28" fmla="*/ 487 w 487"/>
                <a:gd name="T29" fmla="*/ 73 h 88"/>
                <a:gd name="T30" fmla="*/ 487 w 487"/>
                <a:gd name="T31" fmla="*/ 18 h 88"/>
                <a:gd name="T32" fmla="*/ 487 w 487"/>
                <a:gd name="T33" fmla="*/ 10 h 88"/>
                <a:gd name="T34" fmla="*/ 487 w 487"/>
                <a:gd name="T35" fmla="*/ 0 h 88"/>
                <a:gd name="T36" fmla="*/ 464 w 487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7" h="88">
                  <a:moveTo>
                    <a:pt x="464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464" y="10"/>
                  </a:lnTo>
                  <a:lnTo>
                    <a:pt x="464" y="18"/>
                  </a:lnTo>
                  <a:lnTo>
                    <a:pt x="22" y="18"/>
                  </a:lnTo>
                  <a:lnTo>
                    <a:pt x="22" y="73"/>
                  </a:lnTo>
                  <a:lnTo>
                    <a:pt x="464" y="73"/>
                  </a:lnTo>
                  <a:lnTo>
                    <a:pt x="464" y="81"/>
                  </a:lnTo>
                  <a:lnTo>
                    <a:pt x="0" y="81"/>
                  </a:lnTo>
                  <a:lnTo>
                    <a:pt x="0" y="88"/>
                  </a:lnTo>
                  <a:lnTo>
                    <a:pt x="464" y="88"/>
                  </a:lnTo>
                  <a:lnTo>
                    <a:pt x="487" y="88"/>
                  </a:lnTo>
                  <a:lnTo>
                    <a:pt x="487" y="81"/>
                  </a:lnTo>
                  <a:lnTo>
                    <a:pt x="487" y="73"/>
                  </a:lnTo>
                  <a:lnTo>
                    <a:pt x="487" y="18"/>
                  </a:lnTo>
                  <a:lnTo>
                    <a:pt x="487" y="10"/>
                  </a:lnTo>
                  <a:lnTo>
                    <a:pt x="487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4" name="Freeform 745">
              <a:extLst>
                <a:ext uri="{FF2B5EF4-FFF2-40B4-BE49-F238E27FC236}">
                  <a16:creationId xmlns:a16="http://schemas.microsoft.com/office/drawing/2014/main" id="{DE1DD45E-E23E-4BD7-8B3C-EB60BFABB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362" y="6088968"/>
              <a:ext cx="725487" cy="171450"/>
            </a:xfrm>
            <a:custGeom>
              <a:avLst/>
              <a:gdLst>
                <a:gd name="T0" fmla="*/ 436 w 457"/>
                <a:gd name="T1" fmla="*/ 0 h 108"/>
                <a:gd name="T2" fmla="*/ 0 w 457"/>
                <a:gd name="T3" fmla="*/ 0 h 108"/>
                <a:gd name="T4" fmla="*/ 0 w 457"/>
                <a:gd name="T5" fmla="*/ 10 h 108"/>
                <a:gd name="T6" fmla="*/ 436 w 457"/>
                <a:gd name="T7" fmla="*/ 10 h 108"/>
                <a:gd name="T8" fmla="*/ 436 w 457"/>
                <a:gd name="T9" fmla="*/ 21 h 108"/>
                <a:gd name="T10" fmla="*/ 21 w 457"/>
                <a:gd name="T11" fmla="*/ 21 h 108"/>
                <a:gd name="T12" fmla="*/ 21 w 457"/>
                <a:gd name="T13" fmla="*/ 89 h 108"/>
                <a:gd name="T14" fmla="*/ 436 w 457"/>
                <a:gd name="T15" fmla="*/ 89 h 108"/>
                <a:gd name="T16" fmla="*/ 436 w 457"/>
                <a:gd name="T17" fmla="*/ 98 h 108"/>
                <a:gd name="T18" fmla="*/ 0 w 457"/>
                <a:gd name="T19" fmla="*/ 98 h 108"/>
                <a:gd name="T20" fmla="*/ 0 w 457"/>
                <a:gd name="T21" fmla="*/ 108 h 108"/>
                <a:gd name="T22" fmla="*/ 436 w 457"/>
                <a:gd name="T23" fmla="*/ 108 h 108"/>
                <a:gd name="T24" fmla="*/ 457 w 457"/>
                <a:gd name="T25" fmla="*/ 108 h 108"/>
                <a:gd name="T26" fmla="*/ 457 w 457"/>
                <a:gd name="T27" fmla="*/ 98 h 108"/>
                <a:gd name="T28" fmla="*/ 457 w 457"/>
                <a:gd name="T29" fmla="*/ 89 h 108"/>
                <a:gd name="T30" fmla="*/ 457 w 457"/>
                <a:gd name="T31" fmla="*/ 21 h 108"/>
                <a:gd name="T32" fmla="*/ 457 w 457"/>
                <a:gd name="T33" fmla="*/ 10 h 108"/>
                <a:gd name="T34" fmla="*/ 457 w 457"/>
                <a:gd name="T35" fmla="*/ 0 h 108"/>
                <a:gd name="T36" fmla="*/ 436 w 457"/>
                <a:gd name="T3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7" h="108">
                  <a:moveTo>
                    <a:pt x="436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436" y="10"/>
                  </a:lnTo>
                  <a:lnTo>
                    <a:pt x="436" y="21"/>
                  </a:lnTo>
                  <a:lnTo>
                    <a:pt x="21" y="21"/>
                  </a:lnTo>
                  <a:lnTo>
                    <a:pt x="21" y="89"/>
                  </a:lnTo>
                  <a:lnTo>
                    <a:pt x="436" y="89"/>
                  </a:lnTo>
                  <a:lnTo>
                    <a:pt x="436" y="9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436" y="108"/>
                  </a:lnTo>
                  <a:lnTo>
                    <a:pt x="457" y="108"/>
                  </a:lnTo>
                  <a:lnTo>
                    <a:pt x="457" y="98"/>
                  </a:lnTo>
                  <a:lnTo>
                    <a:pt x="457" y="89"/>
                  </a:lnTo>
                  <a:lnTo>
                    <a:pt x="457" y="21"/>
                  </a:lnTo>
                  <a:lnTo>
                    <a:pt x="457" y="10"/>
                  </a:lnTo>
                  <a:lnTo>
                    <a:pt x="457" y="0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5" name="Freeform 746">
              <a:extLst>
                <a:ext uri="{FF2B5EF4-FFF2-40B4-BE49-F238E27FC236}">
                  <a16:creationId xmlns:a16="http://schemas.microsoft.com/office/drawing/2014/main" id="{408EADB8-A83E-4288-8C42-F1DF464C5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362" y="5946093"/>
              <a:ext cx="773112" cy="139700"/>
            </a:xfrm>
            <a:custGeom>
              <a:avLst/>
              <a:gdLst>
                <a:gd name="T0" fmla="*/ 465 w 487"/>
                <a:gd name="T1" fmla="*/ 0 h 88"/>
                <a:gd name="T2" fmla="*/ 0 w 487"/>
                <a:gd name="T3" fmla="*/ 0 h 88"/>
                <a:gd name="T4" fmla="*/ 0 w 487"/>
                <a:gd name="T5" fmla="*/ 8 h 88"/>
                <a:gd name="T6" fmla="*/ 465 w 487"/>
                <a:gd name="T7" fmla="*/ 8 h 88"/>
                <a:gd name="T8" fmla="*/ 465 w 487"/>
                <a:gd name="T9" fmla="*/ 17 h 88"/>
                <a:gd name="T10" fmla="*/ 23 w 487"/>
                <a:gd name="T11" fmla="*/ 17 h 88"/>
                <a:gd name="T12" fmla="*/ 23 w 487"/>
                <a:gd name="T13" fmla="*/ 72 h 88"/>
                <a:gd name="T14" fmla="*/ 465 w 487"/>
                <a:gd name="T15" fmla="*/ 72 h 88"/>
                <a:gd name="T16" fmla="*/ 465 w 487"/>
                <a:gd name="T17" fmla="*/ 80 h 88"/>
                <a:gd name="T18" fmla="*/ 0 w 487"/>
                <a:gd name="T19" fmla="*/ 80 h 88"/>
                <a:gd name="T20" fmla="*/ 0 w 487"/>
                <a:gd name="T21" fmla="*/ 88 h 88"/>
                <a:gd name="T22" fmla="*/ 465 w 487"/>
                <a:gd name="T23" fmla="*/ 88 h 88"/>
                <a:gd name="T24" fmla="*/ 487 w 487"/>
                <a:gd name="T25" fmla="*/ 88 h 88"/>
                <a:gd name="T26" fmla="*/ 487 w 487"/>
                <a:gd name="T27" fmla="*/ 80 h 88"/>
                <a:gd name="T28" fmla="*/ 487 w 487"/>
                <a:gd name="T29" fmla="*/ 72 h 88"/>
                <a:gd name="T30" fmla="*/ 487 w 487"/>
                <a:gd name="T31" fmla="*/ 17 h 88"/>
                <a:gd name="T32" fmla="*/ 487 w 487"/>
                <a:gd name="T33" fmla="*/ 8 h 88"/>
                <a:gd name="T34" fmla="*/ 487 w 487"/>
                <a:gd name="T35" fmla="*/ 0 h 88"/>
                <a:gd name="T36" fmla="*/ 465 w 487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7" h="88">
                  <a:moveTo>
                    <a:pt x="465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65" y="8"/>
                  </a:lnTo>
                  <a:lnTo>
                    <a:pt x="465" y="17"/>
                  </a:lnTo>
                  <a:lnTo>
                    <a:pt x="23" y="17"/>
                  </a:lnTo>
                  <a:lnTo>
                    <a:pt x="23" y="72"/>
                  </a:lnTo>
                  <a:lnTo>
                    <a:pt x="465" y="72"/>
                  </a:lnTo>
                  <a:lnTo>
                    <a:pt x="465" y="80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465" y="88"/>
                  </a:lnTo>
                  <a:lnTo>
                    <a:pt x="487" y="88"/>
                  </a:lnTo>
                  <a:lnTo>
                    <a:pt x="487" y="80"/>
                  </a:lnTo>
                  <a:lnTo>
                    <a:pt x="487" y="72"/>
                  </a:lnTo>
                  <a:lnTo>
                    <a:pt x="487" y="17"/>
                  </a:lnTo>
                  <a:lnTo>
                    <a:pt x="487" y="8"/>
                  </a:lnTo>
                  <a:lnTo>
                    <a:pt x="487" y="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6" name="Freeform 747">
              <a:extLst>
                <a:ext uri="{FF2B5EF4-FFF2-40B4-BE49-F238E27FC236}">
                  <a16:creationId xmlns:a16="http://schemas.microsoft.com/office/drawing/2014/main" id="{40766EE9-E1F8-406F-B45D-E0CF8B1DB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162" y="5666693"/>
              <a:ext cx="773112" cy="139700"/>
            </a:xfrm>
            <a:custGeom>
              <a:avLst/>
              <a:gdLst>
                <a:gd name="T0" fmla="*/ 464 w 487"/>
                <a:gd name="T1" fmla="*/ 0 h 88"/>
                <a:gd name="T2" fmla="*/ 0 w 487"/>
                <a:gd name="T3" fmla="*/ 0 h 88"/>
                <a:gd name="T4" fmla="*/ 0 w 487"/>
                <a:gd name="T5" fmla="*/ 8 h 88"/>
                <a:gd name="T6" fmla="*/ 464 w 487"/>
                <a:gd name="T7" fmla="*/ 8 h 88"/>
                <a:gd name="T8" fmla="*/ 464 w 487"/>
                <a:gd name="T9" fmla="*/ 17 h 88"/>
                <a:gd name="T10" fmla="*/ 22 w 487"/>
                <a:gd name="T11" fmla="*/ 17 h 88"/>
                <a:gd name="T12" fmla="*/ 22 w 487"/>
                <a:gd name="T13" fmla="*/ 73 h 88"/>
                <a:gd name="T14" fmla="*/ 464 w 487"/>
                <a:gd name="T15" fmla="*/ 73 h 88"/>
                <a:gd name="T16" fmla="*/ 464 w 487"/>
                <a:gd name="T17" fmla="*/ 80 h 88"/>
                <a:gd name="T18" fmla="*/ 0 w 487"/>
                <a:gd name="T19" fmla="*/ 80 h 88"/>
                <a:gd name="T20" fmla="*/ 0 w 487"/>
                <a:gd name="T21" fmla="*/ 88 h 88"/>
                <a:gd name="T22" fmla="*/ 464 w 487"/>
                <a:gd name="T23" fmla="*/ 88 h 88"/>
                <a:gd name="T24" fmla="*/ 487 w 487"/>
                <a:gd name="T25" fmla="*/ 88 h 88"/>
                <a:gd name="T26" fmla="*/ 487 w 487"/>
                <a:gd name="T27" fmla="*/ 80 h 88"/>
                <a:gd name="T28" fmla="*/ 487 w 487"/>
                <a:gd name="T29" fmla="*/ 73 h 88"/>
                <a:gd name="T30" fmla="*/ 487 w 487"/>
                <a:gd name="T31" fmla="*/ 17 h 88"/>
                <a:gd name="T32" fmla="*/ 487 w 487"/>
                <a:gd name="T33" fmla="*/ 8 h 88"/>
                <a:gd name="T34" fmla="*/ 487 w 487"/>
                <a:gd name="T35" fmla="*/ 0 h 88"/>
                <a:gd name="T36" fmla="*/ 464 w 487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7" h="88">
                  <a:moveTo>
                    <a:pt x="464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64" y="8"/>
                  </a:lnTo>
                  <a:lnTo>
                    <a:pt x="464" y="17"/>
                  </a:lnTo>
                  <a:lnTo>
                    <a:pt x="22" y="17"/>
                  </a:lnTo>
                  <a:lnTo>
                    <a:pt x="22" y="73"/>
                  </a:lnTo>
                  <a:lnTo>
                    <a:pt x="464" y="73"/>
                  </a:lnTo>
                  <a:lnTo>
                    <a:pt x="464" y="80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464" y="88"/>
                  </a:lnTo>
                  <a:lnTo>
                    <a:pt x="487" y="88"/>
                  </a:lnTo>
                  <a:lnTo>
                    <a:pt x="487" y="80"/>
                  </a:lnTo>
                  <a:lnTo>
                    <a:pt x="487" y="73"/>
                  </a:lnTo>
                  <a:lnTo>
                    <a:pt x="487" y="17"/>
                  </a:lnTo>
                  <a:lnTo>
                    <a:pt x="487" y="8"/>
                  </a:lnTo>
                  <a:lnTo>
                    <a:pt x="487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7" name="Freeform 748">
              <a:extLst>
                <a:ext uri="{FF2B5EF4-FFF2-40B4-BE49-F238E27FC236}">
                  <a16:creationId xmlns:a16="http://schemas.microsoft.com/office/drawing/2014/main" id="{8334EF8E-FEFB-43FD-918B-C85F94D1E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349" y="5211081"/>
              <a:ext cx="773112" cy="139700"/>
            </a:xfrm>
            <a:custGeom>
              <a:avLst/>
              <a:gdLst>
                <a:gd name="T0" fmla="*/ 465 w 487"/>
                <a:gd name="T1" fmla="*/ 0 h 88"/>
                <a:gd name="T2" fmla="*/ 0 w 487"/>
                <a:gd name="T3" fmla="*/ 0 h 88"/>
                <a:gd name="T4" fmla="*/ 0 w 487"/>
                <a:gd name="T5" fmla="*/ 9 h 88"/>
                <a:gd name="T6" fmla="*/ 465 w 487"/>
                <a:gd name="T7" fmla="*/ 9 h 88"/>
                <a:gd name="T8" fmla="*/ 465 w 487"/>
                <a:gd name="T9" fmla="*/ 17 h 88"/>
                <a:gd name="T10" fmla="*/ 23 w 487"/>
                <a:gd name="T11" fmla="*/ 17 h 88"/>
                <a:gd name="T12" fmla="*/ 23 w 487"/>
                <a:gd name="T13" fmla="*/ 72 h 88"/>
                <a:gd name="T14" fmla="*/ 465 w 487"/>
                <a:gd name="T15" fmla="*/ 72 h 88"/>
                <a:gd name="T16" fmla="*/ 465 w 487"/>
                <a:gd name="T17" fmla="*/ 80 h 88"/>
                <a:gd name="T18" fmla="*/ 0 w 487"/>
                <a:gd name="T19" fmla="*/ 80 h 88"/>
                <a:gd name="T20" fmla="*/ 0 w 487"/>
                <a:gd name="T21" fmla="*/ 88 h 88"/>
                <a:gd name="T22" fmla="*/ 465 w 487"/>
                <a:gd name="T23" fmla="*/ 88 h 88"/>
                <a:gd name="T24" fmla="*/ 487 w 487"/>
                <a:gd name="T25" fmla="*/ 88 h 88"/>
                <a:gd name="T26" fmla="*/ 487 w 487"/>
                <a:gd name="T27" fmla="*/ 80 h 88"/>
                <a:gd name="T28" fmla="*/ 487 w 487"/>
                <a:gd name="T29" fmla="*/ 72 h 88"/>
                <a:gd name="T30" fmla="*/ 487 w 487"/>
                <a:gd name="T31" fmla="*/ 17 h 88"/>
                <a:gd name="T32" fmla="*/ 487 w 487"/>
                <a:gd name="T33" fmla="*/ 9 h 88"/>
                <a:gd name="T34" fmla="*/ 487 w 487"/>
                <a:gd name="T35" fmla="*/ 0 h 88"/>
                <a:gd name="T36" fmla="*/ 465 w 487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7" h="88">
                  <a:moveTo>
                    <a:pt x="465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465" y="9"/>
                  </a:lnTo>
                  <a:lnTo>
                    <a:pt x="465" y="17"/>
                  </a:lnTo>
                  <a:lnTo>
                    <a:pt x="23" y="17"/>
                  </a:lnTo>
                  <a:lnTo>
                    <a:pt x="23" y="72"/>
                  </a:lnTo>
                  <a:lnTo>
                    <a:pt x="465" y="72"/>
                  </a:lnTo>
                  <a:lnTo>
                    <a:pt x="465" y="80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465" y="88"/>
                  </a:lnTo>
                  <a:lnTo>
                    <a:pt x="487" y="88"/>
                  </a:lnTo>
                  <a:lnTo>
                    <a:pt x="487" y="80"/>
                  </a:lnTo>
                  <a:lnTo>
                    <a:pt x="487" y="72"/>
                  </a:lnTo>
                  <a:lnTo>
                    <a:pt x="487" y="17"/>
                  </a:lnTo>
                  <a:lnTo>
                    <a:pt x="487" y="9"/>
                  </a:lnTo>
                  <a:lnTo>
                    <a:pt x="487" y="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8" name="Freeform 749">
              <a:extLst>
                <a:ext uri="{FF2B5EF4-FFF2-40B4-BE49-F238E27FC236}">
                  <a16:creationId xmlns:a16="http://schemas.microsoft.com/office/drawing/2014/main" id="{5CE5741A-40D6-4F20-B258-88ACF24F1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74" y="5493656"/>
              <a:ext cx="725487" cy="173037"/>
            </a:xfrm>
            <a:custGeom>
              <a:avLst/>
              <a:gdLst>
                <a:gd name="T0" fmla="*/ 436 w 457"/>
                <a:gd name="T1" fmla="*/ 0 h 109"/>
                <a:gd name="T2" fmla="*/ 0 w 457"/>
                <a:gd name="T3" fmla="*/ 0 h 109"/>
                <a:gd name="T4" fmla="*/ 0 w 457"/>
                <a:gd name="T5" fmla="*/ 11 h 109"/>
                <a:gd name="T6" fmla="*/ 436 w 457"/>
                <a:gd name="T7" fmla="*/ 11 h 109"/>
                <a:gd name="T8" fmla="*/ 436 w 457"/>
                <a:gd name="T9" fmla="*/ 21 h 109"/>
                <a:gd name="T10" fmla="*/ 21 w 457"/>
                <a:gd name="T11" fmla="*/ 21 h 109"/>
                <a:gd name="T12" fmla="*/ 21 w 457"/>
                <a:gd name="T13" fmla="*/ 90 h 109"/>
                <a:gd name="T14" fmla="*/ 436 w 457"/>
                <a:gd name="T15" fmla="*/ 90 h 109"/>
                <a:gd name="T16" fmla="*/ 436 w 457"/>
                <a:gd name="T17" fmla="*/ 99 h 109"/>
                <a:gd name="T18" fmla="*/ 0 w 457"/>
                <a:gd name="T19" fmla="*/ 99 h 109"/>
                <a:gd name="T20" fmla="*/ 0 w 457"/>
                <a:gd name="T21" fmla="*/ 109 h 109"/>
                <a:gd name="T22" fmla="*/ 436 w 457"/>
                <a:gd name="T23" fmla="*/ 109 h 109"/>
                <a:gd name="T24" fmla="*/ 457 w 457"/>
                <a:gd name="T25" fmla="*/ 109 h 109"/>
                <a:gd name="T26" fmla="*/ 457 w 457"/>
                <a:gd name="T27" fmla="*/ 99 h 109"/>
                <a:gd name="T28" fmla="*/ 457 w 457"/>
                <a:gd name="T29" fmla="*/ 90 h 109"/>
                <a:gd name="T30" fmla="*/ 457 w 457"/>
                <a:gd name="T31" fmla="*/ 21 h 109"/>
                <a:gd name="T32" fmla="*/ 457 w 457"/>
                <a:gd name="T33" fmla="*/ 11 h 109"/>
                <a:gd name="T34" fmla="*/ 457 w 457"/>
                <a:gd name="T35" fmla="*/ 0 h 109"/>
                <a:gd name="T36" fmla="*/ 436 w 457"/>
                <a:gd name="T3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7" h="109">
                  <a:moveTo>
                    <a:pt x="436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36" y="11"/>
                  </a:lnTo>
                  <a:lnTo>
                    <a:pt x="436" y="21"/>
                  </a:lnTo>
                  <a:lnTo>
                    <a:pt x="21" y="21"/>
                  </a:lnTo>
                  <a:lnTo>
                    <a:pt x="21" y="90"/>
                  </a:lnTo>
                  <a:lnTo>
                    <a:pt x="436" y="90"/>
                  </a:lnTo>
                  <a:lnTo>
                    <a:pt x="436" y="99"/>
                  </a:lnTo>
                  <a:lnTo>
                    <a:pt x="0" y="99"/>
                  </a:lnTo>
                  <a:lnTo>
                    <a:pt x="0" y="109"/>
                  </a:lnTo>
                  <a:lnTo>
                    <a:pt x="436" y="109"/>
                  </a:lnTo>
                  <a:lnTo>
                    <a:pt x="457" y="109"/>
                  </a:lnTo>
                  <a:lnTo>
                    <a:pt x="457" y="99"/>
                  </a:lnTo>
                  <a:lnTo>
                    <a:pt x="457" y="90"/>
                  </a:lnTo>
                  <a:lnTo>
                    <a:pt x="457" y="21"/>
                  </a:lnTo>
                  <a:lnTo>
                    <a:pt x="457" y="11"/>
                  </a:lnTo>
                  <a:lnTo>
                    <a:pt x="457" y="0"/>
                  </a:lnTo>
                  <a:lnTo>
                    <a:pt x="43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9" name="Freeform 750">
              <a:extLst>
                <a:ext uri="{FF2B5EF4-FFF2-40B4-BE49-F238E27FC236}">
                  <a16:creationId xmlns:a16="http://schemas.microsoft.com/office/drawing/2014/main" id="{ABF6C247-A1AC-45C6-857F-099FFD561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374" y="5350781"/>
              <a:ext cx="773112" cy="139700"/>
            </a:xfrm>
            <a:custGeom>
              <a:avLst/>
              <a:gdLst>
                <a:gd name="T0" fmla="*/ 465 w 487"/>
                <a:gd name="T1" fmla="*/ 0 h 88"/>
                <a:gd name="T2" fmla="*/ 0 w 487"/>
                <a:gd name="T3" fmla="*/ 0 h 88"/>
                <a:gd name="T4" fmla="*/ 0 w 487"/>
                <a:gd name="T5" fmla="*/ 9 h 88"/>
                <a:gd name="T6" fmla="*/ 465 w 487"/>
                <a:gd name="T7" fmla="*/ 9 h 88"/>
                <a:gd name="T8" fmla="*/ 465 w 487"/>
                <a:gd name="T9" fmla="*/ 17 h 88"/>
                <a:gd name="T10" fmla="*/ 22 w 487"/>
                <a:gd name="T11" fmla="*/ 17 h 88"/>
                <a:gd name="T12" fmla="*/ 22 w 487"/>
                <a:gd name="T13" fmla="*/ 72 h 88"/>
                <a:gd name="T14" fmla="*/ 465 w 487"/>
                <a:gd name="T15" fmla="*/ 72 h 88"/>
                <a:gd name="T16" fmla="*/ 465 w 487"/>
                <a:gd name="T17" fmla="*/ 80 h 88"/>
                <a:gd name="T18" fmla="*/ 0 w 487"/>
                <a:gd name="T19" fmla="*/ 80 h 88"/>
                <a:gd name="T20" fmla="*/ 0 w 487"/>
                <a:gd name="T21" fmla="*/ 88 h 88"/>
                <a:gd name="T22" fmla="*/ 465 w 487"/>
                <a:gd name="T23" fmla="*/ 88 h 88"/>
                <a:gd name="T24" fmla="*/ 487 w 487"/>
                <a:gd name="T25" fmla="*/ 88 h 88"/>
                <a:gd name="T26" fmla="*/ 487 w 487"/>
                <a:gd name="T27" fmla="*/ 80 h 88"/>
                <a:gd name="T28" fmla="*/ 487 w 487"/>
                <a:gd name="T29" fmla="*/ 72 h 88"/>
                <a:gd name="T30" fmla="*/ 487 w 487"/>
                <a:gd name="T31" fmla="*/ 17 h 88"/>
                <a:gd name="T32" fmla="*/ 487 w 487"/>
                <a:gd name="T33" fmla="*/ 9 h 88"/>
                <a:gd name="T34" fmla="*/ 487 w 487"/>
                <a:gd name="T35" fmla="*/ 0 h 88"/>
                <a:gd name="T36" fmla="*/ 465 w 487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7" h="88">
                  <a:moveTo>
                    <a:pt x="465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465" y="9"/>
                  </a:lnTo>
                  <a:lnTo>
                    <a:pt x="465" y="17"/>
                  </a:lnTo>
                  <a:lnTo>
                    <a:pt x="22" y="17"/>
                  </a:lnTo>
                  <a:lnTo>
                    <a:pt x="22" y="72"/>
                  </a:lnTo>
                  <a:lnTo>
                    <a:pt x="465" y="72"/>
                  </a:lnTo>
                  <a:lnTo>
                    <a:pt x="465" y="80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465" y="88"/>
                  </a:lnTo>
                  <a:lnTo>
                    <a:pt x="487" y="88"/>
                  </a:lnTo>
                  <a:lnTo>
                    <a:pt x="487" y="80"/>
                  </a:lnTo>
                  <a:lnTo>
                    <a:pt x="487" y="72"/>
                  </a:lnTo>
                  <a:lnTo>
                    <a:pt x="487" y="17"/>
                  </a:lnTo>
                  <a:lnTo>
                    <a:pt x="487" y="9"/>
                  </a:lnTo>
                  <a:lnTo>
                    <a:pt x="487" y="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0" name="Freeform 751">
              <a:extLst>
                <a:ext uri="{FF2B5EF4-FFF2-40B4-BE49-F238E27FC236}">
                  <a16:creationId xmlns:a16="http://schemas.microsoft.com/office/drawing/2014/main" id="{98100B8E-29B6-461D-9946-EF0CD617C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7" y="5806393"/>
              <a:ext cx="773112" cy="139700"/>
            </a:xfrm>
            <a:custGeom>
              <a:avLst/>
              <a:gdLst>
                <a:gd name="T0" fmla="*/ 464 w 487"/>
                <a:gd name="T1" fmla="*/ 0 h 88"/>
                <a:gd name="T2" fmla="*/ 0 w 487"/>
                <a:gd name="T3" fmla="*/ 0 h 88"/>
                <a:gd name="T4" fmla="*/ 0 w 487"/>
                <a:gd name="T5" fmla="*/ 8 h 88"/>
                <a:gd name="T6" fmla="*/ 464 w 487"/>
                <a:gd name="T7" fmla="*/ 8 h 88"/>
                <a:gd name="T8" fmla="*/ 464 w 487"/>
                <a:gd name="T9" fmla="*/ 17 h 88"/>
                <a:gd name="T10" fmla="*/ 22 w 487"/>
                <a:gd name="T11" fmla="*/ 17 h 88"/>
                <a:gd name="T12" fmla="*/ 22 w 487"/>
                <a:gd name="T13" fmla="*/ 72 h 88"/>
                <a:gd name="T14" fmla="*/ 464 w 487"/>
                <a:gd name="T15" fmla="*/ 72 h 88"/>
                <a:gd name="T16" fmla="*/ 464 w 487"/>
                <a:gd name="T17" fmla="*/ 80 h 88"/>
                <a:gd name="T18" fmla="*/ 0 w 487"/>
                <a:gd name="T19" fmla="*/ 80 h 88"/>
                <a:gd name="T20" fmla="*/ 0 w 487"/>
                <a:gd name="T21" fmla="*/ 88 h 88"/>
                <a:gd name="T22" fmla="*/ 464 w 487"/>
                <a:gd name="T23" fmla="*/ 88 h 88"/>
                <a:gd name="T24" fmla="*/ 487 w 487"/>
                <a:gd name="T25" fmla="*/ 88 h 88"/>
                <a:gd name="T26" fmla="*/ 487 w 487"/>
                <a:gd name="T27" fmla="*/ 80 h 88"/>
                <a:gd name="T28" fmla="*/ 487 w 487"/>
                <a:gd name="T29" fmla="*/ 72 h 88"/>
                <a:gd name="T30" fmla="*/ 487 w 487"/>
                <a:gd name="T31" fmla="*/ 17 h 88"/>
                <a:gd name="T32" fmla="*/ 487 w 487"/>
                <a:gd name="T33" fmla="*/ 8 h 88"/>
                <a:gd name="T34" fmla="*/ 487 w 487"/>
                <a:gd name="T35" fmla="*/ 0 h 88"/>
                <a:gd name="T36" fmla="*/ 464 w 487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7" h="88">
                  <a:moveTo>
                    <a:pt x="464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64" y="8"/>
                  </a:lnTo>
                  <a:lnTo>
                    <a:pt x="464" y="17"/>
                  </a:lnTo>
                  <a:lnTo>
                    <a:pt x="22" y="17"/>
                  </a:lnTo>
                  <a:lnTo>
                    <a:pt x="22" y="72"/>
                  </a:lnTo>
                  <a:lnTo>
                    <a:pt x="464" y="72"/>
                  </a:lnTo>
                  <a:lnTo>
                    <a:pt x="464" y="80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464" y="88"/>
                  </a:lnTo>
                  <a:lnTo>
                    <a:pt x="487" y="88"/>
                  </a:lnTo>
                  <a:lnTo>
                    <a:pt x="487" y="80"/>
                  </a:lnTo>
                  <a:lnTo>
                    <a:pt x="487" y="72"/>
                  </a:lnTo>
                  <a:lnTo>
                    <a:pt x="487" y="17"/>
                  </a:lnTo>
                  <a:lnTo>
                    <a:pt x="487" y="8"/>
                  </a:lnTo>
                  <a:lnTo>
                    <a:pt x="487" y="0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1" name="Freeform 752">
              <a:extLst>
                <a:ext uri="{FF2B5EF4-FFF2-40B4-BE49-F238E27FC236}">
                  <a16:creationId xmlns:a16="http://schemas.microsoft.com/office/drawing/2014/main" id="{9CF2AEFA-26FA-465B-B644-78281DE18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424" y="3887106"/>
              <a:ext cx="942975" cy="942975"/>
            </a:xfrm>
            <a:custGeom>
              <a:avLst/>
              <a:gdLst>
                <a:gd name="T0" fmla="*/ 372 w 452"/>
                <a:gd name="T1" fmla="*/ 372 h 452"/>
                <a:gd name="T2" fmla="*/ 81 w 452"/>
                <a:gd name="T3" fmla="*/ 372 h 452"/>
                <a:gd name="T4" fmla="*/ 81 w 452"/>
                <a:gd name="T5" fmla="*/ 81 h 452"/>
                <a:gd name="T6" fmla="*/ 372 w 452"/>
                <a:gd name="T7" fmla="*/ 81 h 452"/>
                <a:gd name="T8" fmla="*/ 372 w 452"/>
                <a:gd name="T9" fmla="*/ 37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52">
                  <a:moveTo>
                    <a:pt x="372" y="372"/>
                  </a:moveTo>
                  <a:cubicBezTo>
                    <a:pt x="291" y="452"/>
                    <a:pt x="161" y="452"/>
                    <a:pt x="81" y="372"/>
                  </a:cubicBezTo>
                  <a:cubicBezTo>
                    <a:pt x="0" y="291"/>
                    <a:pt x="0" y="161"/>
                    <a:pt x="81" y="81"/>
                  </a:cubicBezTo>
                  <a:cubicBezTo>
                    <a:pt x="161" y="0"/>
                    <a:pt x="291" y="0"/>
                    <a:pt x="372" y="81"/>
                  </a:cubicBezTo>
                  <a:cubicBezTo>
                    <a:pt x="452" y="161"/>
                    <a:pt x="452" y="291"/>
                    <a:pt x="372" y="372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2" name="Freeform 753">
              <a:extLst>
                <a:ext uri="{FF2B5EF4-FFF2-40B4-BE49-F238E27FC236}">
                  <a16:creationId xmlns:a16="http://schemas.microsoft.com/office/drawing/2014/main" id="{25375AB3-C8FF-4B91-B46C-9E18AC8E7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4574" y="2128156"/>
              <a:ext cx="941387" cy="942975"/>
            </a:xfrm>
            <a:custGeom>
              <a:avLst/>
              <a:gdLst>
                <a:gd name="T0" fmla="*/ 372 w 452"/>
                <a:gd name="T1" fmla="*/ 372 h 452"/>
                <a:gd name="T2" fmla="*/ 80 w 452"/>
                <a:gd name="T3" fmla="*/ 372 h 452"/>
                <a:gd name="T4" fmla="*/ 80 w 452"/>
                <a:gd name="T5" fmla="*/ 81 h 452"/>
                <a:gd name="T6" fmla="*/ 372 w 452"/>
                <a:gd name="T7" fmla="*/ 81 h 452"/>
                <a:gd name="T8" fmla="*/ 372 w 452"/>
                <a:gd name="T9" fmla="*/ 37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52">
                  <a:moveTo>
                    <a:pt x="372" y="372"/>
                  </a:moveTo>
                  <a:cubicBezTo>
                    <a:pt x="291" y="452"/>
                    <a:pt x="161" y="452"/>
                    <a:pt x="80" y="372"/>
                  </a:cubicBezTo>
                  <a:cubicBezTo>
                    <a:pt x="0" y="291"/>
                    <a:pt x="0" y="161"/>
                    <a:pt x="80" y="81"/>
                  </a:cubicBezTo>
                  <a:cubicBezTo>
                    <a:pt x="161" y="0"/>
                    <a:pt x="291" y="0"/>
                    <a:pt x="372" y="81"/>
                  </a:cubicBezTo>
                  <a:cubicBezTo>
                    <a:pt x="452" y="161"/>
                    <a:pt x="452" y="291"/>
                    <a:pt x="372" y="3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3" name="Freeform 754">
              <a:extLst>
                <a:ext uri="{FF2B5EF4-FFF2-40B4-BE49-F238E27FC236}">
                  <a16:creationId xmlns:a16="http://schemas.microsoft.com/office/drawing/2014/main" id="{CB898B54-B29A-4512-B2CC-15C5F5871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7" y="3990293"/>
              <a:ext cx="490537" cy="650875"/>
            </a:xfrm>
            <a:custGeom>
              <a:avLst/>
              <a:gdLst>
                <a:gd name="T0" fmla="*/ 117 w 235"/>
                <a:gd name="T1" fmla="*/ 0 h 313"/>
                <a:gd name="T2" fmla="*/ 0 w 235"/>
                <a:gd name="T3" fmla="*/ 118 h 313"/>
                <a:gd name="T4" fmla="*/ 63 w 235"/>
                <a:gd name="T5" fmla="*/ 259 h 313"/>
                <a:gd name="T6" fmla="*/ 63 w 235"/>
                <a:gd name="T7" fmla="*/ 313 h 313"/>
                <a:gd name="T8" fmla="*/ 171 w 235"/>
                <a:gd name="T9" fmla="*/ 313 h 313"/>
                <a:gd name="T10" fmla="*/ 171 w 235"/>
                <a:gd name="T11" fmla="*/ 259 h 313"/>
                <a:gd name="T12" fmla="*/ 235 w 235"/>
                <a:gd name="T13" fmla="*/ 118 h 313"/>
                <a:gd name="T14" fmla="*/ 117 w 235"/>
                <a:gd name="T15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" h="313">
                  <a:moveTo>
                    <a:pt x="117" y="0"/>
                  </a:moveTo>
                  <a:cubicBezTo>
                    <a:pt x="52" y="0"/>
                    <a:pt x="0" y="53"/>
                    <a:pt x="0" y="118"/>
                  </a:cubicBezTo>
                  <a:cubicBezTo>
                    <a:pt x="0" y="163"/>
                    <a:pt x="52" y="220"/>
                    <a:pt x="63" y="259"/>
                  </a:cubicBezTo>
                  <a:cubicBezTo>
                    <a:pt x="63" y="313"/>
                    <a:pt x="63" y="313"/>
                    <a:pt x="63" y="313"/>
                  </a:cubicBezTo>
                  <a:cubicBezTo>
                    <a:pt x="171" y="313"/>
                    <a:pt x="171" y="313"/>
                    <a:pt x="171" y="313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8" y="222"/>
                    <a:pt x="235" y="163"/>
                    <a:pt x="235" y="118"/>
                  </a:cubicBezTo>
                  <a:cubicBezTo>
                    <a:pt x="235" y="53"/>
                    <a:pt x="182" y="0"/>
                    <a:pt x="117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4" name="Freeform 755">
              <a:extLst>
                <a:ext uri="{FF2B5EF4-FFF2-40B4-BE49-F238E27FC236}">
                  <a16:creationId xmlns:a16="http://schemas.microsoft.com/office/drawing/2014/main" id="{14C13774-7C37-4B11-B51C-5DDA245FF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2" y="4217306"/>
              <a:ext cx="220662" cy="346075"/>
            </a:xfrm>
            <a:custGeom>
              <a:avLst/>
              <a:gdLst>
                <a:gd name="T0" fmla="*/ 106 w 106"/>
                <a:gd name="T1" fmla="*/ 3 h 166"/>
                <a:gd name="T2" fmla="*/ 106 w 106"/>
                <a:gd name="T3" fmla="*/ 1 h 166"/>
                <a:gd name="T4" fmla="*/ 105 w 106"/>
                <a:gd name="T5" fmla="*/ 1 h 166"/>
                <a:gd name="T6" fmla="*/ 98 w 106"/>
                <a:gd name="T7" fmla="*/ 6 h 166"/>
                <a:gd name="T8" fmla="*/ 92 w 106"/>
                <a:gd name="T9" fmla="*/ 13 h 166"/>
                <a:gd name="T10" fmla="*/ 86 w 106"/>
                <a:gd name="T11" fmla="*/ 8 h 166"/>
                <a:gd name="T12" fmla="*/ 79 w 106"/>
                <a:gd name="T13" fmla="*/ 3 h 166"/>
                <a:gd name="T14" fmla="*/ 78 w 106"/>
                <a:gd name="T15" fmla="*/ 3 h 166"/>
                <a:gd name="T16" fmla="*/ 74 w 106"/>
                <a:gd name="T17" fmla="*/ 7 h 166"/>
                <a:gd name="T18" fmla="*/ 70 w 106"/>
                <a:gd name="T19" fmla="*/ 11 h 166"/>
                <a:gd name="T20" fmla="*/ 66 w 106"/>
                <a:gd name="T21" fmla="*/ 7 h 166"/>
                <a:gd name="T22" fmla="*/ 58 w 106"/>
                <a:gd name="T23" fmla="*/ 1 h 166"/>
                <a:gd name="T24" fmla="*/ 57 w 106"/>
                <a:gd name="T25" fmla="*/ 1 h 166"/>
                <a:gd name="T26" fmla="*/ 57 w 106"/>
                <a:gd name="T27" fmla="*/ 1 h 166"/>
                <a:gd name="T28" fmla="*/ 51 w 106"/>
                <a:gd name="T29" fmla="*/ 6 h 166"/>
                <a:gd name="T30" fmla="*/ 48 w 106"/>
                <a:gd name="T31" fmla="*/ 8 h 166"/>
                <a:gd name="T32" fmla="*/ 45 w 106"/>
                <a:gd name="T33" fmla="*/ 12 h 166"/>
                <a:gd name="T34" fmla="*/ 40 w 106"/>
                <a:gd name="T35" fmla="*/ 7 h 166"/>
                <a:gd name="T36" fmla="*/ 33 w 106"/>
                <a:gd name="T37" fmla="*/ 2 h 166"/>
                <a:gd name="T38" fmla="*/ 32 w 106"/>
                <a:gd name="T39" fmla="*/ 3 h 166"/>
                <a:gd name="T40" fmla="*/ 32 w 106"/>
                <a:gd name="T41" fmla="*/ 2 h 166"/>
                <a:gd name="T42" fmla="*/ 24 w 106"/>
                <a:gd name="T43" fmla="*/ 6 h 166"/>
                <a:gd name="T44" fmla="*/ 17 w 106"/>
                <a:gd name="T45" fmla="*/ 11 h 166"/>
                <a:gd name="T46" fmla="*/ 4 w 106"/>
                <a:gd name="T47" fmla="*/ 3 h 166"/>
                <a:gd name="T48" fmla="*/ 4 w 106"/>
                <a:gd name="T49" fmla="*/ 2 h 166"/>
                <a:gd name="T50" fmla="*/ 0 w 106"/>
                <a:gd name="T51" fmla="*/ 3 h 166"/>
                <a:gd name="T52" fmla="*/ 32 w 106"/>
                <a:gd name="T53" fmla="*/ 166 h 166"/>
                <a:gd name="T54" fmla="*/ 36 w 106"/>
                <a:gd name="T55" fmla="*/ 165 h 166"/>
                <a:gd name="T56" fmla="*/ 4 w 106"/>
                <a:gd name="T57" fmla="*/ 5 h 166"/>
                <a:gd name="T58" fmla="*/ 16 w 106"/>
                <a:gd name="T59" fmla="*/ 13 h 166"/>
                <a:gd name="T60" fmla="*/ 18 w 106"/>
                <a:gd name="T61" fmla="*/ 14 h 166"/>
                <a:gd name="T62" fmla="*/ 26 w 106"/>
                <a:gd name="T63" fmla="*/ 9 h 166"/>
                <a:gd name="T64" fmla="*/ 32 w 106"/>
                <a:gd name="T65" fmla="*/ 4 h 166"/>
                <a:gd name="T66" fmla="*/ 38 w 106"/>
                <a:gd name="T67" fmla="*/ 10 h 166"/>
                <a:gd name="T68" fmla="*/ 45 w 106"/>
                <a:gd name="T69" fmla="*/ 14 h 166"/>
                <a:gd name="T70" fmla="*/ 45 w 106"/>
                <a:gd name="T71" fmla="*/ 14 h 166"/>
                <a:gd name="T72" fmla="*/ 51 w 106"/>
                <a:gd name="T73" fmla="*/ 10 h 166"/>
                <a:gd name="T74" fmla="*/ 58 w 106"/>
                <a:gd name="T75" fmla="*/ 3 h 166"/>
                <a:gd name="T76" fmla="*/ 63 w 106"/>
                <a:gd name="T77" fmla="*/ 9 h 166"/>
                <a:gd name="T78" fmla="*/ 70 w 106"/>
                <a:gd name="T79" fmla="*/ 14 h 166"/>
                <a:gd name="T80" fmla="*/ 71 w 106"/>
                <a:gd name="T81" fmla="*/ 14 h 166"/>
                <a:gd name="T82" fmla="*/ 71 w 106"/>
                <a:gd name="T83" fmla="*/ 13 h 166"/>
                <a:gd name="T84" fmla="*/ 75 w 106"/>
                <a:gd name="T85" fmla="*/ 9 h 166"/>
                <a:gd name="T86" fmla="*/ 78 w 106"/>
                <a:gd name="T87" fmla="*/ 5 h 166"/>
                <a:gd name="T88" fmla="*/ 84 w 106"/>
                <a:gd name="T89" fmla="*/ 11 h 166"/>
                <a:gd name="T90" fmla="*/ 91 w 106"/>
                <a:gd name="T91" fmla="*/ 15 h 166"/>
                <a:gd name="T92" fmla="*/ 92 w 106"/>
                <a:gd name="T93" fmla="*/ 15 h 166"/>
                <a:gd name="T94" fmla="*/ 100 w 106"/>
                <a:gd name="T95" fmla="*/ 9 h 166"/>
                <a:gd name="T96" fmla="*/ 101 w 106"/>
                <a:gd name="T97" fmla="*/ 8 h 166"/>
                <a:gd name="T98" fmla="*/ 70 w 106"/>
                <a:gd name="T99" fmla="*/ 165 h 166"/>
                <a:gd name="T100" fmla="*/ 74 w 106"/>
                <a:gd name="T101" fmla="*/ 166 h 166"/>
                <a:gd name="T102" fmla="*/ 106 w 106"/>
                <a:gd name="T103" fmla="*/ 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6" h="166">
                  <a:moveTo>
                    <a:pt x="106" y="3"/>
                  </a:moveTo>
                  <a:cubicBezTo>
                    <a:pt x="106" y="2"/>
                    <a:pt x="106" y="2"/>
                    <a:pt x="106" y="1"/>
                  </a:cubicBezTo>
                  <a:cubicBezTo>
                    <a:pt x="106" y="1"/>
                    <a:pt x="105" y="1"/>
                    <a:pt x="105" y="1"/>
                  </a:cubicBezTo>
                  <a:cubicBezTo>
                    <a:pt x="102" y="0"/>
                    <a:pt x="99" y="4"/>
                    <a:pt x="98" y="6"/>
                  </a:cubicBezTo>
                  <a:cubicBezTo>
                    <a:pt x="95" y="8"/>
                    <a:pt x="93" y="11"/>
                    <a:pt x="92" y="13"/>
                  </a:cubicBezTo>
                  <a:cubicBezTo>
                    <a:pt x="91" y="11"/>
                    <a:pt x="88" y="9"/>
                    <a:pt x="86" y="8"/>
                  </a:cubicBezTo>
                  <a:cubicBezTo>
                    <a:pt x="84" y="6"/>
                    <a:pt x="82" y="4"/>
                    <a:pt x="79" y="3"/>
                  </a:cubicBezTo>
                  <a:cubicBezTo>
                    <a:pt x="79" y="3"/>
                    <a:pt x="79" y="2"/>
                    <a:pt x="78" y="3"/>
                  </a:cubicBezTo>
                  <a:cubicBezTo>
                    <a:pt x="77" y="4"/>
                    <a:pt x="75" y="5"/>
                    <a:pt x="74" y="7"/>
                  </a:cubicBezTo>
                  <a:cubicBezTo>
                    <a:pt x="73" y="8"/>
                    <a:pt x="71" y="10"/>
                    <a:pt x="70" y="11"/>
                  </a:cubicBezTo>
                  <a:cubicBezTo>
                    <a:pt x="69" y="10"/>
                    <a:pt x="67" y="8"/>
                    <a:pt x="66" y="7"/>
                  </a:cubicBezTo>
                  <a:cubicBezTo>
                    <a:pt x="63" y="5"/>
                    <a:pt x="61" y="3"/>
                    <a:pt x="58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4" y="2"/>
                    <a:pt x="52" y="4"/>
                    <a:pt x="51" y="6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7" y="9"/>
                    <a:pt x="46" y="11"/>
                    <a:pt x="45" y="12"/>
                  </a:cubicBezTo>
                  <a:cubicBezTo>
                    <a:pt x="44" y="10"/>
                    <a:pt x="42" y="9"/>
                    <a:pt x="40" y="7"/>
                  </a:cubicBezTo>
                  <a:cubicBezTo>
                    <a:pt x="38" y="5"/>
                    <a:pt x="36" y="3"/>
                    <a:pt x="33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29" y="2"/>
                    <a:pt x="26" y="4"/>
                    <a:pt x="24" y="6"/>
                  </a:cubicBezTo>
                  <a:cubicBezTo>
                    <a:pt x="22" y="7"/>
                    <a:pt x="19" y="9"/>
                    <a:pt x="17" y="11"/>
                  </a:cubicBezTo>
                  <a:cubicBezTo>
                    <a:pt x="13" y="7"/>
                    <a:pt x="9" y="5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8" y="9"/>
                    <a:pt x="12" y="11"/>
                    <a:pt x="16" y="13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21" y="13"/>
                    <a:pt x="24" y="11"/>
                    <a:pt x="26" y="9"/>
                  </a:cubicBezTo>
                  <a:cubicBezTo>
                    <a:pt x="29" y="8"/>
                    <a:pt x="31" y="7"/>
                    <a:pt x="32" y="4"/>
                  </a:cubicBezTo>
                  <a:cubicBezTo>
                    <a:pt x="33" y="6"/>
                    <a:pt x="36" y="8"/>
                    <a:pt x="38" y="10"/>
                  </a:cubicBezTo>
                  <a:cubicBezTo>
                    <a:pt x="40" y="12"/>
                    <a:pt x="42" y="14"/>
                    <a:pt x="45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7" y="15"/>
                    <a:pt x="49" y="12"/>
                    <a:pt x="51" y="10"/>
                  </a:cubicBezTo>
                  <a:cubicBezTo>
                    <a:pt x="53" y="8"/>
                    <a:pt x="56" y="6"/>
                    <a:pt x="58" y="3"/>
                  </a:cubicBezTo>
                  <a:cubicBezTo>
                    <a:pt x="59" y="6"/>
                    <a:pt x="61" y="7"/>
                    <a:pt x="63" y="9"/>
                  </a:cubicBezTo>
                  <a:cubicBezTo>
                    <a:pt x="66" y="11"/>
                    <a:pt x="68" y="13"/>
                    <a:pt x="70" y="14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3" y="12"/>
                    <a:pt x="74" y="11"/>
                    <a:pt x="75" y="9"/>
                  </a:cubicBezTo>
                  <a:cubicBezTo>
                    <a:pt x="77" y="8"/>
                    <a:pt x="78" y="6"/>
                    <a:pt x="78" y="5"/>
                  </a:cubicBezTo>
                  <a:cubicBezTo>
                    <a:pt x="80" y="7"/>
                    <a:pt x="82" y="9"/>
                    <a:pt x="84" y="11"/>
                  </a:cubicBezTo>
                  <a:cubicBezTo>
                    <a:pt x="86" y="12"/>
                    <a:pt x="88" y="15"/>
                    <a:pt x="91" y="15"/>
                  </a:cubicBezTo>
                  <a:cubicBezTo>
                    <a:pt x="91" y="16"/>
                    <a:pt x="92" y="16"/>
                    <a:pt x="92" y="15"/>
                  </a:cubicBezTo>
                  <a:cubicBezTo>
                    <a:pt x="95" y="13"/>
                    <a:pt x="98" y="11"/>
                    <a:pt x="100" y="9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106" y="3"/>
                    <a:pt x="106" y="3"/>
                    <a:pt x="106" y="3"/>
                  </a:cubicBezTo>
                  <a:close/>
                </a:path>
              </a:pathLst>
            </a:custGeom>
            <a:solidFill>
              <a:srgbClr val="333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5A962130-02C6-41E6-9C7E-BD2CD95FE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237" y="4698318"/>
              <a:ext cx="127000" cy="3175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6" name="Freeform 757">
              <a:extLst>
                <a:ext uri="{FF2B5EF4-FFF2-40B4-BE49-F238E27FC236}">
                  <a16:creationId xmlns:a16="http://schemas.microsoft.com/office/drawing/2014/main" id="{EF5ADF14-2628-41D5-8F22-0A628E747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4087" y="4563381"/>
              <a:ext cx="249237" cy="153987"/>
            </a:xfrm>
            <a:custGeom>
              <a:avLst/>
              <a:gdLst>
                <a:gd name="T0" fmla="*/ 98 w 119"/>
                <a:gd name="T1" fmla="*/ 0 h 74"/>
                <a:gd name="T2" fmla="*/ 21 w 119"/>
                <a:gd name="T3" fmla="*/ 0 h 74"/>
                <a:gd name="T4" fmla="*/ 0 w 119"/>
                <a:gd name="T5" fmla="*/ 17 h 74"/>
                <a:gd name="T6" fmla="*/ 0 w 119"/>
                <a:gd name="T7" fmla="*/ 44 h 74"/>
                <a:gd name="T8" fmla="*/ 16 w 119"/>
                <a:gd name="T9" fmla="*/ 74 h 74"/>
                <a:gd name="T10" fmla="*/ 101 w 119"/>
                <a:gd name="T11" fmla="*/ 74 h 74"/>
                <a:gd name="T12" fmla="*/ 119 w 119"/>
                <a:gd name="T13" fmla="*/ 44 h 74"/>
                <a:gd name="T14" fmla="*/ 119 w 119"/>
                <a:gd name="T15" fmla="*/ 17 h 74"/>
                <a:gd name="T16" fmla="*/ 98 w 119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74">
                  <a:moveTo>
                    <a:pt x="98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8"/>
                    <a:pt x="0" y="1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52"/>
                    <a:pt x="7" y="70"/>
                    <a:pt x="16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11" y="70"/>
                    <a:pt x="119" y="52"/>
                    <a:pt x="119" y="44"/>
                  </a:cubicBezTo>
                  <a:cubicBezTo>
                    <a:pt x="119" y="17"/>
                    <a:pt x="119" y="17"/>
                    <a:pt x="119" y="17"/>
                  </a:cubicBezTo>
                  <a:cubicBezTo>
                    <a:pt x="119" y="8"/>
                    <a:pt x="109" y="0"/>
                    <a:pt x="98" y="0"/>
                  </a:cubicBezTo>
                  <a:close/>
                </a:path>
              </a:pathLst>
            </a:custGeom>
            <a:solidFill>
              <a:srgbClr val="495A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7" name="Freeform 758">
              <a:extLst>
                <a:ext uri="{FF2B5EF4-FFF2-40B4-BE49-F238E27FC236}">
                  <a16:creationId xmlns:a16="http://schemas.microsoft.com/office/drawing/2014/main" id="{FDF638E3-FDA8-4A94-AD1F-AA1ED214E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912" y="4553856"/>
              <a:ext cx="255587" cy="58737"/>
            </a:xfrm>
            <a:custGeom>
              <a:avLst/>
              <a:gdLst>
                <a:gd name="T0" fmla="*/ 118 w 123"/>
                <a:gd name="T1" fmla="*/ 28 h 28"/>
                <a:gd name="T2" fmla="*/ 5 w 123"/>
                <a:gd name="T3" fmla="*/ 28 h 28"/>
                <a:gd name="T4" fmla="*/ 0 w 123"/>
                <a:gd name="T5" fmla="*/ 23 h 28"/>
                <a:gd name="T6" fmla="*/ 0 w 123"/>
                <a:gd name="T7" fmla="*/ 5 h 28"/>
                <a:gd name="T8" fmla="*/ 5 w 123"/>
                <a:gd name="T9" fmla="*/ 0 h 28"/>
                <a:gd name="T10" fmla="*/ 118 w 123"/>
                <a:gd name="T11" fmla="*/ 0 h 28"/>
                <a:gd name="T12" fmla="*/ 123 w 123"/>
                <a:gd name="T13" fmla="*/ 5 h 28"/>
                <a:gd name="T14" fmla="*/ 123 w 123"/>
                <a:gd name="T15" fmla="*/ 23 h 28"/>
                <a:gd name="T16" fmla="*/ 118 w 123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28">
                  <a:moveTo>
                    <a:pt x="118" y="28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2" y="28"/>
                    <a:pt x="0" y="26"/>
                    <a:pt x="0" y="2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0" y="0"/>
                    <a:pt x="123" y="2"/>
                    <a:pt x="123" y="5"/>
                  </a:cubicBezTo>
                  <a:cubicBezTo>
                    <a:pt x="123" y="23"/>
                    <a:pt x="123" y="23"/>
                    <a:pt x="123" y="23"/>
                  </a:cubicBezTo>
                  <a:cubicBezTo>
                    <a:pt x="123" y="26"/>
                    <a:pt x="120" y="28"/>
                    <a:pt x="118" y="28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8" name="Freeform 759">
              <a:extLst>
                <a:ext uri="{FF2B5EF4-FFF2-40B4-BE49-F238E27FC236}">
                  <a16:creationId xmlns:a16="http://schemas.microsoft.com/office/drawing/2014/main" id="{E8CC41E8-7E5E-4531-A0C4-A73869CC6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4" y="1401081"/>
              <a:ext cx="941387" cy="941387"/>
            </a:xfrm>
            <a:custGeom>
              <a:avLst/>
              <a:gdLst>
                <a:gd name="T0" fmla="*/ 372 w 452"/>
                <a:gd name="T1" fmla="*/ 371 h 452"/>
                <a:gd name="T2" fmla="*/ 80 w 452"/>
                <a:gd name="T3" fmla="*/ 371 h 452"/>
                <a:gd name="T4" fmla="*/ 80 w 452"/>
                <a:gd name="T5" fmla="*/ 80 h 452"/>
                <a:gd name="T6" fmla="*/ 372 w 452"/>
                <a:gd name="T7" fmla="*/ 80 h 452"/>
                <a:gd name="T8" fmla="*/ 372 w 452"/>
                <a:gd name="T9" fmla="*/ 37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52">
                  <a:moveTo>
                    <a:pt x="372" y="371"/>
                  </a:moveTo>
                  <a:cubicBezTo>
                    <a:pt x="291" y="452"/>
                    <a:pt x="161" y="452"/>
                    <a:pt x="80" y="371"/>
                  </a:cubicBezTo>
                  <a:cubicBezTo>
                    <a:pt x="0" y="291"/>
                    <a:pt x="0" y="160"/>
                    <a:pt x="80" y="80"/>
                  </a:cubicBezTo>
                  <a:cubicBezTo>
                    <a:pt x="161" y="0"/>
                    <a:pt x="291" y="0"/>
                    <a:pt x="372" y="80"/>
                  </a:cubicBezTo>
                  <a:cubicBezTo>
                    <a:pt x="452" y="160"/>
                    <a:pt x="452" y="291"/>
                    <a:pt x="372" y="3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9" name="Freeform 760">
              <a:extLst>
                <a:ext uri="{FF2B5EF4-FFF2-40B4-BE49-F238E27FC236}">
                  <a16:creationId xmlns:a16="http://schemas.microsoft.com/office/drawing/2014/main" id="{01C6DC30-2B95-4F93-8AC0-F46399E72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674" y="2128156"/>
              <a:ext cx="941387" cy="942975"/>
            </a:xfrm>
            <a:custGeom>
              <a:avLst/>
              <a:gdLst>
                <a:gd name="T0" fmla="*/ 372 w 452"/>
                <a:gd name="T1" fmla="*/ 372 h 452"/>
                <a:gd name="T2" fmla="*/ 80 w 452"/>
                <a:gd name="T3" fmla="*/ 372 h 452"/>
                <a:gd name="T4" fmla="*/ 80 w 452"/>
                <a:gd name="T5" fmla="*/ 81 h 452"/>
                <a:gd name="T6" fmla="*/ 372 w 452"/>
                <a:gd name="T7" fmla="*/ 81 h 452"/>
                <a:gd name="T8" fmla="*/ 372 w 452"/>
                <a:gd name="T9" fmla="*/ 37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52">
                  <a:moveTo>
                    <a:pt x="372" y="372"/>
                  </a:moveTo>
                  <a:cubicBezTo>
                    <a:pt x="291" y="452"/>
                    <a:pt x="161" y="452"/>
                    <a:pt x="80" y="372"/>
                  </a:cubicBezTo>
                  <a:cubicBezTo>
                    <a:pt x="0" y="291"/>
                    <a:pt x="0" y="161"/>
                    <a:pt x="80" y="81"/>
                  </a:cubicBezTo>
                  <a:cubicBezTo>
                    <a:pt x="161" y="0"/>
                    <a:pt x="291" y="0"/>
                    <a:pt x="372" y="81"/>
                  </a:cubicBezTo>
                  <a:cubicBezTo>
                    <a:pt x="452" y="161"/>
                    <a:pt x="452" y="291"/>
                    <a:pt x="372" y="3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0" name="Freeform 761">
              <a:extLst>
                <a:ext uri="{FF2B5EF4-FFF2-40B4-BE49-F238E27FC236}">
                  <a16:creationId xmlns:a16="http://schemas.microsoft.com/office/drawing/2014/main" id="{1BE3EE77-B0F0-40B4-A3FE-E838D3D5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4" y="2331356"/>
              <a:ext cx="138112" cy="533400"/>
            </a:xfrm>
            <a:custGeom>
              <a:avLst/>
              <a:gdLst>
                <a:gd name="T0" fmla="*/ 0 w 87"/>
                <a:gd name="T1" fmla="*/ 0 h 336"/>
                <a:gd name="T2" fmla="*/ 87 w 87"/>
                <a:gd name="T3" fmla="*/ 86 h 336"/>
                <a:gd name="T4" fmla="*/ 87 w 87"/>
                <a:gd name="T5" fmla="*/ 336 h 336"/>
                <a:gd name="T6" fmla="*/ 0 w 87"/>
                <a:gd name="T7" fmla="*/ 249 h 336"/>
                <a:gd name="T8" fmla="*/ 0 w 87"/>
                <a:gd name="T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336">
                  <a:moveTo>
                    <a:pt x="0" y="0"/>
                  </a:moveTo>
                  <a:lnTo>
                    <a:pt x="87" y="86"/>
                  </a:lnTo>
                  <a:lnTo>
                    <a:pt x="87" y="336"/>
                  </a:lnTo>
                  <a:lnTo>
                    <a:pt x="0" y="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1" name="Freeform 762">
              <a:extLst>
                <a:ext uri="{FF2B5EF4-FFF2-40B4-BE49-F238E27FC236}">
                  <a16:creationId xmlns:a16="http://schemas.microsoft.com/office/drawing/2014/main" id="{4F63B7FB-C011-4D4E-829A-0E35319F3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87" y="2339293"/>
              <a:ext cx="422275" cy="128587"/>
            </a:xfrm>
            <a:custGeom>
              <a:avLst/>
              <a:gdLst>
                <a:gd name="T0" fmla="*/ 94 w 266"/>
                <a:gd name="T1" fmla="*/ 77 h 81"/>
                <a:gd name="T2" fmla="*/ 18 w 266"/>
                <a:gd name="T3" fmla="*/ 0 h 81"/>
                <a:gd name="T4" fmla="*/ 0 w 266"/>
                <a:gd name="T5" fmla="*/ 0 h 81"/>
                <a:gd name="T6" fmla="*/ 80 w 266"/>
                <a:gd name="T7" fmla="*/ 81 h 81"/>
                <a:gd name="T8" fmla="*/ 98 w 266"/>
                <a:gd name="T9" fmla="*/ 80 h 81"/>
                <a:gd name="T10" fmla="*/ 98 w 266"/>
                <a:gd name="T11" fmla="*/ 81 h 81"/>
                <a:gd name="T12" fmla="*/ 266 w 266"/>
                <a:gd name="T13" fmla="*/ 81 h 81"/>
                <a:gd name="T14" fmla="*/ 266 w 266"/>
                <a:gd name="T15" fmla="*/ 58 h 81"/>
                <a:gd name="T16" fmla="*/ 94 w 266"/>
                <a:gd name="T17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81">
                  <a:moveTo>
                    <a:pt x="94" y="77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80" y="81"/>
                  </a:lnTo>
                  <a:lnTo>
                    <a:pt x="98" y="80"/>
                  </a:lnTo>
                  <a:lnTo>
                    <a:pt x="98" y="81"/>
                  </a:lnTo>
                  <a:lnTo>
                    <a:pt x="266" y="81"/>
                  </a:lnTo>
                  <a:lnTo>
                    <a:pt x="266" y="58"/>
                  </a:lnTo>
                  <a:lnTo>
                    <a:pt x="94" y="77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2" name="Freeform 763">
              <a:extLst>
                <a:ext uri="{FF2B5EF4-FFF2-40B4-BE49-F238E27FC236}">
                  <a16:creationId xmlns:a16="http://schemas.microsoft.com/office/drawing/2014/main" id="{88404044-DBFF-417A-ACBF-C9AC4146A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087" y="2461531"/>
              <a:ext cx="28575" cy="406400"/>
            </a:xfrm>
            <a:custGeom>
              <a:avLst/>
              <a:gdLst>
                <a:gd name="T0" fmla="*/ 3 w 14"/>
                <a:gd name="T1" fmla="*/ 0 h 195"/>
                <a:gd name="T2" fmla="*/ 11 w 14"/>
                <a:gd name="T3" fmla="*/ 0 h 195"/>
                <a:gd name="T4" fmla="*/ 14 w 14"/>
                <a:gd name="T5" fmla="*/ 3 h 195"/>
                <a:gd name="T6" fmla="*/ 14 w 14"/>
                <a:gd name="T7" fmla="*/ 192 h 195"/>
                <a:gd name="T8" fmla="*/ 11 w 14"/>
                <a:gd name="T9" fmla="*/ 195 h 195"/>
                <a:gd name="T10" fmla="*/ 3 w 14"/>
                <a:gd name="T11" fmla="*/ 195 h 195"/>
                <a:gd name="T12" fmla="*/ 0 w 14"/>
                <a:gd name="T13" fmla="*/ 192 h 195"/>
                <a:gd name="T14" fmla="*/ 0 w 14"/>
                <a:gd name="T15" fmla="*/ 3 h 195"/>
                <a:gd name="T16" fmla="*/ 3 w 14"/>
                <a:gd name="T17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95">
                  <a:moveTo>
                    <a:pt x="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4" y="1"/>
                    <a:pt x="14" y="3"/>
                  </a:cubicBezTo>
                  <a:cubicBezTo>
                    <a:pt x="14" y="192"/>
                    <a:pt x="14" y="192"/>
                    <a:pt x="14" y="192"/>
                  </a:cubicBezTo>
                  <a:cubicBezTo>
                    <a:pt x="14" y="194"/>
                    <a:pt x="12" y="195"/>
                    <a:pt x="11" y="195"/>
                  </a:cubicBezTo>
                  <a:cubicBezTo>
                    <a:pt x="3" y="195"/>
                    <a:pt x="3" y="195"/>
                    <a:pt x="3" y="195"/>
                  </a:cubicBezTo>
                  <a:cubicBezTo>
                    <a:pt x="2" y="195"/>
                    <a:pt x="0" y="194"/>
                    <a:pt x="0" y="19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F4E0E559-0A8C-42B9-84BA-96263835F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2" y="2467881"/>
              <a:ext cx="292100" cy="39687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4" name="Freeform 765">
              <a:extLst>
                <a:ext uri="{FF2B5EF4-FFF2-40B4-BE49-F238E27FC236}">
                  <a16:creationId xmlns:a16="http://schemas.microsoft.com/office/drawing/2014/main" id="{6D6794D4-770E-4CE7-BA08-17CA980C4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312" y="2439306"/>
              <a:ext cx="287337" cy="28575"/>
            </a:xfrm>
            <a:custGeom>
              <a:avLst/>
              <a:gdLst>
                <a:gd name="T0" fmla="*/ 0 w 181"/>
                <a:gd name="T1" fmla="*/ 14 h 18"/>
                <a:gd name="T2" fmla="*/ 181 w 181"/>
                <a:gd name="T3" fmla="*/ 0 h 18"/>
                <a:gd name="T4" fmla="*/ 181 w 181"/>
                <a:gd name="T5" fmla="*/ 18 h 18"/>
                <a:gd name="T6" fmla="*/ 0 w 181"/>
                <a:gd name="T7" fmla="*/ 18 h 18"/>
                <a:gd name="T8" fmla="*/ 0 w 181"/>
                <a:gd name="T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">
                  <a:moveTo>
                    <a:pt x="0" y="14"/>
                  </a:moveTo>
                  <a:lnTo>
                    <a:pt x="181" y="0"/>
                  </a:lnTo>
                  <a:lnTo>
                    <a:pt x="181" y="18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5" name="Freeform 766">
              <a:extLst>
                <a:ext uri="{FF2B5EF4-FFF2-40B4-BE49-F238E27FC236}">
                  <a16:creationId xmlns:a16="http://schemas.microsoft.com/office/drawing/2014/main" id="{AFC3C255-0726-4C9A-A2A0-23D079F60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362" y="2515506"/>
              <a:ext cx="265112" cy="173037"/>
            </a:xfrm>
            <a:custGeom>
              <a:avLst/>
              <a:gdLst>
                <a:gd name="T0" fmla="*/ 123 w 127"/>
                <a:gd name="T1" fmla="*/ 83 h 83"/>
                <a:gd name="T2" fmla="*/ 4 w 127"/>
                <a:gd name="T3" fmla="*/ 83 h 83"/>
                <a:gd name="T4" fmla="*/ 0 w 127"/>
                <a:gd name="T5" fmla="*/ 79 h 83"/>
                <a:gd name="T6" fmla="*/ 0 w 127"/>
                <a:gd name="T7" fmla="*/ 4 h 83"/>
                <a:gd name="T8" fmla="*/ 4 w 127"/>
                <a:gd name="T9" fmla="*/ 0 h 83"/>
                <a:gd name="T10" fmla="*/ 123 w 127"/>
                <a:gd name="T11" fmla="*/ 0 h 83"/>
                <a:gd name="T12" fmla="*/ 127 w 127"/>
                <a:gd name="T13" fmla="*/ 4 h 83"/>
                <a:gd name="T14" fmla="*/ 127 w 127"/>
                <a:gd name="T15" fmla="*/ 79 h 83"/>
                <a:gd name="T16" fmla="*/ 123 w 127"/>
                <a:gd name="T1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83">
                  <a:moveTo>
                    <a:pt x="123" y="83"/>
                  </a:moveTo>
                  <a:cubicBezTo>
                    <a:pt x="4" y="83"/>
                    <a:pt x="4" y="83"/>
                    <a:pt x="4" y="83"/>
                  </a:cubicBezTo>
                  <a:cubicBezTo>
                    <a:pt x="2" y="83"/>
                    <a:pt x="0" y="82"/>
                    <a:pt x="0" y="7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6" y="0"/>
                    <a:pt x="127" y="2"/>
                    <a:pt x="127" y="4"/>
                  </a:cubicBezTo>
                  <a:cubicBezTo>
                    <a:pt x="127" y="79"/>
                    <a:pt x="127" y="79"/>
                    <a:pt x="127" y="79"/>
                  </a:cubicBezTo>
                  <a:cubicBezTo>
                    <a:pt x="127" y="82"/>
                    <a:pt x="126" y="83"/>
                    <a:pt x="123" y="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6" name="Freeform 767">
              <a:extLst>
                <a:ext uri="{FF2B5EF4-FFF2-40B4-BE49-F238E27FC236}">
                  <a16:creationId xmlns:a16="http://schemas.microsoft.com/office/drawing/2014/main" id="{AC04CE0E-14D3-403B-A328-3060C6405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78499" y="1542368"/>
              <a:ext cx="655637" cy="657225"/>
            </a:xfrm>
            <a:custGeom>
              <a:avLst/>
              <a:gdLst>
                <a:gd name="T0" fmla="*/ 0 w 314"/>
                <a:gd name="T1" fmla="*/ 158 h 315"/>
                <a:gd name="T2" fmla="*/ 314 w 314"/>
                <a:gd name="T3" fmla="*/ 158 h 315"/>
                <a:gd name="T4" fmla="*/ 248 w 314"/>
                <a:gd name="T5" fmla="*/ 146 h 315"/>
                <a:gd name="T6" fmla="*/ 269 w 314"/>
                <a:gd name="T7" fmla="*/ 80 h 315"/>
                <a:gd name="T8" fmla="*/ 248 w 314"/>
                <a:gd name="T9" fmla="*/ 146 h 315"/>
                <a:gd name="T10" fmla="*/ 168 w 314"/>
                <a:gd name="T11" fmla="*/ 146 h 315"/>
                <a:gd name="T12" fmla="*/ 220 w 314"/>
                <a:gd name="T13" fmla="*/ 98 h 315"/>
                <a:gd name="T14" fmla="*/ 168 w 314"/>
                <a:gd name="T15" fmla="*/ 84 h 315"/>
                <a:gd name="T16" fmla="*/ 183 w 314"/>
                <a:gd name="T17" fmla="*/ 24 h 315"/>
                <a:gd name="T18" fmla="*/ 168 w 314"/>
                <a:gd name="T19" fmla="*/ 84 h 315"/>
                <a:gd name="T20" fmla="*/ 103 w 314"/>
                <a:gd name="T21" fmla="*/ 79 h 315"/>
                <a:gd name="T22" fmla="*/ 147 w 314"/>
                <a:gd name="T23" fmla="*/ 22 h 315"/>
                <a:gd name="T24" fmla="*/ 147 w 314"/>
                <a:gd name="T25" fmla="*/ 105 h 315"/>
                <a:gd name="T26" fmla="*/ 89 w 314"/>
                <a:gd name="T27" fmla="*/ 146 h 315"/>
                <a:gd name="T28" fmla="*/ 147 w 314"/>
                <a:gd name="T29" fmla="*/ 105 h 315"/>
                <a:gd name="T30" fmla="*/ 22 w 314"/>
                <a:gd name="T31" fmla="*/ 146 h 315"/>
                <a:gd name="T32" fmla="*/ 76 w 314"/>
                <a:gd name="T33" fmla="*/ 93 h 315"/>
                <a:gd name="T34" fmla="*/ 68 w 314"/>
                <a:gd name="T35" fmla="*/ 168 h 315"/>
                <a:gd name="T36" fmla="*/ 43 w 314"/>
                <a:gd name="T37" fmla="*/ 232 h 315"/>
                <a:gd name="T38" fmla="*/ 68 w 314"/>
                <a:gd name="T39" fmla="*/ 168 h 315"/>
                <a:gd name="T40" fmla="*/ 147 w 314"/>
                <a:gd name="T41" fmla="*/ 168 h 315"/>
                <a:gd name="T42" fmla="*/ 96 w 314"/>
                <a:gd name="T43" fmla="*/ 213 h 315"/>
                <a:gd name="T44" fmla="*/ 147 w 314"/>
                <a:gd name="T45" fmla="*/ 228 h 315"/>
                <a:gd name="T46" fmla="*/ 134 w 314"/>
                <a:gd name="T47" fmla="*/ 291 h 315"/>
                <a:gd name="T48" fmla="*/ 147 w 314"/>
                <a:gd name="T49" fmla="*/ 228 h 315"/>
                <a:gd name="T50" fmla="*/ 214 w 314"/>
                <a:gd name="T51" fmla="*/ 235 h 315"/>
                <a:gd name="T52" fmla="*/ 168 w 314"/>
                <a:gd name="T53" fmla="*/ 293 h 315"/>
                <a:gd name="T54" fmla="*/ 168 w 314"/>
                <a:gd name="T55" fmla="*/ 207 h 315"/>
                <a:gd name="T56" fmla="*/ 227 w 314"/>
                <a:gd name="T57" fmla="*/ 168 h 315"/>
                <a:gd name="T58" fmla="*/ 168 w 314"/>
                <a:gd name="T59" fmla="*/ 207 h 315"/>
                <a:gd name="T60" fmla="*/ 293 w 314"/>
                <a:gd name="T61" fmla="*/ 168 h 315"/>
                <a:gd name="T62" fmla="*/ 241 w 314"/>
                <a:gd name="T63" fmla="*/ 221 h 315"/>
                <a:gd name="T64" fmla="*/ 255 w 314"/>
                <a:gd name="T65" fmla="*/ 63 h 315"/>
                <a:gd name="T66" fmla="*/ 217 w 314"/>
                <a:gd name="T67" fmla="*/ 35 h 315"/>
                <a:gd name="T68" fmla="*/ 100 w 314"/>
                <a:gd name="T69" fmla="*/ 34 h 315"/>
                <a:gd name="T70" fmla="*/ 58 w 314"/>
                <a:gd name="T71" fmla="*/ 64 h 315"/>
                <a:gd name="T72" fmla="*/ 57 w 314"/>
                <a:gd name="T73" fmla="*/ 249 h 315"/>
                <a:gd name="T74" fmla="*/ 100 w 314"/>
                <a:gd name="T75" fmla="*/ 281 h 315"/>
                <a:gd name="T76" fmla="*/ 217 w 314"/>
                <a:gd name="T77" fmla="*/ 280 h 315"/>
                <a:gd name="T78" fmla="*/ 256 w 314"/>
                <a:gd name="T79" fmla="*/ 25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4" h="315">
                  <a:moveTo>
                    <a:pt x="157" y="0"/>
                  </a:moveTo>
                  <a:cubicBezTo>
                    <a:pt x="70" y="0"/>
                    <a:pt x="0" y="71"/>
                    <a:pt x="0" y="158"/>
                  </a:cubicBezTo>
                  <a:cubicBezTo>
                    <a:pt x="0" y="244"/>
                    <a:pt x="70" y="315"/>
                    <a:pt x="157" y="315"/>
                  </a:cubicBezTo>
                  <a:cubicBezTo>
                    <a:pt x="244" y="315"/>
                    <a:pt x="314" y="244"/>
                    <a:pt x="314" y="158"/>
                  </a:cubicBezTo>
                  <a:cubicBezTo>
                    <a:pt x="314" y="71"/>
                    <a:pt x="244" y="0"/>
                    <a:pt x="157" y="0"/>
                  </a:cubicBezTo>
                  <a:close/>
                  <a:moveTo>
                    <a:pt x="248" y="146"/>
                  </a:moveTo>
                  <a:cubicBezTo>
                    <a:pt x="247" y="127"/>
                    <a:pt x="245" y="109"/>
                    <a:pt x="240" y="92"/>
                  </a:cubicBezTo>
                  <a:cubicBezTo>
                    <a:pt x="250" y="89"/>
                    <a:pt x="260" y="85"/>
                    <a:pt x="269" y="80"/>
                  </a:cubicBezTo>
                  <a:cubicBezTo>
                    <a:pt x="282" y="99"/>
                    <a:pt x="290" y="122"/>
                    <a:pt x="292" y="146"/>
                  </a:cubicBezTo>
                  <a:lnTo>
                    <a:pt x="248" y="146"/>
                  </a:lnTo>
                  <a:close/>
                  <a:moveTo>
                    <a:pt x="227" y="146"/>
                  </a:moveTo>
                  <a:cubicBezTo>
                    <a:pt x="168" y="146"/>
                    <a:pt x="168" y="146"/>
                    <a:pt x="168" y="14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86" y="104"/>
                    <a:pt x="203" y="102"/>
                    <a:pt x="220" y="98"/>
                  </a:cubicBezTo>
                  <a:cubicBezTo>
                    <a:pt x="224" y="113"/>
                    <a:pt x="226" y="129"/>
                    <a:pt x="227" y="146"/>
                  </a:cubicBezTo>
                  <a:close/>
                  <a:moveTo>
                    <a:pt x="168" y="84"/>
                  </a:moveTo>
                  <a:cubicBezTo>
                    <a:pt x="168" y="22"/>
                    <a:pt x="168" y="22"/>
                    <a:pt x="168" y="22"/>
                  </a:cubicBezTo>
                  <a:cubicBezTo>
                    <a:pt x="173" y="22"/>
                    <a:pt x="178" y="23"/>
                    <a:pt x="183" y="24"/>
                  </a:cubicBezTo>
                  <a:cubicBezTo>
                    <a:pt x="196" y="39"/>
                    <a:pt x="206" y="57"/>
                    <a:pt x="213" y="77"/>
                  </a:cubicBezTo>
                  <a:cubicBezTo>
                    <a:pt x="199" y="81"/>
                    <a:pt x="184" y="83"/>
                    <a:pt x="168" y="84"/>
                  </a:cubicBezTo>
                  <a:close/>
                  <a:moveTo>
                    <a:pt x="147" y="84"/>
                  </a:moveTo>
                  <a:cubicBezTo>
                    <a:pt x="132" y="84"/>
                    <a:pt x="117" y="82"/>
                    <a:pt x="103" y="79"/>
                  </a:cubicBezTo>
                  <a:cubicBezTo>
                    <a:pt x="110" y="58"/>
                    <a:pt x="121" y="39"/>
                    <a:pt x="134" y="24"/>
                  </a:cubicBezTo>
                  <a:cubicBezTo>
                    <a:pt x="138" y="23"/>
                    <a:pt x="142" y="22"/>
                    <a:pt x="147" y="22"/>
                  </a:cubicBezTo>
                  <a:lnTo>
                    <a:pt x="147" y="84"/>
                  </a:lnTo>
                  <a:close/>
                  <a:moveTo>
                    <a:pt x="147" y="105"/>
                  </a:moveTo>
                  <a:cubicBezTo>
                    <a:pt x="147" y="146"/>
                    <a:pt x="147" y="146"/>
                    <a:pt x="147" y="146"/>
                  </a:cubicBezTo>
                  <a:cubicBezTo>
                    <a:pt x="89" y="146"/>
                    <a:pt x="89" y="146"/>
                    <a:pt x="89" y="146"/>
                  </a:cubicBezTo>
                  <a:cubicBezTo>
                    <a:pt x="90" y="130"/>
                    <a:pt x="92" y="114"/>
                    <a:pt x="96" y="99"/>
                  </a:cubicBezTo>
                  <a:cubicBezTo>
                    <a:pt x="112" y="103"/>
                    <a:pt x="129" y="105"/>
                    <a:pt x="147" y="105"/>
                  </a:cubicBezTo>
                  <a:close/>
                  <a:moveTo>
                    <a:pt x="68" y="146"/>
                  </a:moveTo>
                  <a:cubicBezTo>
                    <a:pt x="22" y="146"/>
                    <a:pt x="22" y="146"/>
                    <a:pt x="22" y="146"/>
                  </a:cubicBezTo>
                  <a:cubicBezTo>
                    <a:pt x="23" y="122"/>
                    <a:pt x="32" y="100"/>
                    <a:pt x="45" y="81"/>
                  </a:cubicBezTo>
                  <a:cubicBezTo>
                    <a:pt x="54" y="86"/>
                    <a:pt x="65" y="90"/>
                    <a:pt x="76" y="93"/>
                  </a:cubicBezTo>
                  <a:cubicBezTo>
                    <a:pt x="71" y="110"/>
                    <a:pt x="69" y="128"/>
                    <a:pt x="68" y="146"/>
                  </a:cubicBezTo>
                  <a:close/>
                  <a:moveTo>
                    <a:pt x="68" y="168"/>
                  </a:moveTo>
                  <a:cubicBezTo>
                    <a:pt x="68" y="186"/>
                    <a:pt x="71" y="203"/>
                    <a:pt x="75" y="219"/>
                  </a:cubicBezTo>
                  <a:cubicBezTo>
                    <a:pt x="64" y="223"/>
                    <a:pt x="53" y="227"/>
                    <a:pt x="43" y="232"/>
                  </a:cubicBezTo>
                  <a:cubicBezTo>
                    <a:pt x="31" y="213"/>
                    <a:pt x="23" y="191"/>
                    <a:pt x="21" y="168"/>
                  </a:cubicBezTo>
                  <a:lnTo>
                    <a:pt x="68" y="168"/>
                  </a:lnTo>
                  <a:close/>
                  <a:moveTo>
                    <a:pt x="89" y="168"/>
                  </a:moveTo>
                  <a:cubicBezTo>
                    <a:pt x="147" y="168"/>
                    <a:pt x="147" y="168"/>
                    <a:pt x="147" y="168"/>
                  </a:cubicBezTo>
                  <a:cubicBezTo>
                    <a:pt x="147" y="207"/>
                    <a:pt x="147" y="207"/>
                    <a:pt x="147" y="207"/>
                  </a:cubicBezTo>
                  <a:cubicBezTo>
                    <a:pt x="129" y="207"/>
                    <a:pt x="112" y="209"/>
                    <a:pt x="96" y="213"/>
                  </a:cubicBezTo>
                  <a:cubicBezTo>
                    <a:pt x="92" y="199"/>
                    <a:pt x="90" y="184"/>
                    <a:pt x="89" y="168"/>
                  </a:cubicBezTo>
                  <a:close/>
                  <a:moveTo>
                    <a:pt x="147" y="228"/>
                  </a:moveTo>
                  <a:cubicBezTo>
                    <a:pt x="147" y="293"/>
                    <a:pt x="147" y="293"/>
                    <a:pt x="147" y="293"/>
                  </a:cubicBezTo>
                  <a:cubicBezTo>
                    <a:pt x="142" y="293"/>
                    <a:pt x="138" y="292"/>
                    <a:pt x="134" y="291"/>
                  </a:cubicBezTo>
                  <a:cubicBezTo>
                    <a:pt x="120" y="275"/>
                    <a:pt x="109" y="256"/>
                    <a:pt x="102" y="234"/>
                  </a:cubicBezTo>
                  <a:cubicBezTo>
                    <a:pt x="116" y="230"/>
                    <a:pt x="131" y="228"/>
                    <a:pt x="147" y="228"/>
                  </a:cubicBezTo>
                  <a:close/>
                  <a:moveTo>
                    <a:pt x="168" y="228"/>
                  </a:moveTo>
                  <a:cubicBezTo>
                    <a:pt x="184" y="229"/>
                    <a:pt x="200" y="231"/>
                    <a:pt x="214" y="235"/>
                  </a:cubicBezTo>
                  <a:cubicBezTo>
                    <a:pt x="207" y="256"/>
                    <a:pt x="196" y="275"/>
                    <a:pt x="183" y="291"/>
                  </a:cubicBezTo>
                  <a:cubicBezTo>
                    <a:pt x="178" y="292"/>
                    <a:pt x="173" y="293"/>
                    <a:pt x="168" y="293"/>
                  </a:cubicBezTo>
                  <a:lnTo>
                    <a:pt x="168" y="228"/>
                  </a:lnTo>
                  <a:close/>
                  <a:moveTo>
                    <a:pt x="168" y="207"/>
                  </a:moveTo>
                  <a:cubicBezTo>
                    <a:pt x="168" y="168"/>
                    <a:pt x="168" y="168"/>
                    <a:pt x="168" y="168"/>
                  </a:cubicBezTo>
                  <a:cubicBezTo>
                    <a:pt x="227" y="168"/>
                    <a:pt x="227" y="168"/>
                    <a:pt x="227" y="168"/>
                  </a:cubicBezTo>
                  <a:cubicBezTo>
                    <a:pt x="226" y="184"/>
                    <a:pt x="224" y="200"/>
                    <a:pt x="220" y="215"/>
                  </a:cubicBezTo>
                  <a:cubicBezTo>
                    <a:pt x="204" y="210"/>
                    <a:pt x="186" y="208"/>
                    <a:pt x="168" y="207"/>
                  </a:cubicBezTo>
                  <a:close/>
                  <a:moveTo>
                    <a:pt x="248" y="168"/>
                  </a:moveTo>
                  <a:cubicBezTo>
                    <a:pt x="293" y="168"/>
                    <a:pt x="293" y="168"/>
                    <a:pt x="293" y="168"/>
                  </a:cubicBezTo>
                  <a:cubicBezTo>
                    <a:pt x="291" y="192"/>
                    <a:pt x="283" y="214"/>
                    <a:pt x="270" y="233"/>
                  </a:cubicBezTo>
                  <a:cubicBezTo>
                    <a:pt x="261" y="228"/>
                    <a:pt x="251" y="224"/>
                    <a:pt x="241" y="221"/>
                  </a:cubicBezTo>
                  <a:cubicBezTo>
                    <a:pt x="245" y="204"/>
                    <a:pt x="247" y="186"/>
                    <a:pt x="248" y="168"/>
                  </a:cubicBezTo>
                  <a:close/>
                  <a:moveTo>
                    <a:pt x="255" y="63"/>
                  </a:moveTo>
                  <a:cubicBezTo>
                    <a:pt x="248" y="66"/>
                    <a:pt x="241" y="69"/>
                    <a:pt x="234" y="72"/>
                  </a:cubicBezTo>
                  <a:cubicBezTo>
                    <a:pt x="229" y="59"/>
                    <a:pt x="223" y="47"/>
                    <a:pt x="217" y="35"/>
                  </a:cubicBezTo>
                  <a:cubicBezTo>
                    <a:pt x="231" y="42"/>
                    <a:pt x="244" y="52"/>
                    <a:pt x="255" y="63"/>
                  </a:cubicBezTo>
                  <a:close/>
                  <a:moveTo>
                    <a:pt x="100" y="34"/>
                  </a:moveTo>
                  <a:cubicBezTo>
                    <a:pt x="93" y="46"/>
                    <a:pt x="87" y="59"/>
                    <a:pt x="82" y="73"/>
                  </a:cubicBezTo>
                  <a:cubicBezTo>
                    <a:pt x="74" y="71"/>
                    <a:pt x="66" y="68"/>
                    <a:pt x="58" y="64"/>
                  </a:cubicBezTo>
                  <a:cubicBezTo>
                    <a:pt x="70" y="52"/>
                    <a:pt x="84" y="41"/>
                    <a:pt x="100" y="34"/>
                  </a:cubicBezTo>
                  <a:close/>
                  <a:moveTo>
                    <a:pt x="57" y="249"/>
                  </a:moveTo>
                  <a:cubicBezTo>
                    <a:pt x="64" y="245"/>
                    <a:pt x="73" y="242"/>
                    <a:pt x="81" y="239"/>
                  </a:cubicBezTo>
                  <a:cubicBezTo>
                    <a:pt x="86" y="254"/>
                    <a:pt x="93" y="268"/>
                    <a:pt x="100" y="281"/>
                  </a:cubicBezTo>
                  <a:cubicBezTo>
                    <a:pt x="84" y="273"/>
                    <a:pt x="69" y="263"/>
                    <a:pt x="57" y="249"/>
                  </a:cubicBezTo>
                  <a:close/>
                  <a:moveTo>
                    <a:pt x="217" y="280"/>
                  </a:moveTo>
                  <a:cubicBezTo>
                    <a:pt x="224" y="268"/>
                    <a:pt x="230" y="255"/>
                    <a:pt x="235" y="241"/>
                  </a:cubicBezTo>
                  <a:cubicBezTo>
                    <a:pt x="242" y="244"/>
                    <a:pt x="249" y="247"/>
                    <a:pt x="256" y="250"/>
                  </a:cubicBezTo>
                  <a:cubicBezTo>
                    <a:pt x="245" y="262"/>
                    <a:pt x="232" y="272"/>
                    <a:pt x="217" y="2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7" name="Freeform 768">
              <a:extLst>
                <a:ext uri="{FF2B5EF4-FFF2-40B4-BE49-F238E27FC236}">
                  <a16:creationId xmlns:a16="http://schemas.microsoft.com/office/drawing/2014/main" id="{81362E11-C8A4-4BC0-B58F-CE08E517A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637" y="2294843"/>
              <a:ext cx="754062" cy="517525"/>
            </a:xfrm>
            <a:custGeom>
              <a:avLst/>
              <a:gdLst>
                <a:gd name="T0" fmla="*/ 305 w 362"/>
                <a:gd name="T1" fmla="*/ 170 h 248"/>
                <a:gd name="T2" fmla="*/ 340 w 362"/>
                <a:gd name="T3" fmla="*/ 56 h 248"/>
                <a:gd name="T4" fmla="*/ 226 w 362"/>
                <a:gd name="T5" fmla="*/ 22 h 248"/>
                <a:gd name="T6" fmla="*/ 188 w 362"/>
                <a:gd name="T7" fmla="*/ 128 h 248"/>
                <a:gd name="T8" fmla="*/ 137 w 362"/>
                <a:gd name="T9" fmla="*/ 155 h 248"/>
                <a:gd name="T10" fmla="*/ 136 w 362"/>
                <a:gd name="T11" fmla="*/ 153 h 248"/>
                <a:gd name="T12" fmla="*/ 125 w 362"/>
                <a:gd name="T13" fmla="*/ 150 h 248"/>
                <a:gd name="T14" fmla="*/ 5 w 362"/>
                <a:gd name="T15" fmla="*/ 214 h 248"/>
                <a:gd name="T16" fmla="*/ 2 w 362"/>
                <a:gd name="T17" fmla="*/ 225 h 248"/>
                <a:gd name="T18" fmla="*/ 11 w 362"/>
                <a:gd name="T19" fmla="*/ 243 h 248"/>
                <a:gd name="T20" fmla="*/ 22 w 362"/>
                <a:gd name="T21" fmla="*/ 246 h 248"/>
                <a:gd name="T22" fmla="*/ 142 w 362"/>
                <a:gd name="T23" fmla="*/ 182 h 248"/>
                <a:gd name="T24" fmla="*/ 146 w 362"/>
                <a:gd name="T25" fmla="*/ 172 h 248"/>
                <a:gd name="T26" fmla="*/ 145 w 362"/>
                <a:gd name="T27" fmla="*/ 170 h 248"/>
                <a:gd name="T28" fmla="*/ 196 w 362"/>
                <a:gd name="T29" fmla="*/ 143 h 248"/>
                <a:gd name="T30" fmla="*/ 305 w 362"/>
                <a:gd name="T31" fmla="*/ 17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2" h="248">
                  <a:moveTo>
                    <a:pt x="305" y="170"/>
                  </a:moveTo>
                  <a:cubicBezTo>
                    <a:pt x="346" y="148"/>
                    <a:pt x="362" y="97"/>
                    <a:pt x="340" y="56"/>
                  </a:cubicBezTo>
                  <a:cubicBezTo>
                    <a:pt x="318" y="15"/>
                    <a:pt x="267" y="0"/>
                    <a:pt x="226" y="22"/>
                  </a:cubicBezTo>
                  <a:cubicBezTo>
                    <a:pt x="188" y="42"/>
                    <a:pt x="172" y="88"/>
                    <a:pt x="188" y="128"/>
                  </a:cubicBezTo>
                  <a:cubicBezTo>
                    <a:pt x="137" y="155"/>
                    <a:pt x="137" y="155"/>
                    <a:pt x="137" y="155"/>
                  </a:cubicBezTo>
                  <a:cubicBezTo>
                    <a:pt x="136" y="153"/>
                    <a:pt x="136" y="153"/>
                    <a:pt x="136" y="153"/>
                  </a:cubicBezTo>
                  <a:cubicBezTo>
                    <a:pt x="134" y="150"/>
                    <a:pt x="129" y="148"/>
                    <a:pt x="125" y="150"/>
                  </a:cubicBezTo>
                  <a:cubicBezTo>
                    <a:pt x="5" y="214"/>
                    <a:pt x="5" y="214"/>
                    <a:pt x="5" y="214"/>
                  </a:cubicBezTo>
                  <a:cubicBezTo>
                    <a:pt x="1" y="216"/>
                    <a:pt x="0" y="221"/>
                    <a:pt x="2" y="225"/>
                  </a:cubicBezTo>
                  <a:cubicBezTo>
                    <a:pt x="11" y="243"/>
                    <a:pt x="11" y="243"/>
                    <a:pt x="11" y="243"/>
                  </a:cubicBezTo>
                  <a:cubicBezTo>
                    <a:pt x="13" y="247"/>
                    <a:pt x="18" y="248"/>
                    <a:pt x="22" y="246"/>
                  </a:cubicBezTo>
                  <a:cubicBezTo>
                    <a:pt x="142" y="182"/>
                    <a:pt x="142" y="182"/>
                    <a:pt x="142" y="182"/>
                  </a:cubicBezTo>
                  <a:cubicBezTo>
                    <a:pt x="146" y="180"/>
                    <a:pt x="148" y="176"/>
                    <a:pt x="146" y="172"/>
                  </a:cubicBezTo>
                  <a:cubicBezTo>
                    <a:pt x="145" y="170"/>
                    <a:pt x="145" y="170"/>
                    <a:pt x="145" y="170"/>
                  </a:cubicBezTo>
                  <a:cubicBezTo>
                    <a:pt x="196" y="143"/>
                    <a:pt x="196" y="143"/>
                    <a:pt x="196" y="143"/>
                  </a:cubicBezTo>
                  <a:cubicBezTo>
                    <a:pt x="219" y="178"/>
                    <a:pt x="267" y="191"/>
                    <a:pt x="305" y="1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D5766A8A-A63F-4BB8-BC0B-F2BF250CE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3212" y="2347231"/>
              <a:ext cx="292100" cy="2921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DC151A2B-5986-42CE-8CD3-C8FB4FB85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9249" y="2394856"/>
              <a:ext cx="222250" cy="22066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C0BAD331-481B-4637-95E3-529F656A8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374" y="2505981"/>
              <a:ext cx="68262" cy="6826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1" name="Freeform 772">
              <a:extLst>
                <a:ext uri="{FF2B5EF4-FFF2-40B4-BE49-F238E27FC236}">
                  <a16:creationId xmlns:a16="http://schemas.microsoft.com/office/drawing/2014/main" id="{47C3B2FB-0914-4DDE-AE17-F611CAACB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824" y="3887106"/>
              <a:ext cx="941387" cy="942975"/>
            </a:xfrm>
            <a:custGeom>
              <a:avLst/>
              <a:gdLst>
                <a:gd name="T0" fmla="*/ 371 w 452"/>
                <a:gd name="T1" fmla="*/ 372 h 452"/>
                <a:gd name="T2" fmla="*/ 80 w 452"/>
                <a:gd name="T3" fmla="*/ 372 h 452"/>
                <a:gd name="T4" fmla="*/ 80 w 452"/>
                <a:gd name="T5" fmla="*/ 81 h 452"/>
                <a:gd name="T6" fmla="*/ 371 w 452"/>
                <a:gd name="T7" fmla="*/ 81 h 452"/>
                <a:gd name="T8" fmla="*/ 371 w 452"/>
                <a:gd name="T9" fmla="*/ 37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52">
                  <a:moveTo>
                    <a:pt x="371" y="372"/>
                  </a:moveTo>
                  <a:cubicBezTo>
                    <a:pt x="291" y="452"/>
                    <a:pt x="161" y="452"/>
                    <a:pt x="80" y="372"/>
                  </a:cubicBezTo>
                  <a:cubicBezTo>
                    <a:pt x="0" y="291"/>
                    <a:pt x="0" y="161"/>
                    <a:pt x="80" y="81"/>
                  </a:cubicBezTo>
                  <a:cubicBezTo>
                    <a:pt x="161" y="0"/>
                    <a:pt x="291" y="0"/>
                    <a:pt x="371" y="81"/>
                  </a:cubicBezTo>
                  <a:cubicBezTo>
                    <a:pt x="452" y="161"/>
                    <a:pt x="452" y="291"/>
                    <a:pt x="371" y="3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2" name="Freeform 773">
              <a:extLst>
                <a:ext uri="{FF2B5EF4-FFF2-40B4-BE49-F238E27FC236}">
                  <a16:creationId xmlns:a16="http://schemas.microsoft.com/office/drawing/2014/main" id="{3688E05B-7D88-4316-BAEB-82246D26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3424" y="4179206"/>
              <a:ext cx="561975" cy="220662"/>
            </a:xfrm>
            <a:custGeom>
              <a:avLst/>
              <a:gdLst>
                <a:gd name="T0" fmla="*/ 0 w 354"/>
                <a:gd name="T1" fmla="*/ 0 h 139"/>
                <a:gd name="T2" fmla="*/ 354 w 354"/>
                <a:gd name="T3" fmla="*/ 71 h 139"/>
                <a:gd name="T4" fmla="*/ 156 w 354"/>
                <a:gd name="T5" fmla="*/ 139 h 139"/>
                <a:gd name="T6" fmla="*/ 0 w 354"/>
                <a:gd name="T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139">
                  <a:moveTo>
                    <a:pt x="0" y="0"/>
                  </a:moveTo>
                  <a:lnTo>
                    <a:pt x="354" y="71"/>
                  </a:lnTo>
                  <a:lnTo>
                    <a:pt x="156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E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3" name="Freeform 774">
              <a:extLst>
                <a:ext uri="{FF2B5EF4-FFF2-40B4-BE49-F238E27FC236}">
                  <a16:creationId xmlns:a16="http://schemas.microsoft.com/office/drawing/2014/main" id="{0B1CED58-89DA-41C2-9503-D6F2F8747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3424" y="4072843"/>
              <a:ext cx="561975" cy="219075"/>
            </a:xfrm>
            <a:custGeom>
              <a:avLst/>
              <a:gdLst>
                <a:gd name="T0" fmla="*/ 0 w 354"/>
                <a:gd name="T1" fmla="*/ 67 h 138"/>
                <a:gd name="T2" fmla="*/ 354 w 354"/>
                <a:gd name="T3" fmla="*/ 138 h 138"/>
                <a:gd name="T4" fmla="*/ 198 w 354"/>
                <a:gd name="T5" fmla="*/ 0 h 138"/>
                <a:gd name="T6" fmla="*/ 0 w 354"/>
                <a:gd name="T7" fmla="*/ 6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138">
                  <a:moveTo>
                    <a:pt x="0" y="67"/>
                  </a:moveTo>
                  <a:lnTo>
                    <a:pt x="354" y="138"/>
                  </a:lnTo>
                  <a:lnTo>
                    <a:pt x="198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0E5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4" name="Freeform 775">
              <a:extLst>
                <a:ext uri="{FF2B5EF4-FFF2-40B4-BE49-F238E27FC236}">
                  <a16:creationId xmlns:a16="http://schemas.microsoft.com/office/drawing/2014/main" id="{86B77F28-A636-49E8-828A-FEC445AAEE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0424" y="4172856"/>
              <a:ext cx="280987" cy="244475"/>
            </a:xfrm>
            <a:custGeom>
              <a:avLst/>
              <a:gdLst>
                <a:gd name="T0" fmla="*/ 6 w 135"/>
                <a:gd name="T1" fmla="*/ 56 h 117"/>
                <a:gd name="T2" fmla="*/ 22 w 135"/>
                <a:gd name="T3" fmla="*/ 29 h 117"/>
                <a:gd name="T4" fmla="*/ 47 w 135"/>
                <a:gd name="T5" fmla="*/ 9 h 117"/>
                <a:gd name="T6" fmla="*/ 78 w 135"/>
                <a:gd name="T7" fmla="*/ 0 h 117"/>
                <a:gd name="T8" fmla="*/ 105 w 135"/>
                <a:gd name="T9" fmla="*/ 5 h 117"/>
                <a:gd name="T10" fmla="*/ 125 w 135"/>
                <a:gd name="T11" fmla="*/ 18 h 117"/>
                <a:gd name="T12" fmla="*/ 135 w 135"/>
                <a:gd name="T13" fmla="*/ 40 h 117"/>
                <a:gd name="T14" fmla="*/ 133 w 135"/>
                <a:gd name="T15" fmla="*/ 57 h 117"/>
                <a:gd name="T16" fmla="*/ 128 w 135"/>
                <a:gd name="T17" fmla="*/ 69 h 117"/>
                <a:gd name="T18" fmla="*/ 114 w 135"/>
                <a:gd name="T19" fmla="*/ 87 h 117"/>
                <a:gd name="T20" fmla="*/ 94 w 135"/>
                <a:gd name="T21" fmla="*/ 97 h 117"/>
                <a:gd name="T22" fmla="*/ 80 w 135"/>
                <a:gd name="T23" fmla="*/ 95 h 117"/>
                <a:gd name="T24" fmla="*/ 77 w 135"/>
                <a:gd name="T25" fmla="*/ 90 h 117"/>
                <a:gd name="T26" fmla="*/ 78 w 135"/>
                <a:gd name="T27" fmla="*/ 81 h 117"/>
                <a:gd name="T28" fmla="*/ 73 w 135"/>
                <a:gd name="T29" fmla="*/ 84 h 117"/>
                <a:gd name="T30" fmla="*/ 58 w 135"/>
                <a:gd name="T31" fmla="*/ 92 h 117"/>
                <a:gd name="T32" fmla="*/ 43 w 135"/>
                <a:gd name="T33" fmla="*/ 88 h 117"/>
                <a:gd name="T34" fmla="*/ 34 w 135"/>
                <a:gd name="T35" fmla="*/ 76 h 117"/>
                <a:gd name="T36" fmla="*/ 39 w 135"/>
                <a:gd name="T37" fmla="*/ 55 h 117"/>
                <a:gd name="T38" fmla="*/ 56 w 135"/>
                <a:gd name="T39" fmla="*/ 34 h 117"/>
                <a:gd name="T40" fmla="*/ 80 w 135"/>
                <a:gd name="T41" fmla="*/ 23 h 117"/>
                <a:gd name="T42" fmla="*/ 97 w 135"/>
                <a:gd name="T43" fmla="*/ 23 h 117"/>
                <a:gd name="T44" fmla="*/ 98 w 135"/>
                <a:gd name="T45" fmla="*/ 25 h 117"/>
                <a:gd name="T46" fmla="*/ 98 w 135"/>
                <a:gd name="T47" fmla="*/ 26 h 117"/>
                <a:gd name="T48" fmla="*/ 98 w 135"/>
                <a:gd name="T49" fmla="*/ 27 h 117"/>
                <a:gd name="T50" fmla="*/ 104 w 135"/>
                <a:gd name="T51" fmla="*/ 29 h 117"/>
                <a:gd name="T52" fmla="*/ 109 w 135"/>
                <a:gd name="T53" fmla="*/ 31 h 117"/>
                <a:gd name="T54" fmla="*/ 109 w 135"/>
                <a:gd name="T55" fmla="*/ 40 h 117"/>
                <a:gd name="T56" fmla="*/ 105 w 135"/>
                <a:gd name="T57" fmla="*/ 51 h 117"/>
                <a:gd name="T58" fmla="*/ 98 w 135"/>
                <a:gd name="T59" fmla="*/ 64 h 117"/>
                <a:gd name="T60" fmla="*/ 93 w 135"/>
                <a:gd name="T61" fmla="*/ 74 h 117"/>
                <a:gd name="T62" fmla="*/ 91 w 135"/>
                <a:gd name="T63" fmla="*/ 82 h 117"/>
                <a:gd name="T64" fmla="*/ 97 w 135"/>
                <a:gd name="T65" fmla="*/ 83 h 117"/>
                <a:gd name="T66" fmla="*/ 108 w 135"/>
                <a:gd name="T67" fmla="*/ 75 h 117"/>
                <a:gd name="T68" fmla="*/ 116 w 135"/>
                <a:gd name="T69" fmla="*/ 61 h 117"/>
                <a:gd name="T70" fmla="*/ 119 w 135"/>
                <a:gd name="T71" fmla="*/ 37 h 117"/>
                <a:gd name="T72" fmla="*/ 104 w 135"/>
                <a:gd name="T73" fmla="*/ 17 h 117"/>
                <a:gd name="T74" fmla="*/ 74 w 135"/>
                <a:gd name="T75" fmla="*/ 13 h 117"/>
                <a:gd name="T76" fmla="*/ 45 w 135"/>
                <a:gd name="T77" fmla="*/ 29 h 117"/>
                <a:gd name="T78" fmla="*/ 24 w 135"/>
                <a:gd name="T79" fmla="*/ 56 h 117"/>
                <a:gd name="T80" fmla="*/ 20 w 135"/>
                <a:gd name="T81" fmla="*/ 81 h 117"/>
                <a:gd name="T82" fmla="*/ 34 w 135"/>
                <a:gd name="T83" fmla="*/ 97 h 117"/>
                <a:gd name="T84" fmla="*/ 78 w 135"/>
                <a:gd name="T85" fmla="*/ 104 h 117"/>
                <a:gd name="T86" fmla="*/ 102 w 135"/>
                <a:gd name="T87" fmla="*/ 101 h 117"/>
                <a:gd name="T88" fmla="*/ 104 w 135"/>
                <a:gd name="T89" fmla="*/ 103 h 117"/>
                <a:gd name="T90" fmla="*/ 104 w 135"/>
                <a:gd name="T91" fmla="*/ 108 h 117"/>
                <a:gd name="T92" fmla="*/ 102 w 135"/>
                <a:gd name="T93" fmla="*/ 112 h 117"/>
                <a:gd name="T94" fmla="*/ 72 w 135"/>
                <a:gd name="T95" fmla="*/ 117 h 117"/>
                <a:gd name="T96" fmla="*/ 42 w 135"/>
                <a:gd name="T97" fmla="*/ 115 h 117"/>
                <a:gd name="T98" fmla="*/ 8 w 135"/>
                <a:gd name="T99" fmla="*/ 98 h 117"/>
                <a:gd name="T100" fmla="*/ 1 w 135"/>
                <a:gd name="T101" fmla="*/ 70 h 117"/>
                <a:gd name="T102" fmla="*/ 93 w 135"/>
                <a:gd name="T103" fmla="*/ 35 h 117"/>
                <a:gd name="T104" fmla="*/ 82 w 135"/>
                <a:gd name="T105" fmla="*/ 35 h 117"/>
                <a:gd name="T106" fmla="*/ 66 w 135"/>
                <a:gd name="T107" fmla="*/ 45 h 117"/>
                <a:gd name="T108" fmla="*/ 54 w 135"/>
                <a:gd name="T109" fmla="*/ 61 h 117"/>
                <a:gd name="T110" fmla="*/ 52 w 135"/>
                <a:gd name="T111" fmla="*/ 77 h 117"/>
                <a:gd name="T112" fmla="*/ 63 w 135"/>
                <a:gd name="T113" fmla="*/ 80 h 117"/>
                <a:gd name="T114" fmla="*/ 73 w 135"/>
                <a:gd name="T115" fmla="*/ 75 h 117"/>
                <a:gd name="T116" fmla="*/ 80 w 135"/>
                <a:gd name="T117" fmla="*/ 66 h 117"/>
                <a:gd name="T118" fmla="*/ 96 w 135"/>
                <a:gd name="T119" fmla="*/ 3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5" h="117">
                  <a:moveTo>
                    <a:pt x="1" y="70"/>
                  </a:moveTo>
                  <a:cubicBezTo>
                    <a:pt x="2" y="65"/>
                    <a:pt x="4" y="61"/>
                    <a:pt x="6" y="56"/>
                  </a:cubicBezTo>
                  <a:cubicBezTo>
                    <a:pt x="8" y="51"/>
                    <a:pt x="10" y="46"/>
                    <a:pt x="13" y="42"/>
                  </a:cubicBezTo>
                  <a:cubicBezTo>
                    <a:pt x="16" y="38"/>
                    <a:pt x="19" y="33"/>
                    <a:pt x="22" y="29"/>
                  </a:cubicBezTo>
                  <a:cubicBezTo>
                    <a:pt x="26" y="25"/>
                    <a:pt x="30" y="22"/>
                    <a:pt x="34" y="18"/>
                  </a:cubicBezTo>
                  <a:cubicBezTo>
                    <a:pt x="38" y="15"/>
                    <a:pt x="43" y="12"/>
                    <a:pt x="47" y="9"/>
                  </a:cubicBezTo>
                  <a:cubicBezTo>
                    <a:pt x="52" y="7"/>
                    <a:pt x="57" y="5"/>
                    <a:pt x="62" y="3"/>
                  </a:cubicBezTo>
                  <a:cubicBezTo>
                    <a:pt x="67" y="1"/>
                    <a:pt x="72" y="0"/>
                    <a:pt x="78" y="0"/>
                  </a:cubicBezTo>
                  <a:cubicBezTo>
                    <a:pt x="83" y="0"/>
                    <a:pt x="88" y="0"/>
                    <a:pt x="94" y="1"/>
                  </a:cubicBezTo>
                  <a:cubicBezTo>
                    <a:pt x="98" y="2"/>
                    <a:pt x="102" y="3"/>
                    <a:pt x="105" y="5"/>
                  </a:cubicBezTo>
                  <a:cubicBezTo>
                    <a:pt x="109" y="6"/>
                    <a:pt x="113" y="8"/>
                    <a:pt x="116" y="10"/>
                  </a:cubicBezTo>
                  <a:cubicBezTo>
                    <a:pt x="120" y="12"/>
                    <a:pt x="123" y="15"/>
                    <a:pt x="125" y="18"/>
                  </a:cubicBezTo>
                  <a:cubicBezTo>
                    <a:pt x="128" y="21"/>
                    <a:pt x="130" y="24"/>
                    <a:pt x="132" y="28"/>
                  </a:cubicBezTo>
                  <a:cubicBezTo>
                    <a:pt x="133" y="31"/>
                    <a:pt x="134" y="35"/>
                    <a:pt x="135" y="40"/>
                  </a:cubicBezTo>
                  <a:cubicBezTo>
                    <a:pt x="135" y="44"/>
                    <a:pt x="135" y="49"/>
                    <a:pt x="134" y="54"/>
                  </a:cubicBezTo>
                  <a:cubicBezTo>
                    <a:pt x="134" y="55"/>
                    <a:pt x="134" y="56"/>
                    <a:pt x="133" y="57"/>
                  </a:cubicBezTo>
                  <a:cubicBezTo>
                    <a:pt x="133" y="59"/>
                    <a:pt x="133" y="60"/>
                    <a:pt x="132" y="61"/>
                  </a:cubicBezTo>
                  <a:cubicBezTo>
                    <a:pt x="131" y="64"/>
                    <a:pt x="130" y="66"/>
                    <a:pt x="128" y="69"/>
                  </a:cubicBezTo>
                  <a:cubicBezTo>
                    <a:pt x="126" y="73"/>
                    <a:pt x="124" y="76"/>
                    <a:pt x="122" y="78"/>
                  </a:cubicBezTo>
                  <a:cubicBezTo>
                    <a:pt x="120" y="81"/>
                    <a:pt x="117" y="84"/>
                    <a:pt x="114" y="87"/>
                  </a:cubicBezTo>
                  <a:cubicBezTo>
                    <a:pt x="111" y="89"/>
                    <a:pt x="108" y="91"/>
                    <a:pt x="104" y="93"/>
                  </a:cubicBezTo>
                  <a:cubicBezTo>
                    <a:pt x="101" y="95"/>
                    <a:pt x="98" y="96"/>
                    <a:pt x="94" y="97"/>
                  </a:cubicBezTo>
                  <a:cubicBezTo>
                    <a:pt x="90" y="97"/>
                    <a:pt x="87" y="97"/>
                    <a:pt x="83" y="97"/>
                  </a:cubicBezTo>
                  <a:cubicBezTo>
                    <a:pt x="82" y="96"/>
                    <a:pt x="81" y="96"/>
                    <a:pt x="80" y="95"/>
                  </a:cubicBezTo>
                  <a:cubicBezTo>
                    <a:pt x="80" y="95"/>
                    <a:pt x="79" y="94"/>
                    <a:pt x="78" y="93"/>
                  </a:cubicBezTo>
                  <a:cubicBezTo>
                    <a:pt x="78" y="92"/>
                    <a:pt x="77" y="91"/>
                    <a:pt x="77" y="90"/>
                  </a:cubicBezTo>
                  <a:cubicBezTo>
                    <a:pt x="77" y="88"/>
                    <a:pt x="77" y="86"/>
                    <a:pt x="78" y="84"/>
                  </a:cubicBezTo>
                  <a:cubicBezTo>
                    <a:pt x="78" y="83"/>
                    <a:pt x="78" y="82"/>
                    <a:pt x="78" y="81"/>
                  </a:cubicBezTo>
                  <a:cubicBezTo>
                    <a:pt x="79" y="80"/>
                    <a:pt x="79" y="79"/>
                    <a:pt x="80" y="77"/>
                  </a:cubicBezTo>
                  <a:cubicBezTo>
                    <a:pt x="78" y="80"/>
                    <a:pt x="75" y="83"/>
                    <a:pt x="73" y="84"/>
                  </a:cubicBezTo>
                  <a:cubicBezTo>
                    <a:pt x="70" y="86"/>
                    <a:pt x="68" y="88"/>
                    <a:pt x="65" y="89"/>
                  </a:cubicBezTo>
                  <a:cubicBezTo>
                    <a:pt x="63" y="90"/>
                    <a:pt x="60" y="91"/>
                    <a:pt x="58" y="92"/>
                  </a:cubicBezTo>
                  <a:cubicBezTo>
                    <a:pt x="55" y="92"/>
                    <a:pt x="53" y="92"/>
                    <a:pt x="50" y="91"/>
                  </a:cubicBezTo>
                  <a:cubicBezTo>
                    <a:pt x="48" y="91"/>
                    <a:pt x="45" y="90"/>
                    <a:pt x="43" y="88"/>
                  </a:cubicBezTo>
                  <a:cubicBezTo>
                    <a:pt x="41" y="87"/>
                    <a:pt x="39" y="85"/>
                    <a:pt x="37" y="83"/>
                  </a:cubicBezTo>
                  <a:cubicBezTo>
                    <a:pt x="36" y="81"/>
                    <a:pt x="35" y="79"/>
                    <a:pt x="34" y="76"/>
                  </a:cubicBezTo>
                  <a:cubicBezTo>
                    <a:pt x="34" y="73"/>
                    <a:pt x="34" y="70"/>
                    <a:pt x="35" y="66"/>
                  </a:cubicBezTo>
                  <a:cubicBezTo>
                    <a:pt x="35" y="63"/>
                    <a:pt x="37" y="59"/>
                    <a:pt x="39" y="55"/>
                  </a:cubicBezTo>
                  <a:cubicBezTo>
                    <a:pt x="41" y="51"/>
                    <a:pt x="43" y="48"/>
                    <a:pt x="46" y="44"/>
                  </a:cubicBezTo>
                  <a:cubicBezTo>
                    <a:pt x="49" y="41"/>
                    <a:pt x="52" y="37"/>
                    <a:pt x="56" y="34"/>
                  </a:cubicBezTo>
                  <a:cubicBezTo>
                    <a:pt x="59" y="31"/>
                    <a:pt x="63" y="29"/>
                    <a:pt x="67" y="27"/>
                  </a:cubicBezTo>
                  <a:cubicBezTo>
                    <a:pt x="71" y="25"/>
                    <a:pt x="76" y="23"/>
                    <a:pt x="80" y="23"/>
                  </a:cubicBezTo>
                  <a:cubicBezTo>
                    <a:pt x="85" y="22"/>
                    <a:pt x="90" y="22"/>
                    <a:pt x="94" y="23"/>
                  </a:cubicBezTo>
                  <a:cubicBezTo>
                    <a:pt x="95" y="23"/>
                    <a:pt x="96" y="23"/>
                    <a:pt x="97" y="23"/>
                  </a:cubicBezTo>
                  <a:cubicBezTo>
                    <a:pt x="97" y="24"/>
                    <a:pt x="98" y="24"/>
                    <a:pt x="98" y="24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9" y="27"/>
                    <a:pt x="100" y="28"/>
                    <a:pt x="101" y="28"/>
                  </a:cubicBezTo>
                  <a:cubicBezTo>
                    <a:pt x="102" y="28"/>
                    <a:pt x="103" y="28"/>
                    <a:pt x="104" y="29"/>
                  </a:cubicBezTo>
                  <a:cubicBezTo>
                    <a:pt x="105" y="29"/>
                    <a:pt x="106" y="29"/>
                    <a:pt x="107" y="30"/>
                  </a:cubicBezTo>
                  <a:cubicBezTo>
                    <a:pt x="107" y="30"/>
                    <a:pt x="108" y="31"/>
                    <a:pt x="109" y="31"/>
                  </a:cubicBezTo>
                  <a:cubicBezTo>
                    <a:pt x="109" y="32"/>
                    <a:pt x="110" y="33"/>
                    <a:pt x="110" y="35"/>
                  </a:cubicBezTo>
                  <a:cubicBezTo>
                    <a:pt x="110" y="36"/>
                    <a:pt x="110" y="38"/>
                    <a:pt x="109" y="40"/>
                  </a:cubicBezTo>
                  <a:cubicBezTo>
                    <a:pt x="109" y="41"/>
                    <a:pt x="108" y="43"/>
                    <a:pt x="108" y="45"/>
                  </a:cubicBezTo>
                  <a:cubicBezTo>
                    <a:pt x="107" y="47"/>
                    <a:pt x="106" y="49"/>
                    <a:pt x="105" y="51"/>
                  </a:cubicBezTo>
                  <a:cubicBezTo>
                    <a:pt x="104" y="53"/>
                    <a:pt x="103" y="55"/>
                    <a:pt x="102" y="57"/>
                  </a:cubicBezTo>
                  <a:cubicBezTo>
                    <a:pt x="101" y="60"/>
                    <a:pt x="99" y="62"/>
                    <a:pt x="98" y="64"/>
                  </a:cubicBezTo>
                  <a:cubicBezTo>
                    <a:pt x="97" y="66"/>
                    <a:pt x="96" y="68"/>
                    <a:pt x="96" y="70"/>
                  </a:cubicBezTo>
                  <a:cubicBezTo>
                    <a:pt x="95" y="71"/>
                    <a:pt x="94" y="73"/>
                    <a:pt x="93" y="74"/>
                  </a:cubicBezTo>
                  <a:cubicBezTo>
                    <a:pt x="92" y="76"/>
                    <a:pt x="92" y="78"/>
                    <a:pt x="91" y="79"/>
                  </a:cubicBezTo>
                  <a:cubicBezTo>
                    <a:pt x="91" y="81"/>
                    <a:pt x="91" y="81"/>
                    <a:pt x="91" y="82"/>
                  </a:cubicBezTo>
                  <a:cubicBezTo>
                    <a:pt x="91" y="83"/>
                    <a:pt x="92" y="83"/>
                    <a:pt x="92" y="83"/>
                  </a:cubicBezTo>
                  <a:cubicBezTo>
                    <a:pt x="94" y="84"/>
                    <a:pt x="96" y="84"/>
                    <a:pt x="97" y="83"/>
                  </a:cubicBezTo>
                  <a:cubicBezTo>
                    <a:pt x="99" y="82"/>
                    <a:pt x="101" y="81"/>
                    <a:pt x="103" y="80"/>
                  </a:cubicBezTo>
                  <a:cubicBezTo>
                    <a:pt x="104" y="79"/>
                    <a:pt x="106" y="77"/>
                    <a:pt x="108" y="75"/>
                  </a:cubicBezTo>
                  <a:cubicBezTo>
                    <a:pt x="109" y="73"/>
                    <a:pt x="111" y="71"/>
                    <a:pt x="112" y="69"/>
                  </a:cubicBezTo>
                  <a:cubicBezTo>
                    <a:pt x="114" y="66"/>
                    <a:pt x="115" y="64"/>
                    <a:pt x="116" y="61"/>
                  </a:cubicBezTo>
                  <a:cubicBezTo>
                    <a:pt x="117" y="59"/>
                    <a:pt x="118" y="56"/>
                    <a:pt x="118" y="54"/>
                  </a:cubicBezTo>
                  <a:cubicBezTo>
                    <a:pt x="120" y="47"/>
                    <a:pt x="120" y="42"/>
                    <a:pt x="119" y="37"/>
                  </a:cubicBezTo>
                  <a:cubicBezTo>
                    <a:pt x="118" y="33"/>
                    <a:pt x="116" y="29"/>
                    <a:pt x="114" y="25"/>
                  </a:cubicBezTo>
                  <a:cubicBezTo>
                    <a:pt x="111" y="22"/>
                    <a:pt x="108" y="19"/>
                    <a:pt x="104" y="17"/>
                  </a:cubicBezTo>
                  <a:cubicBezTo>
                    <a:pt x="100" y="15"/>
                    <a:pt x="96" y="14"/>
                    <a:pt x="91" y="13"/>
                  </a:cubicBezTo>
                  <a:cubicBezTo>
                    <a:pt x="86" y="12"/>
                    <a:pt x="80" y="12"/>
                    <a:pt x="74" y="13"/>
                  </a:cubicBezTo>
                  <a:cubicBezTo>
                    <a:pt x="69" y="14"/>
                    <a:pt x="64" y="16"/>
                    <a:pt x="59" y="19"/>
                  </a:cubicBezTo>
                  <a:cubicBezTo>
                    <a:pt x="54" y="22"/>
                    <a:pt x="49" y="25"/>
                    <a:pt x="45" y="29"/>
                  </a:cubicBezTo>
                  <a:cubicBezTo>
                    <a:pt x="40" y="33"/>
                    <a:pt x="36" y="37"/>
                    <a:pt x="33" y="42"/>
                  </a:cubicBezTo>
                  <a:cubicBezTo>
                    <a:pt x="30" y="47"/>
                    <a:pt x="27" y="51"/>
                    <a:pt x="24" y="56"/>
                  </a:cubicBezTo>
                  <a:cubicBezTo>
                    <a:pt x="22" y="61"/>
                    <a:pt x="21" y="66"/>
                    <a:pt x="20" y="71"/>
                  </a:cubicBezTo>
                  <a:cubicBezTo>
                    <a:pt x="19" y="74"/>
                    <a:pt x="19" y="78"/>
                    <a:pt x="20" y="81"/>
                  </a:cubicBezTo>
                  <a:cubicBezTo>
                    <a:pt x="20" y="84"/>
                    <a:pt x="22" y="87"/>
                    <a:pt x="24" y="90"/>
                  </a:cubicBezTo>
                  <a:cubicBezTo>
                    <a:pt x="27" y="92"/>
                    <a:pt x="30" y="95"/>
                    <a:pt x="34" y="97"/>
                  </a:cubicBezTo>
                  <a:cubicBezTo>
                    <a:pt x="39" y="99"/>
                    <a:pt x="44" y="100"/>
                    <a:pt x="51" y="102"/>
                  </a:cubicBezTo>
                  <a:cubicBezTo>
                    <a:pt x="61" y="104"/>
                    <a:pt x="70" y="105"/>
                    <a:pt x="78" y="104"/>
                  </a:cubicBezTo>
                  <a:cubicBezTo>
                    <a:pt x="86" y="104"/>
                    <a:pt x="93" y="103"/>
                    <a:pt x="99" y="101"/>
                  </a:cubicBezTo>
                  <a:cubicBezTo>
                    <a:pt x="100" y="101"/>
                    <a:pt x="101" y="101"/>
                    <a:pt x="102" y="101"/>
                  </a:cubicBezTo>
                  <a:cubicBezTo>
                    <a:pt x="102" y="101"/>
                    <a:pt x="103" y="101"/>
                    <a:pt x="103" y="102"/>
                  </a:cubicBezTo>
                  <a:cubicBezTo>
                    <a:pt x="104" y="102"/>
                    <a:pt x="104" y="103"/>
                    <a:pt x="104" y="103"/>
                  </a:cubicBezTo>
                  <a:cubicBezTo>
                    <a:pt x="104" y="104"/>
                    <a:pt x="105" y="105"/>
                    <a:pt x="105" y="105"/>
                  </a:cubicBezTo>
                  <a:cubicBezTo>
                    <a:pt x="105" y="106"/>
                    <a:pt x="105" y="107"/>
                    <a:pt x="104" y="108"/>
                  </a:cubicBezTo>
                  <a:cubicBezTo>
                    <a:pt x="104" y="109"/>
                    <a:pt x="104" y="110"/>
                    <a:pt x="103" y="110"/>
                  </a:cubicBezTo>
                  <a:cubicBezTo>
                    <a:pt x="103" y="111"/>
                    <a:pt x="102" y="112"/>
                    <a:pt x="102" y="112"/>
                  </a:cubicBezTo>
                  <a:cubicBezTo>
                    <a:pt x="97" y="114"/>
                    <a:pt x="92" y="115"/>
                    <a:pt x="87" y="116"/>
                  </a:cubicBezTo>
                  <a:cubicBezTo>
                    <a:pt x="82" y="117"/>
                    <a:pt x="77" y="117"/>
                    <a:pt x="72" y="117"/>
                  </a:cubicBezTo>
                  <a:cubicBezTo>
                    <a:pt x="66" y="117"/>
                    <a:pt x="61" y="117"/>
                    <a:pt x="56" y="117"/>
                  </a:cubicBezTo>
                  <a:cubicBezTo>
                    <a:pt x="51" y="116"/>
                    <a:pt x="46" y="116"/>
                    <a:pt x="42" y="115"/>
                  </a:cubicBezTo>
                  <a:cubicBezTo>
                    <a:pt x="34" y="113"/>
                    <a:pt x="27" y="111"/>
                    <a:pt x="22" y="108"/>
                  </a:cubicBezTo>
                  <a:cubicBezTo>
                    <a:pt x="16" y="105"/>
                    <a:pt x="12" y="102"/>
                    <a:pt x="8" y="98"/>
                  </a:cubicBezTo>
                  <a:cubicBezTo>
                    <a:pt x="5" y="94"/>
                    <a:pt x="3" y="89"/>
                    <a:pt x="1" y="85"/>
                  </a:cubicBezTo>
                  <a:cubicBezTo>
                    <a:pt x="0" y="80"/>
                    <a:pt x="0" y="75"/>
                    <a:pt x="1" y="70"/>
                  </a:cubicBezTo>
                  <a:close/>
                  <a:moveTo>
                    <a:pt x="96" y="36"/>
                  </a:moveTo>
                  <a:cubicBezTo>
                    <a:pt x="95" y="36"/>
                    <a:pt x="94" y="35"/>
                    <a:pt x="93" y="35"/>
                  </a:cubicBezTo>
                  <a:cubicBezTo>
                    <a:pt x="92" y="35"/>
                    <a:pt x="91" y="34"/>
                    <a:pt x="90" y="34"/>
                  </a:cubicBezTo>
                  <a:cubicBezTo>
                    <a:pt x="87" y="34"/>
                    <a:pt x="85" y="34"/>
                    <a:pt x="82" y="35"/>
                  </a:cubicBezTo>
                  <a:cubicBezTo>
                    <a:pt x="79" y="36"/>
                    <a:pt x="76" y="37"/>
                    <a:pt x="74" y="39"/>
                  </a:cubicBezTo>
                  <a:cubicBezTo>
                    <a:pt x="71" y="40"/>
                    <a:pt x="68" y="43"/>
                    <a:pt x="66" y="45"/>
                  </a:cubicBezTo>
                  <a:cubicBezTo>
                    <a:pt x="63" y="48"/>
                    <a:pt x="61" y="50"/>
                    <a:pt x="59" y="53"/>
                  </a:cubicBezTo>
                  <a:cubicBezTo>
                    <a:pt x="57" y="56"/>
                    <a:pt x="55" y="59"/>
                    <a:pt x="54" y="61"/>
                  </a:cubicBezTo>
                  <a:cubicBezTo>
                    <a:pt x="53" y="64"/>
                    <a:pt x="52" y="67"/>
                    <a:pt x="51" y="69"/>
                  </a:cubicBezTo>
                  <a:cubicBezTo>
                    <a:pt x="51" y="72"/>
                    <a:pt x="51" y="75"/>
                    <a:pt x="52" y="77"/>
                  </a:cubicBezTo>
                  <a:cubicBezTo>
                    <a:pt x="53" y="79"/>
                    <a:pt x="55" y="80"/>
                    <a:pt x="57" y="80"/>
                  </a:cubicBezTo>
                  <a:cubicBezTo>
                    <a:pt x="59" y="81"/>
                    <a:pt x="61" y="81"/>
                    <a:pt x="63" y="80"/>
                  </a:cubicBezTo>
                  <a:cubicBezTo>
                    <a:pt x="65" y="80"/>
                    <a:pt x="67" y="79"/>
                    <a:pt x="68" y="78"/>
                  </a:cubicBezTo>
                  <a:cubicBezTo>
                    <a:pt x="70" y="77"/>
                    <a:pt x="72" y="76"/>
                    <a:pt x="73" y="75"/>
                  </a:cubicBezTo>
                  <a:cubicBezTo>
                    <a:pt x="75" y="73"/>
                    <a:pt x="76" y="72"/>
                    <a:pt x="77" y="71"/>
                  </a:cubicBezTo>
                  <a:cubicBezTo>
                    <a:pt x="78" y="69"/>
                    <a:pt x="79" y="68"/>
                    <a:pt x="80" y="66"/>
                  </a:cubicBezTo>
                  <a:cubicBezTo>
                    <a:pt x="81" y="65"/>
                    <a:pt x="82" y="64"/>
                    <a:pt x="82" y="63"/>
                  </a:cubicBezTo>
                  <a:lnTo>
                    <a:pt x="96" y="36"/>
                  </a:lnTo>
                  <a:close/>
                </a:path>
              </a:pathLst>
            </a:custGeom>
            <a:solidFill>
              <a:srgbClr val="2A2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5" name="Freeform 776">
              <a:extLst>
                <a:ext uri="{FF2B5EF4-FFF2-40B4-BE49-F238E27FC236}">
                  <a16:creationId xmlns:a16="http://schemas.microsoft.com/office/drawing/2014/main" id="{69AC55A7-B2AF-4964-8530-9578C546E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8337" y="4399868"/>
              <a:ext cx="560387" cy="220662"/>
            </a:xfrm>
            <a:custGeom>
              <a:avLst/>
              <a:gdLst>
                <a:gd name="T0" fmla="*/ 0 w 353"/>
                <a:gd name="T1" fmla="*/ 68 h 139"/>
                <a:gd name="T2" fmla="*/ 197 w 353"/>
                <a:gd name="T3" fmla="*/ 0 h 139"/>
                <a:gd name="T4" fmla="*/ 353 w 353"/>
                <a:gd name="T5" fmla="*/ 139 h 139"/>
                <a:gd name="T6" fmla="*/ 0 w 353"/>
                <a:gd name="T7" fmla="*/ 6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3" h="139">
                  <a:moveTo>
                    <a:pt x="0" y="68"/>
                  </a:moveTo>
                  <a:lnTo>
                    <a:pt x="197" y="0"/>
                  </a:lnTo>
                  <a:lnTo>
                    <a:pt x="353" y="139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414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6" name="Freeform 777">
              <a:extLst>
                <a:ext uri="{FF2B5EF4-FFF2-40B4-BE49-F238E27FC236}">
                  <a16:creationId xmlns:a16="http://schemas.microsoft.com/office/drawing/2014/main" id="{744B36B8-A096-47B9-A01F-42969F7EE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8337" y="4179206"/>
              <a:ext cx="312737" cy="328612"/>
            </a:xfrm>
            <a:custGeom>
              <a:avLst/>
              <a:gdLst>
                <a:gd name="T0" fmla="*/ 31 w 150"/>
                <a:gd name="T1" fmla="*/ 0 h 158"/>
                <a:gd name="T2" fmla="*/ 0 w 150"/>
                <a:gd name="T3" fmla="*/ 158 h 158"/>
                <a:gd name="T4" fmla="*/ 150 w 150"/>
                <a:gd name="T5" fmla="*/ 106 h 158"/>
                <a:gd name="T6" fmla="*/ 31 w 150"/>
                <a:gd name="T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158">
                  <a:moveTo>
                    <a:pt x="31" y="0"/>
                  </a:moveTo>
                  <a:cubicBezTo>
                    <a:pt x="31" y="3"/>
                    <a:pt x="0" y="158"/>
                    <a:pt x="0" y="158"/>
                  </a:cubicBezTo>
                  <a:cubicBezTo>
                    <a:pt x="150" y="106"/>
                    <a:pt x="150" y="106"/>
                    <a:pt x="150" y="106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2A2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7" name="Freeform 778">
              <a:extLst>
                <a:ext uri="{FF2B5EF4-FFF2-40B4-BE49-F238E27FC236}">
                  <a16:creationId xmlns:a16="http://schemas.microsoft.com/office/drawing/2014/main" id="{37C5FF10-A3D8-472F-8B0A-961C07C1B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1074" y="4291918"/>
              <a:ext cx="314325" cy="328612"/>
            </a:xfrm>
            <a:custGeom>
              <a:avLst/>
              <a:gdLst>
                <a:gd name="T0" fmla="*/ 119 w 151"/>
                <a:gd name="T1" fmla="*/ 158 h 158"/>
                <a:gd name="T2" fmla="*/ 151 w 151"/>
                <a:gd name="T3" fmla="*/ 0 h 158"/>
                <a:gd name="T4" fmla="*/ 0 w 151"/>
                <a:gd name="T5" fmla="*/ 52 h 158"/>
                <a:gd name="T6" fmla="*/ 119 w 151"/>
                <a:gd name="T7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158">
                  <a:moveTo>
                    <a:pt x="119" y="158"/>
                  </a:moveTo>
                  <a:cubicBezTo>
                    <a:pt x="120" y="155"/>
                    <a:pt x="151" y="0"/>
                    <a:pt x="151" y="0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119" y="158"/>
                  </a:lnTo>
                  <a:close/>
                </a:path>
              </a:pathLst>
            </a:custGeom>
            <a:solidFill>
              <a:srgbClr val="2A2E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8" name="Freeform 779">
              <a:extLst>
                <a:ext uri="{FF2B5EF4-FFF2-40B4-BE49-F238E27FC236}">
                  <a16:creationId xmlns:a16="http://schemas.microsoft.com/office/drawing/2014/main" id="{8125E7A1-3ACC-4F9E-AD58-FAC8BAD13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849" y="2947306"/>
              <a:ext cx="679450" cy="679450"/>
            </a:xfrm>
            <a:custGeom>
              <a:avLst/>
              <a:gdLst>
                <a:gd name="T0" fmla="*/ 268 w 326"/>
                <a:gd name="T1" fmla="*/ 268 h 326"/>
                <a:gd name="T2" fmla="*/ 58 w 326"/>
                <a:gd name="T3" fmla="*/ 268 h 326"/>
                <a:gd name="T4" fmla="*/ 58 w 326"/>
                <a:gd name="T5" fmla="*/ 58 h 326"/>
                <a:gd name="T6" fmla="*/ 268 w 326"/>
                <a:gd name="T7" fmla="*/ 58 h 326"/>
                <a:gd name="T8" fmla="*/ 268 w 326"/>
                <a:gd name="T9" fmla="*/ 26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326">
                  <a:moveTo>
                    <a:pt x="268" y="268"/>
                  </a:moveTo>
                  <a:cubicBezTo>
                    <a:pt x="210" y="326"/>
                    <a:pt x="116" y="326"/>
                    <a:pt x="58" y="268"/>
                  </a:cubicBezTo>
                  <a:cubicBezTo>
                    <a:pt x="0" y="210"/>
                    <a:pt x="0" y="116"/>
                    <a:pt x="58" y="58"/>
                  </a:cubicBezTo>
                  <a:cubicBezTo>
                    <a:pt x="116" y="0"/>
                    <a:pt x="210" y="0"/>
                    <a:pt x="268" y="58"/>
                  </a:cubicBezTo>
                  <a:cubicBezTo>
                    <a:pt x="326" y="116"/>
                    <a:pt x="326" y="210"/>
                    <a:pt x="268" y="26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9" name="Freeform 780">
              <a:extLst>
                <a:ext uri="{FF2B5EF4-FFF2-40B4-BE49-F238E27FC236}">
                  <a16:creationId xmlns:a16="http://schemas.microsoft.com/office/drawing/2014/main" id="{25700C3D-FDF4-46D0-B1DA-1F990422A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2" y="3113993"/>
              <a:ext cx="249237" cy="346075"/>
            </a:xfrm>
            <a:custGeom>
              <a:avLst/>
              <a:gdLst>
                <a:gd name="T0" fmla="*/ 0 w 157"/>
                <a:gd name="T1" fmla="*/ 0 h 218"/>
                <a:gd name="T2" fmla="*/ 0 w 157"/>
                <a:gd name="T3" fmla="*/ 218 h 218"/>
                <a:gd name="T4" fmla="*/ 157 w 157"/>
                <a:gd name="T5" fmla="*/ 218 h 218"/>
                <a:gd name="T6" fmla="*/ 157 w 157"/>
                <a:gd name="T7" fmla="*/ 23 h 218"/>
                <a:gd name="T8" fmla="*/ 126 w 157"/>
                <a:gd name="T9" fmla="*/ 0 h 218"/>
                <a:gd name="T10" fmla="*/ 0 w 157"/>
                <a:gd name="T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218">
                  <a:moveTo>
                    <a:pt x="0" y="0"/>
                  </a:moveTo>
                  <a:lnTo>
                    <a:pt x="0" y="218"/>
                  </a:lnTo>
                  <a:lnTo>
                    <a:pt x="157" y="218"/>
                  </a:lnTo>
                  <a:lnTo>
                    <a:pt x="157" y="23"/>
                  </a:lnTo>
                  <a:lnTo>
                    <a:pt x="1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0" name="Freeform 781">
              <a:extLst>
                <a:ext uri="{FF2B5EF4-FFF2-40B4-BE49-F238E27FC236}">
                  <a16:creationId xmlns:a16="http://schemas.microsoft.com/office/drawing/2014/main" id="{0D83B57B-B618-4AD5-B422-780A1B7AC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2" y="3113993"/>
              <a:ext cx="249237" cy="346075"/>
            </a:xfrm>
            <a:custGeom>
              <a:avLst/>
              <a:gdLst>
                <a:gd name="T0" fmla="*/ 0 w 157"/>
                <a:gd name="T1" fmla="*/ 0 h 218"/>
                <a:gd name="T2" fmla="*/ 0 w 157"/>
                <a:gd name="T3" fmla="*/ 218 h 218"/>
                <a:gd name="T4" fmla="*/ 157 w 157"/>
                <a:gd name="T5" fmla="*/ 218 h 218"/>
                <a:gd name="T6" fmla="*/ 157 w 157"/>
                <a:gd name="T7" fmla="*/ 23 h 218"/>
                <a:gd name="T8" fmla="*/ 126 w 157"/>
                <a:gd name="T9" fmla="*/ 0 h 218"/>
                <a:gd name="T10" fmla="*/ 0 w 157"/>
                <a:gd name="T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218">
                  <a:moveTo>
                    <a:pt x="0" y="0"/>
                  </a:moveTo>
                  <a:lnTo>
                    <a:pt x="0" y="218"/>
                  </a:lnTo>
                  <a:lnTo>
                    <a:pt x="157" y="218"/>
                  </a:lnTo>
                  <a:lnTo>
                    <a:pt x="157" y="23"/>
                  </a:lnTo>
                  <a:lnTo>
                    <a:pt x="12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1" name="Freeform 782">
              <a:extLst>
                <a:ext uri="{FF2B5EF4-FFF2-40B4-BE49-F238E27FC236}">
                  <a16:creationId xmlns:a16="http://schemas.microsoft.com/office/drawing/2014/main" id="{F0308A3A-FB87-43F2-9E8A-E35FB3B05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7" y="3113993"/>
              <a:ext cx="49212" cy="46037"/>
            </a:xfrm>
            <a:custGeom>
              <a:avLst/>
              <a:gdLst>
                <a:gd name="T0" fmla="*/ 0 w 31"/>
                <a:gd name="T1" fmla="*/ 0 h 29"/>
                <a:gd name="T2" fmla="*/ 10 w 31"/>
                <a:gd name="T3" fmla="*/ 29 h 29"/>
                <a:gd name="T4" fmla="*/ 31 w 31"/>
                <a:gd name="T5" fmla="*/ 23 h 29"/>
                <a:gd name="T6" fmla="*/ 0 w 31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9">
                  <a:moveTo>
                    <a:pt x="0" y="0"/>
                  </a:moveTo>
                  <a:lnTo>
                    <a:pt x="10" y="29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2" name="Freeform 783">
              <a:extLst>
                <a:ext uri="{FF2B5EF4-FFF2-40B4-BE49-F238E27FC236}">
                  <a16:creationId xmlns:a16="http://schemas.microsoft.com/office/drawing/2014/main" id="{E5FA8982-0A44-41D4-808B-EEE0754E8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7" y="3113993"/>
              <a:ext cx="49212" cy="46037"/>
            </a:xfrm>
            <a:custGeom>
              <a:avLst/>
              <a:gdLst>
                <a:gd name="T0" fmla="*/ 0 w 31"/>
                <a:gd name="T1" fmla="*/ 0 h 29"/>
                <a:gd name="T2" fmla="*/ 10 w 31"/>
                <a:gd name="T3" fmla="*/ 29 h 29"/>
                <a:gd name="T4" fmla="*/ 31 w 31"/>
                <a:gd name="T5" fmla="*/ 23 h 29"/>
                <a:gd name="T6" fmla="*/ 0 w 31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9">
                  <a:moveTo>
                    <a:pt x="0" y="0"/>
                  </a:moveTo>
                  <a:lnTo>
                    <a:pt x="10" y="29"/>
                  </a:lnTo>
                  <a:lnTo>
                    <a:pt x="31" y="2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3" name="Freeform 784">
              <a:extLst>
                <a:ext uri="{FF2B5EF4-FFF2-40B4-BE49-F238E27FC236}">
                  <a16:creationId xmlns:a16="http://schemas.microsoft.com/office/drawing/2014/main" id="{DAF99C7F-5D9D-4E69-BBE3-D010C45B6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7" y="3113993"/>
              <a:ext cx="49212" cy="57150"/>
            </a:xfrm>
            <a:custGeom>
              <a:avLst/>
              <a:gdLst>
                <a:gd name="T0" fmla="*/ 0 w 31"/>
                <a:gd name="T1" fmla="*/ 0 h 36"/>
                <a:gd name="T2" fmla="*/ 12 w 31"/>
                <a:gd name="T3" fmla="*/ 36 h 36"/>
                <a:gd name="T4" fmla="*/ 31 w 31"/>
                <a:gd name="T5" fmla="*/ 23 h 36"/>
                <a:gd name="T6" fmla="*/ 10 w 31"/>
                <a:gd name="T7" fmla="*/ 29 h 36"/>
                <a:gd name="T8" fmla="*/ 0 w 3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6">
                  <a:moveTo>
                    <a:pt x="0" y="0"/>
                  </a:moveTo>
                  <a:lnTo>
                    <a:pt x="12" y="36"/>
                  </a:lnTo>
                  <a:lnTo>
                    <a:pt x="31" y="23"/>
                  </a:lnTo>
                  <a:lnTo>
                    <a:pt x="1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4" name="Freeform 785">
              <a:extLst>
                <a:ext uri="{FF2B5EF4-FFF2-40B4-BE49-F238E27FC236}">
                  <a16:creationId xmlns:a16="http://schemas.microsoft.com/office/drawing/2014/main" id="{3A92BB6A-E191-46D6-9F64-C9B7E5433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7" y="3113993"/>
              <a:ext cx="49212" cy="57150"/>
            </a:xfrm>
            <a:custGeom>
              <a:avLst/>
              <a:gdLst>
                <a:gd name="T0" fmla="*/ 0 w 31"/>
                <a:gd name="T1" fmla="*/ 0 h 36"/>
                <a:gd name="T2" fmla="*/ 12 w 31"/>
                <a:gd name="T3" fmla="*/ 36 h 36"/>
                <a:gd name="T4" fmla="*/ 31 w 31"/>
                <a:gd name="T5" fmla="*/ 23 h 36"/>
                <a:gd name="T6" fmla="*/ 10 w 31"/>
                <a:gd name="T7" fmla="*/ 29 h 36"/>
                <a:gd name="T8" fmla="*/ 0 w 3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6">
                  <a:moveTo>
                    <a:pt x="0" y="0"/>
                  </a:moveTo>
                  <a:lnTo>
                    <a:pt x="12" y="36"/>
                  </a:lnTo>
                  <a:lnTo>
                    <a:pt x="31" y="23"/>
                  </a:lnTo>
                  <a:lnTo>
                    <a:pt x="10" y="2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5" name="Freeform 786">
              <a:extLst>
                <a:ext uri="{FF2B5EF4-FFF2-40B4-BE49-F238E27FC236}">
                  <a16:creationId xmlns:a16="http://schemas.microsoft.com/office/drawing/2014/main" id="{9F2EE317-DA5F-420B-91C5-72C8B1618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171143"/>
              <a:ext cx="161925" cy="22225"/>
            </a:xfrm>
            <a:custGeom>
              <a:avLst/>
              <a:gdLst>
                <a:gd name="T0" fmla="*/ 73 w 78"/>
                <a:gd name="T1" fmla="*/ 11 h 11"/>
                <a:gd name="T2" fmla="*/ 5 w 78"/>
                <a:gd name="T3" fmla="*/ 11 h 11"/>
                <a:gd name="T4" fmla="*/ 0 w 78"/>
                <a:gd name="T5" fmla="*/ 6 h 11"/>
                <a:gd name="T6" fmla="*/ 5 w 78"/>
                <a:gd name="T7" fmla="*/ 0 h 11"/>
                <a:gd name="T8" fmla="*/ 73 w 78"/>
                <a:gd name="T9" fmla="*/ 0 h 11"/>
                <a:gd name="T10" fmla="*/ 78 w 78"/>
                <a:gd name="T11" fmla="*/ 6 h 11"/>
                <a:gd name="T12" fmla="*/ 73 w 78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1">
                  <a:moveTo>
                    <a:pt x="73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6" y="0"/>
                    <a:pt x="78" y="3"/>
                    <a:pt x="78" y="6"/>
                  </a:cubicBezTo>
                  <a:cubicBezTo>
                    <a:pt x="78" y="9"/>
                    <a:pt x="76" y="11"/>
                    <a:pt x="73" y="11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6" name="Freeform 787">
              <a:extLst>
                <a:ext uri="{FF2B5EF4-FFF2-40B4-BE49-F238E27FC236}">
                  <a16:creationId xmlns:a16="http://schemas.microsoft.com/office/drawing/2014/main" id="{8FC7287C-EDF2-4D5D-8A81-D3919699B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240993"/>
              <a:ext cx="161925" cy="23812"/>
            </a:xfrm>
            <a:custGeom>
              <a:avLst/>
              <a:gdLst>
                <a:gd name="T0" fmla="*/ 73 w 78"/>
                <a:gd name="T1" fmla="*/ 11 h 11"/>
                <a:gd name="T2" fmla="*/ 5 w 78"/>
                <a:gd name="T3" fmla="*/ 11 h 11"/>
                <a:gd name="T4" fmla="*/ 0 w 78"/>
                <a:gd name="T5" fmla="*/ 6 h 11"/>
                <a:gd name="T6" fmla="*/ 5 w 78"/>
                <a:gd name="T7" fmla="*/ 0 h 11"/>
                <a:gd name="T8" fmla="*/ 73 w 78"/>
                <a:gd name="T9" fmla="*/ 0 h 11"/>
                <a:gd name="T10" fmla="*/ 78 w 78"/>
                <a:gd name="T11" fmla="*/ 6 h 11"/>
                <a:gd name="T12" fmla="*/ 73 w 78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1">
                  <a:moveTo>
                    <a:pt x="73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6" y="0"/>
                    <a:pt x="78" y="3"/>
                    <a:pt x="78" y="6"/>
                  </a:cubicBezTo>
                  <a:cubicBezTo>
                    <a:pt x="78" y="9"/>
                    <a:pt x="76" y="11"/>
                    <a:pt x="73" y="11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7" name="Freeform 788">
              <a:extLst>
                <a:ext uri="{FF2B5EF4-FFF2-40B4-BE49-F238E27FC236}">
                  <a16:creationId xmlns:a16="http://schemas.microsoft.com/office/drawing/2014/main" id="{7AAB8004-27E8-434D-9F7C-73EFCF878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274331"/>
              <a:ext cx="161925" cy="23812"/>
            </a:xfrm>
            <a:custGeom>
              <a:avLst/>
              <a:gdLst>
                <a:gd name="T0" fmla="*/ 73 w 78"/>
                <a:gd name="T1" fmla="*/ 11 h 11"/>
                <a:gd name="T2" fmla="*/ 5 w 78"/>
                <a:gd name="T3" fmla="*/ 11 h 11"/>
                <a:gd name="T4" fmla="*/ 0 w 78"/>
                <a:gd name="T5" fmla="*/ 6 h 11"/>
                <a:gd name="T6" fmla="*/ 5 w 78"/>
                <a:gd name="T7" fmla="*/ 0 h 11"/>
                <a:gd name="T8" fmla="*/ 73 w 78"/>
                <a:gd name="T9" fmla="*/ 0 h 11"/>
                <a:gd name="T10" fmla="*/ 78 w 78"/>
                <a:gd name="T11" fmla="*/ 6 h 11"/>
                <a:gd name="T12" fmla="*/ 73 w 78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1">
                  <a:moveTo>
                    <a:pt x="73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6" y="0"/>
                    <a:pt x="78" y="3"/>
                    <a:pt x="78" y="6"/>
                  </a:cubicBezTo>
                  <a:cubicBezTo>
                    <a:pt x="78" y="9"/>
                    <a:pt x="76" y="11"/>
                    <a:pt x="73" y="11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8" name="Freeform 789">
              <a:extLst>
                <a:ext uri="{FF2B5EF4-FFF2-40B4-BE49-F238E27FC236}">
                  <a16:creationId xmlns:a16="http://schemas.microsoft.com/office/drawing/2014/main" id="{E82B6827-0982-4861-9593-BCA648651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307668"/>
              <a:ext cx="161925" cy="23812"/>
            </a:xfrm>
            <a:custGeom>
              <a:avLst/>
              <a:gdLst>
                <a:gd name="T0" fmla="*/ 73 w 78"/>
                <a:gd name="T1" fmla="*/ 11 h 11"/>
                <a:gd name="T2" fmla="*/ 5 w 78"/>
                <a:gd name="T3" fmla="*/ 11 h 11"/>
                <a:gd name="T4" fmla="*/ 0 w 78"/>
                <a:gd name="T5" fmla="*/ 5 h 11"/>
                <a:gd name="T6" fmla="*/ 5 w 78"/>
                <a:gd name="T7" fmla="*/ 0 h 11"/>
                <a:gd name="T8" fmla="*/ 73 w 78"/>
                <a:gd name="T9" fmla="*/ 0 h 11"/>
                <a:gd name="T10" fmla="*/ 78 w 78"/>
                <a:gd name="T11" fmla="*/ 5 h 11"/>
                <a:gd name="T12" fmla="*/ 73 w 78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1">
                  <a:moveTo>
                    <a:pt x="73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6" y="0"/>
                    <a:pt x="78" y="2"/>
                    <a:pt x="78" y="5"/>
                  </a:cubicBezTo>
                  <a:cubicBezTo>
                    <a:pt x="78" y="8"/>
                    <a:pt x="76" y="11"/>
                    <a:pt x="73" y="11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9" name="Freeform 790">
              <a:extLst>
                <a:ext uri="{FF2B5EF4-FFF2-40B4-BE49-F238E27FC236}">
                  <a16:creationId xmlns:a16="http://schemas.microsoft.com/office/drawing/2014/main" id="{8039693A-4EED-4128-992B-EA5ACD4E1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352118"/>
              <a:ext cx="206375" cy="20637"/>
            </a:xfrm>
            <a:custGeom>
              <a:avLst/>
              <a:gdLst>
                <a:gd name="T0" fmla="*/ 93 w 99"/>
                <a:gd name="T1" fmla="*/ 10 h 10"/>
                <a:gd name="T2" fmla="*/ 5 w 99"/>
                <a:gd name="T3" fmla="*/ 10 h 10"/>
                <a:gd name="T4" fmla="*/ 0 w 99"/>
                <a:gd name="T5" fmla="*/ 5 h 10"/>
                <a:gd name="T6" fmla="*/ 5 w 99"/>
                <a:gd name="T7" fmla="*/ 0 h 10"/>
                <a:gd name="T8" fmla="*/ 93 w 99"/>
                <a:gd name="T9" fmla="*/ 0 h 10"/>
                <a:gd name="T10" fmla="*/ 99 w 99"/>
                <a:gd name="T11" fmla="*/ 5 h 10"/>
                <a:gd name="T12" fmla="*/ 93 w 99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10">
                  <a:moveTo>
                    <a:pt x="93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6" y="0"/>
                    <a:pt x="99" y="2"/>
                    <a:pt x="99" y="5"/>
                  </a:cubicBezTo>
                  <a:cubicBezTo>
                    <a:pt x="99" y="8"/>
                    <a:pt x="96" y="10"/>
                    <a:pt x="93" y="10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0" name="Freeform 791">
              <a:extLst>
                <a:ext uri="{FF2B5EF4-FFF2-40B4-BE49-F238E27FC236}">
                  <a16:creationId xmlns:a16="http://schemas.microsoft.com/office/drawing/2014/main" id="{AEF24997-9F7B-44F7-BE57-7ACA99E99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388631"/>
              <a:ext cx="206375" cy="22225"/>
            </a:xfrm>
            <a:custGeom>
              <a:avLst/>
              <a:gdLst>
                <a:gd name="T0" fmla="*/ 93 w 99"/>
                <a:gd name="T1" fmla="*/ 10 h 10"/>
                <a:gd name="T2" fmla="*/ 5 w 99"/>
                <a:gd name="T3" fmla="*/ 10 h 10"/>
                <a:gd name="T4" fmla="*/ 0 w 99"/>
                <a:gd name="T5" fmla="*/ 5 h 10"/>
                <a:gd name="T6" fmla="*/ 5 w 99"/>
                <a:gd name="T7" fmla="*/ 0 h 10"/>
                <a:gd name="T8" fmla="*/ 93 w 99"/>
                <a:gd name="T9" fmla="*/ 0 h 10"/>
                <a:gd name="T10" fmla="*/ 99 w 99"/>
                <a:gd name="T11" fmla="*/ 5 h 10"/>
                <a:gd name="T12" fmla="*/ 93 w 99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10">
                  <a:moveTo>
                    <a:pt x="93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6" y="0"/>
                    <a:pt x="99" y="2"/>
                    <a:pt x="99" y="5"/>
                  </a:cubicBezTo>
                  <a:cubicBezTo>
                    <a:pt x="99" y="8"/>
                    <a:pt x="96" y="10"/>
                    <a:pt x="93" y="10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1" name="Freeform 792">
              <a:extLst>
                <a:ext uri="{FF2B5EF4-FFF2-40B4-BE49-F238E27FC236}">
                  <a16:creationId xmlns:a16="http://schemas.microsoft.com/office/drawing/2014/main" id="{902EBA53-7726-4722-AFED-C27E27BB7B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6162" y="3113993"/>
              <a:ext cx="249237" cy="346075"/>
            </a:xfrm>
            <a:custGeom>
              <a:avLst/>
              <a:gdLst>
                <a:gd name="T0" fmla="*/ 2 w 120"/>
                <a:gd name="T1" fmla="*/ 137 h 166"/>
                <a:gd name="T2" fmla="*/ 95 w 120"/>
                <a:gd name="T3" fmla="*/ 132 h 166"/>
                <a:gd name="T4" fmla="*/ 101 w 120"/>
                <a:gd name="T5" fmla="*/ 137 h 166"/>
                <a:gd name="T6" fmla="*/ 95 w 120"/>
                <a:gd name="T7" fmla="*/ 142 h 166"/>
                <a:gd name="T8" fmla="*/ 2 w 120"/>
                <a:gd name="T9" fmla="*/ 137 h 166"/>
                <a:gd name="T10" fmla="*/ 2 w 120"/>
                <a:gd name="T11" fmla="*/ 119 h 166"/>
                <a:gd name="T12" fmla="*/ 7 w 120"/>
                <a:gd name="T13" fmla="*/ 114 h 166"/>
                <a:gd name="T14" fmla="*/ 101 w 120"/>
                <a:gd name="T15" fmla="*/ 119 h 166"/>
                <a:gd name="T16" fmla="*/ 101 w 120"/>
                <a:gd name="T17" fmla="*/ 119 h 166"/>
                <a:gd name="T18" fmla="*/ 7 w 120"/>
                <a:gd name="T19" fmla="*/ 124 h 166"/>
                <a:gd name="T20" fmla="*/ 2 w 120"/>
                <a:gd name="T21" fmla="*/ 119 h 166"/>
                <a:gd name="T22" fmla="*/ 2 w 120"/>
                <a:gd name="T23" fmla="*/ 98 h 166"/>
                <a:gd name="T24" fmla="*/ 75 w 120"/>
                <a:gd name="T25" fmla="*/ 93 h 166"/>
                <a:gd name="T26" fmla="*/ 80 w 120"/>
                <a:gd name="T27" fmla="*/ 98 h 166"/>
                <a:gd name="T28" fmla="*/ 75 w 120"/>
                <a:gd name="T29" fmla="*/ 104 h 166"/>
                <a:gd name="T30" fmla="*/ 2 w 120"/>
                <a:gd name="T31" fmla="*/ 98 h 166"/>
                <a:gd name="T32" fmla="*/ 2 w 120"/>
                <a:gd name="T33" fmla="*/ 83 h 166"/>
                <a:gd name="T34" fmla="*/ 7 w 120"/>
                <a:gd name="T35" fmla="*/ 77 h 166"/>
                <a:gd name="T36" fmla="*/ 80 w 120"/>
                <a:gd name="T37" fmla="*/ 83 h 166"/>
                <a:gd name="T38" fmla="*/ 80 w 120"/>
                <a:gd name="T39" fmla="*/ 83 h 166"/>
                <a:gd name="T40" fmla="*/ 7 w 120"/>
                <a:gd name="T41" fmla="*/ 88 h 166"/>
                <a:gd name="T42" fmla="*/ 2 w 120"/>
                <a:gd name="T43" fmla="*/ 83 h 166"/>
                <a:gd name="T44" fmla="*/ 2 w 120"/>
                <a:gd name="T45" fmla="*/ 67 h 166"/>
                <a:gd name="T46" fmla="*/ 75 w 120"/>
                <a:gd name="T47" fmla="*/ 61 h 166"/>
                <a:gd name="T48" fmla="*/ 80 w 120"/>
                <a:gd name="T49" fmla="*/ 67 h 166"/>
                <a:gd name="T50" fmla="*/ 75 w 120"/>
                <a:gd name="T51" fmla="*/ 72 h 166"/>
                <a:gd name="T52" fmla="*/ 2 w 120"/>
                <a:gd name="T53" fmla="*/ 67 h 166"/>
                <a:gd name="T54" fmla="*/ 2 w 120"/>
                <a:gd name="T55" fmla="*/ 33 h 166"/>
                <a:gd name="T56" fmla="*/ 7 w 120"/>
                <a:gd name="T57" fmla="*/ 27 h 166"/>
                <a:gd name="T58" fmla="*/ 80 w 120"/>
                <a:gd name="T59" fmla="*/ 33 h 166"/>
                <a:gd name="T60" fmla="*/ 80 w 120"/>
                <a:gd name="T61" fmla="*/ 33 h 166"/>
                <a:gd name="T62" fmla="*/ 7 w 120"/>
                <a:gd name="T63" fmla="*/ 38 h 166"/>
                <a:gd name="T64" fmla="*/ 2 w 120"/>
                <a:gd name="T65" fmla="*/ 33 h 166"/>
                <a:gd name="T66" fmla="*/ 0 w 120"/>
                <a:gd name="T67" fmla="*/ 0 h 166"/>
                <a:gd name="T68" fmla="*/ 120 w 120"/>
                <a:gd name="T69" fmla="*/ 166 h 166"/>
                <a:gd name="T70" fmla="*/ 105 w 120"/>
                <a:gd name="T71" fmla="*/ 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0" h="166">
                  <a:moveTo>
                    <a:pt x="2" y="137"/>
                  </a:moveTo>
                  <a:cubicBezTo>
                    <a:pt x="2" y="137"/>
                    <a:pt x="2" y="137"/>
                    <a:pt x="2" y="137"/>
                  </a:cubicBezTo>
                  <a:cubicBezTo>
                    <a:pt x="2" y="134"/>
                    <a:pt x="4" y="132"/>
                    <a:pt x="7" y="132"/>
                  </a:cubicBezTo>
                  <a:cubicBezTo>
                    <a:pt x="95" y="132"/>
                    <a:pt x="95" y="132"/>
                    <a:pt x="95" y="132"/>
                  </a:cubicBezTo>
                  <a:cubicBezTo>
                    <a:pt x="98" y="132"/>
                    <a:pt x="101" y="134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1" y="140"/>
                    <a:pt x="98" y="142"/>
                    <a:pt x="95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4" y="142"/>
                    <a:pt x="2" y="140"/>
                    <a:pt x="2" y="137"/>
                  </a:cubicBezTo>
                  <a:cubicBezTo>
                    <a:pt x="2" y="137"/>
                    <a:pt x="2" y="137"/>
                    <a:pt x="2" y="137"/>
                  </a:cubicBezTo>
                  <a:moveTo>
                    <a:pt x="2" y="119"/>
                  </a:moveTo>
                  <a:cubicBezTo>
                    <a:pt x="2" y="119"/>
                    <a:pt x="2" y="119"/>
                    <a:pt x="2" y="119"/>
                  </a:cubicBezTo>
                  <a:cubicBezTo>
                    <a:pt x="2" y="116"/>
                    <a:pt x="4" y="114"/>
                    <a:pt x="7" y="114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8" y="114"/>
                    <a:pt x="101" y="116"/>
                    <a:pt x="101" y="119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01" y="122"/>
                    <a:pt x="98" y="124"/>
                    <a:pt x="95" y="124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4" y="124"/>
                    <a:pt x="2" y="122"/>
                    <a:pt x="2" y="119"/>
                  </a:cubicBezTo>
                  <a:cubicBezTo>
                    <a:pt x="2" y="119"/>
                    <a:pt x="2" y="119"/>
                    <a:pt x="2" y="119"/>
                  </a:cubicBezTo>
                  <a:moveTo>
                    <a:pt x="2" y="98"/>
                  </a:moveTo>
                  <a:cubicBezTo>
                    <a:pt x="2" y="98"/>
                    <a:pt x="2" y="98"/>
                    <a:pt x="2" y="98"/>
                  </a:cubicBezTo>
                  <a:cubicBezTo>
                    <a:pt x="2" y="95"/>
                    <a:pt x="4" y="93"/>
                    <a:pt x="7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8" y="93"/>
                    <a:pt x="80" y="95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101"/>
                    <a:pt x="78" y="104"/>
                    <a:pt x="75" y="104"/>
                  </a:cubicBezTo>
                  <a:cubicBezTo>
                    <a:pt x="7" y="104"/>
                    <a:pt x="7" y="104"/>
                    <a:pt x="7" y="104"/>
                  </a:cubicBezTo>
                  <a:cubicBezTo>
                    <a:pt x="4" y="104"/>
                    <a:pt x="2" y="101"/>
                    <a:pt x="2" y="98"/>
                  </a:cubicBezTo>
                  <a:cubicBezTo>
                    <a:pt x="2" y="98"/>
                    <a:pt x="2" y="98"/>
                    <a:pt x="2" y="98"/>
                  </a:cubicBezTo>
                  <a:moveTo>
                    <a:pt x="2" y="83"/>
                  </a:moveTo>
                  <a:cubicBezTo>
                    <a:pt x="2" y="83"/>
                    <a:pt x="2" y="83"/>
                    <a:pt x="2" y="83"/>
                  </a:cubicBezTo>
                  <a:cubicBezTo>
                    <a:pt x="2" y="80"/>
                    <a:pt x="4" y="77"/>
                    <a:pt x="7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8" y="77"/>
                    <a:pt x="80" y="80"/>
                    <a:pt x="80" y="83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80" y="86"/>
                    <a:pt x="78" y="88"/>
                    <a:pt x="75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4" y="88"/>
                    <a:pt x="2" y="86"/>
                    <a:pt x="2" y="83"/>
                  </a:cubicBezTo>
                  <a:cubicBezTo>
                    <a:pt x="2" y="83"/>
                    <a:pt x="2" y="83"/>
                    <a:pt x="2" y="83"/>
                  </a:cubicBezTo>
                  <a:moveTo>
                    <a:pt x="2" y="67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4"/>
                    <a:pt x="4" y="61"/>
                    <a:pt x="7" y="6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8" y="61"/>
                    <a:pt x="80" y="64"/>
                    <a:pt x="80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80" y="70"/>
                    <a:pt x="78" y="72"/>
                    <a:pt x="7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4" y="72"/>
                    <a:pt x="2" y="70"/>
                    <a:pt x="2" y="67"/>
                  </a:cubicBezTo>
                  <a:cubicBezTo>
                    <a:pt x="2" y="67"/>
                    <a:pt x="2" y="67"/>
                    <a:pt x="2" y="67"/>
                  </a:cubicBezTo>
                  <a:moveTo>
                    <a:pt x="2" y="33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2" y="30"/>
                    <a:pt x="4" y="27"/>
                    <a:pt x="7" y="27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8" y="27"/>
                    <a:pt x="80" y="30"/>
                    <a:pt x="80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0" y="36"/>
                    <a:pt x="78" y="38"/>
                    <a:pt x="75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4" y="38"/>
                    <a:pt x="2" y="36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120" y="166"/>
                    <a:pt x="120" y="166"/>
                    <a:pt x="120" y="166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05" y="27"/>
                    <a:pt x="105" y="27"/>
                    <a:pt x="105" y="27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2" name="Freeform 793">
              <a:extLst>
                <a:ext uri="{FF2B5EF4-FFF2-40B4-BE49-F238E27FC236}">
                  <a16:creationId xmlns:a16="http://schemas.microsoft.com/office/drawing/2014/main" id="{ABBDAC38-588B-439C-A501-ABEF59458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7" y="3113993"/>
              <a:ext cx="49212" cy="46037"/>
            </a:xfrm>
            <a:custGeom>
              <a:avLst/>
              <a:gdLst>
                <a:gd name="T0" fmla="*/ 0 w 31"/>
                <a:gd name="T1" fmla="*/ 0 h 29"/>
                <a:gd name="T2" fmla="*/ 10 w 31"/>
                <a:gd name="T3" fmla="*/ 29 h 29"/>
                <a:gd name="T4" fmla="*/ 31 w 31"/>
                <a:gd name="T5" fmla="*/ 23 h 29"/>
                <a:gd name="T6" fmla="*/ 0 w 31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9">
                  <a:moveTo>
                    <a:pt x="0" y="0"/>
                  </a:moveTo>
                  <a:lnTo>
                    <a:pt x="10" y="29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3" name="Freeform 794">
              <a:extLst>
                <a:ext uri="{FF2B5EF4-FFF2-40B4-BE49-F238E27FC236}">
                  <a16:creationId xmlns:a16="http://schemas.microsoft.com/office/drawing/2014/main" id="{F723FA33-DCCC-4FA0-B785-D66DC341F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7" y="3113993"/>
              <a:ext cx="49212" cy="46037"/>
            </a:xfrm>
            <a:custGeom>
              <a:avLst/>
              <a:gdLst>
                <a:gd name="T0" fmla="*/ 0 w 31"/>
                <a:gd name="T1" fmla="*/ 0 h 29"/>
                <a:gd name="T2" fmla="*/ 10 w 31"/>
                <a:gd name="T3" fmla="*/ 29 h 29"/>
                <a:gd name="T4" fmla="*/ 31 w 31"/>
                <a:gd name="T5" fmla="*/ 23 h 29"/>
                <a:gd name="T6" fmla="*/ 0 w 31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9">
                  <a:moveTo>
                    <a:pt x="0" y="0"/>
                  </a:moveTo>
                  <a:lnTo>
                    <a:pt x="10" y="29"/>
                  </a:lnTo>
                  <a:lnTo>
                    <a:pt x="31" y="2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4" name="Freeform 795">
              <a:extLst>
                <a:ext uri="{FF2B5EF4-FFF2-40B4-BE49-F238E27FC236}">
                  <a16:creationId xmlns:a16="http://schemas.microsoft.com/office/drawing/2014/main" id="{BED5604F-6A42-4D3D-810D-422BD5365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7" y="3113993"/>
              <a:ext cx="49212" cy="57150"/>
            </a:xfrm>
            <a:custGeom>
              <a:avLst/>
              <a:gdLst>
                <a:gd name="T0" fmla="*/ 0 w 31"/>
                <a:gd name="T1" fmla="*/ 0 h 36"/>
                <a:gd name="T2" fmla="*/ 12 w 31"/>
                <a:gd name="T3" fmla="*/ 36 h 36"/>
                <a:gd name="T4" fmla="*/ 31 w 31"/>
                <a:gd name="T5" fmla="*/ 23 h 36"/>
                <a:gd name="T6" fmla="*/ 10 w 31"/>
                <a:gd name="T7" fmla="*/ 29 h 36"/>
                <a:gd name="T8" fmla="*/ 0 w 3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6">
                  <a:moveTo>
                    <a:pt x="0" y="0"/>
                  </a:moveTo>
                  <a:lnTo>
                    <a:pt x="12" y="36"/>
                  </a:lnTo>
                  <a:lnTo>
                    <a:pt x="31" y="23"/>
                  </a:lnTo>
                  <a:lnTo>
                    <a:pt x="1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5" name="Freeform 796">
              <a:extLst>
                <a:ext uri="{FF2B5EF4-FFF2-40B4-BE49-F238E27FC236}">
                  <a16:creationId xmlns:a16="http://schemas.microsoft.com/office/drawing/2014/main" id="{90BF69CC-2BED-4F90-BD02-3FBE66B61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7" y="3113993"/>
              <a:ext cx="49212" cy="57150"/>
            </a:xfrm>
            <a:custGeom>
              <a:avLst/>
              <a:gdLst>
                <a:gd name="T0" fmla="*/ 0 w 31"/>
                <a:gd name="T1" fmla="*/ 0 h 36"/>
                <a:gd name="T2" fmla="*/ 12 w 31"/>
                <a:gd name="T3" fmla="*/ 36 h 36"/>
                <a:gd name="T4" fmla="*/ 31 w 31"/>
                <a:gd name="T5" fmla="*/ 23 h 36"/>
                <a:gd name="T6" fmla="*/ 10 w 31"/>
                <a:gd name="T7" fmla="*/ 29 h 36"/>
                <a:gd name="T8" fmla="*/ 0 w 3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6">
                  <a:moveTo>
                    <a:pt x="0" y="0"/>
                  </a:moveTo>
                  <a:lnTo>
                    <a:pt x="12" y="36"/>
                  </a:lnTo>
                  <a:lnTo>
                    <a:pt x="31" y="23"/>
                  </a:lnTo>
                  <a:lnTo>
                    <a:pt x="10" y="2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6" name="Freeform 797">
              <a:extLst>
                <a:ext uri="{FF2B5EF4-FFF2-40B4-BE49-F238E27FC236}">
                  <a16:creationId xmlns:a16="http://schemas.microsoft.com/office/drawing/2014/main" id="{784F7564-F210-4498-9F55-B2F12523A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171143"/>
              <a:ext cx="161925" cy="22225"/>
            </a:xfrm>
            <a:custGeom>
              <a:avLst/>
              <a:gdLst>
                <a:gd name="T0" fmla="*/ 73 w 78"/>
                <a:gd name="T1" fmla="*/ 0 h 11"/>
                <a:gd name="T2" fmla="*/ 5 w 78"/>
                <a:gd name="T3" fmla="*/ 0 h 11"/>
                <a:gd name="T4" fmla="*/ 0 w 78"/>
                <a:gd name="T5" fmla="*/ 6 h 11"/>
                <a:gd name="T6" fmla="*/ 5 w 78"/>
                <a:gd name="T7" fmla="*/ 11 h 11"/>
                <a:gd name="T8" fmla="*/ 73 w 78"/>
                <a:gd name="T9" fmla="*/ 11 h 11"/>
                <a:gd name="T10" fmla="*/ 78 w 78"/>
                <a:gd name="T11" fmla="*/ 6 h 11"/>
                <a:gd name="T12" fmla="*/ 73 w 78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1">
                  <a:moveTo>
                    <a:pt x="7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6" y="11"/>
                    <a:pt x="78" y="9"/>
                    <a:pt x="78" y="6"/>
                  </a:cubicBezTo>
                  <a:cubicBezTo>
                    <a:pt x="78" y="3"/>
                    <a:pt x="76" y="0"/>
                    <a:pt x="73" y="0"/>
                  </a:cubicBezTo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7" name="Freeform 798">
              <a:extLst>
                <a:ext uri="{FF2B5EF4-FFF2-40B4-BE49-F238E27FC236}">
                  <a16:creationId xmlns:a16="http://schemas.microsoft.com/office/drawing/2014/main" id="{6D43E501-C038-40D6-85A8-9A18684A5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240993"/>
              <a:ext cx="161925" cy="23812"/>
            </a:xfrm>
            <a:custGeom>
              <a:avLst/>
              <a:gdLst>
                <a:gd name="T0" fmla="*/ 73 w 78"/>
                <a:gd name="T1" fmla="*/ 0 h 11"/>
                <a:gd name="T2" fmla="*/ 5 w 78"/>
                <a:gd name="T3" fmla="*/ 0 h 11"/>
                <a:gd name="T4" fmla="*/ 0 w 78"/>
                <a:gd name="T5" fmla="*/ 6 h 11"/>
                <a:gd name="T6" fmla="*/ 5 w 78"/>
                <a:gd name="T7" fmla="*/ 11 h 11"/>
                <a:gd name="T8" fmla="*/ 73 w 78"/>
                <a:gd name="T9" fmla="*/ 11 h 11"/>
                <a:gd name="T10" fmla="*/ 78 w 78"/>
                <a:gd name="T11" fmla="*/ 6 h 11"/>
                <a:gd name="T12" fmla="*/ 73 w 78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1">
                  <a:moveTo>
                    <a:pt x="7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6" y="11"/>
                    <a:pt x="78" y="9"/>
                    <a:pt x="78" y="6"/>
                  </a:cubicBezTo>
                  <a:cubicBezTo>
                    <a:pt x="78" y="3"/>
                    <a:pt x="76" y="0"/>
                    <a:pt x="73" y="0"/>
                  </a:cubicBezTo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8" name="Freeform 799">
              <a:extLst>
                <a:ext uri="{FF2B5EF4-FFF2-40B4-BE49-F238E27FC236}">
                  <a16:creationId xmlns:a16="http://schemas.microsoft.com/office/drawing/2014/main" id="{37497EB0-A20A-4680-9BB7-0867C3A6C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274331"/>
              <a:ext cx="161925" cy="23812"/>
            </a:xfrm>
            <a:custGeom>
              <a:avLst/>
              <a:gdLst>
                <a:gd name="T0" fmla="*/ 73 w 78"/>
                <a:gd name="T1" fmla="*/ 0 h 11"/>
                <a:gd name="T2" fmla="*/ 5 w 78"/>
                <a:gd name="T3" fmla="*/ 0 h 11"/>
                <a:gd name="T4" fmla="*/ 0 w 78"/>
                <a:gd name="T5" fmla="*/ 6 h 11"/>
                <a:gd name="T6" fmla="*/ 5 w 78"/>
                <a:gd name="T7" fmla="*/ 11 h 11"/>
                <a:gd name="T8" fmla="*/ 73 w 78"/>
                <a:gd name="T9" fmla="*/ 11 h 11"/>
                <a:gd name="T10" fmla="*/ 78 w 78"/>
                <a:gd name="T11" fmla="*/ 6 h 11"/>
                <a:gd name="T12" fmla="*/ 73 w 78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1">
                  <a:moveTo>
                    <a:pt x="7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6" y="11"/>
                    <a:pt x="78" y="9"/>
                    <a:pt x="78" y="6"/>
                  </a:cubicBezTo>
                  <a:cubicBezTo>
                    <a:pt x="78" y="3"/>
                    <a:pt x="76" y="0"/>
                    <a:pt x="73" y="0"/>
                  </a:cubicBezTo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9" name="Freeform 800">
              <a:extLst>
                <a:ext uri="{FF2B5EF4-FFF2-40B4-BE49-F238E27FC236}">
                  <a16:creationId xmlns:a16="http://schemas.microsoft.com/office/drawing/2014/main" id="{37DA6BAE-A7E0-4747-A78B-6D5288132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307668"/>
              <a:ext cx="161925" cy="23812"/>
            </a:xfrm>
            <a:custGeom>
              <a:avLst/>
              <a:gdLst>
                <a:gd name="T0" fmla="*/ 73 w 78"/>
                <a:gd name="T1" fmla="*/ 0 h 11"/>
                <a:gd name="T2" fmla="*/ 5 w 78"/>
                <a:gd name="T3" fmla="*/ 0 h 11"/>
                <a:gd name="T4" fmla="*/ 0 w 78"/>
                <a:gd name="T5" fmla="*/ 5 h 11"/>
                <a:gd name="T6" fmla="*/ 5 w 78"/>
                <a:gd name="T7" fmla="*/ 11 h 11"/>
                <a:gd name="T8" fmla="*/ 73 w 78"/>
                <a:gd name="T9" fmla="*/ 11 h 11"/>
                <a:gd name="T10" fmla="*/ 78 w 78"/>
                <a:gd name="T11" fmla="*/ 5 h 11"/>
                <a:gd name="T12" fmla="*/ 73 w 78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11">
                  <a:moveTo>
                    <a:pt x="7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6" y="11"/>
                    <a:pt x="78" y="8"/>
                    <a:pt x="78" y="5"/>
                  </a:cubicBezTo>
                  <a:cubicBezTo>
                    <a:pt x="78" y="2"/>
                    <a:pt x="76" y="0"/>
                    <a:pt x="73" y="0"/>
                  </a:cubicBezTo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0" name="Freeform 801">
              <a:extLst>
                <a:ext uri="{FF2B5EF4-FFF2-40B4-BE49-F238E27FC236}">
                  <a16:creationId xmlns:a16="http://schemas.microsoft.com/office/drawing/2014/main" id="{16F85BCA-CAB2-4688-9654-F02006196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352118"/>
              <a:ext cx="206375" cy="20637"/>
            </a:xfrm>
            <a:custGeom>
              <a:avLst/>
              <a:gdLst>
                <a:gd name="T0" fmla="*/ 93 w 99"/>
                <a:gd name="T1" fmla="*/ 0 h 10"/>
                <a:gd name="T2" fmla="*/ 5 w 99"/>
                <a:gd name="T3" fmla="*/ 0 h 10"/>
                <a:gd name="T4" fmla="*/ 0 w 99"/>
                <a:gd name="T5" fmla="*/ 5 h 10"/>
                <a:gd name="T6" fmla="*/ 5 w 99"/>
                <a:gd name="T7" fmla="*/ 10 h 10"/>
                <a:gd name="T8" fmla="*/ 93 w 99"/>
                <a:gd name="T9" fmla="*/ 10 h 10"/>
                <a:gd name="T10" fmla="*/ 99 w 99"/>
                <a:gd name="T11" fmla="*/ 5 h 10"/>
                <a:gd name="T12" fmla="*/ 93 w 9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10">
                  <a:moveTo>
                    <a:pt x="9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6" y="10"/>
                    <a:pt x="99" y="8"/>
                    <a:pt x="99" y="5"/>
                  </a:cubicBezTo>
                  <a:cubicBezTo>
                    <a:pt x="99" y="2"/>
                    <a:pt x="96" y="0"/>
                    <a:pt x="93" y="0"/>
                  </a:cubicBezTo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1" name="Freeform 802">
              <a:extLst>
                <a:ext uri="{FF2B5EF4-FFF2-40B4-BE49-F238E27FC236}">
                  <a16:creationId xmlns:a16="http://schemas.microsoft.com/office/drawing/2014/main" id="{ACA7709B-6466-429D-8797-A6C4B9A11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4" y="3388631"/>
              <a:ext cx="206375" cy="22225"/>
            </a:xfrm>
            <a:custGeom>
              <a:avLst/>
              <a:gdLst>
                <a:gd name="T0" fmla="*/ 93 w 99"/>
                <a:gd name="T1" fmla="*/ 0 h 10"/>
                <a:gd name="T2" fmla="*/ 5 w 99"/>
                <a:gd name="T3" fmla="*/ 0 h 10"/>
                <a:gd name="T4" fmla="*/ 0 w 99"/>
                <a:gd name="T5" fmla="*/ 5 h 10"/>
                <a:gd name="T6" fmla="*/ 5 w 99"/>
                <a:gd name="T7" fmla="*/ 10 h 10"/>
                <a:gd name="T8" fmla="*/ 93 w 99"/>
                <a:gd name="T9" fmla="*/ 10 h 10"/>
                <a:gd name="T10" fmla="*/ 99 w 99"/>
                <a:gd name="T11" fmla="*/ 5 h 10"/>
                <a:gd name="T12" fmla="*/ 93 w 9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10">
                  <a:moveTo>
                    <a:pt x="9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6" y="10"/>
                    <a:pt x="99" y="8"/>
                    <a:pt x="99" y="5"/>
                  </a:cubicBezTo>
                  <a:cubicBezTo>
                    <a:pt x="99" y="2"/>
                    <a:pt x="96" y="0"/>
                    <a:pt x="93" y="0"/>
                  </a:cubicBezTo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2" name="Freeform 803">
              <a:extLst>
                <a:ext uri="{FF2B5EF4-FFF2-40B4-BE49-F238E27FC236}">
                  <a16:creationId xmlns:a16="http://schemas.microsoft.com/office/drawing/2014/main" id="{1183881D-B9FE-4DEA-9AC5-710F9C8F8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9487" y="3080656"/>
              <a:ext cx="346075" cy="390525"/>
            </a:xfrm>
            <a:custGeom>
              <a:avLst/>
              <a:gdLst>
                <a:gd name="T0" fmla="*/ 0 w 218"/>
                <a:gd name="T1" fmla="*/ 38 h 246"/>
                <a:gd name="T2" fmla="*/ 68 w 218"/>
                <a:gd name="T3" fmla="*/ 246 h 246"/>
                <a:gd name="T4" fmla="*/ 218 w 218"/>
                <a:gd name="T5" fmla="*/ 197 h 246"/>
                <a:gd name="T6" fmla="*/ 157 w 218"/>
                <a:gd name="T7" fmla="*/ 11 h 246"/>
                <a:gd name="T8" fmla="*/ 121 w 218"/>
                <a:gd name="T9" fmla="*/ 0 h 246"/>
                <a:gd name="T10" fmla="*/ 0 w 218"/>
                <a:gd name="T11" fmla="*/ 3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46">
                  <a:moveTo>
                    <a:pt x="0" y="38"/>
                  </a:moveTo>
                  <a:lnTo>
                    <a:pt x="68" y="246"/>
                  </a:lnTo>
                  <a:lnTo>
                    <a:pt x="218" y="197"/>
                  </a:lnTo>
                  <a:lnTo>
                    <a:pt x="157" y="11"/>
                  </a:lnTo>
                  <a:lnTo>
                    <a:pt x="121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3" name="Freeform 804">
              <a:extLst>
                <a:ext uri="{FF2B5EF4-FFF2-40B4-BE49-F238E27FC236}">
                  <a16:creationId xmlns:a16="http://schemas.microsoft.com/office/drawing/2014/main" id="{57188296-2EAC-42FB-86DE-96F660497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1574" y="3080656"/>
              <a:ext cx="57150" cy="38100"/>
            </a:xfrm>
            <a:custGeom>
              <a:avLst/>
              <a:gdLst>
                <a:gd name="T0" fmla="*/ 0 w 36"/>
                <a:gd name="T1" fmla="*/ 0 h 24"/>
                <a:gd name="T2" fmla="*/ 18 w 36"/>
                <a:gd name="T3" fmla="*/ 24 h 24"/>
                <a:gd name="T4" fmla="*/ 36 w 36"/>
                <a:gd name="T5" fmla="*/ 11 h 24"/>
                <a:gd name="T6" fmla="*/ 0 w 3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4">
                  <a:moveTo>
                    <a:pt x="0" y="0"/>
                  </a:moveTo>
                  <a:lnTo>
                    <a:pt x="18" y="24"/>
                  </a:lnTo>
                  <a:lnTo>
                    <a:pt x="36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4" name="Freeform 805">
              <a:extLst>
                <a:ext uri="{FF2B5EF4-FFF2-40B4-BE49-F238E27FC236}">
                  <a16:creationId xmlns:a16="http://schemas.microsoft.com/office/drawing/2014/main" id="{3ECB4D2E-2105-4C36-9B71-F51585E7B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1574" y="3080656"/>
              <a:ext cx="57150" cy="47625"/>
            </a:xfrm>
            <a:custGeom>
              <a:avLst/>
              <a:gdLst>
                <a:gd name="T0" fmla="*/ 0 w 36"/>
                <a:gd name="T1" fmla="*/ 0 h 30"/>
                <a:gd name="T2" fmla="*/ 22 w 36"/>
                <a:gd name="T3" fmla="*/ 30 h 30"/>
                <a:gd name="T4" fmla="*/ 36 w 36"/>
                <a:gd name="T5" fmla="*/ 11 h 30"/>
                <a:gd name="T6" fmla="*/ 18 w 36"/>
                <a:gd name="T7" fmla="*/ 24 h 30"/>
                <a:gd name="T8" fmla="*/ 0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0" y="0"/>
                  </a:moveTo>
                  <a:lnTo>
                    <a:pt x="22" y="30"/>
                  </a:lnTo>
                  <a:lnTo>
                    <a:pt x="36" y="11"/>
                  </a:lnTo>
                  <a:lnTo>
                    <a:pt x="18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5" name="Freeform 806">
              <a:extLst>
                <a:ext uri="{FF2B5EF4-FFF2-40B4-BE49-F238E27FC236}">
                  <a16:creationId xmlns:a16="http://schemas.microsoft.com/office/drawing/2014/main" id="{5392AB43-5F98-4BA2-ABDE-3E775C84E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4887" y="3145743"/>
              <a:ext cx="157162" cy="68262"/>
            </a:xfrm>
            <a:custGeom>
              <a:avLst/>
              <a:gdLst>
                <a:gd name="T0" fmla="*/ 72 w 76"/>
                <a:gd name="T1" fmla="*/ 12 h 33"/>
                <a:gd name="T2" fmla="*/ 8 w 76"/>
                <a:gd name="T3" fmla="*/ 32 h 33"/>
                <a:gd name="T4" fmla="*/ 1 w 76"/>
                <a:gd name="T5" fmla="*/ 29 h 33"/>
                <a:gd name="T6" fmla="*/ 4 w 76"/>
                <a:gd name="T7" fmla="*/ 22 h 33"/>
                <a:gd name="T8" fmla="*/ 68 w 76"/>
                <a:gd name="T9" fmla="*/ 1 h 33"/>
                <a:gd name="T10" fmla="*/ 75 w 76"/>
                <a:gd name="T11" fmla="*/ 5 h 33"/>
                <a:gd name="T12" fmla="*/ 72 w 76"/>
                <a:gd name="T13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33">
                  <a:moveTo>
                    <a:pt x="72" y="1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5" y="33"/>
                    <a:pt x="2" y="32"/>
                    <a:pt x="1" y="29"/>
                  </a:cubicBezTo>
                  <a:cubicBezTo>
                    <a:pt x="0" y="26"/>
                    <a:pt x="1" y="23"/>
                    <a:pt x="4" y="2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71" y="0"/>
                    <a:pt x="74" y="2"/>
                    <a:pt x="75" y="5"/>
                  </a:cubicBezTo>
                  <a:cubicBezTo>
                    <a:pt x="76" y="8"/>
                    <a:pt x="75" y="11"/>
                    <a:pt x="72" y="1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6" name="Freeform 807">
              <a:extLst>
                <a:ext uri="{FF2B5EF4-FFF2-40B4-BE49-F238E27FC236}">
                  <a16:creationId xmlns:a16="http://schemas.microsoft.com/office/drawing/2014/main" id="{17A0F47D-8B9F-4A35-B90C-2015C90AA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5524" y="3214006"/>
              <a:ext cx="160337" cy="69850"/>
            </a:xfrm>
            <a:custGeom>
              <a:avLst/>
              <a:gdLst>
                <a:gd name="T0" fmla="*/ 72 w 77"/>
                <a:gd name="T1" fmla="*/ 11 h 33"/>
                <a:gd name="T2" fmla="*/ 8 w 77"/>
                <a:gd name="T3" fmla="*/ 32 h 33"/>
                <a:gd name="T4" fmla="*/ 1 w 77"/>
                <a:gd name="T5" fmla="*/ 28 h 33"/>
                <a:gd name="T6" fmla="*/ 5 w 77"/>
                <a:gd name="T7" fmla="*/ 22 h 33"/>
                <a:gd name="T8" fmla="*/ 69 w 77"/>
                <a:gd name="T9" fmla="*/ 1 h 33"/>
                <a:gd name="T10" fmla="*/ 76 w 77"/>
                <a:gd name="T11" fmla="*/ 4 h 33"/>
                <a:gd name="T12" fmla="*/ 72 w 77"/>
                <a:gd name="T13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33">
                  <a:moveTo>
                    <a:pt x="72" y="11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5" y="33"/>
                    <a:pt x="2" y="31"/>
                    <a:pt x="1" y="28"/>
                  </a:cubicBezTo>
                  <a:cubicBezTo>
                    <a:pt x="0" y="26"/>
                    <a:pt x="2" y="22"/>
                    <a:pt x="5" y="2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2" y="0"/>
                    <a:pt x="75" y="1"/>
                    <a:pt x="76" y="4"/>
                  </a:cubicBezTo>
                  <a:cubicBezTo>
                    <a:pt x="77" y="7"/>
                    <a:pt x="75" y="10"/>
                    <a:pt x="72" y="11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7" name="Freeform 808">
              <a:extLst>
                <a:ext uri="{FF2B5EF4-FFF2-40B4-BE49-F238E27FC236}">
                  <a16:creationId xmlns:a16="http://schemas.microsoft.com/office/drawing/2014/main" id="{E561FBB5-5360-4E4E-B67B-63FCBA3E7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5049" y="3245756"/>
              <a:ext cx="160337" cy="68262"/>
            </a:xfrm>
            <a:custGeom>
              <a:avLst/>
              <a:gdLst>
                <a:gd name="T0" fmla="*/ 72 w 77"/>
                <a:gd name="T1" fmla="*/ 11 h 33"/>
                <a:gd name="T2" fmla="*/ 8 w 77"/>
                <a:gd name="T3" fmla="*/ 32 h 33"/>
                <a:gd name="T4" fmla="*/ 1 w 77"/>
                <a:gd name="T5" fmla="*/ 29 h 33"/>
                <a:gd name="T6" fmla="*/ 5 w 77"/>
                <a:gd name="T7" fmla="*/ 22 h 33"/>
                <a:gd name="T8" fmla="*/ 69 w 77"/>
                <a:gd name="T9" fmla="*/ 1 h 33"/>
                <a:gd name="T10" fmla="*/ 76 w 77"/>
                <a:gd name="T11" fmla="*/ 4 h 33"/>
                <a:gd name="T12" fmla="*/ 72 w 77"/>
                <a:gd name="T13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33">
                  <a:moveTo>
                    <a:pt x="72" y="11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5" y="33"/>
                    <a:pt x="2" y="31"/>
                    <a:pt x="1" y="29"/>
                  </a:cubicBezTo>
                  <a:cubicBezTo>
                    <a:pt x="0" y="26"/>
                    <a:pt x="2" y="23"/>
                    <a:pt x="5" y="22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2" y="0"/>
                    <a:pt x="75" y="1"/>
                    <a:pt x="76" y="4"/>
                  </a:cubicBezTo>
                  <a:cubicBezTo>
                    <a:pt x="77" y="7"/>
                    <a:pt x="75" y="10"/>
                    <a:pt x="72" y="11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8" name="Freeform 809">
              <a:extLst>
                <a:ext uri="{FF2B5EF4-FFF2-40B4-BE49-F238E27FC236}">
                  <a16:creationId xmlns:a16="http://schemas.microsoft.com/office/drawing/2014/main" id="{49672AE2-EF77-4D8A-9516-ADAA59110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2" y="3277506"/>
              <a:ext cx="158750" cy="68262"/>
            </a:xfrm>
            <a:custGeom>
              <a:avLst/>
              <a:gdLst>
                <a:gd name="T0" fmla="*/ 72 w 76"/>
                <a:gd name="T1" fmla="*/ 11 h 33"/>
                <a:gd name="T2" fmla="*/ 8 w 76"/>
                <a:gd name="T3" fmla="*/ 32 h 33"/>
                <a:gd name="T4" fmla="*/ 1 w 76"/>
                <a:gd name="T5" fmla="*/ 28 h 33"/>
                <a:gd name="T6" fmla="*/ 4 w 76"/>
                <a:gd name="T7" fmla="*/ 21 h 33"/>
                <a:gd name="T8" fmla="*/ 69 w 76"/>
                <a:gd name="T9" fmla="*/ 0 h 33"/>
                <a:gd name="T10" fmla="*/ 75 w 76"/>
                <a:gd name="T11" fmla="*/ 4 h 33"/>
                <a:gd name="T12" fmla="*/ 72 w 76"/>
                <a:gd name="T13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33">
                  <a:moveTo>
                    <a:pt x="72" y="11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5" y="33"/>
                    <a:pt x="2" y="31"/>
                    <a:pt x="1" y="28"/>
                  </a:cubicBezTo>
                  <a:cubicBezTo>
                    <a:pt x="0" y="25"/>
                    <a:pt x="2" y="22"/>
                    <a:pt x="4" y="2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1" y="0"/>
                    <a:pt x="75" y="1"/>
                    <a:pt x="75" y="4"/>
                  </a:cubicBezTo>
                  <a:cubicBezTo>
                    <a:pt x="76" y="7"/>
                    <a:pt x="75" y="10"/>
                    <a:pt x="72" y="11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9" name="Freeform 810">
              <a:extLst>
                <a:ext uri="{FF2B5EF4-FFF2-40B4-BE49-F238E27FC236}">
                  <a16:creationId xmlns:a16="http://schemas.microsoft.com/office/drawing/2014/main" id="{B813FE46-44B6-4D0C-9514-628C2AFFA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8862" y="3304493"/>
              <a:ext cx="200025" cy="80962"/>
            </a:xfrm>
            <a:custGeom>
              <a:avLst/>
              <a:gdLst>
                <a:gd name="T0" fmla="*/ 92 w 96"/>
                <a:gd name="T1" fmla="*/ 11 h 39"/>
                <a:gd name="T2" fmla="*/ 8 w 96"/>
                <a:gd name="T3" fmla="*/ 38 h 39"/>
                <a:gd name="T4" fmla="*/ 1 w 96"/>
                <a:gd name="T5" fmla="*/ 35 h 39"/>
                <a:gd name="T6" fmla="*/ 5 w 96"/>
                <a:gd name="T7" fmla="*/ 28 h 39"/>
                <a:gd name="T8" fmla="*/ 88 w 96"/>
                <a:gd name="T9" fmla="*/ 1 h 39"/>
                <a:gd name="T10" fmla="*/ 95 w 96"/>
                <a:gd name="T11" fmla="*/ 4 h 39"/>
                <a:gd name="T12" fmla="*/ 92 w 96"/>
                <a:gd name="T1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39">
                  <a:moveTo>
                    <a:pt x="92" y="11"/>
                  </a:moveTo>
                  <a:cubicBezTo>
                    <a:pt x="8" y="38"/>
                    <a:pt x="8" y="38"/>
                    <a:pt x="8" y="38"/>
                  </a:cubicBezTo>
                  <a:cubicBezTo>
                    <a:pt x="5" y="39"/>
                    <a:pt x="2" y="38"/>
                    <a:pt x="1" y="35"/>
                  </a:cubicBezTo>
                  <a:cubicBezTo>
                    <a:pt x="0" y="32"/>
                    <a:pt x="2" y="29"/>
                    <a:pt x="5" y="28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91" y="0"/>
                    <a:pt x="94" y="2"/>
                    <a:pt x="95" y="4"/>
                  </a:cubicBezTo>
                  <a:cubicBezTo>
                    <a:pt x="96" y="7"/>
                    <a:pt x="95" y="10"/>
                    <a:pt x="92" y="11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0" name="Freeform 811">
              <a:extLst>
                <a:ext uri="{FF2B5EF4-FFF2-40B4-BE49-F238E27FC236}">
                  <a16:creationId xmlns:a16="http://schemas.microsoft.com/office/drawing/2014/main" id="{50FF33A3-DD3C-4208-82D6-64C697262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1562" y="3339418"/>
              <a:ext cx="200025" cy="80962"/>
            </a:xfrm>
            <a:custGeom>
              <a:avLst/>
              <a:gdLst>
                <a:gd name="T0" fmla="*/ 91 w 96"/>
                <a:gd name="T1" fmla="*/ 11 h 39"/>
                <a:gd name="T2" fmla="*/ 8 w 96"/>
                <a:gd name="T3" fmla="*/ 39 h 39"/>
                <a:gd name="T4" fmla="*/ 1 w 96"/>
                <a:gd name="T5" fmla="*/ 35 h 39"/>
                <a:gd name="T6" fmla="*/ 4 w 96"/>
                <a:gd name="T7" fmla="*/ 28 h 39"/>
                <a:gd name="T8" fmla="*/ 88 w 96"/>
                <a:gd name="T9" fmla="*/ 1 h 39"/>
                <a:gd name="T10" fmla="*/ 95 w 96"/>
                <a:gd name="T11" fmla="*/ 4 h 39"/>
                <a:gd name="T12" fmla="*/ 91 w 96"/>
                <a:gd name="T1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39">
                  <a:moveTo>
                    <a:pt x="91" y="11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5" y="39"/>
                    <a:pt x="2" y="38"/>
                    <a:pt x="1" y="35"/>
                  </a:cubicBezTo>
                  <a:cubicBezTo>
                    <a:pt x="0" y="32"/>
                    <a:pt x="2" y="29"/>
                    <a:pt x="4" y="28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91" y="0"/>
                    <a:pt x="94" y="2"/>
                    <a:pt x="95" y="4"/>
                  </a:cubicBezTo>
                  <a:cubicBezTo>
                    <a:pt x="96" y="7"/>
                    <a:pt x="94" y="10"/>
                    <a:pt x="91" y="11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1" name="Freeform 812">
              <a:extLst>
                <a:ext uri="{FF2B5EF4-FFF2-40B4-BE49-F238E27FC236}">
                  <a16:creationId xmlns:a16="http://schemas.microsoft.com/office/drawing/2014/main" id="{9A6F6FE2-5F3E-47C1-8A8D-7667254C1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2" y="1391556"/>
              <a:ext cx="677862" cy="676275"/>
            </a:xfrm>
            <a:custGeom>
              <a:avLst/>
              <a:gdLst>
                <a:gd name="T0" fmla="*/ 268 w 325"/>
                <a:gd name="T1" fmla="*/ 268 h 325"/>
                <a:gd name="T2" fmla="*/ 58 w 325"/>
                <a:gd name="T3" fmla="*/ 268 h 325"/>
                <a:gd name="T4" fmla="*/ 58 w 325"/>
                <a:gd name="T5" fmla="*/ 58 h 325"/>
                <a:gd name="T6" fmla="*/ 268 w 325"/>
                <a:gd name="T7" fmla="*/ 58 h 325"/>
                <a:gd name="T8" fmla="*/ 268 w 325"/>
                <a:gd name="T9" fmla="*/ 268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325">
                  <a:moveTo>
                    <a:pt x="268" y="268"/>
                  </a:moveTo>
                  <a:cubicBezTo>
                    <a:pt x="210" y="325"/>
                    <a:pt x="116" y="325"/>
                    <a:pt x="58" y="268"/>
                  </a:cubicBezTo>
                  <a:cubicBezTo>
                    <a:pt x="0" y="210"/>
                    <a:pt x="0" y="116"/>
                    <a:pt x="58" y="58"/>
                  </a:cubicBezTo>
                  <a:cubicBezTo>
                    <a:pt x="116" y="0"/>
                    <a:pt x="210" y="0"/>
                    <a:pt x="268" y="58"/>
                  </a:cubicBezTo>
                  <a:cubicBezTo>
                    <a:pt x="325" y="116"/>
                    <a:pt x="325" y="210"/>
                    <a:pt x="268" y="2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2" name="Freeform 813">
              <a:extLst>
                <a:ext uri="{FF2B5EF4-FFF2-40B4-BE49-F238E27FC236}">
                  <a16:creationId xmlns:a16="http://schemas.microsoft.com/office/drawing/2014/main" id="{361BCB29-D021-4B21-816C-03AA8BB13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4" y="1551893"/>
              <a:ext cx="549275" cy="249237"/>
            </a:xfrm>
            <a:custGeom>
              <a:avLst/>
              <a:gdLst>
                <a:gd name="T0" fmla="*/ 0 w 263"/>
                <a:gd name="T1" fmla="*/ 75 h 120"/>
                <a:gd name="T2" fmla="*/ 132 w 263"/>
                <a:gd name="T3" fmla="*/ 0 h 120"/>
                <a:gd name="T4" fmla="*/ 263 w 263"/>
                <a:gd name="T5" fmla="*/ 75 h 120"/>
                <a:gd name="T6" fmla="*/ 132 w 263"/>
                <a:gd name="T7" fmla="*/ 120 h 120"/>
                <a:gd name="T8" fmla="*/ 0 w 263"/>
                <a:gd name="T9" fmla="*/ 7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120">
                  <a:moveTo>
                    <a:pt x="0" y="75"/>
                  </a:moveTo>
                  <a:cubicBezTo>
                    <a:pt x="5" y="73"/>
                    <a:pt x="132" y="0"/>
                    <a:pt x="132" y="0"/>
                  </a:cubicBezTo>
                  <a:cubicBezTo>
                    <a:pt x="263" y="75"/>
                    <a:pt x="263" y="75"/>
                    <a:pt x="263" y="75"/>
                  </a:cubicBezTo>
                  <a:cubicBezTo>
                    <a:pt x="132" y="120"/>
                    <a:pt x="132" y="120"/>
                    <a:pt x="132" y="120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3" name="Freeform 814">
              <a:extLst>
                <a:ext uri="{FF2B5EF4-FFF2-40B4-BE49-F238E27FC236}">
                  <a16:creationId xmlns:a16="http://schemas.microsoft.com/office/drawing/2014/main" id="{06886478-5286-42B5-A9DA-7616C527A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4" y="1674131"/>
              <a:ext cx="231775" cy="157162"/>
            </a:xfrm>
            <a:custGeom>
              <a:avLst/>
              <a:gdLst>
                <a:gd name="T0" fmla="*/ 56 w 111"/>
                <a:gd name="T1" fmla="*/ 0 h 75"/>
                <a:gd name="T2" fmla="*/ 0 w 111"/>
                <a:gd name="T3" fmla="*/ 19 h 75"/>
                <a:gd name="T4" fmla="*/ 0 w 111"/>
                <a:gd name="T5" fmla="*/ 75 h 75"/>
                <a:gd name="T6" fmla="*/ 111 w 111"/>
                <a:gd name="T7" fmla="*/ 75 h 75"/>
                <a:gd name="T8" fmla="*/ 111 w 111"/>
                <a:gd name="T9" fmla="*/ 19 h 75"/>
                <a:gd name="T10" fmla="*/ 56 w 111"/>
                <a:gd name="T1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5">
                  <a:moveTo>
                    <a:pt x="56" y="0"/>
                  </a:moveTo>
                  <a:cubicBezTo>
                    <a:pt x="25" y="0"/>
                    <a:pt x="0" y="8"/>
                    <a:pt x="0" y="19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11" y="75"/>
                    <a:pt x="111" y="75"/>
                    <a:pt x="111" y="75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11" y="8"/>
                    <a:pt x="86" y="0"/>
                    <a:pt x="56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D1E1C052-D73D-410C-BB5E-EDBEC41D9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7374" y="1707468"/>
              <a:ext cx="9525" cy="114300"/>
            </a:xfrm>
            <a:prstGeom prst="rect">
              <a:avLst/>
            </a:pr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5" name="Freeform 816">
              <a:extLst>
                <a:ext uri="{FF2B5EF4-FFF2-40B4-BE49-F238E27FC236}">
                  <a16:creationId xmlns:a16="http://schemas.microsoft.com/office/drawing/2014/main" id="{D3C8597A-5093-4AF9-8B09-2512F31EB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437" y="1815418"/>
              <a:ext cx="25400" cy="36512"/>
            </a:xfrm>
            <a:custGeom>
              <a:avLst/>
              <a:gdLst>
                <a:gd name="T0" fmla="*/ 12 w 12"/>
                <a:gd name="T1" fmla="*/ 17 h 17"/>
                <a:gd name="T2" fmla="*/ 12 w 12"/>
                <a:gd name="T3" fmla="*/ 16 h 17"/>
                <a:gd name="T4" fmla="*/ 12 w 12"/>
                <a:gd name="T5" fmla="*/ 6 h 17"/>
                <a:gd name="T6" fmla="*/ 6 w 12"/>
                <a:gd name="T7" fmla="*/ 0 h 17"/>
                <a:gd name="T8" fmla="*/ 0 w 12"/>
                <a:gd name="T9" fmla="*/ 6 h 17"/>
                <a:gd name="T10" fmla="*/ 0 w 12"/>
                <a:gd name="T11" fmla="*/ 16 h 17"/>
                <a:gd name="T12" fmla="*/ 1 w 12"/>
                <a:gd name="T13" fmla="*/ 17 h 17"/>
                <a:gd name="T14" fmla="*/ 12 w 12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17"/>
                  </a:moveTo>
                  <a:cubicBezTo>
                    <a:pt x="12" y="17"/>
                    <a:pt x="12" y="16"/>
                    <a:pt x="12" y="1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2"/>
                    <a:pt x="10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7"/>
                    <a:pt x="1" y="17"/>
                  </a:cubicBezTo>
                  <a:lnTo>
                    <a:pt x="12" y="1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F0781F7A-89A6-4DEE-919C-538E91EA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437" y="1848756"/>
              <a:ext cx="4762" cy="95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A50D59DB-9C25-4544-853C-CDA638A66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7374" y="1842406"/>
              <a:ext cx="3175" cy="1587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20D7B80-9B80-473E-9A86-2B0F6284E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2137" y="1840818"/>
              <a:ext cx="1587" cy="174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E3BC9F4-CD59-4DB6-B2D6-22A5A3C32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6899" y="1842406"/>
              <a:ext cx="1587" cy="1587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D2EC30B-9424-45A3-BA96-6732CBD6C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3249" y="1845581"/>
              <a:ext cx="1587" cy="127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C9F974E2-D99D-4EC4-AD80-74C63B8FD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0074" y="1845581"/>
              <a:ext cx="1587" cy="127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433A9465-946A-4241-9320-7F887A0C1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5787" y="1842406"/>
              <a:ext cx="1587" cy="1587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3" name="Freeform 824">
              <a:extLst>
                <a:ext uri="{FF2B5EF4-FFF2-40B4-BE49-F238E27FC236}">
                  <a16:creationId xmlns:a16="http://schemas.microsoft.com/office/drawing/2014/main" id="{C0C1F410-10B3-4B2D-84C2-2B7DA1099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199" y="1378856"/>
              <a:ext cx="676275" cy="679450"/>
            </a:xfrm>
            <a:custGeom>
              <a:avLst/>
              <a:gdLst>
                <a:gd name="T0" fmla="*/ 267 w 325"/>
                <a:gd name="T1" fmla="*/ 268 h 326"/>
                <a:gd name="T2" fmla="*/ 57 w 325"/>
                <a:gd name="T3" fmla="*/ 268 h 326"/>
                <a:gd name="T4" fmla="*/ 57 w 325"/>
                <a:gd name="T5" fmla="*/ 58 h 326"/>
                <a:gd name="T6" fmla="*/ 267 w 325"/>
                <a:gd name="T7" fmla="*/ 58 h 326"/>
                <a:gd name="T8" fmla="*/ 267 w 325"/>
                <a:gd name="T9" fmla="*/ 26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326">
                  <a:moveTo>
                    <a:pt x="267" y="268"/>
                  </a:moveTo>
                  <a:cubicBezTo>
                    <a:pt x="209" y="326"/>
                    <a:pt x="115" y="326"/>
                    <a:pt x="57" y="268"/>
                  </a:cubicBezTo>
                  <a:cubicBezTo>
                    <a:pt x="0" y="210"/>
                    <a:pt x="0" y="116"/>
                    <a:pt x="57" y="58"/>
                  </a:cubicBezTo>
                  <a:cubicBezTo>
                    <a:pt x="115" y="0"/>
                    <a:pt x="209" y="0"/>
                    <a:pt x="267" y="58"/>
                  </a:cubicBezTo>
                  <a:cubicBezTo>
                    <a:pt x="325" y="116"/>
                    <a:pt x="325" y="210"/>
                    <a:pt x="267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4" name="Freeform 825">
              <a:extLst>
                <a:ext uri="{FF2B5EF4-FFF2-40B4-BE49-F238E27FC236}">
                  <a16:creationId xmlns:a16="http://schemas.microsoft.com/office/drawing/2014/main" id="{9E537F9C-F41D-4D4F-9A47-36F8BFC82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5524" y="1469343"/>
              <a:ext cx="301625" cy="496887"/>
            </a:xfrm>
            <a:custGeom>
              <a:avLst/>
              <a:gdLst>
                <a:gd name="T0" fmla="*/ 100 w 145"/>
                <a:gd name="T1" fmla="*/ 98 h 238"/>
                <a:gd name="T2" fmla="*/ 100 w 145"/>
                <a:gd name="T3" fmla="*/ 21 h 238"/>
                <a:gd name="T4" fmla="*/ 100 w 145"/>
                <a:gd name="T5" fmla="*/ 20 h 238"/>
                <a:gd name="T6" fmla="*/ 106 w 145"/>
                <a:gd name="T7" fmla="*/ 11 h 238"/>
                <a:gd name="T8" fmla="*/ 96 w 145"/>
                <a:gd name="T9" fmla="*/ 0 h 238"/>
                <a:gd name="T10" fmla="*/ 49 w 145"/>
                <a:gd name="T11" fmla="*/ 0 h 238"/>
                <a:gd name="T12" fmla="*/ 39 w 145"/>
                <a:gd name="T13" fmla="*/ 11 h 238"/>
                <a:gd name="T14" fmla="*/ 45 w 145"/>
                <a:gd name="T15" fmla="*/ 20 h 238"/>
                <a:gd name="T16" fmla="*/ 45 w 145"/>
                <a:gd name="T17" fmla="*/ 21 h 238"/>
                <a:gd name="T18" fmla="*/ 45 w 145"/>
                <a:gd name="T19" fmla="*/ 98 h 238"/>
                <a:gd name="T20" fmla="*/ 0 w 145"/>
                <a:gd name="T21" fmla="*/ 165 h 238"/>
                <a:gd name="T22" fmla="*/ 72 w 145"/>
                <a:gd name="T23" fmla="*/ 238 h 238"/>
                <a:gd name="T24" fmla="*/ 145 w 145"/>
                <a:gd name="T25" fmla="*/ 165 h 238"/>
                <a:gd name="T26" fmla="*/ 100 w 145"/>
                <a:gd name="T27" fmla="*/ 9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5" h="238">
                  <a:moveTo>
                    <a:pt x="100" y="98"/>
                  </a:moveTo>
                  <a:cubicBezTo>
                    <a:pt x="100" y="21"/>
                    <a:pt x="100" y="21"/>
                    <a:pt x="100" y="21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4" y="18"/>
                    <a:pt x="106" y="15"/>
                    <a:pt x="106" y="11"/>
                  </a:cubicBezTo>
                  <a:cubicBezTo>
                    <a:pt x="106" y="5"/>
                    <a:pt x="102" y="0"/>
                    <a:pt x="96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3" y="0"/>
                    <a:pt x="39" y="5"/>
                    <a:pt x="39" y="11"/>
                  </a:cubicBezTo>
                  <a:cubicBezTo>
                    <a:pt x="39" y="15"/>
                    <a:pt x="41" y="18"/>
                    <a:pt x="45" y="20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18" y="109"/>
                    <a:pt x="0" y="135"/>
                    <a:pt x="0" y="165"/>
                  </a:cubicBezTo>
                  <a:cubicBezTo>
                    <a:pt x="0" y="206"/>
                    <a:pt x="32" y="238"/>
                    <a:pt x="72" y="238"/>
                  </a:cubicBezTo>
                  <a:cubicBezTo>
                    <a:pt x="113" y="238"/>
                    <a:pt x="145" y="206"/>
                    <a:pt x="145" y="165"/>
                  </a:cubicBezTo>
                  <a:cubicBezTo>
                    <a:pt x="145" y="135"/>
                    <a:pt x="127" y="109"/>
                    <a:pt x="100" y="9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5" name="Freeform 826">
              <a:extLst>
                <a:ext uri="{FF2B5EF4-FFF2-40B4-BE49-F238E27FC236}">
                  <a16:creationId xmlns:a16="http://schemas.microsoft.com/office/drawing/2014/main" id="{EEC24D23-2297-467E-BCCE-050E5275A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2" y="1764618"/>
              <a:ext cx="273050" cy="187325"/>
            </a:xfrm>
            <a:custGeom>
              <a:avLst/>
              <a:gdLst>
                <a:gd name="T0" fmla="*/ 129 w 131"/>
                <a:gd name="T1" fmla="*/ 11 h 90"/>
                <a:gd name="T2" fmla="*/ 21 w 131"/>
                <a:gd name="T3" fmla="*/ 11 h 90"/>
                <a:gd name="T4" fmla="*/ 4 w 131"/>
                <a:gd name="T5" fmla="*/ 4 h 90"/>
                <a:gd name="T6" fmla="*/ 0 w 131"/>
                <a:gd name="T7" fmla="*/ 24 h 90"/>
                <a:gd name="T8" fmla="*/ 65 w 131"/>
                <a:gd name="T9" fmla="*/ 90 h 90"/>
                <a:gd name="T10" fmla="*/ 131 w 131"/>
                <a:gd name="T11" fmla="*/ 24 h 90"/>
                <a:gd name="T12" fmla="*/ 129 w 131"/>
                <a:gd name="T13" fmla="*/ 1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90">
                  <a:moveTo>
                    <a:pt x="129" y="11"/>
                  </a:moveTo>
                  <a:cubicBezTo>
                    <a:pt x="91" y="35"/>
                    <a:pt x="32" y="21"/>
                    <a:pt x="21" y="11"/>
                  </a:cubicBezTo>
                  <a:cubicBezTo>
                    <a:pt x="10" y="0"/>
                    <a:pt x="4" y="3"/>
                    <a:pt x="4" y="4"/>
                  </a:cubicBezTo>
                  <a:cubicBezTo>
                    <a:pt x="1" y="10"/>
                    <a:pt x="0" y="17"/>
                    <a:pt x="0" y="24"/>
                  </a:cubicBezTo>
                  <a:cubicBezTo>
                    <a:pt x="0" y="60"/>
                    <a:pt x="29" y="90"/>
                    <a:pt x="65" y="90"/>
                  </a:cubicBezTo>
                  <a:cubicBezTo>
                    <a:pt x="101" y="90"/>
                    <a:pt x="131" y="60"/>
                    <a:pt x="131" y="24"/>
                  </a:cubicBezTo>
                  <a:cubicBezTo>
                    <a:pt x="131" y="20"/>
                    <a:pt x="130" y="15"/>
                    <a:pt x="129" y="1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921CFE4-63AA-4339-A31A-E100BB5EA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737" y="1712231"/>
              <a:ext cx="66675" cy="666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84992E52-6CE7-445D-B81B-D10BF2B48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5224" y="1767793"/>
              <a:ext cx="28575" cy="3016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63D57C24-D9DC-4C17-9976-DC72BAF6E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912" y="1739218"/>
              <a:ext cx="28575" cy="2857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40D6E3E-EFC9-4AB4-8AF7-7C7D40B1C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0462" y="1680481"/>
              <a:ext cx="33337" cy="3333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C1996B25-E8F1-4826-8427-D183EDEEA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762" y="1555068"/>
              <a:ext cx="47625" cy="50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1" name="Freeform 832">
              <a:extLst>
                <a:ext uri="{FF2B5EF4-FFF2-40B4-BE49-F238E27FC236}">
                  <a16:creationId xmlns:a16="http://schemas.microsoft.com/office/drawing/2014/main" id="{25415FE5-4C94-4585-8798-AB30A72AB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3712" y="2907618"/>
              <a:ext cx="677862" cy="677862"/>
            </a:xfrm>
            <a:custGeom>
              <a:avLst/>
              <a:gdLst>
                <a:gd name="T0" fmla="*/ 267 w 325"/>
                <a:gd name="T1" fmla="*/ 267 h 325"/>
                <a:gd name="T2" fmla="*/ 58 w 325"/>
                <a:gd name="T3" fmla="*/ 267 h 325"/>
                <a:gd name="T4" fmla="*/ 58 w 325"/>
                <a:gd name="T5" fmla="*/ 58 h 325"/>
                <a:gd name="T6" fmla="*/ 267 w 325"/>
                <a:gd name="T7" fmla="*/ 58 h 325"/>
                <a:gd name="T8" fmla="*/ 267 w 325"/>
                <a:gd name="T9" fmla="*/ 267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5" h="325">
                  <a:moveTo>
                    <a:pt x="267" y="267"/>
                  </a:moveTo>
                  <a:cubicBezTo>
                    <a:pt x="210" y="325"/>
                    <a:pt x="116" y="325"/>
                    <a:pt x="58" y="267"/>
                  </a:cubicBezTo>
                  <a:cubicBezTo>
                    <a:pt x="0" y="209"/>
                    <a:pt x="0" y="116"/>
                    <a:pt x="58" y="58"/>
                  </a:cubicBezTo>
                  <a:cubicBezTo>
                    <a:pt x="116" y="0"/>
                    <a:pt x="210" y="0"/>
                    <a:pt x="267" y="58"/>
                  </a:cubicBezTo>
                  <a:cubicBezTo>
                    <a:pt x="325" y="116"/>
                    <a:pt x="325" y="209"/>
                    <a:pt x="267" y="26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9650A981-C8D8-4BAA-ABCB-1812FF997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574" y="3377518"/>
              <a:ext cx="57150" cy="36512"/>
            </a:xfrm>
            <a:prstGeom prst="rect">
              <a:avLst/>
            </a:prstGeom>
            <a:solidFill>
              <a:srgbClr val="FFF8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3" name="Freeform 834">
              <a:extLst>
                <a:ext uri="{FF2B5EF4-FFF2-40B4-BE49-F238E27FC236}">
                  <a16:creationId xmlns:a16="http://schemas.microsoft.com/office/drawing/2014/main" id="{B409B465-5C9A-4C63-BEDF-6B79056A1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899" y="3079068"/>
              <a:ext cx="285750" cy="301625"/>
            </a:xfrm>
            <a:custGeom>
              <a:avLst/>
              <a:gdLst>
                <a:gd name="T0" fmla="*/ 46 w 137"/>
                <a:gd name="T1" fmla="*/ 145 h 145"/>
                <a:gd name="T2" fmla="*/ 59 w 137"/>
                <a:gd name="T3" fmla="*/ 144 h 145"/>
                <a:gd name="T4" fmla="*/ 111 w 137"/>
                <a:gd name="T5" fmla="*/ 112 h 145"/>
                <a:gd name="T6" fmla="*/ 93 w 137"/>
                <a:gd name="T7" fmla="*/ 0 h 145"/>
                <a:gd name="T8" fmla="*/ 90 w 137"/>
                <a:gd name="T9" fmla="*/ 6 h 145"/>
                <a:gd name="T10" fmla="*/ 106 w 137"/>
                <a:gd name="T11" fmla="*/ 108 h 145"/>
                <a:gd name="T12" fmla="*/ 58 w 137"/>
                <a:gd name="T13" fmla="*/ 137 h 145"/>
                <a:gd name="T14" fmla="*/ 4 w 137"/>
                <a:gd name="T15" fmla="*/ 124 h 145"/>
                <a:gd name="T16" fmla="*/ 0 w 137"/>
                <a:gd name="T17" fmla="*/ 130 h 145"/>
                <a:gd name="T18" fmla="*/ 46 w 137"/>
                <a:gd name="T19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145">
                  <a:moveTo>
                    <a:pt x="46" y="145"/>
                  </a:moveTo>
                  <a:cubicBezTo>
                    <a:pt x="51" y="145"/>
                    <a:pt x="55" y="145"/>
                    <a:pt x="59" y="144"/>
                  </a:cubicBezTo>
                  <a:cubicBezTo>
                    <a:pt x="80" y="141"/>
                    <a:pt x="99" y="129"/>
                    <a:pt x="111" y="112"/>
                  </a:cubicBezTo>
                  <a:cubicBezTo>
                    <a:pt x="137" y="76"/>
                    <a:pt x="129" y="26"/>
                    <a:pt x="93" y="0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122" y="29"/>
                    <a:pt x="130" y="75"/>
                    <a:pt x="106" y="108"/>
                  </a:cubicBezTo>
                  <a:cubicBezTo>
                    <a:pt x="94" y="124"/>
                    <a:pt x="78" y="134"/>
                    <a:pt x="58" y="137"/>
                  </a:cubicBezTo>
                  <a:cubicBezTo>
                    <a:pt x="39" y="140"/>
                    <a:pt x="20" y="136"/>
                    <a:pt x="4" y="124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4" y="140"/>
                    <a:pt x="30" y="145"/>
                    <a:pt x="46" y="145"/>
                  </a:cubicBezTo>
                  <a:close/>
                </a:path>
              </a:pathLst>
            </a:custGeom>
            <a:solidFill>
              <a:srgbClr val="FFF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4" name="Freeform 835">
              <a:extLst>
                <a:ext uri="{FF2B5EF4-FFF2-40B4-BE49-F238E27FC236}">
                  <a16:creationId xmlns:a16="http://schemas.microsoft.com/office/drawing/2014/main" id="{6E8F8925-E846-4C33-937D-212981AC0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2" y="3060018"/>
              <a:ext cx="223837" cy="301625"/>
            </a:xfrm>
            <a:custGeom>
              <a:avLst/>
              <a:gdLst>
                <a:gd name="T0" fmla="*/ 0 w 141"/>
                <a:gd name="T1" fmla="*/ 185 h 190"/>
                <a:gd name="T2" fmla="*/ 6 w 141"/>
                <a:gd name="T3" fmla="*/ 190 h 190"/>
                <a:gd name="T4" fmla="*/ 141 w 141"/>
                <a:gd name="T5" fmla="*/ 4 h 190"/>
                <a:gd name="T6" fmla="*/ 133 w 141"/>
                <a:gd name="T7" fmla="*/ 0 h 190"/>
                <a:gd name="T8" fmla="*/ 0 w 141"/>
                <a:gd name="T9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90">
                  <a:moveTo>
                    <a:pt x="0" y="185"/>
                  </a:moveTo>
                  <a:lnTo>
                    <a:pt x="6" y="190"/>
                  </a:lnTo>
                  <a:lnTo>
                    <a:pt x="141" y="4"/>
                  </a:lnTo>
                  <a:lnTo>
                    <a:pt x="133" y="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6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5" name="Freeform 836">
              <a:extLst>
                <a:ext uri="{FF2B5EF4-FFF2-40B4-BE49-F238E27FC236}">
                  <a16:creationId xmlns:a16="http://schemas.microsoft.com/office/drawing/2014/main" id="{141FBDC2-4F13-4B32-AC40-442A39A50B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9462" y="3079068"/>
              <a:ext cx="1587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1 w 1"/>
                <a:gd name="T6" fmla="*/ 1 w 1"/>
                <a:gd name="T7" fmla="*/ 1 w 1"/>
                <a:gd name="T8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1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6" name="Freeform 837">
              <a:extLst>
                <a:ext uri="{FF2B5EF4-FFF2-40B4-BE49-F238E27FC236}">
                  <a16:creationId xmlns:a16="http://schemas.microsoft.com/office/drawing/2014/main" id="{8E331DB3-E16B-4AB0-8E7C-36D775C7EE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19462" y="3079068"/>
              <a:ext cx="1587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0 w 1"/>
                <a:gd name="T4" fmla="*/ 0 w 1"/>
                <a:gd name="T5" fmla="*/ 1 w 1"/>
                <a:gd name="T6" fmla="*/ 1 w 1"/>
                <a:gd name="T7" fmla="*/ 1 w 1"/>
                <a:gd name="T8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7" name="Freeform 838">
              <a:extLst>
                <a:ext uri="{FF2B5EF4-FFF2-40B4-BE49-F238E27FC236}">
                  <a16:creationId xmlns:a16="http://schemas.microsoft.com/office/drawing/2014/main" id="{A98C2144-C8B1-4896-A075-8D7F55D38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4" y="31012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1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8" name="Freeform 839">
              <a:extLst>
                <a:ext uri="{FF2B5EF4-FFF2-40B4-BE49-F238E27FC236}">
                  <a16:creationId xmlns:a16="http://schemas.microsoft.com/office/drawing/2014/main" id="{642DAFCE-1546-4D5B-BCF0-3C8D662A6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4" y="31012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9" name="Freeform 840">
              <a:extLst>
                <a:ext uri="{FF2B5EF4-FFF2-40B4-BE49-F238E27FC236}">
                  <a16:creationId xmlns:a16="http://schemas.microsoft.com/office/drawing/2014/main" id="{B4577C16-1427-47C5-ABC4-664DFF11C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4" y="31012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1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0" name="Freeform 841">
              <a:extLst>
                <a:ext uri="{FF2B5EF4-FFF2-40B4-BE49-F238E27FC236}">
                  <a16:creationId xmlns:a16="http://schemas.microsoft.com/office/drawing/2014/main" id="{91ED3F62-AC68-4EDC-8A1C-687376AC9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4" y="31012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1" name="Freeform 842">
              <a:extLst>
                <a:ext uri="{FF2B5EF4-FFF2-40B4-BE49-F238E27FC236}">
                  <a16:creationId xmlns:a16="http://schemas.microsoft.com/office/drawing/2014/main" id="{2176EE64-A213-4F5B-92D0-66493C06E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712" y="3414031"/>
              <a:ext cx="146050" cy="19050"/>
            </a:xfrm>
            <a:custGeom>
              <a:avLst/>
              <a:gdLst>
                <a:gd name="T0" fmla="*/ 68 w 70"/>
                <a:gd name="T1" fmla="*/ 9 h 9"/>
                <a:gd name="T2" fmla="*/ 2 w 70"/>
                <a:gd name="T3" fmla="*/ 9 h 9"/>
                <a:gd name="T4" fmla="*/ 0 w 70"/>
                <a:gd name="T5" fmla="*/ 8 h 9"/>
                <a:gd name="T6" fmla="*/ 0 w 70"/>
                <a:gd name="T7" fmla="*/ 2 h 9"/>
                <a:gd name="T8" fmla="*/ 2 w 70"/>
                <a:gd name="T9" fmla="*/ 0 h 9"/>
                <a:gd name="T10" fmla="*/ 68 w 70"/>
                <a:gd name="T11" fmla="*/ 0 h 9"/>
                <a:gd name="T12" fmla="*/ 70 w 70"/>
                <a:gd name="T13" fmla="*/ 2 h 9"/>
                <a:gd name="T14" fmla="*/ 70 w 70"/>
                <a:gd name="T15" fmla="*/ 8 h 9"/>
                <a:gd name="T16" fmla="*/ 68 w 70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">
                  <a:moveTo>
                    <a:pt x="68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9" y="0"/>
                    <a:pt x="70" y="1"/>
                    <a:pt x="70" y="2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0" y="9"/>
                    <a:pt x="69" y="9"/>
                    <a:pt x="68" y="9"/>
                  </a:cubicBez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2" name="Freeform 843">
              <a:extLst>
                <a:ext uri="{FF2B5EF4-FFF2-40B4-BE49-F238E27FC236}">
                  <a16:creationId xmlns:a16="http://schemas.microsoft.com/office/drawing/2014/main" id="{65364C68-BD26-4224-A742-9AE2E1101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399" y="3053668"/>
              <a:ext cx="244475" cy="274637"/>
            </a:xfrm>
            <a:custGeom>
              <a:avLst/>
              <a:gdLst>
                <a:gd name="T0" fmla="*/ 117 w 117"/>
                <a:gd name="T1" fmla="*/ 22 h 132"/>
                <a:gd name="T2" fmla="*/ 22 w 117"/>
                <a:gd name="T3" fmla="*/ 37 h 132"/>
                <a:gd name="T4" fmla="*/ 37 w 117"/>
                <a:gd name="T5" fmla="*/ 132 h 132"/>
                <a:gd name="T6" fmla="*/ 37 w 117"/>
                <a:gd name="T7" fmla="*/ 132 h 132"/>
                <a:gd name="T8" fmla="*/ 117 w 117"/>
                <a:gd name="T9" fmla="*/ 2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32">
                  <a:moveTo>
                    <a:pt x="117" y="22"/>
                  </a:moveTo>
                  <a:cubicBezTo>
                    <a:pt x="86" y="0"/>
                    <a:pt x="44" y="7"/>
                    <a:pt x="22" y="37"/>
                  </a:cubicBezTo>
                  <a:cubicBezTo>
                    <a:pt x="0" y="68"/>
                    <a:pt x="7" y="110"/>
                    <a:pt x="37" y="132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117" y="22"/>
                    <a:pt x="117" y="22"/>
                    <a:pt x="117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3" name="Freeform 844">
              <a:extLst>
                <a:ext uri="{FF2B5EF4-FFF2-40B4-BE49-F238E27FC236}">
                  <a16:creationId xmlns:a16="http://schemas.microsoft.com/office/drawing/2014/main" id="{CF2142B6-BF7D-4D3C-A944-42E90D38E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7" y="3099706"/>
              <a:ext cx="244475" cy="274637"/>
            </a:xfrm>
            <a:custGeom>
              <a:avLst/>
              <a:gdLst>
                <a:gd name="T0" fmla="*/ 95 w 117"/>
                <a:gd name="T1" fmla="*/ 95 h 132"/>
                <a:gd name="T2" fmla="*/ 80 w 117"/>
                <a:gd name="T3" fmla="*/ 0 h 132"/>
                <a:gd name="T4" fmla="*/ 0 w 117"/>
                <a:gd name="T5" fmla="*/ 110 h 132"/>
                <a:gd name="T6" fmla="*/ 95 w 117"/>
                <a:gd name="T7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32">
                  <a:moveTo>
                    <a:pt x="95" y="95"/>
                  </a:moveTo>
                  <a:cubicBezTo>
                    <a:pt x="117" y="65"/>
                    <a:pt x="110" y="22"/>
                    <a:pt x="80" y="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1" y="132"/>
                    <a:pt x="73" y="125"/>
                    <a:pt x="95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4" name="Freeform 845">
              <a:extLst>
                <a:ext uri="{FF2B5EF4-FFF2-40B4-BE49-F238E27FC236}">
                  <a16:creationId xmlns:a16="http://schemas.microsoft.com/office/drawing/2014/main" id="{3663BED9-C779-4324-AEF5-C07122B227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8187" y="3099706"/>
              <a:ext cx="220662" cy="261937"/>
            </a:xfrm>
            <a:custGeom>
              <a:avLst/>
              <a:gdLst>
                <a:gd name="T0" fmla="*/ 103 w 106"/>
                <a:gd name="T1" fmla="*/ 68 h 126"/>
                <a:gd name="T2" fmla="*/ 99 w 106"/>
                <a:gd name="T3" fmla="*/ 67 h 126"/>
                <a:gd name="T4" fmla="*/ 99 w 106"/>
                <a:gd name="T5" fmla="*/ 58 h 126"/>
                <a:gd name="T6" fmla="*/ 96 w 106"/>
                <a:gd name="T7" fmla="*/ 58 h 126"/>
                <a:gd name="T8" fmla="*/ 97 w 106"/>
                <a:gd name="T9" fmla="*/ 62 h 126"/>
                <a:gd name="T10" fmla="*/ 93 w 106"/>
                <a:gd name="T11" fmla="*/ 62 h 126"/>
                <a:gd name="T12" fmla="*/ 96 w 106"/>
                <a:gd name="T13" fmla="*/ 62 h 126"/>
                <a:gd name="T14" fmla="*/ 91 w 106"/>
                <a:gd name="T15" fmla="*/ 55 h 126"/>
                <a:gd name="T16" fmla="*/ 83 w 106"/>
                <a:gd name="T17" fmla="*/ 56 h 126"/>
                <a:gd name="T18" fmla="*/ 77 w 106"/>
                <a:gd name="T19" fmla="*/ 51 h 126"/>
                <a:gd name="T20" fmla="*/ 84 w 106"/>
                <a:gd name="T21" fmla="*/ 48 h 126"/>
                <a:gd name="T22" fmla="*/ 87 w 106"/>
                <a:gd name="T23" fmla="*/ 48 h 126"/>
                <a:gd name="T24" fmla="*/ 96 w 106"/>
                <a:gd name="T25" fmla="*/ 46 h 126"/>
                <a:gd name="T26" fmla="*/ 101 w 106"/>
                <a:gd name="T27" fmla="*/ 49 h 126"/>
                <a:gd name="T28" fmla="*/ 100 w 106"/>
                <a:gd name="T29" fmla="*/ 43 h 126"/>
                <a:gd name="T30" fmla="*/ 102 w 106"/>
                <a:gd name="T31" fmla="*/ 40 h 126"/>
                <a:gd name="T32" fmla="*/ 80 w 106"/>
                <a:gd name="T33" fmla="*/ 0 h 126"/>
                <a:gd name="T34" fmla="*/ 72 w 106"/>
                <a:gd name="T35" fmla="*/ 13 h 126"/>
                <a:gd name="T36" fmla="*/ 70 w 106"/>
                <a:gd name="T37" fmla="*/ 14 h 126"/>
                <a:gd name="T38" fmla="*/ 64 w 106"/>
                <a:gd name="T39" fmla="*/ 25 h 126"/>
                <a:gd name="T40" fmla="*/ 62 w 106"/>
                <a:gd name="T41" fmla="*/ 28 h 126"/>
                <a:gd name="T42" fmla="*/ 61 w 106"/>
                <a:gd name="T43" fmla="*/ 29 h 126"/>
                <a:gd name="T44" fmla="*/ 34 w 106"/>
                <a:gd name="T45" fmla="*/ 66 h 126"/>
                <a:gd name="T46" fmla="*/ 40 w 106"/>
                <a:gd name="T47" fmla="*/ 75 h 126"/>
                <a:gd name="T48" fmla="*/ 29 w 106"/>
                <a:gd name="T49" fmla="*/ 85 h 126"/>
                <a:gd name="T50" fmla="*/ 20 w 106"/>
                <a:gd name="T51" fmla="*/ 83 h 126"/>
                <a:gd name="T52" fmla="*/ 17 w 106"/>
                <a:gd name="T53" fmla="*/ 88 h 126"/>
                <a:gd name="T54" fmla="*/ 56 w 106"/>
                <a:gd name="T55" fmla="*/ 120 h 126"/>
                <a:gd name="T56" fmla="*/ 62 w 106"/>
                <a:gd name="T57" fmla="*/ 107 h 126"/>
                <a:gd name="T58" fmla="*/ 67 w 106"/>
                <a:gd name="T59" fmla="*/ 100 h 126"/>
                <a:gd name="T60" fmla="*/ 69 w 106"/>
                <a:gd name="T61" fmla="*/ 83 h 126"/>
                <a:gd name="T62" fmla="*/ 64 w 106"/>
                <a:gd name="T63" fmla="*/ 80 h 126"/>
                <a:gd name="T64" fmla="*/ 57 w 106"/>
                <a:gd name="T65" fmla="*/ 75 h 126"/>
                <a:gd name="T66" fmla="*/ 61 w 106"/>
                <a:gd name="T67" fmla="*/ 61 h 126"/>
                <a:gd name="T68" fmla="*/ 62 w 106"/>
                <a:gd name="T69" fmla="*/ 56 h 126"/>
                <a:gd name="T70" fmla="*/ 78 w 106"/>
                <a:gd name="T71" fmla="*/ 54 h 126"/>
                <a:gd name="T72" fmla="*/ 84 w 106"/>
                <a:gd name="T73" fmla="*/ 57 h 126"/>
                <a:gd name="T74" fmla="*/ 92 w 106"/>
                <a:gd name="T75" fmla="*/ 69 h 126"/>
                <a:gd name="T76" fmla="*/ 95 w 106"/>
                <a:gd name="T77" fmla="*/ 69 h 126"/>
                <a:gd name="T78" fmla="*/ 104 w 106"/>
                <a:gd name="T79" fmla="*/ 78 h 126"/>
                <a:gd name="T80" fmla="*/ 91 w 106"/>
                <a:gd name="T81" fmla="*/ 38 h 126"/>
                <a:gd name="T82" fmla="*/ 93 w 106"/>
                <a:gd name="T83" fmla="*/ 41 h 126"/>
                <a:gd name="T84" fmla="*/ 94 w 106"/>
                <a:gd name="T85" fmla="*/ 46 h 126"/>
                <a:gd name="T86" fmla="*/ 88 w 106"/>
                <a:gd name="T87" fmla="*/ 44 h 126"/>
                <a:gd name="T88" fmla="*/ 92 w 106"/>
                <a:gd name="T89" fmla="*/ 42 h 126"/>
                <a:gd name="T90" fmla="*/ 91 w 106"/>
                <a:gd name="T91" fmla="*/ 38 h 126"/>
                <a:gd name="T92" fmla="*/ 90 w 106"/>
                <a:gd name="T93" fmla="*/ 39 h 126"/>
                <a:gd name="T94" fmla="*/ 86 w 106"/>
                <a:gd name="T95" fmla="*/ 4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6" h="126">
                  <a:moveTo>
                    <a:pt x="106" y="72"/>
                  </a:moveTo>
                  <a:cubicBezTo>
                    <a:pt x="103" y="70"/>
                    <a:pt x="103" y="70"/>
                    <a:pt x="103" y="70"/>
                  </a:cubicBezTo>
                  <a:cubicBezTo>
                    <a:pt x="103" y="68"/>
                    <a:pt x="103" y="68"/>
                    <a:pt x="103" y="68"/>
                  </a:cubicBezTo>
                  <a:cubicBezTo>
                    <a:pt x="104" y="65"/>
                    <a:pt x="104" y="65"/>
                    <a:pt x="104" y="65"/>
                  </a:cubicBezTo>
                  <a:cubicBezTo>
                    <a:pt x="102" y="65"/>
                    <a:pt x="102" y="65"/>
                    <a:pt x="102" y="65"/>
                  </a:cubicBezTo>
                  <a:cubicBezTo>
                    <a:pt x="99" y="67"/>
                    <a:pt x="99" y="67"/>
                    <a:pt x="99" y="67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8" y="61"/>
                    <a:pt x="98" y="61"/>
                    <a:pt x="98" y="61"/>
                  </a:cubicBezTo>
                  <a:cubicBezTo>
                    <a:pt x="98" y="62"/>
                    <a:pt x="98" y="62"/>
                    <a:pt x="98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6" y="62"/>
                    <a:pt x="96" y="62"/>
                    <a:pt x="96" y="62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0" y="53"/>
                    <a:pt x="90" y="53"/>
                    <a:pt x="90" y="53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8"/>
                    <a:pt x="87" y="48"/>
                    <a:pt x="87" y="48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8" y="47"/>
                    <a:pt x="98" y="47"/>
                    <a:pt x="98" y="47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2" y="46"/>
                    <a:pt x="102" y="46"/>
                    <a:pt x="102" y="46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103" y="25"/>
                    <a:pt x="94" y="10"/>
                    <a:pt x="80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17" y="123"/>
                    <a:pt x="39" y="126"/>
                    <a:pt x="58" y="121"/>
                  </a:cubicBezTo>
                  <a:cubicBezTo>
                    <a:pt x="56" y="120"/>
                    <a:pt x="56" y="120"/>
                    <a:pt x="56" y="120"/>
                  </a:cubicBezTo>
                  <a:cubicBezTo>
                    <a:pt x="58" y="116"/>
                    <a:pt x="58" y="116"/>
                    <a:pt x="58" y="116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62" y="102"/>
                    <a:pt x="62" y="102"/>
                    <a:pt x="62" y="102"/>
                  </a:cubicBezTo>
                  <a:cubicBezTo>
                    <a:pt x="67" y="100"/>
                    <a:pt x="67" y="100"/>
                    <a:pt x="67" y="10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92" y="69"/>
                    <a:pt x="92" y="69"/>
                    <a:pt x="92" y="69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99" y="75"/>
                    <a:pt x="99" y="75"/>
                    <a:pt x="99" y="75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5" y="76"/>
                    <a:pt x="105" y="74"/>
                    <a:pt x="106" y="72"/>
                  </a:cubicBezTo>
                  <a:close/>
                  <a:moveTo>
                    <a:pt x="91" y="38"/>
                  </a:moveTo>
                  <a:cubicBezTo>
                    <a:pt x="92" y="37"/>
                    <a:pt x="92" y="37"/>
                    <a:pt x="92" y="37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9" y="42"/>
                    <a:pt x="89" y="42"/>
                    <a:pt x="89" y="42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0" y="39"/>
                    <a:pt x="90" y="39"/>
                    <a:pt x="90" y="39"/>
                  </a:cubicBezTo>
                  <a:lnTo>
                    <a:pt x="91" y="38"/>
                  </a:lnTo>
                  <a:close/>
                  <a:moveTo>
                    <a:pt x="86" y="39"/>
                  </a:moveTo>
                  <a:cubicBezTo>
                    <a:pt x="88" y="38"/>
                    <a:pt x="88" y="38"/>
                    <a:pt x="88" y="38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5" y="40"/>
                    <a:pt x="85" y="40"/>
                    <a:pt x="85" y="40"/>
                  </a:cubicBezTo>
                  <a:lnTo>
                    <a:pt x="86" y="39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FDA9B249-146D-4D7F-8084-B4E18AD9E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462" y="3272743"/>
              <a:ext cx="1587" cy="1587"/>
            </a:xfrm>
            <a:prstGeom prst="rect">
              <a:avLst/>
            </a:prstGeom>
            <a:solidFill>
              <a:srgbClr val="024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6" name="Freeform 847">
              <a:extLst>
                <a:ext uri="{FF2B5EF4-FFF2-40B4-BE49-F238E27FC236}">
                  <a16:creationId xmlns:a16="http://schemas.microsoft.com/office/drawing/2014/main" id="{CA2C4E30-3AA4-4190-A5E8-9714E1AF6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399" y="3093356"/>
              <a:ext cx="112712" cy="238125"/>
            </a:xfrm>
            <a:custGeom>
              <a:avLst/>
              <a:gdLst>
                <a:gd name="T0" fmla="*/ 48 w 54"/>
                <a:gd name="T1" fmla="*/ 92 h 114"/>
                <a:gd name="T2" fmla="*/ 46 w 54"/>
                <a:gd name="T3" fmla="*/ 94 h 114"/>
                <a:gd name="T4" fmla="*/ 41 w 54"/>
                <a:gd name="T5" fmla="*/ 93 h 114"/>
                <a:gd name="T6" fmla="*/ 39 w 54"/>
                <a:gd name="T7" fmla="*/ 92 h 114"/>
                <a:gd name="T8" fmla="*/ 38 w 54"/>
                <a:gd name="T9" fmla="*/ 92 h 114"/>
                <a:gd name="T10" fmla="*/ 39 w 54"/>
                <a:gd name="T11" fmla="*/ 94 h 114"/>
                <a:gd name="T12" fmla="*/ 39 w 54"/>
                <a:gd name="T13" fmla="*/ 95 h 114"/>
                <a:gd name="T14" fmla="*/ 36 w 54"/>
                <a:gd name="T15" fmla="*/ 95 h 114"/>
                <a:gd name="T16" fmla="*/ 36 w 54"/>
                <a:gd name="T17" fmla="*/ 97 h 114"/>
                <a:gd name="T18" fmla="*/ 38 w 54"/>
                <a:gd name="T19" fmla="*/ 98 h 114"/>
                <a:gd name="T20" fmla="*/ 37 w 54"/>
                <a:gd name="T21" fmla="*/ 99 h 114"/>
                <a:gd name="T22" fmla="*/ 36 w 54"/>
                <a:gd name="T23" fmla="*/ 100 h 114"/>
                <a:gd name="T24" fmla="*/ 35 w 54"/>
                <a:gd name="T25" fmla="*/ 101 h 114"/>
                <a:gd name="T26" fmla="*/ 36 w 54"/>
                <a:gd name="T27" fmla="*/ 105 h 114"/>
                <a:gd name="T28" fmla="*/ 35 w 54"/>
                <a:gd name="T29" fmla="*/ 106 h 114"/>
                <a:gd name="T30" fmla="*/ 31 w 54"/>
                <a:gd name="T31" fmla="*/ 103 h 114"/>
                <a:gd name="T32" fmla="*/ 30 w 54"/>
                <a:gd name="T33" fmla="*/ 98 h 114"/>
                <a:gd name="T34" fmla="*/ 31 w 54"/>
                <a:gd name="T35" fmla="*/ 92 h 114"/>
                <a:gd name="T36" fmla="*/ 34 w 54"/>
                <a:gd name="T37" fmla="*/ 88 h 114"/>
                <a:gd name="T38" fmla="*/ 34 w 54"/>
                <a:gd name="T39" fmla="*/ 84 h 114"/>
                <a:gd name="T40" fmla="*/ 38 w 54"/>
                <a:gd name="T41" fmla="*/ 80 h 114"/>
                <a:gd name="T42" fmla="*/ 37 w 54"/>
                <a:gd name="T43" fmla="*/ 79 h 114"/>
                <a:gd name="T44" fmla="*/ 44 w 54"/>
                <a:gd name="T45" fmla="*/ 69 h 114"/>
                <a:gd name="T46" fmla="*/ 42 w 54"/>
                <a:gd name="T47" fmla="*/ 64 h 114"/>
                <a:gd name="T48" fmla="*/ 41 w 54"/>
                <a:gd name="T49" fmla="*/ 63 h 114"/>
                <a:gd name="T50" fmla="*/ 42 w 54"/>
                <a:gd name="T51" fmla="*/ 61 h 114"/>
                <a:gd name="T52" fmla="*/ 42 w 54"/>
                <a:gd name="T53" fmla="*/ 52 h 114"/>
                <a:gd name="T54" fmla="*/ 43 w 54"/>
                <a:gd name="T55" fmla="*/ 51 h 114"/>
                <a:gd name="T56" fmla="*/ 46 w 54"/>
                <a:gd name="T57" fmla="*/ 48 h 114"/>
                <a:gd name="T58" fmla="*/ 50 w 54"/>
                <a:gd name="T59" fmla="*/ 48 h 114"/>
                <a:gd name="T60" fmla="*/ 52 w 54"/>
                <a:gd name="T61" fmla="*/ 44 h 114"/>
                <a:gd name="T62" fmla="*/ 48 w 54"/>
                <a:gd name="T63" fmla="*/ 41 h 114"/>
                <a:gd name="T64" fmla="*/ 48 w 54"/>
                <a:gd name="T65" fmla="*/ 35 h 114"/>
                <a:gd name="T66" fmla="*/ 46 w 54"/>
                <a:gd name="T67" fmla="*/ 32 h 114"/>
                <a:gd name="T68" fmla="*/ 44 w 54"/>
                <a:gd name="T69" fmla="*/ 31 h 114"/>
                <a:gd name="T70" fmla="*/ 46 w 54"/>
                <a:gd name="T71" fmla="*/ 30 h 114"/>
                <a:gd name="T72" fmla="*/ 44 w 54"/>
                <a:gd name="T73" fmla="*/ 28 h 114"/>
                <a:gd name="T74" fmla="*/ 43 w 54"/>
                <a:gd name="T75" fmla="*/ 29 h 114"/>
                <a:gd name="T76" fmla="*/ 39 w 54"/>
                <a:gd name="T77" fmla="*/ 24 h 114"/>
                <a:gd name="T78" fmla="*/ 40 w 54"/>
                <a:gd name="T79" fmla="*/ 20 h 114"/>
                <a:gd name="T80" fmla="*/ 41 w 54"/>
                <a:gd name="T81" fmla="*/ 19 h 114"/>
                <a:gd name="T82" fmla="*/ 42 w 54"/>
                <a:gd name="T83" fmla="*/ 12 h 114"/>
                <a:gd name="T84" fmla="*/ 43 w 54"/>
                <a:gd name="T85" fmla="*/ 9 h 114"/>
                <a:gd name="T86" fmla="*/ 42 w 54"/>
                <a:gd name="T87" fmla="*/ 8 h 114"/>
                <a:gd name="T88" fmla="*/ 40 w 54"/>
                <a:gd name="T89" fmla="*/ 11 h 114"/>
                <a:gd name="T90" fmla="*/ 40 w 54"/>
                <a:gd name="T91" fmla="*/ 16 h 114"/>
                <a:gd name="T92" fmla="*/ 39 w 54"/>
                <a:gd name="T93" fmla="*/ 17 h 114"/>
                <a:gd name="T94" fmla="*/ 37 w 54"/>
                <a:gd name="T95" fmla="*/ 16 h 114"/>
                <a:gd name="T96" fmla="*/ 38 w 54"/>
                <a:gd name="T97" fmla="*/ 10 h 114"/>
                <a:gd name="T98" fmla="*/ 41 w 54"/>
                <a:gd name="T99" fmla="*/ 6 h 114"/>
                <a:gd name="T100" fmla="*/ 39 w 54"/>
                <a:gd name="T101" fmla="*/ 3 h 114"/>
                <a:gd name="T102" fmla="*/ 42 w 54"/>
                <a:gd name="T103" fmla="*/ 0 h 114"/>
                <a:gd name="T104" fmla="*/ 22 w 54"/>
                <a:gd name="T105" fmla="*/ 18 h 114"/>
                <a:gd name="T106" fmla="*/ 37 w 54"/>
                <a:gd name="T107" fmla="*/ 113 h 114"/>
                <a:gd name="T108" fmla="*/ 37 w 54"/>
                <a:gd name="T109" fmla="*/ 114 h 114"/>
                <a:gd name="T110" fmla="*/ 54 w 54"/>
                <a:gd name="T111" fmla="*/ 91 h 114"/>
                <a:gd name="T112" fmla="*/ 48 w 54"/>
                <a:gd name="T113" fmla="*/ 9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4" h="114">
                  <a:moveTo>
                    <a:pt x="48" y="92"/>
                  </a:moveTo>
                  <a:cubicBezTo>
                    <a:pt x="46" y="94"/>
                    <a:pt x="46" y="94"/>
                    <a:pt x="46" y="94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9" y="94"/>
                    <a:pt x="39" y="94"/>
                    <a:pt x="39" y="94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6" y="95"/>
                    <a:pt x="36" y="95"/>
                    <a:pt x="36" y="95"/>
                  </a:cubicBezTo>
                  <a:cubicBezTo>
                    <a:pt x="36" y="97"/>
                    <a:pt x="36" y="97"/>
                    <a:pt x="36" y="9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6" y="100"/>
                    <a:pt x="36" y="100"/>
                    <a:pt x="36" y="100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6" y="105"/>
                    <a:pt x="36" y="105"/>
                    <a:pt x="36" y="105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1" y="92"/>
                    <a:pt x="31" y="92"/>
                    <a:pt x="31" y="92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7" y="79"/>
                    <a:pt x="37" y="79"/>
                    <a:pt x="37" y="7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4" y="4"/>
                    <a:pt x="27" y="11"/>
                    <a:pt x="22" y="18"/>
                  </a:cubicBezTo>
                  <a:cubicBezTo>
                    <a:pt x="0" y="49"/>
                    <a:pt x="7" y="91"/>
                    <a:pt x="37" y="113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54" y="91"/>
                    <a:pt x="54" y="91"/>
                    <a:pt x="54" y="91"/>
                  </a:cubicBezTo>
                  <a:lnTo>
                    <a:pt x="48" y="9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7" name="Freeform 848">
              <a:extLst>
                <a:ext uri="{FF2B5EF4-FFF2-40B4-BE49-F238E27FC236}">
                  <a16:creationId xmlns:a16="http://schemas.microsoft.com/office/drawing/2014/main" id="{70DD4D6F-96B7-48C5-B11E-063A318346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7237" y="3134631"/>
              <a:ext cx="107950" cy="100012"/>
            </a:xfrm>
            <a:custGeom>
              <a:avLst/>
              <a:gdLst>
                <a:gd name="T0" fmla="*/ 65 w 68"/>
                <a:gd name="T1" fmla="*/ 10 h 63"/>
                <a:gd name="T2" fmla="*/ 67 w 68"/>
                <a:gd name="T3" fmla="*/ 10 h 63"/>
                <a:gd name="T4" fmla="*/ 67 w 68"/>
                <a:gd name="T5" fmla="*/ 8 h 63"/>
                <a:gd name="T6" fmla="*/ 63 w 68"/>
                <a:gd name="T7" fmla="*/ 7 h 63"/>
                <a:gd name="T8" fmla="*/ 63 w 68"/>
                <a:gd name="T9" fmla="*/ 7 h 63"/>
                <a:gd name="T10" fmla="*/ 63 w 68"/>
                <a:gd name="T11" fmla="*/ 6 h 63"/>
                <a:gd name="T12" fmla="*/ 60 w 68"/>
                <a:gd name="T13" fmla="*/ 3 h 63"/>
                <a:gd name="T14" fmla="*/ 57 w 68"/>
                <a:gd name="T15" fmla="*/ 4 h 63"/>
                <a:gd name="T16" fmla="*/ 60 w 68"/>
                <a:gd name="T17" fmla="*/ 7 h 63"/>
                <a:gd name="T18" fmla="*/ 57 w 68"/>
                <a:gd name="T19" fmla="*/ 7 h 63"/>
                <a:gd name="T20" fmla="*/ 56 w 68"/>
                <a:gd name="T21" fmla="*/ 6 h 63"/>
                <a:gd name="T22" fmla="*/ 51 w 68"/>
                <a:gd name="T23" fmla="*/ 7 h 63"/>
                <a:gd name="T24" fmla="*/ 36 w 68"/>
                <a:gd name="T25" fmla="*/ 7 h 63"/>
                <a:gd name="T26" fmla="*/ 29 w 68"/>
                <a:gd name="T27" fmla="*/ 8 h 63"/>
                <a:gd name="T28" fmla="*/ 22 w 68"/>
                <a:gd name="T29" fmla="*/ 13 h 63"/>
                <a:gd name="T30" fmla="*/ 22 w 68"/>
                <a:gd name="T31" fmla="*/ 8 h 63"/>
                <a:gd name="T32" fmla="*/ 8 w 68"/>
                <a:gd name="T33" fmla="*/ 0 h 63"/>
                <a:gd name="T34" fmla="*/ 0 w 68"/>
                <a:gd name="T35" fmla="*/ 6 h 63"/>
                <a:gd name="T36" fmla="*/ 2 w 68"/>
                <a:gd name="T37" fmla="*/ 12 h 63"/>
                <a:gd name="T38" fmla="*/ 10 w 68"/>
                <a:gd name="T39" fmla="*/ 13 h 63"/>
                <a:gd name="T40" fmla="*/ 9 w 68"/>
                <a:gd name="T41" fmla="*/ 20 h 63"/>
                <a:gd name="T42" fmla="*/ 10 w 68"/>
                <a:gd name="T43" fmla="*/ 32 h 63"/>
                <a:gd name="T44" fmla="*/ 21 w 68"/>
                <a:gd name="T45" fmla="*/ 34 h 63"/>
                <a:gd name="T46" fmla="*/ 25 w 68"/>
                <a:gd name="T47" fmla="*/ 41 h 63"/>
                <a:gd name="T48" fmla="*/ 27 w 68"/>
                <a:gd name="T49" fmla="*/ 42 h 63"/>
                <a:gd name="T50" fmla="*/ 33 w 68"/>
                <a:gd name="T51" fmla="*/ 52 h 63"/>
                <a:gd name="T52" fmla="*/ 29 w 68"/>
                <a:gd name="T53" fmla="*/ 59 h 63"/>
                <a:gd name="T54" fmla="*/ 67 w 68"/>
                <a:gd name="T55" fmla="*/ 15 h 63"/>
                <a:gd name="T56" fmla="*/ 55 w 68"/>
                <a:gd name="T57" fmla="*/ 10 h 63"/>
                <a:gd name="T58" fmla="*/ 54 w 68"/>
                <a:gd name="T59" fmla="*/ 8 h 63"/>
                <a:gd name="T60" fmla="*/ 55 w 68"/>
                <a:gd name="T61" fmla="*/ 10 h 63"/>
                <a:gd name="T62" fmla="*/ 61 w 68"/>
                <a:gd name="T63" fmla="*/ 12 h 63"/>
                <a:gd name="T64" fmla="*/ 59 w 68"/>
                <a:gd name="T65" fmla="*/ 12 h 63"/>
                <a:gd name="T66" fmla="*/ 56 w 68"/>
                <a:gd name="T67" fmla="*/ 11 h 63"/>
                <a:gd name="T68" fmla="*/ 56 w 68"/>
                <a:gd name="T69" fmla="*/ 11 h 63"/>
                <a:gd name="T70" fmla="*/ 59 w 68"/>
                <a:gd name="T71" fmla="*/ 11 h 63"/>
                <a:gd name="T72" fmla="*/ 61 w 68"/>
                <a:gd name="T73" fmla="*/ 11 h 63"/>
                <a:gd name="T74" fmla="*/ 61 w 68"/>
                <a:gd name="T75" fmla="*/ 1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8" h="63">
                  <a:moveTo>
                    <a:pt x="64" y="11"/>
                  </a:moveTo>
                  <a:lnTo>
                    <a:pt x="65" y="10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8" y="10"/>
                  </a:lnTo>
                  <a:lnTo>
                    <a:pt x="67" y="8"/>
                  </a:lnTo>
                  <a:lnTo>
                    <a:pt x="65" y="8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1" y="7"/>
                  </a:lnTo>
                  <a:lnTo>
                    <a:pt x="63" y="6"/>
                  </a:lnTo>
                  <a:lnTo>
                    <a:pt x="61" y="4"/>
                  </a:lnTo>
                  <a:lnTo>
                    <a:pt x="60" y="3"/>
                  </a:lnTo>
                  <a:lnTo>
                    <a:pt x="59" y="3"/>
                  </a:lnTo>
                  <a:lnTo>
                    <a:pt x="57" y="4"/>
                  </a:lnTo>
                  <a:lnTo>
                    <a:pt x="59" y="6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57" y="7"/>
                  </a:lnTo>
                  <a:lnTo>
                    <a:pt x="57" y="7"/>
                  </a:lnTo>
                  <a:lnTo>
                    <a:pt x="56" y="6"/>
                  </a:lnTo>
                  <a:lnTo>
                    <a:pt x="51" y="6"/>
                  </a:lnTo>
                  <a:lnTo>
                    <a:pt x="51" y="7"/>
                  </a:lnTo>
                  <a:lnTo>
                    <a:pt x="44" y="6"/>
                  </a:lnTo>
                  <a:lnTo>
                    <a:pt x="36" y="7"/>
                  </a:lnTo>
                  <a:lnTo>
                    <a:pt x="35" y="10"/>
                  </a:lnTo>
                  <a:lnTo>
                    <a:pt x="29" y="8"/>
                  </a:lnTo>
                  <a:lnTo>
                    <a:pt x="25" y="10"/>
                  </a:lnTo>
                  <a:lnTo>
                    <a:pt x="22" y="13"/>
                  </a:lnTo>
                  <a:lnTo>
                    <a:pt x="19" y="11"/>
                  </a:lnTo>
                  <a:lnTo>
                    <a:pt x="22" y="8"/>
                  </a:lnTo>
                  <a:lnTo>
                    <a:pt x="13" y="2"/>
                  </a:lnTo>
                  <a:lnTo>
                    <a:pt x="8" y="0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2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6" y="16"/>
                  </a:lnTo>
                  <a:lnTo>
                    <a:pt x="9" y="20"/>
                  </a:lnTo>
                  <a:lnTo>
                    <a:pt x="5" y="27"/>
                  </a:lnTo>
                  <a:lnTo>
                    <a:pt x="10" y="32"/>
                  </a:lnTo>
                  <a:lnTo>
                    <a:pt x="17" y="31"/>
                  </a:lnTo>
                  <a:lnTo>
                    <a:pt x="21" y="34"/>
                  </a:lnTo>
                  <a:lnTo>
                    <a:pt x="21" y="37"/>
                  </a:lnTo>
                  <a:lnTo>
                    <a:pt x="25" y="41"/>
                  </a:lnTo>
                  <a:lnTo>
                    <a:pt x="26" y="40"/>
                  </a:lnTo>
                  <a:lnTo>
                    <a:pt x="27" y="42"/>
                  </a:lnTo>
                  <a:lnTo>
                    <a:pt x="27" y="48"/>
                  </a:lnTo>
                  <a:lnTo>
                    <a:pt x="33" y="52"/>
                  </a:lnTo>
                  <a:lnTo>
                    <a:pt x="31" y="55"/>
                  </a:lnTo>
                  <a:lnTo>
                    <a:pt x="29" y="59"/>
                  </a:lnTo>
                  <a:lnTo>
                    <a:pt x="31" y="63"/>
                  </a:lnTo>
                  <a:lnTo>
                    <a:pt x="67" y="15"/>
                  </a:lnTo>
                  <a:lnTo>
                    <a:pt x="64" y="11"/>
                  </a:lnTo>
                  <a:close/>
                  <a:moveTo>
                    <a:pt x="55" y="10"/>
                  </a:moveTo>
                  <a:lnTo>
                    <a:pt x="52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5" y="10"/>
                  </a:lnTo>
                  <a:close/>
                  <a:moveTo>
                    <a:pt x="61" y="12"/>
                  </a:moveTo>
                  <a:lnTo>
                    <a:pt x="60" y="11"/>
                  </a:lnTo>
                  <a:lnTo>
                    <a:pt x="59" y="12"/>
                  </a:lnTo>
                  <a:lnTo>
                    <a:pt x="57" y="12"/>
                  </a:lnTo>
                  <a:lnTo>
                    <a:pt x="56" y="11"/>
                  </a:lnTo>
                  <a:lnTo>
                    <a:pt x="57" y="11"/>
                  </a:lnTo>
                  <a:lnTo>
                    <a:pt x="56" y="11"/>
                  </a:lnTo>
                  <a:lnTo>
                    <a:pt x="57" y="10"/>
                  </a:lnTo>
                  <a:lnTo>
                    <a:pt x="59" y="11"/>
                  </a:lnTo>
                  <a:lnTo>
                    <a:pt x="60" y="10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1" y="1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8" name="Freeform 849">
              <a:extLst>
                <a:ext uri="{FF2B5EF4-FFF2-40B4-BE49-F238E27FC236}">
                  <a16:creationId xmlns:a16="http://schemas.microsoft.com/office/drawing/2014/main" id="{E76E1CC6-4AAA-47D3-BF44-D7512F99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737" y="3072718"/>
              <a:ext cx="84137" cy="47625"/>
            </a:xfrm>
            <a:custGeom>
              <a:avLst/>
              <a:gdLst>
                <a:gd name="T0" fmla="*/ 40 w 40"/>
                <a:gd name="T1" fmla="*/ 13 h 23"/>
                <a:gd name="T2" fmla="*/ 0 w 40"/>
                <a:gd name="T3" fmla="*/ 0 h 23"/>
                <a:gd name="T4" fmla="*/ 3 w 40"/>
                <a:gd name="T5" fmla="*/ 2 h 23"/>
                <a:gd name="T6" fmla="*/ 3 w 40"/>
                <a:gd name="T7" fmla="*/ 4 h 23"/>
                <a:gd name="T8" fmla="*/ 5 w 40"/>
                <a:gd name="T9" fmla="*/ 6 h 23"/>
                <a:gd name="T10" fmla="*/ 5 w 40"/>
                <a:gd name="T11" fmla="*/ 7 h 23"/>
                <a:gd name="T12" fmla="*/ 8 w 40"/>
                <a:gd name="T13" fmla="*/ 10 h 23"/>
                <a:gd name="T14" fmla="*/ 9 w 40"/>
                <a:gd name="T15" fmla="*/ 8 h 23"/>
                <a:gd name="T16" fmla="*/ 5 w 40"/>
                <a:gd name="T17" fmla="*/ 6 h 23"/>
                <a:gd name="T18" fmla="*/ 7 w 40"/>
                <a:gd name="T19" fmla="*/ 6 h 23"/>
                <a:gd name="T20" fmla="*/ 7 w 40"/>
                <a:gd name="T21" fmla="*/ 4 h 23"/>
                <a:gd name="T22" fmla="*/ 4 w 40"/>
                <a:gd name="T23" fmla="*/ 2 h 23"/>
                <a:gd name="T24" fmla="*/ 9 w 40"/>
                <a:gd name="T25" fmla="*/ 2 h 23"/>
                <a:gd name="T26" fmla="*/ 12 w 40"/>
                <a:gd name="T27" fmla="*/ 4 h 23"/>
                <a:gd name="T28" fmla="*/ 12 w 40"/>
                <a:gd name="T29" fmla="*/ 8 h 23"/>
                <a:gd name="T30" fmla="*/ 15 w 40"/>
                <a:gd name="T31" fmla="*/ 9 h 23"/>
                <a:gd name="T32" fmla="*/ 17 w 40"/>
                <a:gd name="T33" fmla="*/ 9 h 23"/>
                <a:gd name="T34" fmla="*/ 18 w 40"/>
                <a:gd name="T35" fmla="*/ 10 h 23"/>
                <a:gd name="T36" fmla="*/ 14 w 40"/>
                <a:gd name="T37" fmla="*/ 11 h 23"/>
                <a:gd name="T38" fmla="*/ 12 w 40"/>
                <a:gd name="T39" fmla="*/ 9 h 23"/>
                <a:gd name="T40" fmla="*/ 11 w 40"/>
                <a:gd name="T41" fmla="*/ 11 h 23"/>
                <a:gd name="T42" fmla="*/ 14 w 40"/>
                <a:gd name="T43" fmla="*/ 14 h 23"/>
                <a:gd name="T44" fmla="*/ 15 w 40"/>
                <a:gd name="T45" fmla="*/ 13 h 23"/>
                <a:gd name="T46" fmla="*/ 17 w 40"/>
                <a:gd name="T47" fmla="*/ 14 h 23"/>
                <a:gd name="T48" fmla="*/ 19 w 40"/>
                <a:gd name="T49" fmla="*/ 13 h 23"/>
                <a:gd name="T50" fmla="*/ 18 w 40"/>
                <a:gd name="T51" fmla="*/ 12 h 23"/>
                <a:gd name="T52" fmla="*/ 19 w 40"/>
                <a:gd name="T53" fmla="*/ 11 h 23"/>
                <a:gd name="T54" fmla="*/ 20 w 40"/>
                <a:gd name="T55" fmla="*/ 12 h 23"/>
                <a:gd name="T56" fmla="*/ 24 w 40"/>
                <a:gd name="T57" fmla="*/ 14 h 23"/>
                <a:gd name="T58" fmla="*/ 20 w 40"/>
                <a:gd name="T59" fmla="*/ 15 h 23"/>
                <a:gd name="T60" fmla="*/ 20 w 40"/>
                <a:gd name="T61" fmla="*/ 16 h 23"/>
                <a:gd name="T62" fmla="*/ 22 w 40"/>
                <a:gd name="T63" fmla="*/ 18 h 23"/>
                <a:gd name="T64" fmla="*/ 23 w 40"/>
                <a:gd name="T65" fmla="*/ 16 h 23"/>
                <a:gd name="T66" fmla="*/ 26 w 40"/>
                <a:gd name="T67" fmla="*/ 16 h 23"/>
                <a:gd name="T68" fmla="*/ 30 w 40"/>
                <a:gd name="T69" fmla="*/ 18 h 23"/>
                <a:gd name="T70" fmla="*/ 33 w 40"/>
                <a:gd name="T71" fmla="*/ 23 h 23"/>
                <a:gd name="T72" fmla="*/ 40 w 40"/>
                <a:gd name="T73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23">
                  <a:moveTo>
                    <a:pt x="40" y="13"/>
                  </a:moveTo>
                  <a:cubicBezTo>
                    <a:pt x="28" y="4"/>
                    <a:pt x="14" y="0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0" y="13"/>
                    <a:pt x="40" y="13"/>
                    <a:pt x="40" y="13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9" name="Freeform 850">
              <a:extLst>
                <a:ext uri="{FF2B5EF4-FFF2-40B4-BE49-F238E27FC236}">
                  <a16:creationId xmlns:a16="http://schemas.microsoft.com/office/drawing/2014/main" id="{4BB382E6-B43E-442E-B219-51FA0B1AF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7" y="3106056"/>
              <a:ext cx="50800" cy="39687"/>
            </a:xfrm>
            <a:custGeom>
              <a:avLst/>
              <a:gdLst>
                <a:gd name="T0" fmla="*/ 30 w 32"/>
                <a:gd name="T1" fmla="*/ 14 h 25"/>
                <a:gd name="T2" fmla="*/ 28 w 32"/>
                <a:gd name="T3" fmla="*/ 16 h 25"/>
                <a:gd name="T4" fmla="*/ 23 w 32"/>
                <a:gd name="T5" fmla="*/ 9 h 25"/>
                <a:gd name="T6" fmla="*/ 29 w 32"/>
                <a:gd name="T7" fmla="*/ 10 h 25"/>
                <a:gd name="T8" fmla="*/ 29 w 32"/>
                <a:gd name="T9" fmla="*/ 8 h 25"/>
                <a:gd name="T10" fmla="*/ 24 w 32"/>
                <a:gd name="T11" fmla="*/ 4 h 25"/>
                <a:gd name="T12" fmla="*/ 23 w 32"/>
                <a:gd name="T13" fmla="*/ 4 h 25"/>
                <a:gd name="T14" fmla="*/ 23 w 32"/>
                <a:gd name="T15" fmla="*/ 4 h 25"/>
                <a:gd name="T16" fmla="*/ 23 w 32"/>
                <a:gd name="T17" fmla="*/ 4 h 25"/>
                <a:gd name="T18" fmla="*/ 20 w 32"/>
                <a:gd name="T19" fmla="*/ 5 h 25"/>
                <a:gd name="T20" fmla="*/ 19 w 32"/>
                <a:gd name="T21" fmla="*/ 4 h 25"/>
                <a:gd name="T22" fmla="*/ 17 w 32"/>
                <a:gd name="T23" fmla="*/ 5 h 25"/>
                <a:gd name="T24" fmla="*/ 19 w 32"/>
                <a:gd name="T25" fmla="*/ 5 h 25"/>
                <a:gd name="T26" fmla="*/ 17 w 32"/>
                <a:gd name="T27" fmla="*/ 6 h 25"/>
                <a:gd name="T28" fmla="*/ 16 w 32"/>
                <a:gd name="T29" fmla="*/ 5 h 25"/>
                <a:gd name="T30" fmla="*/ 15 w 32"/>
                <a:gd name="T31" fmla="*/ 6 h 25"/>
                <a:gd name="T32" fmla="*/ 13 w 32"/>
                <a:gd name="T33" fmla="*/ 5 h 25"/>
                <a:gd name="T34" fmla="*/ 15 w 32"/>
                <a:gd name="T35" fmla="*/ 3 h 25"/>
                <a:gd name="T36" fmla="*/ 11 w 32"/>
                <a:gd name="T37" fmla="*/ 1 h 25"/>
                <a:gd name="T38" fmla="*/ 2 w 32"/>
                <a:gd name="T39" fmla="*/ 0 h 25"/>
                <a:gd name="T40" fmla="*/ 0 w 32"/>
                <a:gd name="T41" fmla="*/ 4 h 25"/>
                <a:gd name="T42" fmla="*/ 0 w 32"/>
                <a:gd name="T43" fmla="*/ 6 h 25"/>
                <a:gd name="T44" fmla="*/ 4 w 32"/>
                <a:gd name="T45" fmla="*/ 9 h 25"/>
                <a:gd name="T46" fmla="*/ 2 w 32"/>
                <a:gd name="T47" fmla="*/ 13 h 25"/>
                <a:gd name="T48" fmla="*/ 3 w 32"/>
                <a:gd name="T49" fmla="*/ 14 h 25"/>
                <a:gd name="T50" fmla="*/ 7 w 32"/>
                <a:gd name="T51" fmla="*/ 12 h 25"/>
                <a:gd name="T52" fmla="*/ 12 w 32"/>
                <a:gd name="T53" fmla="*/ 13 h 25"/>
                <a:gd name="T54" fmla="*/ 15 w 32"/>
                <a:gd name="T55" fmla="*/ 9 h 25"/>
                <a:gd name="T56" fmla="*/ 19 w 32"/>
                <a:gd name="T57" fmla="*/ 8 h 25"/>
                <a:gd name="T58" fmla="*/ 23 w 32"/>
                <a:gd name="T59" fmla="*/ 13 h 25"/>
                <a:gd name="T60" fmla="*/ 20 w 32"/>
                <a:gd name="T61" fmla="*/ 17 h 25"/>
                <a:gd name="T62" fmla="*/ 21 w 32"/>
                <a:gd name="T63" fmla="*/ 17 h 25"/>
                <a:gd name="T64" fmla="*/ 27 w 32"/>
                <a:gd name="T65" fmla="*/ 18 h 25"/>
                <a:gd name="T66" fmla="*/ 24 w 32"/>
                <a:gd name="T67" fmla="*/ 22 h 25"/>
                <a:gd name="T68" fmla="*/ 24 w 32"/>
                <a:gd name="T69" fmla="*/ 25 h 25"/>
                <a:gd name="T70" fmla="*/ 32 w 32"/>
                <a:gd name="T71" fmla="*/ 14 h 25"/>
                <a:gd name="T72" fmla="*/ 30 w 32"/>
                <a:gd name="T73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25">
                  <a:moveTo>
                    <a:pt x="30" y="14"/>
                  </a:moveTo>
                  <a:lnTo>
                    <a:pt x="28" y="16"/>
                  </a:lnTo>
                  <a:lnTo>
                    <a:pt x="23" y="9"/>
                  </a:lnTo>
                  <a:lnTo>
                    <a:pt x="29" y="10"/>
                  </a:lnTo>
                  <a:lnTo>
                    <a:pt x="29" y="8"/>
                  </a:lnTo>
                  <a:lnTo>
                    <a:pt x="24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0" y="5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3" y="5"/>
                  </a:lnTo>
                  <a:lnTo>
                    <a:pt x="15" y="3"/>
                  </a:lnTo>
                  <a:lnTo>
                    <a:pt x="11" y="1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7" y="12"/>
                  </a:lnTo>
                  <a:lnTo>
                    <a:pt x="12" y="13"/>
                  </a:lnTo>
                  <a:lnTo>
                    <a:pt x="15" y="9"/>
                  </a:lnTo>
                  <a:lnTo>
                    <a:pt x="19" y="8"/>
                  </a:lnTo>
                  <a:lnTo>
                    <a:pt x="23" y="13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7" y="18"/>
                  </a:lnTo>
                  <a:lnTo>
                    <a:pt x="24" y="22"/>
                  </a:lnTo>
                  <a:lnTo>
                    <a:pt x="24" y="25"/>
                  </a:lnTo>
                  <a:lnTo>
                    <a:pt x="32" y="14"/>
                  </a:lnTo>
                  <a:lnTo>
                    <a:pt x="30" y="14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0" name="Freeform 851">
              <a:extLst>
                <a:ext uri="{FF2B5EF4-FFF2-40B4-BE49-F238E27FC236}">
                  <a16:creationId xmlns:a16="http://schemas.microsoft.com/office/drawing/2014/main" id="{9D27E918-EDA2-49ED-A51A-50A24A972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5187" y="3150506"/>
              <a:ext cx="1587" cy="317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1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B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36" name="Group 27">
            <a:extLst>
              <a:ext uri="{FF2B5EF4-FFF2-40B4-BE49-F238E27FC236}">
                <a16:creationId xmlns:a16="http://schemas.microsoft.com/office/drawing/2014/main" id="{09BC7642-6B5D-43C0-A8DF-A74F66D8BFE0}"/>
              </a:ext>
            </a:extLst>
          </p:cNvPr>
          <p:cNvGrpSpPr/>
          <p:nvPr/>
        </p:nvGrpSpPr>
        <p:grpSpPr>
          <a:xfrm>
            <a:off x="10001475" y="-120"/>
            <a:ext cx="2186148" cy="2639451"/>
            <a:chOff x="4086225" y="1781175"/>
            <a:chExt cx="3738563" cy="2895600"/>
          </a:xfrm>
        </p:grpSpPr>
        <p:sp>
          <p:nvSpPr>
            <p:cNvPr id="137" name="Freeform 11">
              <a:extLst>
                <a:ext uri="{FF2B5EF4-FFF2-40B4-BE49-F238E27FC236}">
                  <a16:creationId xmlns:a16="http://schemas.microsoft.com/office/drawing/2014/main" id="{7D794185-F3CE-4F54-BA6B-F6FD44BC7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25" y="1781175"/>
              <a:ext cx="3738563" cy="2806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2"/>
                </a:cxn>
                <a:cxn ang="0">
                  <a:pos x="2313" y="8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6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60"/>
                </a:cxn>
                <a:cxn ang="0">
                  <a:pos x="2298" y="1766"/>
                </a:cxn>
                <a:cxn ang="0">
                  <a:pos x="2281" y="1768"/>
                </a:cxn>
                <a:cxn ang="0">
                  <a:pos x="74" y="1768"/>
                </a:cxn>
                <a:cxn ang="0">
                  <a:pos x="57" y="1766"/>
                </a:cxn>
                <a:cxn ang="0">
                  <a:pos x="41" y="1760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6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8"/>
                </a:cxn>
                <a:cxn ang="0">
                  <a:pos x="57" y="2"/>
                </a:cxn>
                <a:cxn ang="0">
                  <a:pos x="74" y="0"/>
                </a:cxn>
              </a:cxnLst>
              <a:rect l="0" t="0" r="r" b="b"/>
              <a:pathLst>
                <a:path w="2355" h="1768">
                  <a:moveTo>
                    <a:pt x="74" y="0"/>
                  </a:moveTo>
                  <a:lnTo>
                    <a:pt x="2281" y="0"/>
                  </a:lnTo>
                  <a:lnTo>
                    <a:pt x="2298" y="2"/>
                  </a:lnTo>
                  <a:lnTo>
                    <a:pt x="2313" y="8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6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60"/>
                  </a:lnTo>
                  <a:lnTo>
                    <a:pt x="2298" y="1766"/>
                  </a:lnTo>
                  <a:lnTo>
                    <a:pt x="2281" y="1768"/>
                  </a:lnTo>
                  <a:lnTo>
                    <a:pt x="74" y="1768"/>
                  </a:lnTo>
                  <a:lnTo>
                    <a:pt x="57" y="1766"/>
                  </a:lnTo>
                  <a:lnTo>
                    <a:pt x="41" y="1760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6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8"/>
                  </a:lnTo>
                  <a:lnTo>
                    <a:pt x="57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C49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2">
              <a:extLst>
                <a:ext uri="{FF2B5EF4-FFF2-40B4-BE49-F238E27FC236}">
                  <a16:creationId xmlns:a16="http://schemas.microsoft.com/office/drawing/2014/main" id="{076C2E5E-7524-4127-84CC-ED91D02B2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25" y="1871662"/>
              <a:ext cx="3738563" cy="2805113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1"/>
                </a:cxn>
                <a:cxn ang="0">
                  <a:pos x="2313" y="7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5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59"/>
                </a:cxn>
                <a:cxn ang="0">
                  <a:pos x="2298" y="1765"/>
                </a:cxn>
                <a:cxn ang="0">
                  <a:pos x="2281" y="1767"/>
                </a:cxn>
                <a:cxn ang="0">
                  <a:pos x="74" y="1767"/>
                </a:cxn>
                <a:cxn ang="0">
                  <a:pos x="57" y="1765"/>
                </a:cxn>
                <a:cxn ang="0">
                  <a:pos x="41" y="1759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5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7"/>
                </a:cxn>
                <a:cxn ang="0">
                  <a:pos x="57" y="1"/>
                </a:cxn>
                <a:cxn ang="0">
                  <a:pos x="74" y="0"/>
                </a:cxn>
              </a:cxnLst>
              <a:rect l="0" t="0" r="r" b="b"/>
              <a:pathLst>
                <a:path w="2355" h="1767">
                  <a:moveTo>
                    <a:pt x="74" y="0"/>
                  </a:moveTo>
                  <a:lnTo>
                    <a:pt x="2281" y="0"/>
                  </a:lnTo>
                  <a:lnTo>
                    <a:pt x="2298" y="1"/>
                  </a:lnTo>
                  <a:lnTo>
                    <a:pt x="2313" y="7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5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59"/>
                  </a:lnTo>
                  <a:lnTo>
                    <a:pt x="2298" y="1765"/>
                  </a:lnTo>
                  <a:lnTo>
                    <a:pt x="2281" y="1767"/>
                  </a:lnTo>
                  <a:lnTo>
                    <a:pt x="74" y="1767"/>
                  </a:lnTo>
                  <a:lnTo>
                    <a:pt x="57" y="1765"/>
                  </a:lnTo>
                  <a:lnTo>
                    <a:pt x="41" y="1759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5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7"/>
                  </a:lnTo>
                  <a:lnTo>
                    <a:pt x="57" y="1"/>
                  </a:lnTo>
                  <a:lnTo>
                    <a:pt x="7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3">
              <a:extLst>
                <a:ext uri="{FF2B5EF4-FFF2-40B4-BE49-F238E27FC236}">
                  <a16:creationId xmlns:a16="http://schemas.microsoft.com/office/drawing/2014/main" id="{2A0FE353-B9F7-4A5E-9390-DDABFB7C4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114550"/>
              <a:ext cx="3198813" cy="2320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2"/>
                </a:cxn>
                <a:cxn ang="0">
                  <a:pos x="1983" y="8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5"/>
                </a:cxn>
                <a:cxn ang="0">
                  <a:pos x="2015" y="61"/>
                </a:cxn>
                <a:cxn ang="0">
                  <a:pos x="2015" y="1399"/>
                </a:cxn>
                <a:cxn ang="0">
                  <a:pos x="2012" y="1416"/>
                </a:cxn>
                <a:cxn ang="0">
                  <a:pos x="2006" y="1431"/>
                </a:cxn>
                <a:cxn ang="0">
                  <a:pos x="1996" y="1444"/>
                </a:cxn>
                <a:cxn ang="0">
                  <a:pos x="1983" y="1453"/>
                </a:cxn>
                <a:cxn ang="0">
                  <a:pos x="1968" y="1459"/>
                </a:cxn>
                <a:cxn ang="0">
                  <a:pos x="1951" y="1462"/>
                </a:cxn>
                <a:cxn ang="0">
                  <a:pos x="64" y="1462"/>
                </a:cxn>
                <a:cxn ang="0">
                  <a:pos x="47" y="1459"/>
                </a:cxn>
                <a:cxn ang="0">
                  <a:pos x="32" y="1453"/>
                </a:cxn>
                <a:cxn ang="0">
                  <a:pos x="19" y="1444"/>
                </a:cxn>
                <a:cxn ang="0">
                  <a:pos x="9" y="1431"/>
                </a:cxn>
                <a:cxn ang="0">
                  <a:pos x="3" y="1416"/>
                </a:cxn>
                <a:cxn ang="0">
                  <a:pos x="0" y="1399"/>
                </a:cxn>
                <a:cxn ang="0">
                  <a:pos x="0" y="61"/>
                </a:cxn>
                <a:cxn ang="0">
                  <a:pos x="3" y="45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8"/>
                </a:cxn>
                <a:cxn ang="0">
                  <a:pos x="47" y="2"/>
                </a:cxn>
                <a:cxn ang="0">
                  <a:pos x="64" y="0"/>
                </a:cxn>
              </a:cxnLst>
              <a:rect l="0" t="0" r="r" b="b"/>
              <a:pathLst>
                <a:path w="2015" h="1462">
                  <a:moveTo>
                    <a:pt x="64" y="0"/>
                  </a:moveTo>
                  <a:lnTo>
                    <a:pt x="1951" y="0"/>
                  </a:lnTo>
                  <a:lnTo>
                    <a:pt x="1968" y="2"/>
                  </a:lnTo>
                  <a:lnTo>
                    <a:pt x="1983" y="8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5"/>
                  </a:lnTo>
                  <a:lnTo>
                    <a:pt x="2015" y="61"/>
                  </a:lnTo>
                  <a:lnTo>
                    <a:pt x="2015" y="1399"/>
                  </a:lnTo>
                  <a:lnTo>
                    <a:pt x="2012" y="1416"/>
                  </a:lnTo>
                  <a:lnTo>
                    <a:pt x="2006" y="1431"/>
                  </a:lnTo>
                  <a:lnTo>
                    <a:pt x="1996" y="1444"/>
                  </a:lnTo>
                  <a:lnTo>
                    <a:pt x="1983" y="1453"/>
                  </a:lnTo>
                  <a:lnTo>
                    <a:pt x="1968" y="1459"/>
                  </a:lnTo>
                  <a:lnTo>
                    <a:pt x="1951" y="1462"/>
                  </a:lnTo>
                  <a:lnTo>
                    <a:pt x="64" y="1462"/>
                  </a:lnTo>
                  <a:lnTo>
                    <a:pt x="47" y="1459"/>
                  </a:lnTo>
                  <a:lnTo>
                    <a:pt x="32" y="1453"/>
                  </a:lnTo>
                  <a:lnTo>
                    <a:pt x="19" y="1444"/>
                  </a:lnTo>
                  <a:lnTo>
                    <a:pt x="9" y="1431"/>
                  </a:lnTo>
                  <a:lnTo>
                    <a:pt x="3" y="1416"/>
                  </a:lnTo>
                  <a:lnTo>
                    <a:pt x="0" y="1399"/>
                  </a:lnTo>
                  <a:lnTo>
                    <a:pt x="0" y="61"/>
                  </a:lnTo>
                  <a:lnTo>
                    <a:pt x="3" y="45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49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5">
              <a:extLst>
                <a:ext uri="{FF2B5EF4-FFF2-40B4-BE49-F238E27FC236}">
                  <a16:creationId xmlns:a16="http://schemas.microsoft.com/office/drawing/2014/main" id="{FFDFC1DF-64DB-4D72-9A4E-796C7313F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081212"/>
              <a:ext cx="3198813" cy="228917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381"/>
                </a:cxn>
                <a:cxn ang="0">
                  <a:pos x="2012" y="1397"/>
                </a:cxn>
                <a:cxn ang="0">
                  <a:pos x="2006" y="1412"/>
                </a:cxn>
                <a:cxn ang="0">
                  <a:pos x="1996" y="1424"/>
                </a:cxn>
                <a:cxn ang="0">
                  <a:pos x="1983" y="1433"/>
                </a:cxn>
                <a:cxn ang="0">
                  <a:pos x="1968" y="1439"/>
                </a:cxn>
                <a:cxn ang="0">
                  <a:pos x="1951" y="1442"/>
                </a:cxn>
                <a:cxn ang="0">
                  <a:pos x="64" y="1442"/>
                </a:cxn>
                <a:cxn ang="0">
                  <a:pos x="47" y="1439"/>
                </a:cxn>
                <a:cxn ang="0">
                  <a:pos x="32" y="1433"/>
                </a:cxn>
                <a:cxn ang="0">
                  <a:pos x="19" y="1424"/>
                </a:cxn>
                <a:cxn ang="0">
                  <a:pos x="9" y="1412"/>
                </a:cxn>
                <a:cxn ang="0">
                  <a:pos x="3" y="1397"/>
                </a:cxn>
                <a:cxn ang="0">
                  <a:pos x="0" y="1381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442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381"/>
                  </a:lnTo>
                  <a:lnTo>
                    <a:pt x="2012" y="1397"/>
                  </a:lnTo>
                  <a:lnTo>
                    <a:pt x="2006" y="1412"/>
                  </a:lnTo>
                  <a:lnTo>
                    <a:pt x="1996" y="1424"/>
                  </a:lnTo>
                  <a:lnTo>
                    <a:pt x="1983" y="1433"/>
                  </a:lnTo>
                  <a:lnTo>
                    <a:pt x="1968" y="1439"/>
                  </a:lnTo>
                  <a:lnTo>
                    <a:pt x="1951" y="1442"/>
                  </a:lnTo>
                  <a:lnTo>
                    <a:pt x="64" y="1442"/>
                  </a:lnTo>
                  <a:lnTo>
                    <a:pt x="47" y="1439"/>
                  </a:lnTo>
                  <a:lnTo>
                    <a:pt x="32" y="1433"/>
                  </a:lnTo>
                  <a:lnTo>
                    <a:pt x="19" y="1424"/>
                  </a:lnTo>
                  <a:lnTo>
                    <a:pt x="9" y="1412"/>
                  </a:lnTo>
                  <a:lnTo>
                    <a:pt x="3" y="1397"/>
                  </a:lnTo>
                  <a:lnTo>
                    <a:pt x="0" y="138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703E6DA4-104F-4D21-87DC-335F343D6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081212"/>
              <a:ext cx="3198813" cy="1666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05"/>
                </a:cxn>
                <a:cxn ang="0">
                  <a:pos x="2012" y="88"/>
                </a:cxn>
                <a:cxn ang="0">
                  <a:pos x="2006" y="74"/>
                </a:cxn>
                <a:cxn ang="0">
                  <a:pos x="1996" y="62"/>
                </a:cxn>
                <a:cxn ang="0">
                  <a:pos x="1983" y="52"/>
                </a:cxn>
                <a:cxn ang="0">
                  <a:pos x="1968" y="46"/>
                </a:cxn>
                <a:cxn ang="0">
                  <a:pos x="1951" y="44"/>
                </a:cxn>
                <a:cxn ang="0">
                  <a:pos x="64" y="44"/>
                </a:cxn>
                <a:cxn ang="0">
                  <a:pos x="47" y="46"/>
                </a:cxn>
                <a:cxn ang="0">
                  <a:pos x="32" y="52"/>
                </a:cxn>
                <a:cxn ang="0">
                  <a:pos x="19" y="62"/>
                </a:cxn>
                <a:cxn ang="0">
                  <a:pos x="9" y="74"/>
                </a:cxn>
                <a:cxn ang="0">
                  <a:pos x="3" y="88"/>
                </a:cxn>
                <a:cxn ang="0">
                  <a:pos x="0" y="105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05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05"/>
                  </a:lnTo>
                  <a:lnTo>
                    <a:pt x="2012" y="88"/>
                  </a:lnTo>
                  <a:lnTo>
                    <a:pt x="2006" y="74"/>
                  </a:lnTo>
                  <a:lnTo>
                    <a:pt x="1996" y="62"/>
                  </a:lnTo>
                  <a:lnTo>
                    <a:pt x="1983" y="52"/>
                  </a:lnTo>
                  <a:lnTo>
                    <a:pt x="1968" y="46"/>
                  </a:lnTo>
                  <a:lnTo>
                    <a:pt x="1951" y="44"/>
                  </a:lnTo>
                  <a:lnTo>
                    <a:pt x="64" y="44"/>
                  </a:lnTo>
                  <a:lnTo>
                    <a:pt x="47" y="46"/>
                  </a:lnTo>
                  <a:lnTo>
                    <a:pt x="32" y="52"/>
                  </a:lnTo>
                  <a:lnTo>
                    <a:pt x="19" y="62"/>
                  </a:lnTo>
                  <a:lnTo>
                    <a:pt x="9" y="74"/>
                  </a:lnTo>
                  <a:lnTo>
                    <a:pt x="3" y="88"/>
                  </a:lnTo>
                  <a:lnTo>
                    <a:pt x="0" y="105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51877081-E745-4E50-8618-BBA27DB36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/>
          <a:stretch/>
        </p:blipFill>
        <p:spPr bwMode="auto">
          <a:xfrm rot="5400000">
            <a:off x="10039309" y="443571"/>
            <a:ext cx="2102512" cy="18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7F7B4D31-E522-4070-87A7-203D9D140F45}"/>
              </a:ext>
            </a:extLst>
          </p:cNvPr>
          <p:cNvSpPr txBox="1"/>
          <p:nvPr/>
        </p:nvSpPr>
        <p:spPr>
          <a:xfrm>
            <a:off x="9060886" y="4834161"/>
            <a:ext cx="29899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cs typeface="Arial" panose="020B0604020202020204" pitchFamily="34" charset="0"/>
              </a:rPr>
              <a:t>Siobhan McGuire</a:t>
            </a:r>
          </a:p>
          <a:p>
            <a:pPr algn="ctr"/>
            <a:r>
              <a:rPr lang="en-GB" sz="2800" b="1" dirty="0">
                <a:cs typeface="Arial" panose="020B0604020202020204" pitchFamily="34" charset="0"/>
              </a:rPr>
              <a:t>Faculty Head</a:t>
            </a:r>
          </a:p>
          <a:p>
            <a:pPr algn="ctr"/>
            <a:r>
              <a:rPr lang="en-GB" sz="2800" b="1" dirty="0">
                <a:cs typeface="Arial" panose="020B0604020202020204" pitchFamily="34" charset="0"/>
              </a:rPr>
              <a:t>SFL, EAL &amp; Nurture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547661-AC07-4D6C-AA5B-90F5DD3314FA}"/>
              </a:ext>
            </a:extLst>
          </p:cNvPr>
          <p:cNvSpPr/>
          <p:nvPr/>
        </p:nvSpPr>
        <p:spPr>
          <a:xfrm>
            <a:off x="106949" y="1138031"/>
            <a:ext cx="6092825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</a:rPr>
              <a:t>Support for Learning:</a:t>
            </a:r>
            <a:endParaRPr lang="en-GB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0000"/>
                </a:solidFill>
              </a:rPr>
              <a:t>We provide support for all of our </a:t>
            </a:r>
          </a:p>
          <a:p>
            <a:r>
              <a:rPr lang="en-GB" sz="1800" b="1" dirty="0">
                <a:solidFill>
                  <a:srgbClr val="000000"/>
                </a:solidFill>
              </a:rPr>
              <a:t>      young people to enable them to</a:t>
            </a:r>
          </a:p>
          <a:p>
            <a:r>
              <a:rPr lang="en-GB" sz="1800" b="1" dirty="0">
                <a:solidFill>
                  <a:srgbClr val="000000"/>
                </a:solidFill>
              </a:rPr>
              <a:t>      reach their full potential</a:t>
            </a:r>
            <a:endParaRPr lang="en-GB" sz="1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0000"/>
                </a:solidFill>
              </a:rPr>
              <a:t>We provide targeted support to </a:t>
            </a:r>
          </a:p>
          <a:p>
            <a:r>
              <a:rPr lang="en-GB" sz="1800" b="1" dirty="0">
                <a:solidFill>
                  <a:srgbClr val="000000"/>
                </a:solidFill>
              </a:rPr>
              <a:t>      overcome barriers to learning</a:t>
            </a:r>
          </a:p>
          <a:p>
            <a:endParaRPr lang="en-GB" sz="1800" b="1" dirty="0">
              <a:solidFill>
                <a:srgbClr val="000000"/>
              </a:solidFill>
              <a:effectLst/>
            </a:endParaRPr>
          </a:p>
          <a:p>
            <a:r>
              <a:rPr lang="en-GB" sz="1800" b="1" dirty="0"/>
              <a:t>English as an Additional Language: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We celebrate the richness and </a:t>
            </a:r>
          </a:p>
          <a:p>
            <a:r>
              <a:rPr lang="en-GB" sz="1800" b="1" dirty="0"/>
              <a:t>     diversity of languages within the school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We provide support to young people </a:t>
            </a:r>
          </a:p>
          <a:p>
            <a:r>
              <a:rPr lang="en-GB" sz="1800" b="1" dirty="0"/>
              <a:t>      who do not use English as their first </a:t>
            </a:r>
          </a:p>
          <a:p>
            <a:r>
              <a:rPr lang="en-GB" sz="1800" b="1" dirty="0"/>
              <a:t>      language at home</a:t>
            </a:r>
          </a:p>
          <a:p>
            <a:endParaRPr lang="en-GB" sz="1800" b="1" dirty="0"/>
          </a:p>
          <a:p>
            <a:r>
              <a:rPr lang="en-GB" sz="1800" b="1" dirty="0"/>
              <a:t>Nurture: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We focus on wellbeing and relationships</a:t>
            </a:r>
          </a:p>
          <a:p>
            <a:r>
              <a:rPr lang="en-GB" sz="1800" b="1" dirty="0"/>
              <a:t>     to support the growth and development </a:t>
            </a:r>
          </a:p>
          <a:p>
            <a:r>
              <a:rPr lang="en-GB" sz="1800" b="1" dirty="0"/>
              <a:t>     of our young people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We are developing a whole school nurturing</a:t>
            </a:r>
          </a:p>
          <a:p>
            <a:r>
              <a:rPr lang="en-GB" sz="1800" b="1" dirty="0"/>
              <a:t>      approach to learning</a:t>
            </a:r>
            <a:endParaRPr lang="en-GB" sz="1800" dirty="0"/>
          </a:p>
          <a:p>
            <a:br>
              <a:rPr lang="en-GB" sz="1800" dirty="0"/>
            </a:br>
            <a:endParaRPr lang="en-GB" sz="1800" dirty="0"/>
          </a:p>
          <a:p>
            <a:endParaRPr lang="en-GB" sz="1800" b="0" i="0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404BCEF3-C7C0-FACE-DAE7-FBB4D98C5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74" y="4543141"/>
            <a:ext cx="1644706" cy="161931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119" y="4638503"/>
            <a:ext cx="8382586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98A3F8-2BEC-9406-2628-6FEA55D3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573" y="4727173"/>
            <a:ext cx="798367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4000" dirty="0">
                <a:cs typeface="Calibri"/>
              </a:rPr>
              <a:t>The Pastoral Care Team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2463" y="5628237"/>
            <a:ext cx="722389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7E973C2-BFC1-8878-0434-DC3A69872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" r="7083" b="4954"/>
          <a:stretch/>
        </p:blipFill>
        <p:spPr>
          <a:xfrm>
            <a:off x="246688" y="299258"/>
            <a:ext cx="2815258" cy="389159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791B607-7505-A257-8773-B7E1D1C401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32" r="6036" b="5160"/>
          <a:stretch/>
        </p:blipFill>
        <p:spPr>
          <a:xfrm>
            <a:off x="3197811" y="299258"/>
            <a:ext cx="2876361" cy="388314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CB9ABEB-916E-069A-47B4-667FD42B9D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64" r="15031" b="4850"/>
          <a:stretch/>
        </p:blipFill>
        <p:spPr>
          <a:xfrm>
            <a:off x="6148935" y="299258"/>
            <a:ext cx="2829229" cy="389605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FE8FB76-698E-DF49-020F-EFBBC54958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759" t="-2111" r="6906" b="443"/>
          <a:stretch/>
        </p:blipFill>
        <p:spPr>
          <a:xfrm rot="20760000">
            <a:off x="10156547" y="4548692"/>
            <a:ext cx="2026438" cy="1948049"/>
          </a:xfrm>
          <a:prstGeom prst="round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F06120E-CE08-A709-16AC-2C7810144F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02" t="6069" r="4264"/>
          <a:stretch/>
        </p:blipFill>
        <p:spPr>
          <a:xfrm>
            <a:off x="9100059" y="306897"/>
            <a:ext cx="2831190" cy="3883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C3D64A-FF94-008B-FC1E-208BB42BF0CE}"/>
              </a:ext>
            </a:extLst>
          </p:cNvPr>
          <p:cNvSpPr txBox="1"/>
          <p:nvPr/>
        </p:nvSpPr>
        <p:spPr>
          <a:xfrm>
            <a:off x="875213" y="3975609"/>
            <a:ext cx="158236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Ms Hewitt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A633C4-AC18-0276-2259-FC0219C750E7}"/>
              </a:ext>
            </a:extLst>
          </p:cNvPr>
          <p:cNvSpPr txBox="1"/>
          <p:nvPr/>
        </p:nvSpPr>
        <p:spPr>
          <a:xfrm>
            <a:off x="3690069" y="3975608"/>
            <a:ext cx="182328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Ms Robinson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EC3964-BBF4-9DAA-B6F3-EFAA95BD7FF0}"/>
              </a:ext>
            </a:extLst>
          </p:cNvPr>
          <p:cNvSpPr txBox="1"/>
          <p:nvPr/>
        </p:nvSpPr>
        <p:spPr>
          <a:xfrm>
            <a:off x="6648308" y="3953697"/>
            <a:ext cx="182328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Ms Campbell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DFE9FB-D181-8B86-5BEF-C836EE84DC42}"/>
              </a:ext>
            </a:extLst>
          </p:cNvPr>
          <p:cNvSpPr txBox="1"/>
          <p:nvPr/>
        </p:nvSpPr>
        <p:spPr>
          <a:xfrm>
            <a:off x="9607612" y="3953696"/>
            <a:ext cx="182328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Mr Greechan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1916E1-3E47-AAC0-4C8D-A42DD0B55212}"/>
              </a:ext>
            </a:extLst>
          </p:cNvPr>
          <p:cNvSpPr txBox="1"/>
          <p:nvPr/>
        </p:nvSpPr>
        <p:spPr>
          <a:xfrm>
            <a:off x="10477883" y="6034778"/>
            <a:ext cx="159331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Mr Griffin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D0BA87-B44A-5F07-2F54-FFE73D058B53}"/>
              </a:ext>
            </a:extLst>
          </p:cNvPr>
          <p:cNvSpPr txBox="1"/>
          <p:nvPr/>
        </p:nvSpPr>
        <p:spPr>
          <a:xfrm>
            <a:off x="168831" y="5942530"/>
            <a:ext cx="158036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cs typeface="Calibri"/>
              </a:rPr>
              <a:t>Mrs McLennan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57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4">
            <a:extLst>
              <a:ext uri="{FF2B5EF4-FFF2-40B4-BE49-F238E27FC236}">
                <a16:creationId xmlns:a16="http://schemas.microsoft.com/office/drawing/2014/main" id="{9D909724-2FAC-4941-A743-AB97A8A67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83F65-0805-4D7B-1C74-4E6FB939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89" y="741286"/>
            <a:ext cx="5846258" cy="1046671"/>
          </a:xfrm>
        </p:spPr>
        <p:txBody>
          <a:bodyPr>
            <a:normAutofit/>
          </a:bodyPr>
          <a:lstStyle/>
          <a:p>
            <a:r>
              <a:rPr lang="en-GB" b="1" dirty="0">
                <a:cs typeface="Calibri"/>
              </a:rPr>
              <a:t>Role of Pastoral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CF2B0-6F95-4B49-2778-FADD64AE4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850" y="2402260"/>
            <a:ext cx="6371953" cy="3347879"/>
          </a:xfrm>
        </p:spPr>
        <p:txBody>
          <a:bodyPr vert="horz" lIns="121899" tIns="60949" rIns="121899" bIns="60949" rtlCol="0" anchor="ctr">
            <a:noAutofit/>
          </a:bodyPr>
          <a:lstStyle/>
          <a:p>
            <a:pPr marL="456565" indent="-456565"/>
            <a:r>
              <a:rPr lang="en-GB" sz="2800" dirty="0">
                <a:cs typeface="Calibri"/>
              </a:rPr>
              <a:t>P7/S1 Transitions</a:t>
            </a:r>
            <a:endParaRPr lang="en-US" sz="2800">
              <a:cs typeface="Calibri"/>
            </a:endParaRPr>
          </a:p>
          <a:p>
            <a:pPr marL="456565" indent="-456565"/>
            <a:r>
              <a:rPr lang="en-GB" sz="2800" dirty="0">
                <a:cs typeface="Calibri"/>
              </a:rPr>
              <a:t>Pupil wellbeing</a:t>
            </a:r>
            <a:endParaRPr lang="en-US" sz="2800">
              <a:cs typeface="Calibri"/>
            </a:endParaRPr>
          </a:p>
          <a:p>
            <a:pPr marL="456565" indent="-456565"/>
            <a:r>
              <a:rPr lang="en-GB" sz="2800" dirty="0">
                <a:cs typeface="Calibri"/>
              </a:rPr>
              <a:t>Teaching PSHE and our subjects</a:t>
            </a:r>
          </a:p>
          <a:p>
            <a:pPr marL="456565" indent="-456565"/>
            <a:r>
              <a:rPr lang="en-GB" sz="2800" dirty="0">
                <a:cs typeface="Calibri"/>
              </a:rPr>
              <a:t>Subject choices</a:t>
            </a:r>
          </a:p>
          <a:p>
            <a:pPr marL="456565" indent="-456565"/>
            <a:r>
              <a:rPr lang="en-GB" sz="2800" dirty="0">
                <a:cs typeface="Calibri"/>
              </a:rPr>
              <a:t>Attendance and time-keeping</a:t>
            </a:r>
          </a:p>
          <a:p>
            <a:pPr marL="456565" indent="-456565"/>
            <a:r>
              <a:rPr lang="en-GB" sz="2800" dirty="0">
                <a:cs typeface="Calibri"/>
              </a:rPr>
              <a:t>S6 – college and university applications</a:t>
            </a:r>
          </a:p>
          <a:p>
            <a:pPr marL="456565" indent="-456565"/>
            <a:r>
              <a:rPr lang="en-GB" sz="2800" dirty="0">
                <a:cs typeface="Calibri"/>
              </a:rPr>
              <a:t>Working with parents and families</a:t>
            </a:r>
          </a:p>
          <a:p>
            <a:pPr marL="456565" indent="-456565"/>
            <a:r>
              <a:rPr lang="en-GB" sz="2800" dirty="0">
                <a:cs typeface="Calibri"/>
              </a:rPr>
              <a:t>Working with other agencies</a:t>
            </a:r>
          </a:p>
        </p:txBody>
      </p:sp>
      <p:sp>
        <p:nvSpPr>
          <p:cNvPr id="56" name="Rectangle 46">
            <a:extLst>
              <a:ext uri="{FF2B5EF4-FFF2-40B4-BE49-F238E27FC236}">
                <a16:creationId xmlns:a16="http://schemas.microsoft.com/office/drawing/2014/main" id="{97B03642-7722-4B15-897F-76918F86B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4398" y="539937"/>
            <a:ext cx="4524427" cy="577812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48">
            <a:extLst>
              <a:ext uri="{FF2B5EF4-FFF2-40B4-BE49-F238E27FC236}">
                <a16:creationId xmlns:a16="http://schemas.microsoft.com/office/drawing/2014/main" id="{6068EAC2-2623-4156-A990-D776FF9BF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9937"/>
            <a:ext cx="12188825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58" name="Rectangle 50">
            <a:extLst>
              <a:ext uri="{FF2B5EF4-FFF2-40B4-BE49-F238E27FC236}">
                <a16:creationId xmlns:a16="http://schemas.microsoft.com/office/drawing/2014/main" id="{4C707BC9-731A-490A-AF25-6F349FD9B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54055"/>
            <a:ext cx="12188825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59" name="Rectangle 52">
            <a:extLst>
              <a:ext uri="{FF2B5EF4-FFF2-40B4-BE49-F238E27FC236}">
                <a16:creationId xmlns:a16="http://schemas.microsoft.com/office/drawing/2014/main" id="{3FD7C480-AC7D-4FEE-BB95-EEE23BB3E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749556" y="3397005"/>
            <a:ext cx="6858002" cy="6399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4043C110-DD23-CA46-ED88-2BD783BE1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472" y="1404288"/>
            <a:ext cx="3890277" cy="40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23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88825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D9DCA-BD4D-4677-C218-744F896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87" y="643467"/>
            <a:ext cx="1120800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 defTabSz="914400"/>
            <a:r>
              <a:rPr lang="en-US" sz="3200">
                <a:solidFill>
                  <a:schemeClr val="bg1"/>
                </a:solidFill>
              </a:rPr>
              <a:t>Supporting Mental Health and Wellbeing</a:t>
            </a: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8140FC14-5DDF-27C3-AE94-4ED2BBA1A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2" r="5216" b="-1"/>
          <a:stretch/>
        </p:blipFill>
        <p:spPr>
          <a:xfrm>
            <a:off x="3096600" y="1540827"/>
            <a:ext cx="6118228" cy="51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5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A92DC2-89F2-D649-FC4E-CCD78FCC4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95" y="5564607"/>
            <a:ext cx="8297234" cy="932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77F82F-A037-D3F2-B2F8-E33ECCFC1B1B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272" y="564322"/>
            <a:ext cx="1161747" cy="127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9B5AC-020C-095C-FF56-34FD11683538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3" y="564322"/>
            <a:ext cx="1161747" cy="12760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EA30B-5F92-9194-1373-D53720BDDCFF}"/>
              </a:ext>
            </a:extLst>
          </p:cNvPr>
          <p:cNvSpPr txBox="1"/>
          <p:nvPr/>
        </p:nvSpPr>
        <p:spPr>
          <a:xfrm>
            <a:off x="2041442" y="935949"/>
            <a:ext cx="7995478" cy="5327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799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Hillhead High School - </a:t>
            </a:r>
            <a:r>
              <a:rPr lang="en-GB" sz="2799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Curriculum Rationale 2023</a:t>
            </a:r>
            <a:endParaRPr lang="en-GB" sz="1999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5465E-BE70-EEA0-C823-5D87B93BF1DC}"/>
              </a:ext>
            </a:extLst>
          </p:cNvPr>
          <p:cNvSpPr txBox="1"/>
          <p:nvPr/>
        </p:nvSpPr>
        <p:spPr>
          <a:xfrm>
            <a:off x="158287" y="3405262"/>
            <a:ext cx="1581927" cy="70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999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Values </a:t>
            </a:r>
            <a:endParaRPr lang="en-GB" sz="39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145891-2653-CF2E-B874-006E0D91385A}"/>
              </a:ext>
            </a:extLst>
          </p:cNvPr>
          <p:cNvSpPr txBox="1"/>
          <p:nvPr/>
        </p:nvSpPr>
        <p:spPr>
          <a:xfrm>
            <a:off x="2508543" y="3405262"/>
            <a:ext cx="1581927" cy="70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999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Equity </a:t>
            </a:r>
            <a:endParaRPr lang="en-GB" sz="39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D5E8D-106E-11F4-2B04-8829D8AD71BB}"/>
              </a:ext>
            </a:extLst>
          </p:cNvPr>
          <p:cNvSpPr txBox="1"/>
          <p:nvPr/>
        </p:nvSpPr>
        <p:spPr>
          <a:xfrm>
            <a:off x="4619882" y="3405262"/>
            <a:ext cx="2305728" cy="70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999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Pathways</a:t>
            </a:r>
            <a:endParaRPr lang="en-GB" sz="3999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D05D2-CC16-0A29-3E8D-A7C5A2FA3BB2}"/>
              </a:ext>
            </a:extLst>
          </p:cNvPr>
          <p:cNvSpPr txBox="1"/>
          <p:nvPr/>
        </p:nvSpPr>
        <p:spPr>
          <a:xfrm>
            <a:off x="7361966" y="3405262"/>
            <a:ext cx="1581298" cy="70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999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Habits</a:t>
            </a:r>
            <a:endParaRPr lang="en-GB" sz="399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A63A4F-01E8-436D-0D99-DA450F62B4E1}"/>
              </a:ext>
            </a:extLst>
          </p:cNvPr>
          <p:cNvSpPr txBox="1"/>
          <p:nvPr/>
        </p:nvSpPr>
        <p:spPr>
          <a:xfrm>
            <a:off x="9561127" y="3405262"/>
            <a:ext cx="2627698" cy="707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999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Connectors</a:t>
            </a:r>
            <a:endParaRPr lang="en-GB" sz="3999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B9D9BB-9BBC-3FD0-9C3F-14C3E18D409F}"/>
              </a:ext>
            </a:extLst>
          </p:cNvPr>
          <p:cNvSpPr txBox="1"/>
          <p:nvPr/>
        </p:nvSpPr>
        <p:spPr>
          <a:xfrm>
            <a:off x="2041442" y="2547073"/>
            <a:ext cx="8185046" cy="523084"/>
          </a:xfrm>
          <a:prstGeom prst="rect">
            <a:avLst/>
          </a:prstGeom>
          <a:noFill/>
        </p:spPr>
        <p:txBody>
          <a:bodyPr wrap="none" lIns="91416" tIns="45708" rIns="91416" bIns="45708" rtlCol="0" anchor="t">
            <a:spAutoFit/>
          </a:bodyPr>
          <a:lstStyle/>
          <a:p>
            <a:r>
              <a:rPr lang="en-GB" sz="2799" i="1">
                <a:solidFill>
                  <a:srgbClr val="C00000"/>
                </a:solidFill>
              </a:rPr>
              <a:t>Key drivers emerging from October 2022 consultation…</a:t>
            </a:r>
          </a:p>
        </p:txBody>
      </p:sp>
    </p:spTree>
    <p:extLst>
      <p:ext uri="{BB962C8B-B14F-4D97-AF65-F5344CB8AC3E}">
        <p14:creationId xmlns:p14="http://schemas.microsoft.com/office/powerpoint/2010/main" val="255477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A2734F1-244C-AF9F-3BF5-DBFEC52C6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76" y="4971178"/>
            <a:ext cx="10569381" cy="1142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E02450-CC2B-687B-B995-808266D0A082}"/>
              </a:ext>
            </a:extLst>
          </p:cNvPr>
          <p:cNvSpPr txBox="1"/>
          <p:nvPr/>
        </p:nvSpPr>
        <p:spPr>
          <a:xfrm>
            <a:off x="6211141" y="1321758"/>
            <a:ext cx="4438108" cy="1015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998" b="1">
                <a:solidFill>
                  <a:srgbClr val="4472C4"/>
                </a:solidFill>
                <a:latin typeface="Calibri"/>
                <a:cs typeface="Calibri"/>
              </a:rPr>
              <a:t>HABITS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D55998-66C1-AC3A-A547-40427A48834D}"/>
              </a:ext>
            </a:extLst>
          </p:cNvPr>
          <p:cNvGrpSpPr/>
          <p:nvPr/>
        </p:nvGrpSpPr>
        <p:grpSpPr>
          <a:xfrm>
            <a:off x="1152537" y="1321757"/>
            <a:ext cx="9369543" cy="1958876"/>
            <a:chOff x="1029007" y="1321208"/>
            <a:chExt cx="9371984" cy="1959386"/>
          </a:xfrm>
        </p:grpSpPr>
        <p:pic>
          <p:nvPicPr>
            <p:cNvPr id="5" name="Picture 5" descr="A picture containing text, queen, clipart&#10;&#10;Description automatically generated">
              <a:extLst>
                <a:ext uri="{FF2B5EF4-FFF2-40B4-BE49-F238E27FC236}">
                  <a16:creationId xmlns:a16="http://schemas.microsoft.com/office/drawing/2014/main" id="{DB518AB1-99B0-775D-65C4-829493D68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007" y="2004244"/>
              <a:ext cx="1162050" cy="1276350"/>
            </a:xfrm>
            <a:prstGeom prst="rect">
              <a:avLst/>
            </a:prstGeom>
          </p:spPr>
        </p:pic>
        <p:pic>
          <p:nvPicPr>
            <p:cNvPr id="6" name="Picture 5" descr="A picture containing text, queen, clipart&#10;&#10;Description automatically generated">
              <a:extLst>
                <a:ext uri="{FF2B5EF4-FFF2-40B4-BE49-F238E27FC236}">
                  <a16:creationId xmlns:a16="http://schemas.microsoft.com/office/drawing/2014/main" id="{7CCEE258-CC1C-8B5F-DA17-CC7BDDB0C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8941" y="2004243"/>
              <a:ext cx="1162050" cy="12763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BDB752-A4E5-AC44-6563-73F6A1B4F235}"/>
                </a:ext>
              </a:extLst>
            </p:cNvPr>
            <p:cNvSpPr txBox="1"/>
            <p:nvPr/>
          </p:nvSpPr>
          <p:spPr>
            <a:xfrm>
              <a:off x="2869789" y="1321208"/>
              <a:ext cx="4439264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5998" b="1">
                  <a:solidFill>
                    <a:srgbClr val="4472C4"/>
                  </a:solidFill>
                  <a:latin typeface="Calibri"/>
                  <a:cs typeface="Calibri"/>
                </a:rPr>
                <a:t>HILLHEAD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08FA6B-5836-18F6-DE95-055D6E66CCED}"/>
              </a:ext>
            </a:extLst>
          </p:cNvPr>
          <p:cNvSpPr txBox="1"/>
          <p:nvPr/>
        </p:nvSpPr>
        <p:spPr>
          <a:xfrm>
            <a:off x="3557119" y="2255577"/>
            <a:ext cx="4438108" cy="923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398">
                <a:solidFill>
                  <a:srgbClr val="4472C4"/>
                </a:solidFill>
                <a:latin typeface="Calibri"/>
                <a:cs typeface="Calibri"/>
              </a:rPr>
              <a:t>OF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93C6A-CBFF-6831-4C57-6A4C726906CB}"/>
              </a:ext>
            </a:extLst>
          </p:cNvPr>
          <p:cNvSpPr txBox="1"/>
          <p:nvPr/>
        </p:nvSpPr>
        <p:spPr>
          <a:xfrm>
            <a:off x="3557118" y="3189398"/>
            <a:ext cx="4438108" cy="923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398">
                <a:solidFill>
                  <a:srgbClr val="4472C4"/>
                </a:solidFill>
                <a:latin typeface="Calibri"/>
                <a:cs typeface="Calibri"/>
              </a:rPr>
              <a:t>&amp; BELONGING</a:t>
            </a:r>
            <a:endParaRPr lang="en-US" sz="1799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0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93F95BC5-9EF8-B084-903C-8DAD205D6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70" y="1062056"/>
            <a:ext cx="10863576" cy="529460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A96DD0CD-8337-829E-87B7-65088BA8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03" y="202752"/>
            <a:ext cx="10969943" cy="711081"/>
          </a:xfrm>
        </p:spPr>
        <p:txBody>
          <a:bodyPr/>
          <a:lstStyle/>
          <a:p>
            <a:pPr algn="ctr"/>
            <a:r>
              <a:rPr lang="en-US" dirty="0"/>
              <a:t>Primary Schools Coming together at Hillhead High</a:t>
            </a:r>
          </a:p>
        </p:txBody>
      </p:sp>
      <p:pic>
        <p:nvPicPr>
          <p:cNvPr id="7" name="Picture 9" descr="HHS-CREST">
            <a:extLst>
              <a:ext uri="{FF2B5EF4-FFF2-40B4-BE49-F238E27FC236}">
                <a16:creationId xmlns:a16="http://schemas.microsoft.com/office/drawing/2014/main" id="{A6D4D5F2-C50B-1401-4655-651F2659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59" y="3701111"/>
            <a:ext cx="2057400" cy="214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735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0A2734F1-244C-AF9F-3BF5-DBFEC52C6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76" y="4971178"/>
            <a:ext cx="10569381" cy="1142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3D6B77-E68D-70A5-DD31-E8D7413921DA}"/>
              </a:ext>
            </a:extLst>
          </p:cNvPr>
          <p:cNvSpPr txBox="1"/>
          <p:nvPr/>
        </p:nvSpPr>
        <p:spPr>
          <a:xfrm>
            <a:off x="546774" y="375648"/>
            <a:ext cx="11208311" cy="7692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399" b="1">
                <a:solidFill>
                  <a:srgbClr val="4472C4"/>
                </a:solidFill>
                <a:latin typeface="Calibri"/>
                <a:cs typeface="Calibri"/>
              </a:rPr>
              <a:t>HILLHEAD HABITS</a:t>
            </a:r>
            <a:r>
              <a:rPr lang="en-GB" sz="4399">
                <a:solidFill>
                  <a:srgbClr val="4472C4"/>
                </a:solidFill>
                <a:latin typeface="Calibri"/>
                <a:cs typeface="Calibri"/>
              </a:rPr>
              <a:t> OF LEARNING &amp; BELONGING</a:t>
            </a:r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6D87A5-6BDE-9D36-3CBB-ABE59A87B5DA}"/>
              </a:ext>
            </a:extLst>
          </p:cNvPr>
          <p:cNvSpPr txBox="1"/>
          <p:nvPr/>
        </p:nvSpPr>
        <p:spPr>
          <a:xfrm>
            <a:off x="772856" y="2555383"/>
            <a:ext cx="2988227" cy="156925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799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</a:p>
          <a:p>
            <a:pPr algn="ctr"/>
            <a:r>
              <a:rPr lang="en-GB" sz="4799" b="1" u="sng">
                <a:solidFill>
                  <a:srgbClr val="FFFFFF"/>
                </a:solidFill>
                <a:cs typeface="Calibri"/>
              </a:rPr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F65DCF-14DF-DEA5-72F3-2D330C70A22F}"/>
              </a:ext>
            </a:extLst>
          </p:cNvPr>
          <p:cNvSpPr txBox="1"/>
          <p:nvPr/>
        </p:nvSpPr>
        <p:spPr>
          <a:xfrm>
            <a:off x="4439334" y="2560297"/>
            <a:ext cx="2988227" cy="156925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799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</a:p>
          <a:p>
            <a:pPr algn="ctr"/>
            <a:r>
              <a:rPr lang="en-GB" sz="4799" b="1" u="sng">
                <a:solidFill>
                  <a:srgbClr val="FFFFFF"/>
                </a:solidFill>
                <a:cs typeface="Calibri"/>
              </a:rPr>
              <a:t>Quality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476E47-6FDE-3A1A-A774-3049DAF5E884}"/>
              </a:ext>
            </a:extLst>
          </p:cNvPr>
          <p:cNvSpPr txBox="1"/>
          <p:nvPr/>
        </p:nvSpPr>
        <p:spPr>
          <a:xfrm>
            <a:off x="8142674" y="2565213"/>
            <a:ext cx="3209395" cy="1581538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799">
                <a:solidFill>
                  <a:srgbClr val="FFFFFF"/>
                </a:solidFill>
                <a:latin typeface="Calibri"/>
                <a:cs typeface="Calibri"/>
              </a:rPr>
              <a:t>Part of the</a:t>
            </a:r>
            <a:endParaRPr lang="en-US" sz="1999">
              <a:solidFill>
                <a:srgbClr val="FFFFFF"/>
              </a:solidFill>
            </a:endParaRPr>
          </a:p>
          <a:p>
            <a:pPr algn="ctr"/>
            <a:r>
              <a:rPr lang="en-GB" sz="4799" b="1" u="sng">
                <a:solidFill>
                  <a:srgbClr val="FFFFFF"/>
                </a:solidFill>
                <a:cs typeface="Calibri"/>
              </a:rPr>
              <a:t>Team</a:t>
            </a:r>
            <a:endParaRPr lang="en-GB" sz="1999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DE0429-58F2-70AB-56C4-A3070F6F0D7D}"/>
              </a:ext>
            </a:extLst>
          </p:cNvPr>
          <p:cNvSpPr txBox="1"/>
          <p:nvPr/>
        </p:nvSpPr>
        <p:spPr>
          <a:xfrm>
            <a:off x="2193250" y="1334046"/>
            <a:ext cx="8087383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i="1">
                <a:cs typeface="Calibri"/>
              </a:rPr>
              <a:t>What do we </a:t>
            </a:r>
            <a:r>
              <a:rPr lang="en-GB" sz="3599" i="1" u="sng">
                <a:cs typeface="Calibri"/>
              </a:rPr>
              <a:t>consistently</a:t>
            </a:r>
            <a:r>
              <a:rPr lang="en-GB" sz="3599" i="1">
                <a:cs typeface="Calibri"/>
              </a:rPr>
              <a:t> want for you?</a:t>
            </a:r>
            <a:endParaRPr lang="en-GB" sz="3599" i="1"/>
          </a:p>
        </p:txBody>
      </p:sp>
    </p:spTree>
    <p:extLst>
      <p:ext uri="{BB962C8B-B14F-4D97-AF65-F5344CB8AC3E}">
        <p14:creationId xmlns:p14="http://schemas.microsoft.com/office/powerpoint/2010/main" val="365620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D6D87A5-6BDE-9D36-3CBB-ABE59A87B5DA}"/>
              </a:ext>
            </a:extLst>
          </p:cNvPr>
          <p:cNvSpPr txBox="1"/>
          <p:nvPr/>
        </p:nvSpPr>
        <p:spPr>
          <a:xfrm>
            <a:off x="305946" y="478859"/>
            <a:ext cx="4536403" cy="83078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799">
                <a:solidFill>
                  <a:srgbClr val="FFFFFF"/>
                </a:solidFill>
                <a:latin typeface="Calibri"/>
                <a:cs typeface="Calibri"/>
              </a:rPr>
              <a:t>Learning </a:t>
            </a:r>
            <a:r>
              <a:rPr lang="en-GB" sz="4799" b="1" u="sng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endParaRPr lang="en-US" sz="1799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7525F-AC5A-166B-38B1-317E380D87A9}"/>
              </a:ext>
            </a:extLst>
          </p:cNvPr>
          <p:cNvSpPr txBox="1"/>
          <p:nvPr/>
        </p:nvSpPr>
        <p:spPr>
          <a:xfrm>
            <a:off x="940143" y="2128434"/>
            <a:ext cx="6287765" cy="646163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3599">
                <a:solidFill>
                  <a:srgbClr val="FFFFFF"/>
                </a:solidFill>
                <a:cs typeface="Calibri"/>
              </a:rPr>
              <a:t>Being in class for the </a:t>
            </a:r>
            <a:r>
              <a:rPr lang="en-GB" sz="3599" u="sng">
                <a:solidFill>
                  <a:srgbClr val="FFFFFF"/>
                </a:solidFill>
                <a:cs typeface="Calibri"/>
              </a:rPr>
              <a:t>full</a:t>
            </a:r>
            <a:r>
              <a:rPr lang="en-GB" sz="3599">
                <a:solidFill>
                  <a:srgbClr val="FFFFFF"/>
                </a:solidFill>
                <a:cs typeface="Calibri"/>
              </a:rPr>
              <a:t> lesson</a:t>
            </a:r>
            <a:endParaRPr lang="en-US" sz="3599">
              <a:solidFill>
                <a:srgbClr val="FFFFFF"/>
              </a:solidFill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905EB-F167-D180-C2FD-19D327CB1B5D}"/>
              </a:ext>
            </a:extLst>
          </p:cNvPr>
          <p:cNvSpPr txBox="1"/>
          <p:nvPr/>
        </p:nvSpPr>
        <p:spPr>
          <a:xfrm>
            <a:off x="1031673" y="5665877"/>
            <a:ext cx="10118495" cy="646163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3599" b="1">
                <a:solidFill>
                  <a:srgbClr val="FFFFFF"/>
                </a:solidFill>
                <a:cs typeface="Calibri"/>
              </a:rPr>
              <a:t>Being immersed in the lesson with no distractions</a:t>
            </a:r>
            <a:endParaRPr lang="en-US" sz="3599">
              <a:solidFill>
                <a:srgbClr val="FFFFFF"/>
              </a:solidFill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8FEC67-5CCF-0CE3-5724-BD5D7F75BA2C}"/>
              </a:ext>
            </a:extLst>
          </p:cNvPr>
          <p:cNvSpPr txBox="1"/>
          <p:nvPr/>
        </p:nvSpPr>
        <p:spPr>
          <a:xfrm>
            <a:off x="1029000" y="3111583"/>
            <a:ext cx="6735800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b="1">
                <a:solidFill>
                  <a:srgbClr val="70AD47"/>
                </a:solidFill>
                <a:cs typeface="Calibri"/>
              </a:rPr>
              <a:t>On time</a:t>
            </a:r>
            <a:endParaRPr lang="en-US" sz="1799">
              <a:solidFill>
                <a:srgbClr val="70AD4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63F491-7E31-5AB4-8D63-48DC962C5BE1}"/>
              </a:ext>
            </a:extLst>
          </p:cNvPr>
          <p:cNvSpPr txBox="1"/>
          <p:nvPr/>
        </p:nvSpPr>
        <p:spPr>
          <a:xfrm>
            <a:off x="2110979" y="4679349"/>
            <a:ext cx="8756229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b="1">
                <a:solidFill>
                  <a:srgbClr val="70AD47"/>
                </a:solidFill>
                <a:cs typeface="Calibri"/>
              </a:rPr>
              <a:t>Going to the toilet at interval and lunchtime</a:t>
            </a:r>
            <a:endParaRPr lang="en-US" sz="1799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A5B92-1613-7CA6-C07B-F114BEA909DF}"/>
              </a:ext>
            </a:extLst>
          </p:cNvPr>
          <p:cNvSpPr txBox="1"/>
          <p:nvPr/>
        </p:nvSpPr>
        <p:spPr>
          <a:xfrm>
            <a:off x="3181917" y="3586328"/>
            <a:ext cx="7166383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b="1">
                <a:solidFill>
                  <a:srgbClr val="70AD47"/>
                </a:solidFill>
                <a:cs typeface="Calibri"/>
              </a:rPr>
              <a:t>Preparation / Homework complete</a:t>
            </a:r>
            <a:endParaRPr lang="en-US" sz="1799">
              <a:solidFill>
                <a:srgbClr val="70AD47"/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ABEE956A-B359-1D1F-963E-5F26CCD6CEE1}"/>
              </a:ext>
            </a:extLst>
          </p:cNvPr>
          <p:cNvSpPr txBox="1"/>
          <p:nvPr/>
        </p:nvSpPr>
        <p:spPr>
          <a:xfrm>
            <a:off x="5125064" y="539122"/>
            <a:ext cx="6735800" cy="646163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599" i="1">
                <a:cs typeface="Calibri"/>
              </a:rPr>
              <a:t>What does this </a:t>
            </a:r>
            <a:r>
              <a:rPr lang="en-GB" sz="3599" b="1" i="1">
                <a:cs typeface="Calibri"/>
              </a:rPr>
              <a:t>look</a:t>
            </a:r>
            <a:r>
              <a:rPr lang="en-GB" sz="3599" i="1">
                <a:cs typeface="Calibri"/>
              </a:rPr>
              <a:t> and </a:t>
            </a:r>
            <a:r>
              <a:rPr lang="en-GB" sz="3599" b="1" i="1">
                <a:solidFill>
                  <a:schemeClr val="accent1"/>
                </a:solidFill>
                <a:cs typeface="Calibri"/>
              </a:rPr>
              <a:t>feel</a:t>
            </a:r>
            <a:r>
              <a:rPr lang="en-GB" sz="3599" i="1">
                <a:cs typeface="Calibri"/>
              </a:rPr>
              <a:t> like?</a:t>
            </a:r>
            <a:endParaRPr lang="en-GB" sz="3599" i="1"/>
          </a:p>
        </p:txBody>
      </p:sp>
    </p:spTree>
    <p:extLst>
      <p:ext uri="{BB962C8B-B14F-4D97-AF65-F5344CB8AC3E}">
        <p14:creationId xmlns:p14="http://schemas.microsoft.com/office/powerpoint/2010/main" val="4190694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DD4F68-8414-4FF7-9CD0-99B684F2D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9" y="879085"/>
            <a:ext cx="10969943" cy="711081"/>
          </a:xfrm>
        </p:spPr>
        <p:txBody>
          <a:bodyPr/>
          <a:lstStyle/>
          <a:p>
            <a:pPr algn="ctr"/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A73238DD-A680-49DA-94D0-981C0A5306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85365" y="1640240"/>
            <a:ext cx="5126038" cy="5000627"/>
            <a:chOff x="2413" y="1169"/>
            <a:chExt cx="3229" cy="3150"/>
          </a:xfrm>
        </p:grpSpPr>
        <p:sp>
          <p:nvSpPr>
            <p:cNvPr id="175" name="Freeform 5">
              <a:extLst>
                <a:ext uri="{FF2B5EF4-FFF2-40B4-BE49-F238E27FC236}">
                  <a16:creationId xmlns:a16="http://schemas.microsoft.com/office/drawing/2014/main" id="{0B997C2B-7D06-43F5-8EAC-9C6E79B88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3547"/>
              <a:ext cx="1816" cy="772"/>
            </a:xfrm>
            <a:custGeom>
              <a:avLst/>
              <a:gdLst>
                <a:gd name="T0" fmla="*/ 1439 w 1439"/>
                <a:gd name="T1" fmla="*/ 611 h 611"/>
                <a:gd name="T2" fmla="*/ 1438 w 1439"/>
                <a:gd name="T3" fmla="*/ 512 h 611"/>
                <a:gd name="T4" fmla="*/ 1438 w 1439"/>
                <a:gd name="T5" fmla="*/ 512 h 611"/>
                <a:gd name="T6" fmla="*/ 1437 w 1439"/>
                <a:gd name="T7" fmla="*/ 470 h 611"/>
                <a:gd name="T8" fmla="*/ 1437 w 1439"/>
                <a:gd name="T9" fmla="*/ 470 h 611"/>
                <a:gd name="T10" fmla="*/ 1359 w 1439"/>
                <a:gd name="T11" fmla="*/ 109 h 611"/>
                <a:gd name="T12" fmla="*/ 1021 w 1439"/>
                <a:gd name="T13" fmla="*/ 39 h 611"/>
                <a:gd name="T14" fmla="*/ 932 w 1439"/>
                <a:gd name="T15" fmla="*/ 0 h 611"/>
                <a:gd name="T16" fmla="*/ 719 w 1439"/>
                <a:gd name="T17" fmla="*/ 66 h 611"/>
                <a:gd name="T18" fmla="*/ 506 w 1439"/>
                <a:gd name="T19" fmla="*/ 0 h 611"/>
                <a:gd name="T20" fmla="*/ 478 w 1439"/>
                <a:gd name="T21" fmla="*/ 14 h 611"/>
                <a:gd name="T22" fmla="*/ 417 w 1439"/>
                <a:gd name="T23" fmla="*/ 39 h 611"/>
                <a:gd name="T24" fmla="*/ 79 w 1439"/>
                <a:gd name="T25" fmla="*/ 109 h 611"/>
                <a:gd name="T26" fmla="*/ 2 w 1439"/>
                <a:gd name="T27" fmla="*/ 444 h 611"/>
                <a:gd name="T28" fmla="*/ 2 w 1439"/>
                <a:gd name="T29" fmla="*/ 444 h 611"/>
                <a:gd name="T30" fmla="*/ 0 w 1439"/>
                <a:gd name="T31" fmla="*/ 512 h 611"/>
                <a:gd name="T32" fmla="*/ 1 w 1439"/>
                <a:gd name="T33" fmla="*/ 512 h 611"/>
                <a:gd name="T34" fmla="*/ 0 w 1439"/>
                <a:gd name="T35" fmla="*/ 611 h 611"/>
                <a:gd name="T36" fmla="*/ 1439 w 1439"/>
                <a:gd name="T37" fmla="*/ 611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9" h="611">
                  <a:moveTo>
                    <a:pt x="1439" y="611"/>
                  </a:moveTo>
                  <a:cubicBezTo>
                    <a:pt x="1438" y="512"/>
                    <a:pt x="1438" y="512"/>
                    <a:pt x="1438" y="512"/>
                  </a:cubicBezTo>
                  <a:cubicBezTo>
                    <a:pt x="1438" y="512"/>
                    <a:pt x="1438" y="512"/>
                    <a:pt x="1438" y="512"/>
                  </a:cubicBezTo>
                  <a:cubicBezTo>
                    <a:pt x="1438" y="512"/>
                    <a:pt x="1438" y="496"/>
                    <a:pt x="1437" y="470"/>
                  </a:cubicBezTo>
                  <a:cubicBezTo>
                    <a:pt x="1437" y="470"/>
                    <a:pt x="1437" y="470"/>
                    <a:pt x="1437" y="470"/>
                  </a:cubicBezTo>
                  <a:cubicBezTo>
                    <a:pt x="1434" y="377"/>
                    <a:pt x="1421" y="158"/>
                    <a:pt x="1359" y="109"/>
                  </a:cubicBezTo>
                  <a:cubicBezTo>
                    <a:pt x="1280" y="46"/>
                    <a:pt x="1021" y="39"/>
                    <a:pt x="1021" y="39"/>
                  </a:cubicBezTo>
                  <a:cubicBezTo>
                    <a:pt x="932" y="0"/>
                    <a:pt x="932" y="0"/>
                    <a:pt x="932" y="0"/>
                  </a:cubicBezTo>
                  <a:cubicBezTo>
                    <a:pt x="719" y="66"/>
                    <a:pt x="719" y="66"/>
                    <a:pt x="719" y="66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78" y="14"/>
                    <a:pt x="478" y="14"/>
                    <a:pt x="478" y="14"/>
                  </a:cubicBezTo>
                  <a:cubicBezTo>
                    <a:pt x="417" y="39"/>
                    <a:pt x="417" y="39"/>
                    <a:pt x="417" y="39"/>
                  </a:cubicBezTo>
                  <a:cubicBezTo>
                    <a:pt x="417" y="39"/>
                    <a:pt x="158" y="46"/>
                    <a:pt x="79" y="109"/>
                  </a:cubicBezTo>
                  <a:cubicBezTo>
                    <a:pt x="22" y="154"/>
                    <a:pt x="6" y="342"/>
                    <a:pt x="2" y="444"/>
                  </a:cubicBezTo>
                  <a:cubicBezTo>
                    <a:pt x="2" y="444"/>
                    <a:pt x="2" y="444"/>
                    <a:pt x="2" y="444"/>
                  </a:cubicBezTo>
                  <a:cubicBezTo>
                    <a:pt x="0" y="485"/>
                    <a:pt x="0" y="512"/>
                    <a:pt x="0" y="512"/>
                  </a:cubicBezTo>
                  <a:cubicBezTo>
                    <a:pt x="1" y="512"/>
                    <a:pt x="1" y="512"/>
                    <a:pt x="1" y="512"/>
                  </a:cubicBezTo>
                  <a:cubicBezTo>
                    <a:pt x="0" y="611"/>
                    <a:pt x="0" y="611"/>
                    <a:pt x="0" y="611"/>
                  </a:cubicBezTo>
                  <a:lnTo>
                    <a:pt x="1439" y="611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6" name="Freeform 6">
              <a:extLst>
                <a:ext uri="{FF2B5EF4-FFF2-40B4-BE49-F238E27FC236}">
                  <a16:creationId xmlns:a16="http://schemas.microsoft.com/office/drawing/2014/main" id="{5998F60F-C42F-416D-9966-95472E38C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0" y="3272"/>
              <a:ext cx="515" cy="392"/>
            </a:xfrm>
            <a:custGeom>
              <a:avLst/>
              <a:gdLst>
                <a:gd name="T0" fmla="*/ 345 w 408"/>
                <a:gd name="T1" fmla="*/ 0 h 310"/>
                <a:gd name="T2" fmla="*/ 204 w 408"/>
                <a:gd name="T3" fmla="*/ 85 h 310"/>
                <a:gd name="T4" fmla="*/ 63 w 408"/>
                <a:gd name="T5" fmla="*/ 0 h 310"/>
                <a:gd name="T6" fmla="*/ 0 w 408"/>
                <a:gd name="T7" fmla="*/ 227 h 310"/>
                <a:gd name="T8" fmla="*/ 204 w 408"/>
                <a:gd name="T9" fmla="*/ 310 h 310"/>
                <a:gd name="T10" fmla="*/ 408 w 408"/>
                <a:gd name="T11" fmla="*/ 227 h 310"/>
                <a:gd name="T12" fmla="*/ 345 w 408"/>
                <a:gd name="T13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310">
                  <a:moveTo>
                    <a:pt x="345" y="0"/>
                  </a:moveTo>
                  <a:cubicBezTo>
                    <a:pt x="204" y="85"/>
                    <a:pt x="204" y="85"/>
                    <a:pt x="204" y="8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1" y="74"/>
                    <a:pt x="0" y="227"/>
                    <a:pt x="0" y="227"/>
                  </a:cubicBezTo>
                  <a:cubicBezTo>
                    <a:pt x="204" y="310"/>
                    <a:pt x="204" y="310"/>
                    <a:pt x="204" y="310"/>
                  </a:cubicBezTo>
                  <a:cubicBezTo>
                    <a:pt x="408" y="227"/>
                    <a:pt x="408" y="227"/>
                    <a:pt x="408" y="227"/>
                  </a:cubicBezTo>
                  <a:cubicBezTo>
                    <a:pt x="408" y="227"/>
                    <a:pt x="337" y="74"/>
                    <a:pt x="345" y="0"/>
                  </a:cubicBezTo>
                  <a:close/>
                </a:path>
              </a:pathLst>
            </a:custGeom>
            <a:solidFill>
              <a:srgbClr val="EFC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7" name="Freeform 7">
              <a:extLst>
                <a:ext uri="{FF2B5EF4-FFF2-40B4-BE49-F238E27FC236}">
                  <a16:creationId xmlns:a16="http://schemas.microsoft.com/office/drawing/2014/main" id="{6A3CB1DA-CDFE-4CE3-87B6-A0D72DBCD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1995"/>
              <a:ext cx="1514" cy="852"/>
            </a:xfrm>
            <a:custGeom>
              <a:avLst/>
              <a:gdLst>
                <a:gd name="T0" fmla="*/ 886 w 1514"/>
                <a:gd name="T1" fmla="*/ 0 h 852"/>
                <a:gd name="T2" fmla="*/ 0 w 1514"/>
                <a:gd name="T3" fmla="*/ 287 h 852"/>
                <a:gd name="T4" fmla="*/ 662 w 1514"/>
                <a:gd name="T5" fmla="*/ 852 h 852"/>
                <a:gd name="T6" fmla="*/ 1514 w 1514"/>
                <a:gd name="T7" fmla="*/ 698 h 852"/>
                <a:gd name="T8" fmla="*/ 886 w 1514"/>
                <a:gd name="T9" fmla="*/ 0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4" h="852">
                  <a:moveTo>
                    <a:pt x="886" y="0"/>
                  </a:moveTo>
                  <a:lnTo>
                    <a:pt x="0" y="287"/>
                  </a:lnTo>
                  <a:lnTo>
                    <a:pt x="662" y="852"/>
                  </a:lnTo>
                  <a:lnTo>
                    <a:pt x="1514" y="698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rgbClr val="1716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8" name="Freeform 8">
              <a:extLst>
                <a:ext uri="{FF2B5EF4-FFF2-40B4-BE49-F238E27FC236}">
                  <a16:creationId xmlns:a16="http://schemas.microsoft.com/office/drawing/2014/main" id="{02BC84F7-ADA5-4590-B7C6-861E90523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" y="2693"/>
              <a:ext cx="851" cy="713"/>
            </a:xfrm>
            <a:custGeom>
              <a:avLst/>
              <a:gdLst>
                <a:gd name="T0" fmla="*/ 337 w 674"/>
                <a:gd name="T1" fmla="*/ 0 h 565"/>
                <a:gd name="T2" fmla="*/ 101 w 674"/>
                <a:gd name="T3" fmla="*/ 0 h 565"/>
                <a:gd name="T4" fmla="*/ 10 w 674"/>
                <a:gd name="T5" fmla="*/ 108 h 565"/>
                <a:gd name="T6" fmla="*/ 61 w 674"/>
                <a:gd name="T7" fmla="*/ 325 h 565"/>
                <a:gd name="T8" fmla="*/ 298 w 674"/>
                <a:gd name="T9" fmla="*/ 553 h 565"/>
                <a:gd name="T10" fmla="*/ 376 w 674"/>
                <a:gd name="T11" fmla="*/ 553 h 565"/>
                <a:gd name="T12" fmla="*/ 613 w 674"/>
                <a:gd name="T13" fmla="*/ 325 h 565"/>
                <a:gd name="T14" fmla="*/ 664 w 674"/>
                <a:gd name="T15" fmla="*/ 108 h 565"/>
                <a:gd name="T16" fmla="*/ 573 w 674"/>
                <a:gd name="T17" fmla="*/ 0 h 565"/>
                <a:gd name="T18" fmla="*/ 337 w 674"/>
                <a:gd name="T19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4" h="565">
                  <a:moveTo>
                    <a:pt x="337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44" y="0"/>
                    <a:pt x="0" y="52"/>
                    <a:pt x="10" y="108"/>
                  </a:cubicBezTo>
                  <a:cubicBezTo>
                    <a:pt x="23" y="183"/>
                    <a:pt x="41" y="277"/>
                    <a:pt x="61" y="325"/>
                  </a:cubicBezTo>
                  <a:cubicBezTo>
                    <a:pt x="86" y="389"/>
                    <a:pt x="212" y="513"/>
                    <a:pt x="298" y="553"/>
                  </a:cubicBezTo>
                  <a:cubicBezTo>
                    <a:pt x="323" y="565"/>
                    <a:pt x="351" y="565"/>
                    <a:pt x="376" y="553"/>
                  </a:cubicBezTo>
                  <a:cubicBezTo>
                    <a:pt x="462" y="513"/>
                    <a:pt x="588" y="389"/>
                    <a:pt x="613" y="325"/>
                  </a:cubicBezTo>
                  <a:cubicBezTo>
                    <a:pt x="633" y="277"/>
                    <a:pt x="651" y="183"/>
                    <a:pt x="664" y="108"/>
                  </a:cubicBezTo>
                  <a:cubicBezTo>
                    <a:pt x="674" y="52"/>
                    <a:pt x="630" y="0"/>
                    <a:pt x="573" y="0"/>
                  </a:cubicBezTo>
                  <a:lnTo>
                    <a:pt x="337" y="0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9" name="Freeform 9">
              <a:extLst>
                <a:ext uri="{FF2B5EF4-FFF2-40B4-BE49-F238E27FC236}">
                  <a16:creationId xmlns:a16="http://schemas.microsoft.com/office/drawing/2014/main" id="{B28FECCB-848D-4EB6-AC57-FD2AFF627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" y="2693"/>
              <a:ext cx="416" cy="356"/>
            </a:xfrm>
            <a:custGeom>
              <a:avLst/>
              <a:gdLst>
                <a:gd name="T0" fmla="*/ 0 w 329"/>
                <a:gd name="T1" fmla="*/ 0 h 282"/>
                <a:gd name="T2" fmla="*/ 280 w 329"/>
                <a:gd name="T3" fmla="*/ 66 h 282"/>
                <a:gd name="T4" fmla="*/ 280 w 329"/>
                <a:gd name="T5" fmla="*/ 281 h 282"/>
                <a:gd name="T6" fmla="*/ 312 w 329"/>
                <a:gd name="T7" fmla="*/ 237 h 282"/>
                <a:gd name="T8" fmla="*/ 329 w 329"/>
                <a:gd name="T9" fmla="*/ 83 h 282"/>
                <a:gd name="T10" fmla="*/ 329 w 329"/>
                <a:gd name="T11" fmla="*/ 0 h 282"/>
                <a:gd name="T12" fmla="*/ 0 w 329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282">
                  <a:moveTo>
                    <a:pt x="0" y="0"/>
                  </a:moveTo>
                  <a:cubicBezTo>
                    <a:pt x="98" y="0"/>
                    <a:pt x="238" y="47"/>
                    <a:pt x="280" y="66"/>
                  </a:cubicBezTo>
                  <a:cubicBezTo>
                    <a:pt x="321" y="85"/>
                    <a:pt x="272" y="282"/>
                    <a:pt x="280" y="281"/>
                  </a:cubicBezTo>
                  <a:cubicBezTo>
                    <a:pt x="287" y="280"/>
                    <a:pt x="300" y="246"/>
                    <a:pt x="312" y="237"/>
                  </a:cubicBezTo>
                  <a:cubicBezTo>
                    <a:pt x="324" y="227"/>
                    <a:pt x="329" y="83"/>
                    <a:pt x="329" y="83"/>
                  </a:cubicBezTo>
                  <a:cubicBezTo>
                    <a:pt x="329" y="0"/>
                    <a:pt x="329" y="0"/>
                    <a:pt x="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526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0" name="Freeform 10">
              <a:extLst>
                <a:ext uri="{FF2B5EF4-FFF2-40B4-BE49-F238E27FC236}">
                  <a16:creationId xmlns:a16="http://schemas.microsoft.com/office/drawing/2014/main" id="{DA6C3117-D5D7-4F4E-BF03-04D96DD41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282"/>
              <a:ext cx="831" cy="411"/>
            </a:xfrm>
            <a:custGeom>
              <a:avLst/>
              <a:gdLst>
                <a:gd name="T0" fmla="*/ 329 w 658"/>
                <a:gd name="T1" fmla="*/ 0 h 325"/>
                <a:gd name="T2" fmla="*/ 0 w 658"/>
                <a:gd name="T3" fmla="*/ 85 h 325"/>
                <a:gd name="T4" fmla="*/ 0 w 658"/>
                <a:gd name="T5" fmla="*/ 325 h 325"/>
                <a:gd name="T6" fmla="*/ 658 w 658"/>
                <a:gd name="T7" fmla="*/ 325 h 325"/>
                <a:gd name="T8" fmla="*/ 658 w 658"/>
                <a:gd name="T9" fmla="*/ 85 h 325"/>
                <a:gd name="T10" fmla="*/ 329 w 658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8" h="325">
                  <a:moveTo>
                    <a:pt x="329" y="0"/>
                  </a:moveTo>
                  <a:cubicBezTo>
                    <a:pt x="148" y="0"/>
                    <a:pt x="0" y="38"/>
                    <a:pt x="0" y="85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658" y="325"/>
                    <a:pt x="658" y="325"/>
                    <a:pt x="658" y="325"/>
                  </a:cubicBezTo>
                  <a:cubicBezTo>
                    <a:pt x="658" y="85"/>
                    <a:pt x="658" y="85"/>
                    <a:pt x="658" y="85"/>
                  </a:cubicBezTo>
                  <a:cubicBezTo>
                    <a:pt x="658" y="38"/>
                    <a:pt x="510" y="0"/>
                    <a:pt x="3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DDA79ACB-23DC-408B-B10D-D1ACF7DF8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6" y="2282"/>
              <a:ext cx="37" cy="421"/>
            </a:xfrm>
            <a:prstGeom prst="rect">
              <a:avLst/>
            </a:prstGeom>
            <a:solidFill>
              <a:srgbClr val="1716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2" name="Freeform 12">
              <a:extLst>
                <a:ext uri="{FF2B5EF4-FFF2-40B4-BE49-F238E27FC236}">
                  <a16:creationId xmlns:a16="http://schemas.microsoft.com/office/drawing/2014/main" id="{0F71B8C4-77E9-4BD4-8428-C2C8FA3C9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" y="2690"/>
              <a:ext cx="93" cy="171"/>
            </a:xfrm>
            <a:custGeom>
              <a:avLst/>
              <a:gdLst>
                <a:gd name="T0" fmla="*/ 0 w 74"/>
                <a:gd name="T1" fmla="*/ 37 h 135"/>
                <a:gd name="T2" fmla="*/ 0 w 74"/>
                <a:gd name="T3" fmla="*/ 129 h 135"/>
                <a:gd name="T4" fmla="*/ 3 w 74"/>
                <a:gd name="T5" fmla="*/ 100 h 135"/>
                <a:gd name="T6" fmla="*/ 5 w 74"/>
                <a:gd name="T7" fmla="*/ 127 h 135"/>
                <a:gd name="T8" fmla="*/ 6 w 74"/>
                <a:gd name="T9" fmla="*/ 100 h 135"/>
                <a:gd name="T10" fmla="*/ 9 w 74"/>
                <a:gd name="T11" fmla="*/ 135 h 135"/>
                <a:gd name="T12" fmla="*/ 11 w 74"/>
                <a:gd name="T13" fmla="*/ 100 h 135"/>
                <a:gd name="T14" fmla="*/ 11 w 74"/>
                <a:gd name="T15" fmla="*/ 135 h 135"/>
                <a:gd name="T16" fmla="*/ 12 w 74"/>
                <a:gd name="T17" fmla="*/ 100 h 135"/>
                <a:gd name="T18" fmla="*/ 14 w 74"/>
                <a:gd name="T19" fmla="*/ 117 h 135"/>
                <a:gd name="T20" fmla="*/ 14 w 74"/>
                <a:gd name="T21" fmla="*/ 100 h 135"/>
                <a:gd name="T22" fmla="*/ 16 w 74"/>
                <a:gd name="T23" fmla="*/ 120 h 135"/>
                <a:gd name="T24" fmla="*/ 16 w 74"/>
                <a:gd name="T25" fmla="*/ 100 h 135"/>
                <a:gd name="T26" fmla="*/ 21 w 74"/>
                <a:gd name="T27" fmla="*/ 135 h 135"/>
                <a:gd name="T28" fmla="*/ 21 w 74"/>
                <a:gd name="T29" fmla="*/ 100 h 135"/>
                <a:gd name="T30" fmla="*/ 25 w 74"/>
                <a:gd name="T31" fmla="*/ 118 h 135"/>
                <a:gd name="T32" fmla="*/ 29 w 74"/>
                <a:gd name="T33" fmla="*/ 100 h 135"/>
                <a:gd name="T34" fmla="*/ 31 w 74"/>
                <a:gd name="T35" fmla="*/ 122 h 135"/>
                <a:gd name="T36" fmla="*/ 35 w 74"/>
                <a:gd name="T37" fmla="*/ 100 h 135"/>
                <a:gd name="T38" fmla="*/ 37 w 74"/>
                <a:gd name="T39" fmla="*/ 135 h 135"/>
                <a:gd name="T40" fmla="*/ 40 w 74"/>
                <a:gd name="T41" fmla="*/ 100 h 135"/>
                <a:gd name="T42" fmla="*/ 42 w 74"/>
                <a:gd name="T43" fmla="*/ 131 h 135"/>
                <a:gd name="T44" fmla="*/ 47 w 74"/>
                <a:gd name="T45" fmla="*/ 100 h 135"/>
                <a:gd name="T46" fmla="*/ 51 w 74"/>
                <a:gd name="T47" fmla="*/ 127 h 135"/>
                <a:gd name="T48" fmla="*/ 54 w 74"/>
                <a:gd name="T49" fmla="*/ 100 h 135"/>
                <a:gd name="T50" fmla="*/ 58 w 74"/>
                <a:gd name="T51" fmla="*/ 123 h 135"/>
                <a:gd name="T52" fmla="*/ 60 w 74"/>
                <a:gd name="T53" fmla="*/ 100 h 135"/>
                <a:gd name="T54" fmla="*/ 64 w 74"/>
                <a:gd name="T55" fmla="*/ 135 h 135"/>
                <a:gd name="T56" fmla="*/ 70 w 74"/>
                <a:gd name="T57" fmla="*/ 100 h 135"/>
                <a:gd name="T58" fmla="*/ 73 w 74"/>
                <a:gd name="T59" fmla="*/ 135 h 135"/>
                <a:gd name="T60" fmla="*/ 74 w 74"/>
                <a:gd name="T61" fmla="*/ 100 h 135"/>
                <a:gd name="T62" fmla="*/ 74 w 74"/>
                <a:gd name="T63" fmla="*/ 3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135">
                  <a:moveTo>
                    <a:pt x="37" y="0"/>
                  </a:moveTo>
                  <a:cubicBezTo>
                    <a:pt x="17" y="0"/>
                    <a:pt x="0" y="17"/>
                    <a:pt x="0" y="37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" y="129"/>
                    <a:pt x="3" y="129"/>
                    <a:pt x="3" y="12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11" y="135"/>
                    <a:pt x="11" y="135"/>
                    <a:pt x="11" y="135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35"/>
                    <a:pt x="11" y="135"/>
                    <a:pt x="11" y="135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6" y="100"/>
                    <a:pt x="16" y="100"/>
                    <a:pt x="16" y="10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00"/>
                    <a:pt x="16" y="100"/>
                    <a:pt x="16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00"/>
                    <a:pt x="29" y="100"/>
                    <a:pt x="29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1" y="122"/>
                    <a:pt x="31" y="122"/>
                    <a:pt x="31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51" y="100"/>
                    <a:pt x="51" y="100"/>
                    <a:pt x="51" y="100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23"/>
                    <a:pt x="58" y="123"/>
                    <a:pt x="58" y="123"/>
                  </a:cubicBezTo>
                  <a:cubicBezTo>
                    <a:pt x="60" y="123"/>
                    <a:pt x="60" y="123"/>
                    <a:pt x="60" y="123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4" y="135"/>
                    <a:pt x="64" y="135"/>
                    <a:pt x="64" y="135"/>
                  </a:cubicBezTo>
                  <a:cubicBezTo>
                    <a:pt x="70" y="135"/>
                    <a:pt x="70" y="135"/>
                    <a:pt x="70" y="135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73" y="135"/>
                    <a:pt x="73" y="135"/>
                    <a:pt x="73" y="135"/>
                  </a:cubicBezTo>
                  <a:cubicBezTo>
                    <a:pt x="74" y="135"/>
                    <a:pt x="74" y="135"/>
                    <a:pt x="74" y="135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lose/>
                </a:path>
              </a:pathLst>
            </a:custGeom>
            <a:solidFill>
              <a:srgbClr val="FDB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3" name="Freeform 13">
              <a:extLst>
                <a:ext uri="{FF2B5EF4-FFF2-40B4-BE49-F238E27FC236}">
                  <a16:creationId xmlns:a16="http://schemas.microsoft.com/office/drawing/2014/main" id="{375AE948-1FE0-4F07-B0C1-BA35447B1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8" y="3272"/>
              <a:ext cx="359" cy="152"/>
            </a:xfrm>
            <a:custGeom>
              <a:avLst/>
              <a:gdLst>
                <a:gd name="T0" fmla="*/ 284 w 284"/>
                <a:gd name="T1" fmla="*/ 38 h 120"/>
                <a:gd name="T2" fmla="*/ 283 w 284"/>
                <a:gd name="T3" fmla="*/ 0 h 120"/>
                <a:gd name="T4" fmla="*/ 142 w 284"/>
                <a:gd name="T5" fmla="*/ 85 h 120"/>
                <a:gd name="T6" fmla="*/ 1 w 284"/>
                <a:gd name="T7" fmla="*/ 0 h 120"/>
                <a:gd name="T8" fmla="*/ 0 w 284"/>
                <a:gd name="T9" fmla="*/ 38 h 120"/>
                <a:gd name="T10" fmla="*/ 103 w 284"/>
                <a:gd name="T11" fmla="*/ 108 h 120"/>
                <a:gd name="T12" fmla="*/ 181 w 284"/>
                <a:gd name="T13" fmla="*/ 108 h 120"/>
                <a:gd name="T14" fmla="*/ 284 w 284"/>
                <a:gd name="T15" fmla="*/ 3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120">
                  <a:moveTo>
                    <a:pt x="284" y="38"/>
                  </a:moveTo>
                  <a:cubicBezTo>
                    <a:pt x="282" y="24"/>
                    <a:pt x="282" y="11"/>
                    <a:pt x="283" y="0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1"/>
                    <a:pt x="2" y="24"/>
                    <a:pt x="0" y="38"/>
                  </a:cubicBezTo>
                  <a:cubicBezTo>
                    <a:pt x="35" y="68"/>
                    <a:pt x="72" y="93"/>
                    <a:pt x="103" y="108"/>
                  </a:cubicBezTo>
                  <a:cubicBezTo>
                    <a:pt x="128" y="120"/>
                    <a:pt x="156" y="120"/>
                    <a:pt x="181" y="108"/>
                  </a:cubicBezTo>
                  <a:cubicBezTo>
                    <a:pt x="212" y="93"/>
                    <a:pt x="249" y="68"/>
                    <a:pt x="284" y="38"/>
                  </a:cubicBezTo>
                  <a:close/>
                </a:path>
              </a:pathLst>
            </a:custGeom>
            <a:solidFill>
              <a:srgbClr val="DDB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4" name="Freeform 14">
              <a:extLst>
                <a:ext uri="{FF2B5EF4-FFF2-40B4-BE49-F238E27FC236}">
                  <a16:creationId xmlns:a16="http://schemas.microsoft.com/office/drawing/2014/main" id="{4E4E673A-2CAC-4714-8DC5-23C3D2FD9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1995"/>
              <a:ext cx="1514" cy="852"/>
            </a:xfrm>
            <a:custGeom>
              <a:avLst/>
              <a:gdLst>
                <a:gd name="T0" fmla="*/ 886 w 1514"/>
                <a:gd name="T1" fmla="*/ 0 h 852"/>
                <a:gd name="T2" fmla="*/ 0 w 1514"/>
                <a:gd name="T3" fmla="*/ 287 h 852"/>
                <a:gd name="T4" fmla="*/ 662 w 1514"/>
                <a:gd name="T5" fmla="*/ 852 h 852"/>
                <a:gd name="T6" fmla="*/ 1514 w 1514"/>
                <a:gd name="T7" fmla="*/ 698 h 852"/>
                <a:gd name="T8" fmla="*/ 886 w 1514"/>
                <a:gd name="T9" fmla="*/ 0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4" h="852">
                  <a:moveTo>
                    <a:pt x="886" y="0"/>
                  </a:moveTo>
                  <a:lnTo>
                    <a:pt x="0" y="287"/>
                  </a:lnTo>
                  <a:lnTo>
                    <a:pt x="662" y="852"/>
                  </a:lnTo>
                  <a:lnTo>
                    <a:pt x="1514" y="698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rgbClr val="1716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5" name="Freeform 15">
              <a:extLst>
                <a:ext uri="{FF2B5EF4-FFF2-40B4-BE49-F238E27FC236}">
                  <a16:creationId xmlns:a16="http://schemas.microsoft.com/office/drawing/2014/main" id="{04BAE814-3FBB-4751-8880-CC9034270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" y="2693"/>
              <a:ext cx="851" cy="713"/>
            </a:xfrm>
            <a:custGeom>
              <a:avLst/>
              <a:gdLst>
                <a:gd name="T0" fmla="*/ 337 w 674"/>
                <a:gd name="T1" fmla="*/ 0 h 565"/>
                <a:gd name="T2" fmla="*/ 101 w 674"/>
                <a:gd name="T3" fmla="*/ 0 h 565"/>
                <a:gd name="T4" fmla="*/ 10 w 674"/>
                <a:gd name="T5" fmla="*/ 108 h 565"/>
                <a:gd name="T6" fmla="*/ 61 w 674"/>
                <a:gd name="T7" fmla="*/ 325 h 565"/>
                <a:gd name="T8" fmla="*/ 298 w 674"/>
                <a:gd name="T9" fmla="*/ 553 h 565"/>
                <a:gd name="T10" fmla="*/ 376 w 674"/>
                <a:gd name="T11" fmla="*/ 553 h 565"/>
                <a:gd name="T12" fmla="*/ 613 w 674"/>
                <a:gd name="T13" fmla="*/ 325 h 565"/>
                <a:gd name="T14" fmla="*/ 664 w 674"/>
                <a:gd name="T15" fmla="*/ 108 h 565"/>
                <a:gd name="T16" fmla="*/ 573 w 674"/>
                <a:gd name="T17" fmla="*/ 0 h 565"/>
                <a:gd name="T18" fmla="*/ 337 w 674"/>
                <a:gd name="T19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4" h="565">
                  <a:moveTo>
                    <a:pt x="337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44" y="0"/>
                    <a:pt x="0" y="52"/>
                    <a:pt x="10" y="108"/>
                  </a:cubicBezTo>
                  <a:cubicBezTo>
                    <a:pt x="23" y="183"/>
                    <a:pt x="41" y="277"/>
                    <a:pt x="61" y="325"/>
                  </a:cubicBezTo>
                  <a:cubicBezTo>
                    <a:pt x="86" y="389"/>
                    <a:pt x="212" y="513"/>
                    <a:pt x="298" y="553"/>
                  </a:cubicBezTo>
                  <a:cubicBezTo>
                    <a:pt x="323" y="565"/>
                    <a:pt x="351" y="565"/>
                    <a:pt x="376" y="553"/>
                  </a:cubicBezTo>
                  <a:cubicBezTo>
                    <a:pt x="462" y="513"/>
                    <a:pt x="588" y="389"/>
                    <a:pt x="613" y="325"/>
                  </a:cubicBezTo>
                  <a:cubicBezTo>
                    <a:pt x="633" y="277"/>
                    <a:pt x="651" y="183"/>
                    <a:pt x="664" y="108"/>
                  </a:cubicBezTo>
                  <a:cubicBezTo>
                    <a:pt x="674" y="52"/>
                    <a:pt x="630" y="0"/>
                    <a:pt x="573" y="0"/>
                  </a:cubicBezTo>
                  <a:lnTo>
                    <a:pt x="337" y="0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6" name="Freeform 16">
              <a:extLst>
                <a:ext uri="{FF2B5EF4-FFF2-40B4-BE49-F238E27FC236}">
                  <a16:creationId xmlns:a16="http://schemas.microsoft.com/office/drawing/2014/main" id="{4D0B9206-D3BE-420E-8E50-990FBFCB4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" y="2693"/>
              <a:ext cx="426" cy="356"/>
            </a:xfrm>
            <a:custGeom>
              <a:avLst/>
              <a:gdLst>
                <a:gd name="T0" fmla="*/ 0 w 337"/>
                <a:gd name="T1" fmla="*/ 0 h 282"/>
                <a:gd name="T2" fmla="*/ 280 w 337"/>
                <a:gd name="T3" fmla="*/ 66 h 282"/>
                <a:gd name="T4" fmla="*/ 280 w 337"/>
                <a:gd name="T5" fmla="*/ 281 h 282"/>
                <a:gd name="T6" fmla="*/ 312 w 337"/>
                <a:gd name="T7" fmla="*/ 237 h 282"/>
                <a:gd name="T8" fmla="*/ 337 w 337"/>
                <a:gd name="T9" fmla="*/ 84 h 282"/>
                <a:gd name="T10" fmla="*/ 329 w 337"/>
                <a:gd name="T11" fmla="*/ 0 h 282"/>
                <a:gd name="T12" fmla="*/ 0 w 337"/>
                <a:gd name="T1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7" h="282">
                  <a:moveTo>
                    <a:pt x="0" y="0"/>
                  </a:moveTo>
                  <a:cubicBezTo>
                    <a:pt x="98" y="0"/>
                    <a:pt x="238" y="47"/>
                    <a:pt x="280" y="66"/>
                  </a:cubicBezTo>
                  <a:cubicBezTo>
                    <a:pt x="321" y="85"/>
                    <a:pt x="272" y="282"/>
                    <a:pt x="280" y="281"/>
                  </a:cubicBezTo>
                  <a:cubicBezTo>
                    <a:pt x="287" y="280"/>
                    <a:pt x="300" y="246"/>
                    <a:pt x="312" y="237"/>
                  </a:cubicBezTo>
                  <a:cubicBezTo>
                    <a:pt x="324" y="227"/>
                    <a:pt x="337" y="84"/>
                    <a:pt x="337" y="84"/>
                  </a:cubicBezTo>
                  <a:cubicBezTo>
                    <a:pt x="329" y="0"/>
                    <a:pt x="329" y="0"/>
                    <a:pt x="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526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7" name="Freeform 17">
              <a:extLst>
                <a:ext uri="{FF2B5EF4-FFF2-40B4-BE49-F238E27FC236}">
                  <a16:creationId xmlns:a16="http://schemas.microsoft.com/office/drawing/2014/main" id="{6CCB26D7-D481-497E-82E9-570E12341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282"/>
              <a:ext cx="831" cy="411"/>
            </a:xfrm>
            <a:custGeom>
              <a:avLst/>
              <a:gdLst>
                <a:gd name="T0" fmla="*/ 329 w 658"/>
                <a:gd name="T1" fmla="*/ 0 h 325"/>
                <a:gd name="T2" fmla="*/ 0 w 658"/>
                <a:gd name="T3" fmla="*/ 85 h 325"/>
                <a:gd name="T4" fmla="*/ 0 w 658"/>
                <a:gd name="T5" fmla="*/ 325 h 325"/>
                <a:gd name="T6" fmla="*/ 658 w 658"/>
                <a:gd name="T7" fmla="*/ 325 h 325"/>
                <a:gd name="T8" fmla="*/ 658 w 658"/>
                <a:gd name="T9" fmla="*/ 85 h 325"/>
                <a:gd name="T10" fmla="*/ 329 w 658"/>
                <a:gd name="T1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8" h="325">
                  <a:moveTo>
                    <a:pt x="329" y="0"/>
                  </a:moveTo>
                  <a:cubicBezTo>
                    <a:pt x="148" y="0"/>
                    <a:pt x="0" y="38"/>
                    <a:pt x="0" y="85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658" y="325"/>
                    <a:pt x="658" y="325"/>
                    <a:pt x="658" y="325"/>
                  </a:cubicBezTo>
                  <a:cubicBezTo>
                    <a:pt x="658" y="85"/>
                    <a:pt x="658" y="85"/>
                    <a:pt x="658" y="85"/>
                  </a:cubicBezTo>
                  <a:cubicBezTo>
                    <a:pt x="658" y="38"/>
                    <a:pt x="510" y="0"/>
                    <a:pt x="3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3D97A88E-9D54-4598-B8DB-AB469AEFC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6" y="2282"/>
              <a:ext cx="37" cy="421"/>
            </a:xfrm>
            <a:prstGeom prst="rect">
              <a:avLst/>
            </a:prstGeom>
            <a:solidFill>
              <a:srgbClr val="1716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9" name="Freeform 19">
              <a:extLst>
                <a:ext uri="{FF2B5EF4-FFF2-40B4-BE49-F238E27FC236}">
                  <a16:creationId xmlns:a16="http://schemas.microsoft.com/office/drawing/2014/main" id="{69529A75-CACD-4C3C-B8D1-602F69258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" y="2690"/>
              <a:ext cx="93" cy="171"/>
            </a:xfrm>
            <a:custGeom>
              <a:avLst/>
              <a:gdLst>
                <a:gd name="T0" fmla="*/ 0 w 74"/>
                <a:gd name="T1" fmla="*/ 37 h 135"/>
                <a:gd name="T2" fmla="*/ 0 w 74"/>
                <a:gd name="T3" fmla="*/ 129 h 135"/>
                <a:gd name="T4" fmla="*/ 3 w 74"/>
                <a:gd name="T5" fmla="*/ 100 h 135"/>
                <a:gd name="T6" fmla="*/ 5 w 74"/>
                <a:gd name="T7" fmla="*/ 127 h 135"/>
                <a:gd name="T8" fmla="*/ 6 w 74"/>
                <a:gd name="T9" fmla="*/ 100 h 135"/>
                <a:gd name="T10" fmla="*/ 9 w 74"/>
                <a:gd name="T11" fmla="*/ 135 h 135"/>
                <a:gd name="T12" fmla="*/ 11 w 74"/>
                <a:gd name="T13" fmla="*/ 100 h 135"/>
                <a:gd name="T14" fmla="*/ 11 w 74"/>
                <a:gd name="T15" fmla="*/ 135 h 135"/>
                <a:gd name="T16" fmla="*/ 12 w 74"/>
                <a:gd name="T17" fmla="*/ 100 h 135"/>
                <a:gd name="T18" fmla="*/ 14 w 74"/>
                <a:gd name="T19" fmla="*/ 117 h 135"/>
                <a:gd name="T20" fmla="*/ 14 w 74"/>
                <a:gd name="T21" fmla="*/ 100 h 135"/>
                <a:gd name="T22" fmla="*/ 16 w 74"/>
                <a:gd name="T23" fmla="*/ 120 h 135"/>
                <a:gd name="T24" fmla="*/ 16 w 74"/>
                <a:gd name="T25" fmla="*/ 100 h 135"/>
                <a:gd name="T26" fmla="*/ 21 w 74"/>
                <a:gd name="T27" fmla="*/ 135 h 135"/>
                <a:gd name="T28" fmla="*/ 21 w 74"/>
                <a:gd name="T29" fmla="*/ 100 h 135"/>
                <a:gd name="T30" fmla="*/ 25 w 74"/>
                <a:gd name="T31" fmla="*/ 118 h 135"/>
                <a:gd name="T32" fmla="*/ 29 w 74"/>
                <a:gd name="T33" fmla="*/ 100 h 135"/>
                <a:gd name="T34" fmla="*/ 31 w 74"/>
                <a:gd name="T35" fmla="*/ 122 h 135"/>
                <a:gd name="T36" fmla="*/ 35 w 74"/>
                <a:gd name="T37" fmla="*/ 100 h 135"/>
                <a:gd name="T38" fmla="*/ 37 w 74"/>
                <a:gd name="T39" fmla="*/ 135 h 135"/>
                <a:gd name="T40" fmla="*/ 40 w 74"/>
                <a:gd name="T41" fmla="*/ 100 h 135"/>
                <a:gd name="T42" fmla="*/ 42 w 74"/>
                <a:gd name="T43" fmla="*/ 131 h 135"/>
                <a:gd name="T44" fmla="*/ 47 w 74"/>
                <a:gd name="T45" fmla="*/ 100 h 135"/>
                <a:gd name="T46" fmla="*/ 51 w 74"/>
                <a:gd name="T47" fmla="*/ 127 h 135"/>
                <a:gd name="T48" fmla="*/ 54 w 74"/>
                <a:gd name="T49" fmla="*/ 100 h 135"/>
                <a:gd name="T50" fmla="*/ 58 w 74"/>
                <a:gd name="T51" fmla="*/ 123 h 135"/>
                <a:gd name="T52" fmla="*/ 60 w 74"/>
                <a:gd name="T53" fmla="*/ 100 h 135"/>
                <a:gd name="T54" fmla="*/ 64 w 74"/>
                <a:gd name="T55" fmla="*/ 135 h 135"/>
                <a:gd name="T56" fmla="*/ 70 w 74"/>
                <a:gd name="T57" fmla="*/ 100 h 135"/>
                <a:gd name="T58" fmla="*/ 73 w 74"/>
                <a:gd name="T59" fmla="*/ 135 h 135"/>
                <a:gd name="T60" fmla="*/ 74 w 74"/>
                <a:gd name="T61" fmla="*/ 100 h 135"/>
                <a:gd name="T62" fmla="*/ 74 w 74"/>
                <a:gd name="T63" fmla="*/ 3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135">
                  <a:moveTo>
                    <a:pt x="37" y="0"/>
                  </a:moveTo>
                  <a:cubicBezTo>
                    <a:pt x="17" y="0"/>
                    <a:pt x="0" y="17"/>
                    <a:pt x="0" y="37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" y="129"/>
                    <a:pt x="3" y="129"/>
                    <a:pt x="3" y="129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11" y="135"/>
                    <a:pt x="11" y="135"/>
                    <a:pt x="11" y="135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35"/>
                    <a:pt x="11" y="135"/>
                    <a:pt x="11" y="135"/>
                  </a:cubicBezTo>
                  <a:cubicBezTo>
                    <a:pt x="12" y="135"/>
                    <a:pt x="12" y="135"/>
                    <a:pt x="12" y="135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6" y="100"/>
                    <a:pt x="16" y="100"/>
                    <a:pt x="16" y="10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00"/>
                    <a:pt x="16" y="100"/>
                    <a:pt x="16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00"/>
                    <a:pt x="29" y="100"/>
                    <a:pt x="29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1" y="122"/>
                    <a:pt x="31" y="122"/>
                    <a:pt x="31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51" y="100"/>
                    <a:pt x="51" y="100"/>
                    <a:pt x="51" y="100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54" y="127"/>
                    <a:pt x="54" y="127"/>
                    <a:pt x="54" y="127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23"/>
                    <a:pt x="58" y="123"/>
                    <a:pt x="58" y="123"/>
                  </a:cubicBezTo>
                  <a:cubicBezTo>
                    <a:pt x="60" y="123"/>
                    <a:pt x="60" y="123"/>
                    <a:pt x="60" y="123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4" y="135"/>
                    <a:pt x="64" y="135"/>
                    <a:pt x="64" y="135"/>
                  </a:cubicBezTo>
                  <a:cubicBezTo>
                    <a:pt x="70" y="135"/>
                    <a:pt x="70" y="135"/>
                    <a:pt x="70" y="135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73" y="135"/>
                    <a:pt x="73" y="135"/>
                    <a:pt x="73" y="135"/>
                  </a:cubicBezTo>
                  <a:cubicBezTo>
                    <a:pt x="74" y="135"/>
                    <a:pt x="74" y="135"/>
                    <a:pt x="74" y="135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lose/>
                </a:path>
              </a:pathLst>
            </a:custGeom>
            <a:solidFill>
              <a:srgbClr val="FDB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0" name="Freeform 20">
              <a:extLst>
                <a:ext uri="{FF2B5EF4-FFF2-40B4-BE49-F238E27FC236}">
                  <a16:creationId xmlns:a16="http://schemas.microsoft.com/office/drawing/2014/main" id="{0AC5320A-6263-4ACE-A5A2-B08BD7A62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" y="3573"/>
              <a:ext cx="1083" cy="443"/>
            </a:xfrm>
            <a:custGeom>
              <a:avLst/>
              <a:gdLst>
                <a:gd name="T0" fmla="*/ 731 w 858"/>
                <a:gd name="T1" fmla="*/ 19 h 351"/>
                <a:gd name="T2" fmla="*/ 693 w 858"/>
                <a:gd name="T3" fmla="*/ 0 h 351"/>
                <a:gd name="T4" fmla="*/ 429 w 858"/>
                <a:gd name="T5" fmla="*/ 43 h 351"/>
                <a:gd name="T6" fmla="*/ 165 w 858"/>
                <a:gd name="T7" fmla="*/ 0 h 351"/>
                <a:gd name="T8" fmla="*/ 127 w 858"/>
                <a:gd name="T9" fmla="*/ 19 h 351"/>
                <a:gd name="T10" fmla="*/ 0 w 858"/>
                <a:gd name="T11" fmla="*/ 29 h 351"/>
                <a:gd name="T12" fmla="*/ 429 w 858"/>
                <a:gd name="T13" fmla="*/ 351 h 351"/>
                <a:gd name="T14" fmla="*/ 858 w 858"/>
                <a:gd name="T15" fmla="*/ 29 h 351"/>
                <a:gd name="T16" fmla="*/ 731 w 858"/>
                <a:gd name="T17" fmla="*/ 19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8" h="351">
                  <a:moveTo>
                    <a:pt x="731" y="19"/>
                  </a:moveTo>
                  <a:cubicBezTo>
                    <a:pt x="693" y="0"/>
                    <a:pt x="693" y="0"/>
                    <a:pt x="693" y="0"/>
                  </a:cubicBezTo>
                  <a:cubicBezTo>
                    <a:pt x="429" y="43"/>
                    <a:pt x="429" y="43"/>
                    <a:pt x="429" y="43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12" y="309"/>
                    <a:pt x="429" y="351"/>
                  </a:cubicBezTo>
                  <a:cubicBezTo>
                    <a:pt x="646" y="309"/>
                    <a:pt x="858" y="29"/>
                    <a:pt x="858" y="29"/>
                  </a:cubicBezTo>
                  <a:lnTo>
                    <a:pt x="731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1" name="Freeform 21">
              <a:extLst>
                <a:ext uri="{FF2B5EF4-FFF2-40B4-BE49-F238E27FC236}">
                  <a16:creationId xmlns:a16="http://schemas.microsoft.com/office/drawing/2014/main" id="{1B1684F4-8052-4E01-996A-A9E30FC68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" y="2690"/>
              <a:ext cx="437" cy="359"/>
            </a:xfrm>
            <a:custGeom>
              <a:avLst/>
              <a:gdLst>
                <a:gd name="T0" fmla="*/ 24 w 346"/>
                <a:gd name="T1" fmla="*/ 0 h 284"/>
                <a:gd name="T2" fmla="*/ 24 w 346"/>
                <a:gd name="T3" fmla="*/ 2 h 284"/>
                <a:gd name="T4" fmla="*/ 8 w 346"/>
                <a:gd name="T5" fmla="*/ 2 h 284"/>
                <a:gd name="T6" fmla="*/ 0 w 346"/>
                <a:gd name="T7" fmla="*/ 86 h 284"/>
                <a:gd name="T8" fmla="*/ 25 w 346"/>
                <a:gd name="T9" fmla="*/ 239 h 284"/>
                <a:gd name="T10" fmla="*/ 57 w 346"/>
                <a:gd name="T11" fmla="*/ 283 h 284"/>
                <a:gd name="T12" fmla="*/ 57 w 346"/>
                <a:gd name="T13" fmla="*/ 68 h 284"/>
                <a:gd name="T14" fmla="*/ 285 w 346"/>
                <a:gd name="T15" fmla="*/ 48 h 284"/>
                <a:gd name="T16" fmla="*/ 216 w 346"/>
                <a:gd name="T17" fmla="*/ 18 h 284"/>
                <a:gd name="T18" fmla="*/ 337 w 346"/>
                <a:gd name="T19" fmla="*/ 2 h 284"/>
                <a:gd name="T20" fmla="*/ 311 w 346"/>
                <a:gd name="T21" fmla="*/ 2 h 284"/>
                <a:gd name="T22" fmla="*/ 346 w 346"/>
                <a:gd name="T23" fmla="*/ 0 h 284"/>
                <a:gd name="T24" fmla="*/ 24 w 346"/>
                <a:gd name="T25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6" h="284"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13" y="229"/>
                    <a:pt x="25" y="239"/>
                  </a:cubicBezTo>
                  <a:cubicBezTo>
                    <a:pt x="37" y="248"/>
                    <a:pt x="50" y="282"/>
                    <a:pt x="57" y="283"/>
                  </a:cubicBezTo>
                  <a:cubicBezTo>
                    <a:pt x="65" y="284"/>
                    <a:pt x="16" y="87"/>
                    <a:pt x="57" y="68"/>
                  </a:cubicBezTo>
                  <a:cubicBezTo>
                    <a:pt x="57" y="68"/>
                    <a:pt x="238" y="59"/>
                    <a:pt x="285" y="48"/>
                  </a:cubicBezTo>
                  <a:cubicBezTo>
                    <a:pt x="285" y="48"/>
                    <a:pt x="219" y="30"/>
                    <a:pt x="216" y="18"/>
                  </a:cubicBezTo>
                  <a:cubicBezTo>
                    <a:pt x="257" y="9"/>
                    <a:pt x="300" y="2"/>
                    <a:pt x="337" y="2"/>
                  </a:cubicBezTo>
                  <a:cubicBezTo>
                    <a:pt x="311" y="2"/>
                    <a:pt x="311" y="2"/>
                    <a:pt x="311" y="2"/>
                  </a:cubicBezTo>
                  <a:cubicBezTo>
                    <a:pt x="323" y="1"/>
                    <a:pt x="334" y="1"/>
                    <a:pt x="346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5526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2" name="Freeform 22">
              <a:extLst>
                <a:ext uri="{FF2B5EF4-FFF2-40B4-BE49-F238E27FC236}">
                  <a16:creationId xmlns:a16="http://schemas.microsoft.com/office/drawing/2014/main" id="{F383F4C0-0BC2-4CCF-8BB6-4564637EB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9" y="2690"/>
              <a:ext cx="15" cy="0"/>
            </a:xfrm>
            <a:custGeom>
              <a:avLst/>
              <a:gdLst>
                <a:gd name="T0" fmla="*/ 0 w 12"/>
                <a:gd name="T1" fmla="*/ 12 w 12"/>
                <a:gd name="T2" fmla="*/ 0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8" y="0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5526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3" name="Freeform 23">
              <a:extLst>
                <a:ext uri="{FF2B5EF4-FFF2-40B4-BE49-F238E27FC236}">
                  <a16:creationId xmlns:a16="http://schemas.microsoft.com/office/drawing/2014/main" id="{09BEC5DB-8290-4FB1-B17D-D745CB40B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" y="2690"/>
              <a:ext cx="310" cy="109"/>
            </a:xfrm>
            <a:custGeom>
              <a:avLst/>
              <a:gdLst>
                <a:gd name="T0" fmla="*/ 246 w 246"/>
                <a:gd name="T1" fmla="*/ 86 h 86"/>
                <a:gd name="T2" fmla="*/ 227 w 246"/>
                <a:gd name="T3" fmla="*/ 48 h 86"/>
                <a:gd name="T4" fmla="*/ 72 w 246"/>
                <a:gd name="T5" fmla="*/ 0 h 86"/>
                <a:gd name="T6" fmla="*/ 0 w 246"/>
                <a:gd name="T7" fmla="*/ 0 h 86"/>
                <a:gd name="T8" fmla="*/ 123 w 246"/>
                <a:gd name="T9" fmla="*/ 24 h 86"/>
                <a:gd name="T10" fmla="*/ 246 w 246"/>
                <a:gd name="T1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86">
                  <a:moveTo>
                    <a:pt x="246" y="86"/>
                  </a:moveTo>
                  <a:cubicBezTo>
                    <a:pt x="227" y="48"/>
                    <a:pt x="227" y="48"/>
                    <a:pt x="227" y="4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1"/>
                    <a:pt x="79" y="7"/>
                    <a:pt x="123" y="24"/>
                  </a:cubicBezTo>
                  <a:cubicBezTo>
                    <a:pt x="221" y="62"/>
                    <a:pt x="246" y="86"/>
                    <a:pt x="246" y="86"/>
                  </a:cubicBezTo>
                  <a:close/>
                </a:path>
              </a:pathLst>
            </a:custGeom>
            <a:solidFill>
              <a:srgbClr val="5526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4" name="Freeform 24">
              <a:extLst>
                <a:ext uri="{FF2B5EF4-FFF2-40B4-BE49-F238E27FC236}">
                  <a16:creationId xmlns:a16="http://schemas.microsoft.com/office/drawing/2014/main" id="{18F49ADA-A9FE-4168-A3A3-37557C4EB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" y="3544"/>
              <a:ext cx="334" cy="292"/>
            </a:xfrm>
            <a:custGeom>
              <a:avLst/>
              <a:gdLst>
                <a:gd name="T0" fmla="*/ 269 w 334"/>
                <a:gd name="T1" fmla="*/ 0 h 292"/>
                <a:gd name="T2" fmla="*/ 0 w 334"/>
                <a:gd name="T3" fmla="*/ 83 h 292"/>
                <a:gd name="T4" fmla="*/ 191 w 334"/>
                <a:gd name="T5" fmla="*/ 292 h 292"/>
                <a:gd name="T6" fmla="*/ 334 w 334"/>
                <a:gd name="T7" fmla="*/ 29 h 292"/>
                <a:gd name="T8" fmla="*/ 269 w 334"/>
                <a:gd name="T9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292">
                  <a:moveTo>
                    <a:pt x="269" y="0"/>
                  </a:moveTo>
                  <a:lnTo>
                    <a:pt x="0" y="83"/>
                  </a:lnTo>
                  <a:lnTo>
                    <a:pt x="191" y="292"/>
                  </a:lnTo>
                  <a:lnTo>
                    <a:pt x="334" y="29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5" name="Freeform 25">
              <a:extLst>
                <a:ext uri="{FF2B5EF4-FFF2-40B4-BE49-F238E27FC236}">
                  <a16:creationId xmlns:a16="http://schemas.microsoft.com/office/drawing/2014/main" id="{F07AD159-E4DF-4C5E-8902-C5DF47FC0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" y="3544"/>
              <a:ext cx="333" cy="292"/>
            </a:xfrm>
            <a:custGeom>
              <a:avLst/>
              <a:gdLst>
                <a:gd name="T0" fmla="*/ 65 w 333"/>
                <a:gd name="T1" fmla="*/ 0 h 292"/>
                <a:gd name="T2" fmla="*/ 333 w 333"/>
                <a:gd name="T3" fmla="*/ 83 h 292"/>
                <a:gd name="T4" fmla="*/ 143 w 333"/>
                <a:gd name="T5" fmla="*/ 292 h 292"/>
                <a:gd name="T6" fmla="*/ 0 w 333"/>
                <a:gd name="T7" fmla="*/ 29 h 292"/>
                <a:gd name="T8" fmla="*/ 65 w 333"/>
                <a:gd name="T9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292">
                  <a:moveTo>
                    <a:pt x="65" y="0"/>
                  </a:moveTo>
                  <a:lnTo>
                    <a:pt x="333" y="83"/>
                  </a:lnTo>
                  <a:lnTo>
                    <a:pt x="143" y="292"/>
                  </a:lnTo>
                  <a:lnTo>
                    <a:pt x="0" y="2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6" name="Freeform 26">
              <a:extLst>
                <a:ext uri="{FF2B5EF4-FFF2-40B4-BE49-F238E27FC236}">
                  <a16:creationId xmlns:a16="http://schemas.microsoft.com/office/drawing/2014/main" id="{029C0956-F8EA-4518-A989-3DE492D2C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3" y="2803"/>
              <a:ext cx="65" cy="233"/>
            </a:xfrm>
            <a:custGeom>
              <a:avLst/>
              <a:gdLst>
                <a:gd name="T0" fmla="*/ 23 w 51"/>
                <a:gd name="T1" fmla="*/ 61 h 185"/>
                <a:gd name="T2" fmla="*/ 0 w 51"/>
                <a:gd name="T3" fmla="*/ 66 h 185"/>
                <a:gd name="T4" fmla="*/ 51 w 51"/>
                <a:gd name="T5" fmla="*/ 185 h 185"/>
                <a:gd name="T6" fmla="*/ 23 w 51"/>
                <a:gd name="T7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85">
                  <a:moveTo>
                    <a:pt x="23" y="61"/>
                  </a:moveTo>
                  <a:cubicBezTo>
                    <a:pt x="23" y="61"/>
                    <a:pt x="0" y="0"/>
                    <a:pt x="0" y="66"/>
                  </a:cubicBezTo>
                  <a:cubicBezTo>
                    <a:pt x="0" y="132"/>
                    <a:pt x="51" y="185"/>
                    <a:pt x="51" y="185"/>
                  </a:cubicBezTo>
                  <a:lnTo>
                    <a:pt x="23" y="61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7" name="Freeform 27">
              <a:extLst>
                <a:ext uri="{FF2B5EF4-FFF2-40B4-BE49-F238E27FC236}">
                  <a16:creationId xmlns:a16="http://schemas.microsoft.com/office/drawing/2014/main" id="{4CF3533A-011F-4C20-9920-734A5793D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7" y="2803"/>
              <a:ext cx="65" cy="233"/>
            </a:xfrm>
            <a:custGeom>
              <a:avLst/>
              <a:gdLst>
                <a:gd name="T0" fmla="*/ 28 w 51"/>
                <a:gd name="T1" fmla="*/ 61 h 185"/>
                <a:gd name="T2" fmla="*/ 51 w 51"/>
                <a:gd name="T3" fmla="*/ 66 h 185"/>
                <a:gd name="T4" fmla="*/ 0 w 51"/>
                <a:gd name="T5" fmla="*/ 185 h 185"/>
                <a:gd name="T6" fmla="*/ 28 w 51"/>
                <a:gd name="T7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85">
                  <a:moveTo>
                    <a:pt x="28" y="61"/>
                  </a:moveTo>
                  <a:cubicBezTo>
                    <a:pt x="28" y="61"/>
                    <a:pt x="51" y="0"/>
                    <a:pt x="51" y="66"/>
                  </a:cubicBezTo>
                  <a:cubicBezTo>
                    <a:pt x="51" y="132"/>
                    <a:pt x="0" y="185"/>
                    <a:pt x="0" y="185"/>
                  </a:cubicBezTo>
                  <a:lnTo>
                    <a:pt x="28" y="61"/>
                  </a:lnTo>
                  <a:close/>
                </a:path>
              </a:pathLst>
            </a:custGeom>
            <a:solidFill>
              <a:srgbClr val="F4D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8" name="Freeform 28">
              <a:extLst>
                <a:ext uri="{FF2B5EF4-FFF2-40B4-BE49-F238E27FC236}">
                  <a16:creationId xmlns:a16="http://schemas.microsoft.com/office/drawing/2014/main" id="{2B2668FD-6773-4DBF-AAAC-6AF6C2DF8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" y="3627"/>
              <a:ext cx="144" cy="141"/>
            </a:xfrm>
            <a:custGeom>
              <a:avLst/>
              <a:gdLst>
                <a:gd name="T0" fmla="*/ 72 w 144"/>
                <a:gd name="T1" fmla="*/ 141 h 141"/>
                <a:gd name="T2" fmla="*/ 144 w 144"/>
                <a:gd name="T3" fmla="*/ 78 h 141"/>
                <a:gd name="T4" fmla="*/ 72 w 144"/>
                <a:gd name="T5" fmla="*/ 0 h 141"/>
                <a:gd name="T6" fmla="*/ 0 w 144"/>
                <a:gd name="T7" fmla="*/ 78 h 141"/>
                <a:gd name="T8" fmla="*/ 72 w 144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41">
                  <a:moveTo>
                    <a:pt x="72" y="141"/>
                  </a:moveTo>
                  <a:lnTo>
                    <a:pt x="144" y="78"/>
                  </a:lnTo>
                  <a:lnTo>
                    <a:pt x="72" y="0"/>
                  </a:lnTo>
                  <a:lnTo>
                    <a:pt x="0" y="78"/>
                  </a:lnTo>
                  <a:lnTo>
                    <a:pt x="72" y="14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9" name="Freeform 29">
              <a:extLst>
                <a:ext uri="{FF2B5EF4-FFF2-40B4-BE49-F238E27FC236}">
                  <a16:creationId xmlns:a16="http://schemas.microsoft.com/office/drawing/2014/main" id="{803F9A6D-ED03-4FCC-8799-6AEBD0580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8" y="3741"/>
              <a:ext cx="199" cy="275"/>
            </a:xfrm>
            <a:custGeom>
              <a:avLst/>
              <a:gdLst>
                <a:gd name="T0" fmla="*/ 104 w 158"/>
                <a:gd name="T1" fmla="*/ 0 h 218"/>
                <a:gd name="T2" fmla="*/ 79 w 158"/>
                <a:gd name="T3" fmla="*/ 22 h 218"/>
                <a:gd name="T4" fmla="*/ 54 w 158"/>
                <a:gd name="T5" fmla="*/ 0 h 218"/>
                <a:gd name="T6" fmla="*/ 0 w 158"/>
                <a:gd name="T7" fmla="*/ 193 h 218"/>
                <a:gd name="T8" fmla="*/ 79 w 158"/>
                <a:gd name="T9" fmla="*/ 218 h 218"/>
                <a:gd name="T10" fmla="*/ 158 w 158"/>
                <a:gd name="T11" fmla="*/ 193 h 218"/>
                <a:gd name="T12" fmla="*/ 104 w 158"/>
                <a:gd name="T1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218">
                  <a:moveTo>
                    <a:pt x="104" y="0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3"/>
                    <a:pt x="52" y="217"/>
                    <a:pt x="79" y="218"/>
                  </a:cubicBezTo>
                  <a:cubicBezTo>
                    <a:pt x="106" y="217"/>
                    <a:pt x="158" y="193"/>
                    <a:pt x="158" y="193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B3E287CF-7F5E-415C-A052-23E551D0E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4" y="1217"/>
              <a:ext cx="626" cy="6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8314CEF-CA73-4B74-BD12-7C530A9DF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0" y="1242"/>
              <a:ext cx="575" cy="57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2" name="Freeform 32">
              <a:extLst>
                <a:ext uri="{FF2B5EF4-FFF2-40B4-BE49-F238E27FC236}">
                  <a16:creationId xmlns:a16="http://schemas.microsoft.com/office/drawing/2014/main" id="{99DAE8F2-FC79-4C6C-AC91-05462B617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" y="1341"/>
              <a:ext cx="250" cy="334"/>
            </a:xfrm>
            <a:custGeom>
              <a:avLst/>
              <a:gdLst>
                <a:gd name="T0" fmla="*/ 99 w 198"/>
                <a:gd name="T1" fmla="*/ 0 h 265"/>
                <a:gd name="T2" fmla="*/ 0 w 198"/>
                <a:gd name="T3" fmla="*/ 100 h 265"/>
                <a:gd name="T4" fmla="*/ 53 w 198"/>
                <a:gd name="T5" fmla="*/ 219 h 265"/>
                <a:gd name="T6" fmla="*/ 53 w 198"/>
                <a:gd name="T7" fmla="*/ 265 h 265"/>
                <a:gd name="T8" fmla="*/ 145 w 198"/>
                <a:gd name="T9" fmla="*/ 265 h 265"/>
                <a:gd name="T10" fmla="*/ 145 w 198"/>
                <a:gd name="T11" fmla="*/ 219 h 265"/>
                <a:gd name="T12" fmla="*/ 198 w 198"/>
                <a:gd name="T13" fmla="*/ 100 h 265"/>
                <a:gd name="T14" fmla="*/ 99 w 198"/>
                <a:gd name="T1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265">
                  <a:moveTo>
                    <a:pt x="99" y="0"/>
                  </a:moveTo>
                  <a:cubicBezTo>
                    <a:pt x="44" y="0"/>
                    <a:pt x="0" y="45"/>
                    <a:pt x="0" y="100"/>
                  </a:cubicBezTo>
                  <a:cubicBezTo>
                    <a:pt x="0" y="138"/>
                    <a:pt x="44" y="187"/>
                    <a:pt x="53" y="219"/>
                  </a:cubicBezTo>
                  <a:cubicBezTo>
                    <a:pt x="53" y="265"/>
                    <a:pt x="53" y="265"/>
                    <a:pt x="53" y="265"/>
                  </a:cubicBezTo>
                  <a:cubicBezTo>
                    <a:pt x="145" y="265"/>
                    <a:pt x="145" y="265"/>
                    <a:pt x="145" y="265"/>
                  </a:cubicBezTo>
                  <a:cubicBezTo>
                    <a:pt x="145" y="219"/>
                    <a:pt x="145" y="219"/>
                    <a:pt x="145" y="219"/>
                  </a:cubicBezTo>
                  <a:cubicBezTo>
                    <a:pt x="150" y="188"/>
                    <a:pt x="198" y="138"/>
                    <a:pt x="198" y="100"/>
                  </a:cubicBezTo>
                  <a:cubicBezTo>
                    <a:pt x="198" y="45"/>
                    <a:pt x="154" y="0"/>
                    <a:pt x="99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3" name="Freeform 33">
              <a:extLst>
                <a:ext uri="{FF2B5EF4-FFF2-40B4-BE49-F238E27FC236}">
                  <a16:creationId xmlns:a16="http://schemas.microsoft.com/office/drawing/2014/main" id="{A36220FA-B8BD-48ED-A570-678220CA1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1458"/>
              <a:ext cx="114" cy="177"/>
            </a:xfrm>
            <a:custGeom>
              <a:avLst/>
              <a:gdLst>
                <a:gd name="T0" fmla="*/ 89 w 90"/>
                <a:gd name="T1" fmla="*/ 2 h 140"/>
                <a:gd name="T2" fmla="*/ 90 w 90"/>
                <a:gd name="T3" fmla="*/ 1 h 140"/>
                <a:gd name="T4" fmla="*/ 89 w 90"/>
                <a:gd name="T5" fmla="*/ 0 h 140"/>
                <a:gd name="T6" fmla="*/ 83 w 90"/>
                <a:gd name="T7" fmla="*/ 5 h 140"/>
                <a:gd name="T8" fmla="*/ 78 w 90"/>
                <a:gd name="T9" fmla="*/ 11 h 140"/>
                <a:gd name="T10" fmla="*/ 73 w 90"/>
                <a:gd name="T11" fmla="*/ 6 h 140"/>
                <a:gd name="T12" fmla="*/ 67 w 90"/>
                <a:gd name="T13" fmla="*/ 2 h 140"/>
                <a:gd name="T14" fmla="*/ 66 w 90"/>
                <a:gd name="T15" fmla="*/ 2 h 140"/>
                <a:gd name="T16" fmla="*/ 63 w 90"/>
                <a:gd name="T17" fmla="*/ 5 h 140"/>
                <a:gd name="T18" fmla="*/ 59 w 90"/>
                <a:gd name="T19" fmla="*/ 9 h 140"/>
                <a:gd name="T20" fmla="*/ 56 w 90"/>
                <a:gd name="T21" fmla="*/ 5 h 140"/>
                <a:gd name="T22" fmla="*/ 50 w 90"/>
                <a:gd name="T23" fmla="*/ 1 h 140"/>
                <a:gd name="T24" fmla="*/ 49 w 90"/>
                <a:gd name="T25" fmla="*/ 1 h 140"/>
                <a:gd name="T26" fmla="*/ 48 w 90"/>
                <a:gd name="T27" fmla="*/ 1 h 140"/>
                <a:gd name="T28" fmla="*/ 43 w 90"/>
                <a:gd name="T29" fmla="*/ 4 h 140"/>
                <a:gd name="T30" fmla="*/ 41 w 90"/>
                <a:gd name="T31" fmla="*/ 7 h 140"/>
                <a:gd name="T32" fmla="*/ 38 w 90"/>
                <a:gd name="T33" fmla="*/ 9 h 140"/>
                <a:gd name="T34" fmla="*/ 34 w 90"/>
                <a:gd name="T35" fmla="*/ 6 h 140"/>
                <a:gd name="T36" fmla="*/ 28 w 90"/>
                <a:gd name="T37" fmla="*/ 2 h 140"/>
                <a:gd name="T38" fmla="*/ 27 w 90"/>
                <a:gd name="T39" fmla="*/ 2 h 140"/>
                <a:gd name="T40" fmla="*/ 27 w 90"/>
                <a:gd name="T41" fmla="*/ 2 h 140"/>
                <a:gd name="T42" fmla="*/ 21 w 90"/>
                <a:gd name="T43" fmla="*/ 4 h 140"/>
                <a:gd name="T44" fmla="*/ 15 w 90"/>
                <a:gd name="T45" fmla="*/ 9 h 140"/>
                <a:gd name="T46" fmla="*/ 3 w 90"/>
                <a:gd name="T47" fmla="*/ 2 h 140"/>
                <a:gd name="T48" fmla="*/ 3 w 90"/>
                <a:gd name="T49" fmla="*/ 1 h 140"/>
                <a:gd name="T50" fmla="*/ 0 w 90"/>
                <a:gd name="T51" fmla="*/ 2 h 140"/>
                <a:gd name="T52" fmla="*/ 28 w 90"/>
                <a:gd name="T53" fmla="*/ 140 h 140"/>
                <a:gd name="T54" fmla="*/ 31 w 90"/>
                <a:gd name="T55" fmla="*/ 139 h 140"/>
                <a:gd name="T56" fmla="*/ 4 w 90"/>
                <a:gd name="T57" fmla="*/ 4 h 140"/>
                <a:gd name="T58" fmla="*/ 14 w 90"/>
                <a:gd name="T59" fmla="*/ 11 h 140"/>
                <a:gd name="T60" fmla="*/ 15 w 90"/>
                <a:gd name="T61" fmla="*/ 11 h 140"/>
                <a:gd name="T62" fmla="*/ 23 w 90"/>
                <a:gd name="T63" fmla="*/ 7 h 140"/>
                <a:gd name="T64" fmla="*/ 27 w 90"/>
                <a:gd name="T65" fmla="*/ 3 h 140"/>
                <a:gd name="T66" fmla="*/ 32 w 90"/>
                <a:gd name="T67" fmla="*/ 8 h 140"/>
                <a:gd name="T68" fmla="*/ 38 w 90"/>
                <a:gd name="T69" fmla="*/ 12 h 140"/>
                <a:gd name="T70" fmla="*/ 38 w 90"/>
                <a:gd name="T71" fmla="*/ 12 h 140"/>
                <a:gd name="T72" fmla="*/ 43 w 90"/>
                <a:gd name="T73" fmla="*/ 8 h 140"/>
                <a:gd name="T74" fmla="*/ 49 w 90"/>
                <a:gd name="T75" fmla="*/ 2 h 140"/>
                <a:gd name="T76" fmla="*/ 54 w 90"/>
                <a:gd name="T77" fmla="*/ 7 h 140"/>
                <a:gd name="T78" fmla="*/ 60 w 90"/>
                <a:gd name="T79" fmla="*/ 11 h 140"/>
                <a:gd name="T80" fmla="*/ 60 w 90"/>
                <a:gd name="T81" fmla="*/ 11 h 140"/>
                <a:gd name="T82" fmla="*/ 60 w 90"/>
                <a:gd name="T83" fmla="*/ 11 h 140"/>
                <a:gd name="T84" fmla="*/ 64 w 90"/>
                <a:gd name="T85" fmla="*/ 7 h 140"/>
                <a:gd name="T86" fmla="*/ 67 w 90"/>
                <a:gd name="T87" fmla="*/ 4 h 140"/>
                <a:gd name="T88" fmla="*/ 71 w 90"/>
                <a:gd name="T89" fmla="*/ 9 h 140"/>
                <a:gd name="T90" fmla="*/ 77 w 90"/>
                <a:gd name="T91" fmla="*/ 12 h 140"/>
                <a:gd name="T92" fmla="*/ 78 w 90"/>
                <a:gd name="T93" fmla="*/ 13 h 140"/>
                <a:gd name="T94" fmla="*/ 85 w 90"/>
                <a:gd name="T95" fmla="*/ 7 h 140"/>
                <a:gd name="T96" fmla="*/ 86 w 90"/>
                <a:gd name="T97" fmla="*/ 6 h 140"/>
                <a:gd name="T98" fmla="*/ 59 w 90"/>
                <a:gd name="T99" fmla="*/ 139 h 140"/>
                <a:gd name="T100" fmla="*/ 63 w 90"/>
                <a:gd name="T101" fmla="*/ 140 h 140"/>
                <a:gd name="T102" fmla="*/ 90 w 90"/>
                <a:gd name="T103" fmla="*/ 2 h 140"/>
                <a:gd name="T104" fmla="*/ 89 w 90"/>
                <a:gd name="T105" fmla="*/ 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0" h="140">
                  <a:moveTo>
                    <a:pt x="89" y="2"/>
                  </a:moveTo>
                  <a:cubicBezTo>
                    <a:pt x="90" y="2"/>
                    <a:pt x="90" y="1"/>
                    <a:pt x="90" y="1"/>
                  </a:cubicBezTo>
                  <a:cubicBezTo>
                    <a:pt x="90" y="0"/>
                    <a:pt x="89" y="0"/>
                    <a:pt x="89" y="0"/>
                  </a:cubicBezTo>
                  <a:cubicBezTo>
                    <a:pt x="86" y="0"/>
                    <a:pt x="84" y="3"/>
                    <a:pt x="83" y="5"/>
                  </a:cubicBezTo>
                  <a:cubicBezTo>
                    <a:pt x="81" y="7"/>
                    <a:pt x="79" y="9"/>
                    <a:pt x="78" y="11"/>
                  </a:cubicBezTo>
                  <a:cubicBezTo>
                    <a:pt x="77" y="9"/>
                    <a:pt x="75" y="8"/>
                    <a:pt x="73" y="6"/>
                  </a:cubicBezTo>
                  <a:cubicBezTo>
                    <a:pt x="71" y="5"/>
                    <a:pt x="69" y="3"/>
                    <a:pt x="67" y="2"/>
                  </a:cubicBezTo>
                  <a:cubicBezTo>
                    <a:pt x="67" y="2"/>
                    <a:pt x="67" y="1"/>
                    <a:pt x="66" y="2"/>
                  </a:cubicBezTo>
                  <a:cubicBezTo>
                    <a:pt x="65" y="3"/>
                    <a:pt x="64" y="4"/>
                    <a:pt x="63" y="5"/>
                  </a:cubicBezTo>
                  <a:cubicBezTo>
                    <a:pt x="62" y="6"/>
                    <a:pt x="60" y="8"/>
                    <a:pt x="59" y="9"/>
                  </a:cubicBezTo>
                  <a:cubicBezTo>
                    <a:pt x="58" y="8"/>
                    <a:pt x="57" y="7"/>
                    <a:pt x="56" y="5"/>
                  </a:cubicBezTo>
                  <a:cubicBezTo>
                    <a:pt x="54" y="4"/>
                    <a:pt x="52" y="2"/>
                    <a:pt x="50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1"/>
                    <a:pt x="45" y="3"/>
                    <a:pt x="43" y="4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7"/>
                    <a:pt x="39" y="9"/>
                    <a:pt x="38" y="9"/>
                  </a:cubicBezTo>
                  <a:cubicBezTo>
                    <a:pt x="37" y="8"/>
                    <a:pt x="36" y="7"/>
                    <a:pt x="34" y="6"/>
                  </a:cubicBezTo>
                  <a:cubicBezTo>
                    <a:pt x="33" y="4"/>
                    <a:pt x="30" y="2"/>
                    <a:pt x="28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3" y="3"/>
                    <a:pt x="21" y="4"/>
                  </a:cubicBezTo>
                  <a:cubicBezTo>
                    <a:pt x="19" y="6"/>
                    <a:pt x="16" y="7"/>
                    <a:pt x="15" y="9"/>
                  </a:cubicBezTo>
                  <a:cubicBezTo>
                    <a:pt x="11" y="6"/>
                    <a:pt x="7" y="4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31" y="139"/>
                    <a:pt x="31" y="139"/>
                    <a:pt x="31" y="139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7" y="7"/>
                    <a:pt x="10" y="9"/>
                    <a:pt x="14" y="11"/>
                  </a:cubicBezTo>
                  <a:cubicBezTo>
                    <a:pt x="14" y="11"/>
                    <a:pt x="15" y="12"/>
                    <a:pt x="15" y="11"/>
                  </a:cubicBezTo>
                  <a:cubicBezTo>
                    <a:pt x="18" y="11"/>
                    <a:pt x="20" y="9"/>
                    <a:pt x="23" y="7"/>
                  </a:cubicBezTo>
                  <a:cubicBezTo>
                    <a:pt x="24" y="6"/>
                    <a:pt x="27" y="5"/>
                    <a:pt x="27" y="3"/>
                  </a:cubicBezTo>
                  <a:cubicBezTo>
                    <a:pt x="29" y="5"/>
                    <a:pt x="30" y="7"/>
                    <a:pt x="32" y="8"/>
                  </a:cubicBezTo>
                  <a:cubicBezTo>
                    <a:pt x="34" y="10"/>
                    <a:pt x="36" y="11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40" y="12"/>
                    <a:pt x="42" y="9"/>
                    <a:pt x="43" y="8"/>
                  </a:cubicBezTo>
                  <a:cubicBezTo>
                    <a:pt x="45" y="7"/>
                    <a:pt x="48" y="5"/>
                    <a:pt x="49" y="2"/>
                  </a:cubicBezTo>
                  <a:cubicBezTo>
                    <a:pt x="50" y="4"/>
                    <a:pt x="52" y="6"/>
                    <a:pt x="54" y="7"/>
                  </a:cubicBezTo>
                  <a:cubicBezTo>
                    <a:pt x="56" y="9"/>
                    <a:pt x="57" y="10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2" y="10"/>
                    <a:pt x="63" y="9"/>
                    <a:pt x="64" y="7"/>
                  </a:cubicBezTo>
                  <a:cubicBezTo>
                    <a:pt x="65" y="6"/>
                    <a:pt x="66" y="5"/>
                    <a:pt x="67" y="4"/>
                  </a:cubicBezTo>
                  <a:cubicBezTo>
                    <a:pt x="68" y="6"/>
                    <a:pt x="70" y="7"/>
                    <a:pt x="71" y="9"/>
                  </a:cubicBezTo>
                  <a:cubicBezTo>
                    <a:pt x="73" y="10"/>
                    <a:pt x="75" y="12"/>
                    <a:pt x="77" y="12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80" y="11"/>
                    <a:pt x="83" y="9"/>
                    <a:pt x="85" y="7"/>
                  </a:cubicBezTo>
                  <a:cubicBezTo>
                    <a:pt x="85" y="7"/>
                    <a:pt x="86" y="6"/>
                    <a:pt x="86" y="6"/>
                  </a:cubicBezTo>
                  <a:cubicBezTo>
                    <a:pt x="59" y="139"/>
                    <a:pt x="59" y="139"/>
                    <a:pt x="59" y="139"/>
                  </a:cubicBezTo>
                  <a:cubicBezTo>
                    <a:pt x="63" y="140"/>
                    <a:pt x="63" y="140"/>
                    <a:pt x="63" y="140"/>
                  </a:cubicBezTo>
                  <a:cubicBezTo>
                    <a:pt x="90" y="2"/>
                    <a:pt x="90" y="2"/>
                    <a:pt x="90" y="2"/>
                  </a:cubicBezTo>
                  <a:lnTo>
                    <a:pt x="89" y="2"/>
                  </a:lnTo>
                  <a:close/>
                </a:path>
              </a:pathLst>
            </a:custGeom>
            <a:solidFill>
              <a:srgbClr val="333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B63B18E3-B9CD-40DF-948B-64E97081E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3" y="1704"/>
              <a:ext cx="65" cy="15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5" name="Freeform 35">
              <a:extLst>
                <a:ext uri="{FF2B5EF4-FFF2-40B4-BE49-F238E27FC236}">
                  <a16:creationId xmlns:a16="http://schemas.microsoft.com/office/drawing/2014/main" id="{4B2864F3-77D5-4DB4-A4B8-E33386139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4" y="1635"/>
              <a:ext cx="127" cy="79"/>
            </a:xfrm>
            <a:custGeom>
              <a:avLst/>
              <a:gdLst>
                <a:gd name="T0" fmla="*/ 82 w 100"/>
                <a:gd name="T1" fmla="*/ 0 h 63"/>
                <a:gd name="T2" fmla="*/ 18 w 100"/>
                <a:gd name="T3" fmla="*/ 0 h 63"/>
                <a:gd name="T4" fmla="*/ 0 w 100"/>
                <a:gd name="T5" fmla="*/ 14 h 63"/>
                <a:gd name="T6" fmla="*/ 0 w 100"/>
                <a:gd name="T7" fmla="*/ 37 h 63"/>
                <a:gd name="T8" fmla="*/ 14 w 100"/>
                <a:gd name="T9" fmla="*/ 63 h 63"/>
                <a:gd name="T10" fmla="*/ 85 w 100"/>
                <a:gd name="T11" fmla="*/ 63 h 63"/>
                <a:gd name="T12" fmla="*/ 100 w 100"/>
                <a:gd name="T13" fmla="*/ 37 h 63"/>
                <a:gd name="T14" fmla="*/ 100 w 100"/>
                <a:gd name="T15" fmla="*/ 14 h 63"/>
                <a:gd name="T16" fmla="*/ 82 w 100"/>
                <a:gd name="T1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63">
                  <a:moveTo>
                    <a:pt x="82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4"/>
                    <a:pt x="6" y="59"/>
                    <a:pt x="14" y="63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93" y="59"/>
                    <a:pt x="100" y="44"/>
                    <a:pt x="100" y="37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0" y="6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495A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6" name="Freeform 36">
              <a:extLst>
                <a:ext uri="{FF2B5EF4-FFF2-40B4-BE49-F238E27FC236}">
                  <a16:creationId xmlns:a16="http://schemas.microsoft.com/office/drawing/2014/main" id="{24330E48-466A-4A83-9ACE-926007D51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" y="1631"/>
              <a:ext cx="131" cy="29"/>
            </a:xfrm>
            <a:custGeom>
              <a:avLst/>
              <a:gdLst>
                <a:gd name="T0" fmla="*/ 100 w 104"/>
                <a:gd name="T1" fmla="*/ 23 h 23"/>
                <a:gd name="T2" fmla="*/ 4 w 104"/>
                <a:gd name="T3" fmla="*/ 23 h 23"/>
                <a:gd name="T4" fmla="*/ 0 w 104"/>
                <a:gd name="T5" fmla="*/ 19 h 23"/>
                <a:gd name="T6" fmla="*/ 0 w 104"/>
                <a:gd name="T7" fmla="*/ 4 h 23"/>
                <a:gd name="T8" fmla="*/ 4 w 104"/>
                <a:gd name="T9" fmla="*/ 0 h 23"/>
                <a:gd name="T10" fmla="*/ 100 w 104"/>
                <a:gd name="T11" fmla="*/ 0 h 23"/>
                <a:gd name="T12" fmla="*/ 104 w 104"/>
                <a:gd name="T13" fmla="*/ 4 h 23"/>
                <a:gd name="T14" fmla="*/ 104 w 104"/>
                <a:gd name="T15" fmla="*/ 19 h 23"/>
                <a:gd name="T16" fmla="*/ 100 w 104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23">
                  <a:moveTo>
                    <a:pt x="100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1"/>
                    <a:pt x="0" y="1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2"/>
                    <a:pt x="104" y="4"/>
                  </a:cubicBezTo>
                  <a:cubicBezTo>
                    <a:pt x="104" y="19"/>
                    <a:pt x="104" y="19"/>
                    <a:pt x="104" y="19"/>
                  </a:cubicBezTo>
                  <a:cubicBezTo>
                    <a:pt x="104" y="21"/>
                    <a:pt x="102" y="23"/>
                    <a:pt x="100" y="23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B679B46-B09C-4301-954A-FE65EC9F3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7" y="1495"/>
              <a:ext cx="626" cy="6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0C159862-473A-4818-9C3D-8F6D56E98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2" y="1520"/>
              <a:ext cx="576" cy="57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9" name="Freeform 39">
              <a:extLst>
                <a:ext uri="{FF2B5EF4-FFF2-40B4-BE49-F238E27FC236}">
                  <a16:creationId xmlns:a16="http://schemas.microsoft.com/office/drawing/2014/main" id="{02F03C5F-EB88-4EA4-895D-4D317AB46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" y="1551"/>
              <a:ext cx="385" cy="509"/>
            </a:xfrm>
            <a:custGeom>
              <a:avLst/>
              <a:gdLst>
                <a:gd name="T0" fmla="*/ 145 w 305"/>
                <a:gd name="T1" fmla="*/ 109 h 403"/>
                <a:gd name="T2" fmla="*/ 123 w 305"/>
                <a:gd name="T3" fmla="*/ 50 h 403"/>
                <a:gd name="T4" fmla="*/ 125 w 305"/>
                <a:gd name="T5" fmla="*/ 49 h 403"/>
                <a:gd name="T6" fmla="*/ 139 w 305"/>
                <a:gd name="T7" fmla="*/ 18 h 403"/>
                <a:gd name="T8" fmla="*/ 108 w 305"/>
                <a:gd name="T9" fmla="*/ 5 h 403"/>
                <a:gd name="T10" fmla="*/ 19 w 305"/>
                <a:gd name="T11" fmla="*/ 39 h 403"/>
                <a:gd name="T12" fmla="*/ 5 w 305"/>
                <a:gd name="T13" fmla="*/ 69 h 403"/>
                <a:gd name="T14" fmla="*/ 36 w 305"/>
                <a:gd name="T15" fmla="*/ 83 h 403"/>
                <a:gd name="T16" fmla="*/ 38 w 305"/>
                <a:gd name="T17" fmla="*/ 82 h 403"/>
                <a:gd name="T18" fmla="*/ 61 w 305"/>
                <a:gd name="T19" fmla="*/ 142 h 403"/>
                <a:gd name="T20" fmla="*/ 21 w 305"/>
                <a:gd name="T21" fmla="*/ 296 h 403"/>
                <a:gd name="T22" fmla="*/ 199 w 305"/>
                <a:gd name="T23" fmla="*/ 375 h 403"/>
                <a:gd name="T24" fmla="*/ 278 w 305"/>
                <a:gd name="T25" fmla="*/ 198 h 403"/>
                <a:gd name="T26" fmla="*/ 145 w 305"/>
                <a:gd name="T27" fmla="*/ 109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5" h="403">
                  <a:moveTo>
                    <a:pt x="145" y="109"/>
                  </a:moveTo>
                  <a:cubicBezTo>
                    <a:pt x="123" y="50"/>
                    <a:pt x="123" y="50"/>
                    <a:pt x="123" y="50"/>
                  </a:cubicBezTo>
                  <a:cubicBezTo>
                    <a:pt x="125" y="49"/>
                    <a:pt x="125" y="49"/>
                    <a:pt x="125" y="49"/>
                  </a:cubicBezTo>
                  <a:cubicBezTo>
                    <a:pt x="137" y="44"/>
                    <a:pt x="143" y="31"/>
                    <a:pt x="139" y="18"/>
                  </a:cubicBezTo>
                  <a:cubicBezTo>
                    <a:pt x="134" y="6"/>
                    <a:pt x="120" y="0"/>
                    <a:pt x="108" y="5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7" y="43"/>
                    <a:pt x="1" y="57"/>
                    <a:pt x="5" y="69"/>
                  </a:cubicBezTo>
                  <a:cubicBezTo>
                    <a:pt x="10" y="82"/>
                    <a:pt x="24" y="88"/>
                    <a:pt x="36" y="83"/>
                  </a:cubicBezTo>
                  <a:cubicBezTo>
                    <a:pt x="38" y="82"/>
                    <a:pt x="38" y="82"/>
                    <a:pt x="38" y="8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17" y="178"/>
                    <a:pt x="0" y="240"/>
                    <a:pt x="21" y="296"/>
                  </a:cubicBezTo>
                  <a:cubicBezTo>
                    <a:pt x="48" y="367"/>
                    <a:pt x="128" y="403"/>
                    <a:pt x="199" y="375"/>
                  </a:cubicBezTo>
                  <a:cubicBezTo>
                    <a:pt x="270" y="348"/>
                    <a:pt x="305" y="269"/>
                    <a:pt x="278" y="198"/>
                  </a:cubicBezTo>
                  <a:cubicBezTo>
                    <a:pt x="257" y="141"/>
                    <a:pt x="202" y="107"/>
                    <a:pt x="145" y="10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0" name="Freeform 40">
              <a:extLst>
                <a:ext uri="{FF2B5EF4-FFF2-40B4-BE49-F238E27FC236}">
                  <a16:creationId xmlns:a16="http://schemas.microsoft.com/office/drawing/2014/main" id="{AD81D78D-6A02-4943-9D04-29C3658AE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4" y="1772"/>
              <a:ext cx="332" cy="250"/>
            </a:xfrm>
            <a:custGeom>
              <a:avLst/>
              <a:gdLst>
                <a:gd name="T0" fmla="*/ 263 w 263"/>
                <a:gd name="T1" fmla="*/ 68 h 198"/>
                <a:gd name="T2" fmla="*/ 121 w 263"/>
                <a:gd name="T3" fmla="*/ 107 h 198"/>
                <a:gd name="T4" fmla="*/ 41 w 263"/>
                <a:gd name="T5" fmla="*/ 0 h 198"/>
                <a:gd name="T6" fmla="*/ 36 w 263"/>
                <a:gd name="T7" fmla="*/ 7 h 198"/>
                <a:gd name="T8" fmla="*/ 16 w 263"/>
                <a:gd name="T9" fmla="*/ 74 h 198"/>
                <a:gd name="T10" fmla="*/ 140 w 263"/>
                <a:gd name="T11" fmla="*/ 198 h 198"/>
                <a:gd name="T12" fmla="*/ 263 w 263"/>
                <a:gd name="T13" fmla="*/ 74 h 198"/>
                <a:gd name="T14" fmla="*/ 263 w 263"/>
                <a:gd name="T15" fmla="*/ 6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3" h="198">
                  <a:moveTo>
                    <a:pt x="263" y="68"/>
                  </a:moveTo>
                  <a:cubicBezTo>
                    <a:pt x="215" y="107"/>
                    <a:pt x="163" y="114"/>
                    <a:pt x="121" y="107"/>
                  </a:cubicBezTo>
                  <a:cubicBezTo>
                    <a:pt x="120" y="107"/>
                    <a:pt x="0" y="88"/>
                    <a:pt x="41" y="0"/>
                  </a:cubicBezTo>
                  <a:cubicBezTo>
                    <a:pt x="40" y="2"/>
                    <a:pt x="38" y="4"/>
                    <a:pt x="36" y="7"/>
                  </a:cubicBezTo>
                  <a:cubicBezTo>
                    <a:pt x="24" y="26"/>
                    <a:pt x="16" y="49"/>
                    <a:pt x="16" y="74"/>
                  </a:cubicBezTo>
                  <a:cubicBezTo>
                    <a:pt x="16" y="143"/>
                    <a:pt x="71" y="198"/>
                    <a:pt x="140" y="198"/>
                  </a:cubicBezTo>
                  <a:cubicBezTo>
                    <a:pt x="208" y="198"/>
                    <a:pt x="263" y="143"/>
                    <a:pt x="263" y="74"/>
                  </a:cubicBezTo>
                  <a:cubicBezTo>
                    <a:pt x="263" y="72"/>
                    <a:pt x="263" y="70"/>
                    <a:pt x="263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EE58C2F1-20EA-4B33-81F3-446931412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" y="1830"/>
              <a:ext cx="43" cy="4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3F0180A-1BB1-47C3-9ECE-E5A56A602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" y="1830"/>
              <a:ext cx="27" cy="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868637AC-1F9E-41EB-A743-54663BC7D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1783"/>
              <a:ext cx="23" cy="2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87A6284F-C1CE-46B8-9BB6-6D14FA326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2" y="1742"/>
              <a:ext cx="22" cy="2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53FE27AE-46B2-454A-BF46-2F6C4E708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2" y="1495"/>
              <a:ext cx="626" cy="6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776B704-2A8D-4121-A46C-D5B90A40A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7" y="1520"/>
              <a:ext cx="575" cy="5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D299A2F8-3EA1-478B-B41E-71F414082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1953"/>
              <a:ext cx="61" cy="39"/>
            </a:xfrm>
            <a:prstGeom prst="rect">
              <a:avLst/>
            </a:prstGeom>
            <a:solidFill>
              <a:srgbClr val="FF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8" name="Freeform 48">
              <a:extLst>
                <a:ext uri="{FF2B5EF4-FFF2-40B4-BE49-F238E27FC236}">
                  <a16:creationId xmlns:a16="http://schemas.microsoft.com/office/drawing/2014/main" id="{D80FEDE2-905F-4501-8002-22C587D2A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" y="1645"/>
              <a:ext cx="297" cy="312"/>
            </a:xfrm>
            <a:custGeom>
              <a:avLst/>
              <a:gdLst>
                <a:gd name="T0" fmla="*/ 80 w 235"/>
                <a:gd name="T1" fmla="*/ 247 h 247"/>
                <a:gd name="T2" fmla="*/ 101 w 235"/>
                <a:gd name="T3" fmla="*/ 246 h 247"/>
                <a:gd name="T4" fmla="*/ 191 w 235"/>
                <a:gd name="T5" fmla="*/ 191 h 247"/>
                <a:gd name="T6" fmla="*/ 160 w 235"/>
                <a:gd name="T7" fmla="*/ 0 h 247"/>
                <a:gd name="T8" fmla="*/ 153 w 235"/>
                <a:gd name="T9" fmla="*/ 9 h 247"/>
                <a:gd name="T10" fmla="*/ 181 w 235"/>
                <a:gd name="T11" fmla="*/ 184 h 247"/>
                <a:gd name="T12" fmla="*/ 100 w 235"/>
                <a:gd name="T13" fmla="*/ 234 h 247"/>
                <a:gd name="T14" fmla="*/ 6 w 235"/>
                <a:gd name="T15" fmla="*/ 212 h 247"/>
                <a:gd name="T16" fmla="*/ 0 w 235"/>
                <a:gd name="T17" fmla="*/ 221 h 247"/>
                <a:gd name="T18" fmla="*/ 80 w 235"/>
                <a:gd name="T1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47">
                  <a:moveTo>
                    <a:pt x="80" y="247"/>
                  </a:moveTo>
                  <a:cubicBezTo>
                    <a:pt x="87" y="247"/>
                    <a:pt x="94" y="247"/>
                    <a:pt x="101" y="246"/>
                  </a:cubicBezTo>
                  <a:cubicBezTo>
                    <a:pt x="138" y="240"/>
                    <a:pt x="169" y="220"/>
                    <a:pt x="191" y="191"/>
                  </a:cubicBezTo>
                  <a:cubicBezTo>
                    <a:pt x="235" y="130"/>
                    <a:pt x="221" y="44"/>
                    <a:pt x="160" y="0"/>
                  </a:cubicBezTo>
                  <a:cubicBezTo>
                    <a:pt x="153" y="9"/>
                    <a:pt x="153" y="9"/>
                    <a:pt x="153" y="9"/>
                  </a:cubicBezTo>
                  <a:cubicBezTo>
                    <a:pt x="209" y="50"/>
                    <a:pt x="222" y="128"/>
                    <a:pt x="181" y="184"/>
                  </a:cubicBezTo>
                  <a:cubicBezTo>
                    <a:pt x="162" y="211"/>
                    <a:pt x="133" y="229"/>
                    <a:pt x="100" y="234"/>
                  </a:cubicBezTo>
                  <a:cubicBezTo>
                    <a:pt x="67" y="240"/>
                    <a:pt x="34" y="232"/>
                    <a:pt x="6" y="212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23" y="238"/>
                    <a:pt x="51" y="247"/>
                    <a:pt x="80" y="247"/>
                  </a:cubicBezTo>
                  <a:close/>
                </a:path>
              </a:pathLst>
            </a:custGeom>
            <a:solidFill>
              <a:srgbClr val="FFF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9" name="Freeform 49">
              <a:extLst>
                <a:ext uri="{FF2B5EF4-FFF2-40B4-BE49-F238E27FC236}">
                  <a16:creationId xmlns:a16="http://schemas.microsoft.com/office/drawing/2014/main" id="{4D67D185-4185-424E-AA09-7E392E724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8" y="1623"/>
              <a:ext cx="233" cy="315"/>
            </a:xfrm>
            <a:custGeom>
              <a:avLst/>
              <a:gdLst>
                <a:gd name="T0" fmla="*/ 0 w 233"/>
                <a:gd name="T1" fmla="*/ 306 h 315"/>
                <a:gd name="T2" fmla="*/ 12 w 233"/>
                <a:gd name="T3" fmla="*/ 315 h 315"/>
                <a:gd name="T4" fmla="*/ 233 w 233"/>
                <a:gd name="T5" fmla="*/ 9 h 315"/>
                <a:gd name="T6" fmla="*/ 221 w 233"/>
                <a:gd name="T7" fmla="*/ 0 h 315"/>
                <a:gd name="T8" fmla="*/ 0 w 233"/>
                <a:gd name="T9" fmla="*/ 306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315">
                  <a:moveTo>
                    <a:pt x="0" y="306"/>
                  </a:moveTo>
                  <a:lnTo>
                    <a:pt x="12" y="315"/>
                  </a:lnTo>
                  <a:lnTo>
                    <a:pt x="233" y="9"/>
                  </a:lnTo>
                  <a:lnTo>
                    <a:pt x="221" y="0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FFF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0" name="Freeform 50">
              <a:extLst>
                <a:ext uri="{FF2B5EF4-FFF2-40B4-BE49-F238E27FC236}">
                  <a16:creationId xmlns:a16="http://schemas.microsoft.com/office/drawing/2014/main" id="{FDE0A13D-9984-4923-A66F-E0CB8175D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7" y="1644"/>
              <a:ext cx="3" cy="1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1 w 3"/>
                <a:gd name="T5" fmla="*/ 1 h 1"/>
                <a:gd name="T6" fmla="*/ 0 w 3"/>
                <a:gd name="T7" fmla="*/ 1 h 1"/>
                <a:gd name="T8" fmla="*/ 2 w 3"/>
                <a:gd name="T9" fmla="*/ 0 h 1"/>
                <a:gd name="T10" fmla="*/ 2 w 3"/>
                <a:gd name="T11" fmla="*/ 1 h 1"/>
                <a:gd name="T12" fmla="*/ 3 w 3"/>
                <a:gd name="T13" fmla="*/ 1 h 1"/>
                <a:gd name="T14" fmla="*/ 2 w 3"/>
                <a:gd name="T15" fmla="*/ 0 h 1"/>
                <a:gd name="T16" fmla="*/ 2 w 3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C28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1" name="Freeform 51">
              <a:extLst>
                <a:ext uri="{FF2B5EF4-FFF2-40B4-BE49-F238E27FC236}">
                  <a16:creationId xmlns:a16="http://schemas.microsoft.com/office/drawing/2014/main" id="{67260362-1F6B-4EC4-9B71-2427385E8C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7" y="1644"/>
              <a:ext cx="3" cy="1"/>
            </a:xfrm>
            <a:custGeom>
              <a:avLst/>
              <a:gdLst>
                <a:gd name="T0" fmla="*/ 0 w 3"/>
                <a:gd name="T1" fmla="*/ 1 h 1"/>
                <a:gd name="T2" fmla="*/ 1 w 3"/>
                <a:gd name="T3" fmla="*/ 1 h 1"/>
                <a:gd name="T4" fmla="*/ 1 w 3"/>
                <a:gd name="T5" fmla="*/ 1 h 1"/>
                <a:gd name="T6" fmla="*/ 0 w 3"/>
                <a:gd name="T7" fmla="*/ 1 h 1"/>
                <a:gd name="T8" fmla="*/ 2 w 3"/>
                <a:gd name="T9" fmla="*/ 0 h 1"/>
                <a:gd name="T10" fmla="*/ 2 w 3"/>
                <a:gd name="T11" fmla="*/ 1 h 1"/>
                <a:gd name="T12" fmla="*/ 3 w 3"/>
                <a:gd name="T13" fmla="*/ 1 h 1"/>
                <a:gd name="T14" fmla="*/ 2 w 3"/>
                <a:gd name="T15" fmla="*/ 0 h 1"/>
                <a:gd name="T16" fmla="*/ 2 w 3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2" name="Freeform 52">
              <a:extLst>
                <a:ext uri="{FF2B5EF4-FFF2-40B4-BE49-F238E27FC236}">
                  <a16:creationId xmlns:a16="http://schemas.microsoft.com/office/drawing/2014/main" id="{3CD43FC8-A580-4C7D-8BB5-EF02B55B0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0" y="16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28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3" name="Freeform 53">
              <a:extLst>
                <a:ext uri="{FF2B5EF4-FFF2-40B4-BE49-F238E27FC236}">
                  <a16:creationId xmlns:a16="http://schemas.microsoft.com/office/drawing/2014/main" id="{54C535B4-0613-4A35-9D78-9B5AE99B0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0" y="16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4" name="Freeform 54">
              <a:extLst>
                <a:ext uri="{FF2B5EF4-FFF2-40B4-BE49-F238E27FC236}">
                  <a16:creationId xmlns:a16="http://schemas.microsoft.com/office/drawing/2014/main" id="{8869B31A-412E-4EE7-9B97-9D2EC064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" y="16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28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5" name="Freeform 55">
              <a:extLst>
                <a:ext uri="{FF2B5EF4-FFF2-40B4-BE49-F238E27FC236}">
                  <a16:creationId xmlns:a16="http://schemas.microsoft.com/office/drawing/2014/main" id="{3F13867B-67D4-4C97-95CA-8524804B1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1" y="166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6" name="Freeform 56">
              <a:extLst>
                <a:ext uri="{FF2B5EF4-FFF2-40B4-BE49-F238E27FC236}">
                  <a16:creationId xmlns:a16="http://schemas.microsoft.com/office/drawing/2014/main" id="{1D626879-087A-4DBE-9E79-E95EF5978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992"/>
              <a:ext cx="152" cy="20"/>
            </a:xfrm>
            <a:custGeom>
              <a:avLst/>
              <a:gdLst>
                <a:gd name="T0" fmla="*/ 117 w 120"/>
                <a:gd name="T1" fmla="*/ 16 h 16"/>
                <a:gd name="T2" fmla="*/ 3 w 120"/>
                <a:gd name="T3" fmla="*/ 16 h 16"/>
                <a:gd name="T4" fmla="*/ 0 w 120"/>
                <a:gd name="T5" fmla="*/ 13 h 16"/>
                <a:gd name="T6" fmla="*/ 0 w 120"/>
                <a:gd name="T7" fmla="*/ 3 h 16"/>
                <a:gd name="T8" fmla="*/ 3 w 120"/>
                <a:gd name="T9" fmla="*/ 0 h 16"/>
                <a:gd name="T10" fmla="*/ 117 w 120"/>
                <a:gd name="T11" fmla="*/ 0 h 16"/>
                <a:gd name="T12" fmla="*/ 120 w 120"/>
                <a:gd name="T13" fmla="*/ 3 h 16"/>
                <a:gd name="T14" fmla="*/ 120 w 120"/>
                <a:gd name="T15" fmla="*/ 13 h 16"/>
                <a:gd name="T16" fmla="*/ 117 w 120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6">
                  <a:moveTo>
                    <a:pt x="117" y="16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9" y="0"/>
                    <a:pt x="120" y="1"/>
                    <a:pt x="120" y="3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20" y="14"/>
                    <a:pt x="119" y="16"/>
                    <a:pt x="117" y="16"/>
                  </a:cubicBezTo>
                  <a:close/>
                </a:path>
              </a:pathLst>
            </a:custGeom>
            <a:solidFill>
              <a:srgbClr val="FF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7" name="Freeform 57">
              <a:extLst>
                <a:ext uri="{FF2B5EF4-FFF2-40B4-BE49-F238E27FC236}">
                  <a16:creationId xmlns:a16="http://schemas.microsoft.com/office/drawing/2014/main" id="{EF1F32E7-8E22-4554-BEBF-F7D486FCD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1618"/>
              <a:ext cx="254" cy="286"/>
            </a:xfrm>
            <a:custGeom>
              <a:avLst/>
              <a:gdLst>
                <a:gd name="T0" fmla="*/ 200 w 201"/>
                <a:gd name="T1" fmla="*/ 38 h 226"/>
                <a:gd name="T2" fmla="*/ 38 w 201"/>
                <a:gd name="T3" fmla="*/ 64 h 226"/>
                <a:gd name="T4" fmla="*/ 64 w 201"/>
                <a:gd name="T5" fmla="*/ 226 h 226"/>
                <a:gd name="T6" fmla="*/ 64 w 201"/>
                <a:gd name="T7" fmla="*/ 226 h 226"/>
                <a:gd name="T8" fmla="*/ 201 w 201"/>
                <a:gd name="T9" fmla="*/ 38 h 226"/>
                <a:gd name="T10" fmla="*/ 200 w 201"/>
                <a:gd name="T11" fmla="*/ 3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" h="226">
                  <a:moveTo>
                    <a:pt x="200" y="38"/>
                  </a:moveTo>
                  <a:cubicBezTo>
                    <a:pt x="148" y="0"/>
                    <a:pt x="75" y="12"/>
                    <a:pt x="38" y="64"/>
                  </a:cubicBezTo>
                  <a:cubicBezTo>
                    <a:pt x="0" y="116"/>
                    <a:pt x="12" y="189"/>
                    <a:pt x="64" y="226"/>
                  </a:cubicBezTo>
                  <a:cubicBezTo>
                    <a:pt x="64" y="226"/>
                    <a:pt x="64" y="226"/>
                    <a:pt x="64" y="226"/>
                  </a:cubicBezTo>
                  <a:cubicBezTo>
                    <a:pt x="201" y="38"/>
                    <a:pt x="201" y="38"/>
                    <a:pt x="201" y="38"/>
                  </a:cubicBezTo>
                  <a:lnTo>
                    <a:pt x="20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8" name="Freeform 58">
              <a:extLst>
                <a:ext uri="{FF2B5EF4-FFF2-40B4-BE49-F238E27FC236}">
                  <a16:creationId xmlns:a16="http://schemas.microsoft.com/office/drawing/2014/main" id="{AEC90B0B-2438-4E81-BEEA-2023B7F8F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5" y="1666"/>
              <a:ext cx="252" cy="286"/>
            </a:xfrm>
            <a:custGeom>
              <a:avLst/>
              <a:gdLst>
                <a:gd name="T0" fmla="*/ 163 w 200"/>
                <a:gd name="T1" fmla="*/ 162 h 226"/>
                <a:gd name="T2" fmla="*/ 137 w 200"/>
                <a:gd name="T3" fmla="*/ 0 h 226"/>
                <a:gd name="T4" fmla="*/ 0 w 200"/>
                <a:gd name="T5" fmla="*/ 188 h 226"/>
                <a:gd name="T6" fmla="*/ 163 w 200"/>
                <a:gd name="T7" fmla="*/ 16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" h="226">
                  <a:moveTo>
                    <a:pt x="163" y="162"/>
                  </a:moveTo>
                  <a:cubicBezTo>
                    <a:pt x="200" y="110"/>
                    <a:pt x="188" y="38"/>
                    <a:pt x="137" y="0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53" y="226"/>
                    <a:pt x="125" y="214"/>
                    <a:pt x="163" y="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9" name="Freeform 59">
              <a:extLst>
                <a:ext uri="{FF2B5EF4-FFF2-40B4-BE49-F238E27FC236}">
                  <a16:creationId xmlns:a16="http://schemas.microsoft.com/office/drawing/2014/main" id="{0984A8BB-8441-4BF8-8D47-827BFC73CE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5" y="1666"/>
              <a:ext cx="230" cy="272"/>
            </a:xfrm>
            <a:custGeom>
              <a:avLst/>
              <a:gdLst>
                <a:gd name="T0" fmla="*/ 176 w 182"/>
                <a:gd name="T1" fmla="*/ 115 h 215"/>
                <a:gd name="T2" fmla="*/ 170 w 182"/>
                <a:gd name="T3" fmla="*/ 115 h 215"/>
                <a:gd name="T4" fmla="*/ 170 w 182"/>
                <a:gd name="T5" fmla="*/ 99 h 215"/>
                <a:gd name="T6" fmla="*/ 164 w 182"/>
                <a:gd name="T7" fmla="*/ 98 h 215"/>
                <a:gd name="T8" fmla="*/ 166 w 182"/>
                <a:gd name="T9" fmla="*/ 106 h 215"/>
                <a:gd name="T10" fmla="*/ 159 w 182"/>
                <a:gd name="T11" fmla="*/ 106 h 215"/>
                <a:gd name="T12" fmla="*/ 164 w 182"/>
                <a:gd name="T13" fmla="*/ 105 h 215"/>
                <a:gd name="T14" fmla="*/ 156 w 182"/>
                <a:gd name="T15" fmla="*/ 93 h 215"/>
                <a:gd name="T16" fmla="*/ 142 w 182"/>
                <a:gd name="T17" fmla="*/ 95 h 215"/>
                <a:gd name="T18" fmla="*/ 133 w 182"/>
                <a:gd name="T19" fmla="*/ 86 h 215"/>
                <a:gd name="T20" fmla="*/ 144 w 182"/>
                <a:gd name="T21" fmla="*/ 81 h 215"/>
                <a:gd name="T22" fmla="*/ 148 w 182"/>
                <a:gd name="T23" fmla="*/ 81 h 215"/>
                <a:gd name="T24" fmla="*/ 165 w 182"/>
                <a:gd name="T25" fmla="*/ 78 h 215"/>
                <a:gd name="T26" fmla="*/ 173 w 182"/>
                <a:gd name="T27" fmla="*/ 84 h 215"/>
                <a:gd name="T28" fmla="*/ 171 w 182"/>
                <a:gd name="T29" fmla="*/ 73 h 215"/>
                <a:gd name="T30" fmla="*/ 174 w 182"/>
                <a:gd name="T31" fmla="*/ 68 h 215"/>
                <a:gd name="T32" fmla="*/ 137 w 182"/>
                <a:gd name="T33" fmla="*/ 0 h 215"/>
                <a:gd name="T34" fmla="*/ 123 w 182"/>
                <a:gd name="T35" fmla="*/ 22 h 215"/>
                <a:gd name="T36" fmla="*/ 119 w 182"/>
                <a:gd name="T37" fmla="*/ 24 h 215"/>
                <a:gd name="T38" fmla="*/ 109 w 182"/>
                <a:gd name="T39" fmla="*/ 42 h 215"/>
                <a:gd name="T40" fmla="*/ 107 w 182"/>
                <a:gd name="T41" fmla="*/ 47 h 215"/>
                <a:gd name="T42" fmla="*/ 104 w 182"/>
                <a:gd name="T43" fmla="*/ 49 h 215"/>
                <a:gd name="T44" fmla="*/ 59 w 182"/>
                <a:gd name="T45" fmla="*/ 113 h 215"/>
                <a:gd name="T46" fmla="*/ 69 w 182"/>
                <a:gd name="T47" fmla="*/ 129 h 215"/>
                <a:gd name="T48" fmla="*/ 49 w 182"/>
                <a:gd name="T49" fmla="*/ 144 h 215"/>
                <a:gd name="T50" fmla="*/ 34 w 182"/>
                <a:gd name="T51" fmla="*/ 142 h 215"/>
                <a:gd name="T52" fmla="*/ 28 w 182"/>
                <a:gd name="T53" fmla="*/ 150 h 215"/>
                <a:gd name="T54" fmla="*/ 96 w 182"/>
                <a:gd name="T55" fmla="*/ 204 h 215"/>
                <a:gd name="T56" fmla="*/ 105 w 182"/>
                <a:gd name="T57" fmla="*/ 183 h 215"/>
                <a:gd name="T58" fmla="*/ 115 w 182"/>
                <a:gd name="T59" fmla="*/ 171 h 215"/>
                <a:gd name="T60" fmla="*/ 118 w 182"/>
                <a:gd name="T61" fmla="*/ 142 h 215"/>
                <a:gd name="T62" fmla="*/ 110 w 182"/>
                <a:gd name="T63" fmla="*/ 136 h 215"/>
                <a:gd name="T64" fmla="*/ 98 w 182"/>
                <a:gd name="T65" fmla="*/ 128 h 215"/>
                <a:gd name="T66" fmla="*/ 104 w 182"/>
                <a:gd name="T67" fmla="*/ 104 h 215"/>
                <a:gd name="T68" fmla="*/ 106 w 182"/>
                <a:gd name="T69" fmla="*/ 96 h 215"/>
                <a:gd name="T70" fmla="*/ 133 w 182"/>
                <a:gd name="T71" fmla="*/ 91 h 215"/>
                <a:gd name="T72" fmla="*/ 144 w 182"/>
                <a:gd name="T73" fmla="*/ 97 h 215"/>
                <a:gd name="T74" fmla="*/ 158 w 182"/>
                <a:gd name="T75" fmla="*/ 117 h 215"/>
                <a:gd name="T76" fmla="*/ 163 w 182"/>
                <a:gd name="T77" fmla="*/ 118 h 215"/>
                <a:gd name="T78" fmla="*/ 177 w 182"/>
                <a:gd name="T79" fmla="*/ 133 h 215"/>
                <a:gd name="T80" fmla="*/ 156 w 182"/>
                <a:gd name="T81" fmla="*/ 64 h 215"/>
                <a:gd name="T82" fmla="*/ 159 w 182"/>
                <a:gd name="T83" fmla="*/ 70 h 215"/>
                <a:gd name="T84" fmla="*/ 161 w 182"/>
                <a:gd name="T85" fmla="*/ 78 h 215"/>
                <a:gd name="T86" fmla="*/ 151 w 182"/>
                <a:gd name="T87" fmla="*/ 74 h 215"/>
                <a:gd name="T88" fmla="*/ 157 w 182"/>
                <a:gd name="T89" fmla="*/ 71 h 215"/>
                <a:gd name="T90" fmla="*/ 156 w 182"/>
                <a:gd name="T91" fmla="*/ 64 h 215"/>
                <a:gd name="T92" fmla="*/ 154 w 182"/>
                <a:gd name="T93" fmla="*/ 66 h 215"/>
                <a:gd name="T94" fmla="*/ 147 w 182"/>
                <a:gd name="T95" fmla="*/ 7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2" h="215">
                  <a:moveTo>
                    <a:pt x="181" y="123"/>
                  </a:moveTo>
                  <a:cubicBezTo>
                    <a:pt x="176" y="120"/>
                    <a:pt x="176" y="120"/>
                    <a:pt x="176" y="120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8" y="111"/>
                    <a:pt x="178" y="111"/>
                    <a:pt x="178" y="111"/>
                  </a:cubicBezTo>
                  <a:cubicBezTo>
                    <a:pt x="175" y="110"/>
                    <a:pt x="175" y="110"/>
                    <a:pt x="175" y="110"/>
                  </a:cubicBezTo>
                  <a:cubicBezTo>
                    <a:pt x="170" y="115"/>
                    <a:pt x="170" y="115"/>
                    <a:pt x="170" y="115"/>
                  </a:cubicBezTo>
                  <a:cubicBezTo>
                    <a:pt x="169" y="108"/>
                    <a:pt x="169" y="108"/>
                    <a:pt x="169" y="108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0" y="99"/>
                    <a:pt x="170" y="99"/>
                    <a:pt x="170" y="99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165" y="94"/>
                    <a:pt x="165" y="94"/>
                    <a:pt x="165" y="94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7" y="104"/>
                    <a:pt x="167" y="104"/>
                    <a:pt x="167" y="104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4" y="109"/>
                    <a:pt x="164" y="109"/>
                    <a:pt x="164" y="109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59" y="106"/>
                    <a:pt x="159" y="106"/>
                    <a:pt x="159" y="106"/>
                  </a:cubicBezTo>
                  <a:cubicBezTo>
                    <a:pt x="159" y="103"/>
                    <a:pt x="159" y="103"/>
                    <a:pt x="159" y="103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5"/>
                    <a:pt x="164" y="105"/>
                    <a:pt x="164" y="105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1" y="92"/>
                    <a:pt x="161" y="92"/>
                    <a:pt x="161" y="92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5" y="93"/>
                    <a:pt x="145" y="93"/>
                    <a:pt x="145" y="93"/>
                  </a:cubicBezTo>
                  <a:cubicBezTo>
                    <a:pt x="142" y="95"/>
                    <a:pt x="142" y="95"/>
                    <a:pt x="142" y="95"/>
                  </a:cubicBezTo>
                  <a:cubicBezTo>
                    <a:pt x="139" y="93"/>
                    <a:pt x="139" y="93"/>
                    <a:pt x="139" y="93"/>
                  </a:cubicBezTo>
                  <a:cubicBezTo>
                    <a:pt x="134" y="90"/>
                    <a:pt x="134" y="90"/>
                    <a:pt x="134" y="90"/>
                  </a:cubicBezTo>
                  <a:cubicBezTo>
                    <a:pt x="133" y="86"/>
                    <a:pt x="133" y="86"/>
                    <a:pt x="133" y="86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8" y="79"/>
                    <a:pt x="138" y="79"/>
                    <a:pt x="138" y="79"/>
                  </a:cubicBezTo>
                  <a:cubicBezTo>
                    <a:pt x="144" y="81"/>
                    <a:pt x="144" y="81"/>
                    <a:pt x="144" y="81"/>
                  </a:cubicBezTo>
                  <a:cubicBezTo>
                    <a:pt x="148" y="86"/>
                    <a:pt x="148" y="86"/>
                    <a:pt x="148" y="86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48" y="81"/>
                    <a:pt x="148" y="81"/>
                    <a:pt x="148" y="81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65" y="78"/>
                    <a:pt x="165" y="78"/>
                    <a:pt x="165" y="78"/>
                  </a:cubicBezTo>
                  <a:cubicBezTo>
                    <a:pt x="169" y="80"/>
                    <a:pt x="169" y="80"/>
                    <a:pt x="169" y="80"/>
                  </a:cubicBezTo>
                  <a:cubicBezTo>
                    <a:pt x="171" y="83"/>
                    <a:pt x="171" y="83"/>
                    <a:pt x="171" y="83"/>
                  </a:cubicBezTo>
                  <a:cubicBezTo>
                    <a:pt x="173" y="84"/>
                    <a:pt x="173" y="84"/>
                    <a:pt x="173" y="84"/>
                  </a:cubicBezTo>
                  <a:cubicBezTo>
                    <a:pt x="175" y="79"/>
                    <a:pt x="175" y="79"/>
                    <a:pt x="175" y="79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1" y="73"/>
                    <a:pt x="171" y="73"/>
                    <a:pt x="171" y="73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4" y="68"/>
                    <a:pt x="174" y="68"/>
                    <a:pt x="174" y="68"/>
                  </a:cubicBezTo>
                  <a:cubicBezTo>
                    <a:pt x="179" y="69"/>
                    <a:pt x="179" y="69"/>
                    <a:pt x="179" y="69"/>
                  </a:cubicBezTo>
                  <a:cubicBezTo>
                    <a:pt x="182" y="68"/>
                    <a:pt x="182" y="68"/>
                    <a:pt x="182" y="68"/>
                  </a:cubicBezTo>
                  <a:cubicBezTo>
                    <a:pt x="176" y="41"/>
                    <a:pt x="161" y="17"/>
                    <a:pt x="137" y="0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23" y="22"/>
                    <a:pt x="123" y="22"/>
                    <a:pt x="123" y="22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11" y="39"/>
                    <a:pt x="111" y="39"/>
                    <a:pt x="111" y="39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9"/>
                    <a:pt x="104" y="49"/>
                    <a:pt x="104" y="49"/>
                  </a:cubicBezTo>
                  <a:cubicBezTo>
                    <a:pt x="104" y="49"/>
                    <a:pt x="104" y="49"/>
                    <a:pt x="104" y="49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6" y="125"/>
                    <a:pt x="66" y="125"/>
                    <a:pt x="66" y="125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58" y="134"/>
                    <a:pt x="58" y="134"/>
                    <a:pt x="58" y="134"/>
                  </a:cubicBezTo>
                  <a:cubicBezTo>
                    <a:pt x="49" y="144"/>
                    <a:pt x="49" y="144"/>
                    <a:pt x="49" y="144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1" y="149"/>
                    <a:pt x="31" y="149"/>
                    <a:pt x="31" y="149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30" y="210"/>
                    <a:pt x="66" y="215"/>
                    <a:pt x="99" y="206"/>
                  </a:cubicBezTo>
                  <a:cubicBezTo>
                    <a:pt x="96" y="204"/>
                    <a:pt x="96" y="204"/>
                    <a:pt x="96" y="204"/>
                  </a:cubicBezTo>
                  <a:cubicBezTo>
                    <a:pt x="100" y="198"/>
                    <a:pt x="100" y="198"/>
                    <a:pt x="100" y="198"/>
                  </a:cubicBezTo>
                  <a:cubicBezTo>
                    <a:pt x="100" y="190"/>
                    <a:pt x="100" y="190"/>
                    <a:pt x="100" y="190"/>
                  </a:cubicBezTo>
                  <a:cubicBezTo>
                    <a:pt x="105" y="183"/>
                    <a:pt x="105" y="183"/>
                    <a:pt x="105" y="183"/>
                  </a:cubicBezTo>
                  <a:cubicBezTo>
                    <a:pt x="105" y="178"/>
                    <a:pt x="105" y="178"/>
                    <a:pt x="105" y="178"/>
                  </a:cubicBezTo>
                  <a:cubicBezTo>
                    <a:pt x="107" y="175"/>
                    <a:pt x="107" y="175"/>
                    <a:pt x="107" y="175"/>
                  </a:cubicBezTo>
                  <a:cubicBezTo>
                    <a:pt x="115" y="171"/>
                    <a:pt x="115" y="171"/>
                    <a:pt x="115" y="171"/>
                  </a:cubicBezTo>
                  <a:cubicBezTo>
                    <a:pt x="117" y="154"/>
                    <a:pt x="117" y="154"/>
                    <a:pt x="117" y="154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3" y="135"/>
                    <a:pt x="113" y="135"/>
                    <a:pt x="113" y="135"/>
                  </a:cubicBezTo>
                  <a:cubicBezTo>
                    <a:pt x="110" y="136"/>
                    <a:pt x="110" y="136"/>
                    <a:pt x="110" y="136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2" y="131"/>
                    <a:pt x="102" y="131"/>
                    <a:pt x="102" y="131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7" y="111"/>
                    <a:pt x="97" y="111"/>
                    <a:pt x="97" y="111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104"/>
                    <a:pt x="104" y="104"/>
                    <a:pt x="104" y="104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0"/>
                    <a:pt x="105" y="100"/>
                    <a:pt x="105" y="100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22" y="96"/>
                    <a:pt x="122" y="96"/>
                    <a:pt x="122" y="96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33" y="91"/>
                    <a:pt x="133" y="91"/>
                    <a:pt x="133" y="91"/>
                  </a:cubicBezTo>
                  <a:cubicBezTo>
                    <a:pt x="135" y="93"/>
                    <a:pt x="135" y="93"/>
                    <a:pt x="135" y="93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44" y="97"/>
                    <a:pt x="144" y="97"/>
                    <a:pt x="144" y="97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8" y="117"/>
                    <a:pt x="158" y="117"/>
                    <a:pt x="158" y="117"/>
                  </a:cubicBezTo>
                  <a:cubicBezTo>
                    <a:pt x="159" y="119"/>
                    <a:pt x="159" y="119"/>
                    <a:pt x="159" y="119"/>
                  </a:cubicBezTo>
                  <a:cubicBezTo>
                    <a:pt x="160" y="121"/>
                    <a:pt x="160" y="121"/>
                    <a:pt x="160" y="121"/>
                  </a:cubicBezTo>
                  <a:cubicBezTo>
                    <a:pt x="163" y="118"/>
                    <a:pt x="163" y="118"/>
                    <a:pt x="163" y="118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70" y="127"/>
                    <a:pt x="170" y="127"/>
                    <a:pt x="170" y="127"/>
                  </a:cubicBezTo>
                  <a:cubicBezTo>
                    <a:pt x="177" y="133"/>
                    <a:pt x="177" y="133"/>
                    <a:pt x="177" y="133"/>
                  </a:cubicBezTo>
                  <a:cubicBezTo>
                    <a:pt x="178" y="133"/>
                    <a:pt x="178" y="133"/>
                    <a:pt x="178" y="133"/>
                  </a:cubicBezTo>
                  <a:cubicBezTo>
                    <a:pt x="179" y="130"/>
                    <a:pt x="180" y="127"/>
                    <a:pt x="181" y="123"/>
                  </a:cubicBezTo>
                  <a:close/>
                  <a:moveTo>
                    <a:pt x="156" y="64"/>
                  </a:moveTo>
                  <a:cubicBezTo>
                    <a:pt x="158" y="64"/>
                    <a:pt x="158" y="64"/>
                    <a:pt x="158" y="64"/>
                  </a:cubicBezTo>
                  <a:cubicBezTo>
                    <a:pt x="161" y="65"/>
                    <a:pt x="161" y="65"/>
                    <a:pt x="161" y="65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9" y="73"/>
                    <a:pt x="159" y="73"/>
                    <a:pt x="159" y="73"/>
                  </a:cubicBezTo>
                  <a:cubicBezTo>
                    <a:pt x="159" y="75"/>
                    <a:pt x="159" y="75"/>
                    <a:pt x="159" y="75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57" y="79"/>
                    <a:pt x="157" y="79"/>
                    <a:pt x="157" y="79"/>
                  </a:cubicBezTo>
                  <a:cubicBezTo>
                    <a:pt x="153" y="76"/>
                    <a:pt x="153" y="76"/>
                    <a:pt x="153" y="76"/>
                  </a:cubicBezTo>
                  <a:cubicBezTo>
                    <a:pt x="151" y="74"/>
                    <a:pt x="151" y="74"/>
                    <a:pt x="151" y="74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7" y="71"/>
                    <a:pt x="157" y="71"/>
                    <a:pt x="157" y="71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5" y="66"/>
                    <a:pt x="155" y="66"/>
                    <a:pt x="155" y="66"/>
                  </a:cubicBezTo>
                  <a:lnTo>
                    <a:pt x="156" y="64"/>
                  </a:lnTo>
                  <a:close/>
                  <a:moveTo>
                    <a:pt x="147" y="67"/>
                  </a:moveTo>
                  <a:cubicBezTo>
                    <a:pt x="151" y="65"/>
                    <a:pt x="151" y="65"/>
                    <a:pt x="151" y="65"/>
                  </a:cubicBezTo>
                  <a:cubicBezTo>
                    <a:pt x="154" y="66"/>
                    <a:pt x="154" y="66"/>
                    <a:pt x="154" y="66"/>
                  </a:cubicBezTo>
                  <a:cubicBezTo>
                    <a:pt x="155" y="68"/>
                    <a:pt x="155" y="68"/>
                    <a:pt x="155" y="68"/>
                  </a:cubicBezTo>
                  <a:cubicBezTo>
                    <a:pt x="153" y="70"/>
                    <a:pt x="153" y="70"/>
                    <a:pt x="15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45" y="68"/>
                    <a:pt x="145" y="68"/>
                    <a:pt x="145" y="68"/>
                  </a:cubicBezTo>
                  <a:lnTo>
                    <a:pt x="147" y="6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DC5A6788-F0A5-4247-BC71-907C5092D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8" y="1846"/>
              <a:ext cx="1" cy="1"/>
            </a:xfrm>
            <a:prstGeom prst="rect">
              <a:avLst/>
            </a:prstGeom>
            <a:solidFill>
              <a:srgbClr val="034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1" name="Freeform 61">
              <a:extLst>
                <a:ext uri="{FF2B5EF4-FFF2-40B4-BE49-F238E27FC236}">
                  <a16:creationId xmlns:a16="http://schemas.microsoft.com/office/drawing/2014/main" id="{7D24250C-6BAC-4E15-8A07-4CD9C3BA8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1659"/>
              <a:ext cx="116" cy="246"/>
            </a:xfrm>
            <a:custGeom>
              <a:avLst/>
              <a:gdLst>
                <a:gd name="T0" fmla="*/ 84 w 92"/>
                <a:gd name="T1" fmla="*/ 158 h 195"/>
                <a:gd name="T2" fmla="*/ 79 w 92"/>
                <a:gd name="T3" fmla="*/ 160 h 195"/>
                <a:gd name="T4" fmla="*/ 72 w 92"/>
                <a:gd name="T5" fmla="*/ 159 h 195"/>
                <a:gd name="T6" fmla="*/ 68 w 92"/>
                <a:gd name="T7" fmla="*/ 157 h 195"/>
                <a:gd name="T8" fmla="*/ 66 w 92"/>
                <a:gd name="T9" fmla="*/ 158 h 195"/>
                <a:gd name="T10" fmla="*/ 68 w 92"/>
                <a:gd name="T11" fmla="*/ 161 h 195"/>
                <a:gd name="T12" fmla="*/ 67 w 92"/>
                <a:gd name="T13" fmla="*/ 162 h 195"/>
                <a:gd name="T14" fmla="*/ 63 w 92"/>
                <a:gd name="T15" fmla="*/ 163 h 195"/>
                <a:gd name="T16" fmla="*/ 63 w 92"/>
                <a:gd name="T17" fmla="*/ 166 h 195"/>
                <a:gd name="T18" fmla="*/ 66 w 92"/>
                <a:gd name="T19" fmla="*/ 168 h 195"/>
                <a:gd name="T20" fmla="*/ 64 w 92"/>
                <a:gd name="T21" fmla="*/ 170 h 195"/>
                <a:gd name="T22" fmla="*/ 62 w 92"/>
                <a:gd name="T23" fmla="*/ 172 h 195"/>
                <a:gd name="T24" fmla="*/ 60 w 92"/>
                <a:gd name="T25" fmla="*/ 173 h 195"/>
                <a:gd name="T26" fmla="*/ 62 w 92"/>
                <a:gd name="T27" fmla="*/ 180 h 195"/>
                <a:gd name="T28" fmla="*/ 60 w 92"/>
                <a:gd name="T29" fmla="*/ 181 h 195"/>
                <a:gd name="T30" fmla="*/ 55 w 92"/>
                <a:gd name="T31" fmla="*/ 177 h 195"/>
                <a:gd name="T32" fmla="*/ 52 w 92"/>
                <a:gd name="T33" fmla="*/ 168 h 195"/>
                <a:gd name="T34" fmla="*/ 54 w 92"/>
                <a:gd name="T35" fmla="*/ 157 h 195"/>
                <a:gd name="T36" fmla="*/ 60 w 92"/>
                <a:gd name="T37" fmla="*/ 150 h 195"/>
                <a:gd name="T38" fmla="*/ 59 w 92"/>
                <a:gd name="T39" fmla="*/ 143 h 195"/>
                <a:gd name="T40" fmla="*/ 66 w 92"/>
                <a:gd name="T41" fmla="*/ 137 h 195"/>
                <a:gd name="T42" fmla="*/ 65 w 92"/>
                <a:gd name="T43" fmla="*/ 135 h 195"/>
                <a:gd name="T44" fmla="*/ 76 w 92"/>
                <a:gd name="T45" fmla="*/ 119 h 195"/>
                <a:gd name="T46" fmla="*/ 73 w 92"/>
                <a:gd name="T47" fmla="*/ 110 h 195"/>
                <a:gd name="T48" fmla="*/ 71 w 92"/>
                <a:gd name="T49" fmla="*/ 108 h 195"/>
                <a:gd name="T50" fmla="*/ 73 w 92"/>
                <a:gd name="T51" fmla="*/ 104 h 195"/>
                <a:gd name="T52" fmla="*/ 72 w 92"/>
                <a:gd name="T53" fmla="*/ 90 h 195"/>
                <a:gd name="T54" fmla="*/ 75 w 92"/>
                <a:gd name="T55" fmla="*/ 87 h 195"/>
                <a:gd name="T56" fmla="*/ 79 w 92"/>
                <a:gd name="T57" fmla="*/ 82 h 195"/>
                <a:gd name="T58" fmla="*/ 87 w 92"/>
                <a:gd name="T59" fmla="*/ 82 h 195"/>
                <a:gd name="T60" fmla="*/ 90 w 92"/>
                <a:gd name="T61" fmla="*/ 76 h 195"/>
                <a:gd name="T62" fmla="*/ 83 w 92"/>
                <a:gd name="T63" fmla="*/ 70 h 195"/>
                <a:gd name="T64" fmla="*/ 82 w 92"/>
                <a:gd name="T65" fmla="*/ 60 h 195"/>
                <a:gd name="T66" fmla="*/ 79 w 92"/>
                <a:gd name="T67" fmla="*/ 56 h 195"/>
                <a:gd name="T68" fmla="*/ 77 w 92"/>
                <a:gd name="T69" fmla="*/ 53 h 195"/>
                <a:gd name="T70" fmla="*/ 79 w 92"/>
                <a:gd name="T71" fmla="*/ 51 h 195"/>
                <a:gd name="T72" fmla="*/ 76 w 92"/>
                <a:gd name="T73" fmla="*/ 48 h 195"/>
                <a:gd name="T74" fmla="*/ 75 w 92"/>
                <a:gd name="T75" fmla="*/ 50 h 195"/>
                <a:gd name="T76" fmla="*/ 68 w 92"/>
                <a:gd name="T77" fmla="*/ 42 h 195"/>
                <a:gd name="T78" fmla="*/ 68 w 92"/>
                <a:gd name="T79" fmla="*/ 34 h 195"/>
                <a:gd name="T80" fmla="*/ 72 w 92"/>
                <a:gd name="T81" fmla="*/ 33 h 195"/>
                <a:gd name="T82" fmla="*/ 72 w 92"/>
                <a:gd name="T83" fmla="*/ 21 h 195"/>
                <a:gd name="T84" fmla="*/ 75 w 92"/>
                <a:gd name="T85" fmla="*/ 15 h 195"/>
                <a:gd name="T86" fmla="*/ 73 w 92"/>
                <a:gd name="T87" fmla="*/ 14 h 195"/>
                <a:gd name="T88" fmla="*/ 70 w 92"/>
                <a:gd name="T89" fmla="*/ 19 h 195"/>
                <a:gd name="T90" fmla="*/ 69 w 92"/>
                <a:gd name="T91" fmla="*/ 28 h 195"/>
                <a:gd name="T92" fmla="*/ 67 w 92"/>
                <a:gd name="T93" fmla="*/ 30 h 195"/>
                <a:gd name="T94" fmla="*/ 65 w 92"/>
                <a:gd name="T95" fmla="*/ 27 h 195"/>
                <a:gd name="T96" fmla="*/ 65 w 92"/>
                <a:gd name="T97" fmla="*/ 18 h 195"/>
                <a:gd name="T98" fmla="*/ 71 w 92"/>
                <a:gd name="T99" fmla="*/ 10 h 195"/>
                <a:gd name="T100" fmla="*/ 68 w 92"/>
                <a:gd name="T101" fmla="*/ 6 h 195"/>
                <a:gd name="T102" fmla="*/ 72 w 92"/>
                <a:gd name="T103" fmla="*/ 0 h 195"/>
                <a:gd name="T104" fmla="*/ 38 w 92"/>
                <a:gd name="T105" fmla="*/ 32 h 195"/>
                <a:gd name="T106" fmla="*/ 64 w 92"/>
                <a:gd name="T107" fmla="*/ 194 h 195"/>
                <a:gd name="T108" fmla="*/ 64 w 92"/>
                <a:gd name="T109" fmla="*/ 195 h 195"/>
                <a:gd name="T110" fmla="*/ 92 w 92"/>
                <a:gd name="T111" fmla="*/ 156 h 195"/>
                <a:gd name="T112" fmla="*/ 84 w 92"/>
                <a:gd name="T113" fmla="*/ 15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2" h="195">
                  <a:moveTo>
                    <a:pt x="84" y="158"/>
                  </a:moveTo>
                  <a:cubicBezTo>
                    <a:pt x="79" y="160"/>
                    <a:pt x="79" y="160"/>
                    <a:pt x="79" y="160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68" y="157"/>
                    <a:pt x="68" y="157"/>
                    <a:pt x="68" y="157"/>
                  </a:cubicBezTo>
                  <a:cubicBezTo>
                    <a:pt x="66" y="158"/>
                    <a:pt x="66" y="158"/>
                    <a:pt x="66" y="158"/>
                  </a:cubicBezTo>
                  <a:cubicBezTo>
                    <a:pt x="68" y="161"/>
                    <a:pt x="68" y="161"/>
                    <a:pt x="68" y="161"/>
                  </a:cubicBezTo>
                  <a:cubicBezTo>
                    <a:pt x="67" y="162"/>
                    <a:pt x="67" y="162"/>
                    <a:pt x="67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6"/>
                    <a:pt x="63" y="166"/>
                    <a:pt x="63" y="166"/>
                  </a:cubicBezTo>
                  <a:cubicBezTo>
                    <a:pt x="66" y="168"/>
                    <a:pt x="66" y="168"/>
                    <a:pt x="66" y="168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2" y="172"/>
                    <a:pt x="62" y="172"/>
                    <a:pt x="62" y="172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62" y="180"/>
                    <a:pt x="62" y="180"/>
                    <a:pt x="62" y="180"/>
                  </a:cubicBezTo>
                  <a:cubicBezTo>
                    <a:pt x="60" y="181"/>
                    <a:pt x="60" y="181"/>
                    <a:pt x="60" y="181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4" y="157"/>
                    <a:pt x="54" y="157"/>
                    <a:pt x="54" y="157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65" y="135"/>
                    <a:pt x="65" y="135"/>
                    <a:pt x="65" y="135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9" y="51"/>
                    <a:pt x="79" y="51"/>
                    <a:pt x="79" y="51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21"/>
                    <a:pt x="72" y="21"/>
                    <a:pt x="72" y="21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9" y="28"/>
                    <a:pt x="69" y="28"/>
                    <a:pt x="69" y="28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5" y="27"/>
                    <a:pt x="65" y="27"/>
                    <a:pt x="65" y="27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59" y="8"/>
                    <a:pt x="47" y="19"/>
                    <a:pt x="38" y="32"/>
                  </a:cubicBezTo>
                  <a:cubicBezTo>
                    <a:pt x="0" y="84"/>
                    <a:pt x="12" y="157"/>
                    <a:pt x="64" y="194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92" y="156"/>
                    <a:pt x="92" y="156"/>
                    <a:pt x="92" y="156"/>
                  </a:cubicBezTo>
                  <a:lnTo>
                    <a:pt x="84" y="15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2" name="Freeform 62">
              <a:extLst>
                <a:ext uri="{FF2B5EF4-FFF2-40B4-BE49-F238E27FC236}">
                  <a16:creationId xmlns:a16="http://schemas.microsoft.com/office/drawing/2014/main" id="{CC28C629-9159-4079-9198-D08E3F3E76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4" y="1703"/>
              <a:ext cx="112" cy="102"/>
            </a:xfrm>
            <a:custGeom>
              <a:avLst/>
              <a:gdLst>
                <a:gd name="T0" fmla="*/ 86 w 89"/>
                <a:gd name="T1" fmla="*/ 12 h 81"/>
                <a:gd name="T2" fmla="*/ 88 w 89"/>
                <a:gd name="T3" fmla="*/ 12 h 81"/>
                <a:gd name="T4" fmla="*/ 88 w 89"/>
                <a:gd name="T5" fmla="*/ 9 h 81"/>
                <a:gd name="T6" fmla="*/ 83 w 89"/>
                <a:gd name="T7" fmla="*/ 9 h 81"/>
                <a:gd name="T8" fmla="*/ 83 w 89"/>
                <a:gd name="T9" fmla="*/ 8 h 81"/>
                <a:gd name="T10" fmla="*/ 82 w 89"/>
                <a:gd name="T11" fmla="*/ 6 h 81"/>
                <a:gd name="T12" fmla="*/ 79 w 89"/>
                <a:gd name="T13" fmla="*/ 3 h 81"/>
                <a:gd name="T14" fmla="*/ 77 w 89"/>
                <a:gd name="T15" fmla="*/ 5 h 81"/>
                <a:gd name="T16" fmla="*/ 79 w 89"/>
                <a:gd name="T17" fmla="*/ 8 h 81"/>
                <a:gd name="T18" fmla="*/ 76 w 89"/>
                <a:gd name="T19" fmla="*/ 9 h 81"/>
                <a:gd name="T20" fmla="*/ 75 w 89"/>
                <a:gd name="T21" fmla="*/ 6 h 81"/>
                <a:gd name="T22" fmla="*/ 68 w 89"/>
                <a:gd name="T23" fmla="*/ 8 h 81"/>
                <a:gd name="T24" fmla="*/ 49 w 89"/>
                <a:gd name="T25" fmla="*/ 8 h 81"/>
                <a:gd name="T26" fmla="*/ 38 w 89"/>
                <a:gd name="T27" fmla="*/ 10 h 81"/>
                <a:gd name="T28" fmla="*/ 29 w 89"/>
                <a:gd name="T29" fmla="*/ 17 h 81"/>
                <a:gd name="T30" fmla="*/ 29 w 89"/>
                <a:gd name="T31" fmla="*/ 9 h 81"/>
                <a:gd name="T32" fmla="*/ 10 w 89"/>
                <a:gd name="T33" fmla="*/ 0 h 81"/>
                <a:gd name="T34" fmla="*/ 1 w 89"/>
                <a:gd name="T35" fmla="*/ 6 h 81"/>
                <a:gd name="T36" fmla="*/ 4 w 89"/>
                <a:gd name="T37" fmla="*/ 14 h 81"/>
                <a:gd name="T38" fmla="*/ 13 w 89"/>
                <a:gd name="T39" fmla="*/ 17 h 81"/>
                <a:gd name="T40" fmla="*/ 13 w 89"/>
                <a:gd name="T41" fmla="*/ 25 h 81"/>
                <a:gd name="T42" fmla="*/ 14 w 89"/>
                <a:gd name="T43" fmla="*/ 41 h 81"/>
                <a:gd name="T44" fmla="*/ 28 w 89"/>
                <a:gd name="T45" fmla="*/ 44 h 81"/>
                <a:gd name="T46" fmla="*/ 34 w 89"/>
                <a:gd name="T47" fmla="*/ 52 h 81"/>
                <a:gd name="T48" fmla="*/ 37 w 89"/>
                <a:gd name="T49" fmla="*/ 54 h 81"/>
                <a:gd name="T50" fmla="*/ 42 w 89"/>
                <a:gd name="T51" fmla="*/ 66 h 81"/>
                <a:gd name="T52" fmla="*/ 39 w 89"/>
                <a:gd name="T53" fmla="*/ 77 h 81"/>
                <a:gd name="T54" fmla="*/ 88 w 89"/>
                <a:gd name="T55" fmla="*/ 18 h 81"/>
                <a:gd name="T56" fmla="*/ 72 w 89"/>
                <a:gd name="T57" fmla="*/ 12 h 81"/>
                <a:gd name="T58" fmla="*/ 71 w 89"/>
                <a:gd name="T59" fmla="*/ 10 h 81"/>
                <a:gd name="T60" fmla="*/ 73 w 89"/>
                <a:gd name="T61" fmla="*/ 11 h 81"/>
                <a:gd name="T62" fmla="*/ 80 w 89"/>
                <a:gd name="T63" fmla="*/ 15 h 81"/>
                <a:gd name="T64" fmla="*/ 78 w 89"/>
                <a:gd name="T65" fmla="*/ 15 h 81"/>
                <a:gd name="T66" fmla="*/ 75 w 89"/>
                <a:gd name="T67" fmla="*/ 14 h 81"/>
                <a:gd name="T68" fmla="*/ 74 w 89"/>
                <a:gd name="T69" fmla="*/ 13 h 81"/>
                <a:gd name="T70" fmla="*/ 78 w 89"/>
                <a:gd name="T71" fmla="*/ 13 h 81"/>
                <a:gd name="T72" fmla="*/ 81 w 89"/>
                <a:gd name="T73" fmla="*/ 13 h 81"/>
                <a:gd name="T74" fmla="*/ 80 w 89"/>
                <a:gd name="T75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9" h="81">
                  <a:moveTo>
                    <a:pt x="85" y="14"/>
                  </a:moveTo>
                  <a:cubicBezTo>
                    <a:pt x="86" y="12"/>
                    <a:pt x="86" y="12"/>
                    <a:pt x="86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88" y="18"/>
                    <a:pt x="88" y="18"/>
                    <a:pt x="88" y="18"/>
                  </a:cubicBezTo>
                  <a:lnTo>
                    <a:pt x="85" y="14"/>
                  </a:lnTo>
                  <a:close/>
                  <a:moveTo>
                    <a:pt x="72" y="12"/>
                  </a:moveTo>
                  <a:cubicBezTo>
                    <a:pt x="70" y="11"/>
                    <a:pt x="70" y="11"/>
                    <a:pt x="70" y="11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2" y="12"/>
                  </a:lnTo>
                  <a:close/>
                  <a:moveTo>
                    <a:pt x="80" y="15"/>
                  </a:moveTo>
                  <a:cubicBezTo>
                    <a:pt x="79" y="14"/>
                    <a:pt x="79" y="14"/>
                    <a:pt x="79" y="14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2" y="14"/>
                    <a:pt x="82" y="14"/>
                    <a:pt x="82" y="14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3" name="Freeform 63">
              <a:extLst>
                <a:ext uri="{FF2B5EF4-FFF2-40B4-BE49-F238E27FC236}">
                  <a16:creationId xmlns:a16="http://schemas.microsoft.com/office/drawing/2014/main" id="{313C222F-5976-4F30-9D32-2108EF2B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1637"/>
              <a:ext cx="87" cy="51"/>
            </a:xfrm>
            <a:custGeom>
              <a:avLst/>
              <a:gdLst>
                <a:gd name="T0" fmla="*/ 69 w 69"/>
                <a:gd name="T1" fmla="*/ 22 h 40"/>
                <a:gd name="T2" fmla="*/ 0 w 69"/>
                <a:gd name="T3" fmla="*/ 0 h 40"/>
                <a:gd name="T4" fmla="*/ 5 w 69"/>
                <a:gd name="T5" fmla="*/ 4 h 40"/>
                <a:gd name="T6" fmla="*/ 6 w 69"/>
                <a:gd name="T7" fmla="*/ 7 h 40"/>
                <a:gd name="T8" fmla="*/ 9 w 69"/>
                <a:gd name="T9" fmla="*/ 10 h 40"/>
                <a:gd name="T10" fmla="*/ 9 w 69"/>
                <a:gd name="T11" fmla="*/ 12 h 40"/>
                <a:gd name="T12" fmla="*/ 15 w 69"/>
                <a:gd name="T13" fmla="*/ 17 h 40"/>
                <a:gd name="T14" fmla="*/ 15 w 69"/>
                <a:gd name="T15" fmla="*/ 14 h 40"/>
                <a:gd name="T16" fmla="*/ 10 w 69"/>
                <a:gd name="T17" fmla="*/ 10 h 40"/>
                <a:gd name="T18" fmla="*/ 12 w 69"/>
                <a:gd name="T19" fmla="*/ 10 h 40"/>
                <a:gd name="T20" fmla="*/ 13 w 69"/>
                <a:gd name="T21" fmla="*/ 8 h 40"/>
                <a:gd name="T22" fmla="*/ 8 w 69"/>
                <a:gd name="T23" fmla="*/ 4 h 40"/>
                <a:gd name="T24" fmla="*/ 16 w 69"/>
                <a:gd name="T25" fmla="*/ 4 h 40"/>
                <a:gd name="T26" fmla="*/ 22 w 69"/>
                <a:gd name="T27" fmla="*/ 8 h 40"/>
                <a:gd name="T28" fmla="*/ 22 w 69"/>
                <a:gd name="T29" fmla="*/ 13 h 40"/>
                <a:gd name="T30" fmla="*/ 26 w 69"/>
                <a:gd name="T31" fmla="*/ 16 h 40"/>
                <a:gd name="T32" fmla="*/ 30 w 69"/>
                <a:gd name="T33" fmla="*/ 16 h 40"/>
                <a:gd name="T34" fmla="*/ 31 w 69"/>
                <a:gd name="T35" fmla="*/ 18 h 40"/>
                <a:gd name="T36" fmla="*/ 25 w 69"/>
                <a:gd name="T37" fmla="*/ 19 h 40"/>
                <a:gd name="T38" fmla="*/ 21 w 69"/>
                <a:gd name="T39" fmla="*/ 16 h 40"/>
                <a:gd name="T40" fmla="*/ 19 w 69"/>
                <a:gd name="T41" fmla="*/ 19 h 40"/>
                <a:gd name="T42" fmla="*/ 24 w 69"/>
                <a:gd name="T43" fmla="*/ 23 h 40"/>
                <a:gd name="T44" fmla="*/ 26 w 69"/>
                <a:gd name="T45" fmla="*/ 22 h 40"/>
                <a:gd name="T46" fmla="*/ 30 w 69"/>
                <a:gd name="T47" fmla="*/ 25 h 40"/>
                <a:gd name="T48" fmla="*/ 33 w 69"/>
                <a:gd name="T49" fmla="*/ 23 h 40"/>
                <a:gd name="T50" fmla="*/ 31 w 69"/>
                <a:gd name="T51" fmla="*/ 21 h 40"/>
                <a:gd name="T52" fmla="*/ 33 w 69"/>
                <a:gd name="T53" fmla="*/ 19 h 40"/>
                <a:gd name="T54" fmla="*/ 35 w 69"/>
                <a:gd name="T55" fmla="*/ 20 h 40"/>
                <a:gd name="T56" fmla="*/ 41 w 69"/>
                <a:gd name="T57" fmla="*/ 25 h 40"/>
                <a:gd name="T58" fmla="*/ 35 w 69"/>
                <a:gd name="T59" fmla="*/ 26 h 40"/>
                <a:gd name="T60" fmla="*/ 34 w 69"/>
                <a:gd name="T61" fmla="*/ 28 h 40"/>
                <a:gd name="T62" fmla="*/ 37 w 69"/>
                <a:gd name="T63" fmla="*/ 32 h 40"/>
                <a:gd name="T64" fmla="*/ 40 w 69"/>
                <a:gd name="T65" fmla="*/ 27 h 40"/>
                <a:gd name="T66" fmla="*/ 45 w 69"/>
                <a:gd name="T67" fmla="*/ 28 h 40"/>
                <a:gd name="T68" fmla="*/ 52 w 69"/>
                <a:gd name="T69" fmla="*/ 31 h 40"/>
                <a:gd name="T70" fmla="*/ 57 w 69"/>
                <a:gd name="T71" fmla="*/ 40 h 40"/>
                <a:gd name="T72" fmla="*/ 69 w 69"/>
                <a:gd name="T73" fmla="*/ 23 h 40"/>
                <a:gd name="T74" fmla="*/ 69 w 69"/>
                <a:gd name="T7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9" h="40">
                  <a:moveTo>
                    <a:pt x="69" y="22"/>
                  </a:moveTo>
                  <a:cubicBezTo>
                    <a:pt x="48" y="7"/>
                    <a:pt x="24" y="0"/>
                    <a:pt x="0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69" y="23"/>
                    <a:pt x="69" y="23"/>
                    <a:pt x="69" y="23"/>
                  </a:cubicBezTo>
                  <a:lnTo>
                    <a:pt x="69" y="2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4" name="Freeform 64">
              <a:extLst>
                <a:ext uri="{FF2B5EF4-FFF2-40B4-BE49-F238E27FC236}">
                  <a16:creationId xmlns:a16="http://schemas.microsoft.com/office/drawing/2014/main" id="{55287740-16A8-4228-813D-C41B8581E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" y="1673"/>
              <a:ext cx="52" cy="39"/>
            </a:xfrm>
            <a:custGeom>
              <a:avLst/>
              <a:gdLst>
                <a:gd name="T0" fmla="*/ 51 w 52"/>
                <a:gd name="T1" fmla="*/ 24 h 39"/>
                <a:gd name="T2" fmla="*/ 47 w 52"/>
                <a:gd name="T3" fmla="*/ 26 h 39"/>
                <a:gd name="T4" fmla="*/ 37 w 52"/>
                <a:gd name="T5" fmla="*/ 15 h 39"/>
                <a:gd name="T6" fmla="*/ 50 w 52"/>
                <a:gd name="T7" fmla="*/ 16 h 39"/>
                <a:gd name="T8" fmla="*/ 48 w 52"/>
                <a:gd name="T9" fmla="*/ 11 h 39"/>
                <a:gd name="T10" fmla="*/ 40 w 52"/>
                <a:gd name="T11" fmla="*/ 6 h 39"/>
                <a:gd name="T12" fmla="*/ 38 w 52"/>
                <a:gd name="T13" fmla="*/ 7 h 39"/>
                <a:gd name="T14" fmla="*/ 38 w 52"/>
                <a:gd name="T15" fmla="*/ 7 h 39"/>
                <a:gd name="T16" fmla="*/ 38 w 52"/>
                <a:gd name="T17" fmla="*/ 7 h 39"/>
                <a:gd name="T18" fmla="*/ 35 w 52"/>
                <a:gd name="T19" fmla="*/ 7 h 39"/>
                <a:gd name="T20" fmla="*/ 31 w 52"/>
                <a:gd name="T21" fmla="*/ 5 h 39"/>
                <a:gd name="T22" fmla="*/ 30 w 52"/>
                <a:gd name="T23" fmla="*/ 7 h 39"/>
                <a:gd name="T24" fmla="*/ 31 w 52"/>
                <a:gd name="T25" fmla="*/ 9 h 39"/>
                <a:gd name="T26" fmla="*/ 31 w 52"/>
                <a:gd name="T27" fmla="*/ 10 h 39"/>
                <a:gd name="T28" fmla="*/ 27 w 52"/>
                <a:gd name="T29" fmla="*/ 7 h 39"/>
                <a:gd name="T30" fmla="*/ 26 w 52"/>
                <a:gd name="T31" fmla="*/ 9 h 39"/>
                <a:gd name="T32" fmla="*/ 22 w 52"/>
                <a:gd name="T33" fmla="*/ 7 h 39"/>
                <a:gd name="T34" fmla="*/ 24 w 52"/>
                <a:gd name="T35" fmla="*/ 3 h 39"/>
                <a:gd name="T36" fmla="*/ 18 w 52"/>
                <a:gd name="T37" fmla="*/ 1 h 39"/>
                <a:gd name="T38" fmla="*/ 3 w 52"/>
                <a:gd name="T39" fmla="*/ 0 h 39"/>
                <a:gd name="T40" fmla="*/ 0 w 52"/>
                <a:gd name="T41" fmla="*/ 5 h 39"/>
                <a:gd name="T42" fmla="*/ 3 w 52"/>
                <a:gd name="T43" fmla="*/ 9 h 39"/>
                <a:gd name="T44" fmla="*/ 8 w 52"/>
                <a:gd name="T45" fmla="*/ 14 h 39"/>
                <a:gd name="T46" fmla="*/ 3 w 52"/>
                <a:gd name="T47" fmla="*/ 21 h 39"/>
                <a:gd name="T48" fmla="*/ 6 w 52"/>
                <a:gd name="T49" fmla="*/ 22 h 39"/>
                <a:gd name="T50" fmla="*/ 12 w 52"/>
                <a:gd name="T51" fmla="*/ 19 h 39"/>
                <a:gd name="T52" fmla="*/ 21 w 52"/>
                <a:gd name="T53" fmla="*/ 21 h 39"/>
                <a:gd name="T54" fmla="*/ 26 w 52"/>
                <a:gd name="T55" fmla="*/ 14 h 39"/>
                <a:gd name="T56" fmla="*/ 31 w 52"/>
                <a:gd name="T57" fmla="*/ 14 h 39"/>
                <a:gd name="T58" fmla="*/ 38 w 52"/>
                <a:gd name="T59" fmla="*/ 21 h 39"/>
                <a:gd name="T60" fmla="*/ 35 w 52"/>
                <a:gd name="T61" fmla="*/ 26 h 39"/>
                <a:gd name="T62" fmla="*/ 36 w 52"/>
                <a:gd name="T63" fmla="*/ 27 h 39"/>
                <a:gd name="T64" fmla="*/ 45 w 52"/>
                <a:gd name="T65" fmla="*/ 30 h 39"/>
                <a:gd name="T66" fmla="*/ 40 w 52"/>
                <a:gd name="T67" fmla="*/ 36 h 39"/>
                <a:gd name="T68" fmla="*/ 41 w 52"/>
                <a:gd name="T69" fmla="*/ 39 h 39"/>
                <a:gd name="T70" fmla="*/ 52 w 52"/>
                <a:gd name="T71" fmla="*/ 24 h 39"/>
                <a:gd name="T72" fmla="*/ 51 w 52"/>
                <a:gd name="T73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39">
                  <a:moveTo>
                    <a:pt x="51" y="24"/>
                  </a:moveTo>
                  <a:lnTo>
                    <a:pt x="47" y="26"/>
                  </a:lnTo>
                  <a:lnTo>
                    <a:pt x="37" y="15"/>
                  </a:lnTo>
                  <a:lnTo>
                    <a:pt x="50" y="16"/>
                  </a:lnTo>
                  <a:lnTo>
                    <a:pt x="48" y="11"/>
                  </a:lnTo>
                  <a:lnTo>
                    <a:pt x="40" y="6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5" y="7"/>
                  </a:lnTo>
                  <a:lnTo>
                    <a:pt x="31" y="5"/>
                  </a:lnTo>
                  <a:lnTo>
                    <a:pt x="30" y="7"/>
                  </a:lnTo>
                  <a:lnTo>
                    <a:pt x="31" y="9"/>
                  </a:lnTo>
                  <a:lnTo>
                    <a:pt x="31" y="10"/>
                  </a:lnTo>
                  <a:lnTo>
                    <a:pt x="27" y="7"/>
                  </a:lnTo>
                  <a:lnTo>
                    <a:pt x="26" y="9"/>
                  </a:lnTo>
                  <a:lnTo>
                    <a:pt x="22" y="7"/>
                  </a:lnTo>
                  <a:lnTo>
                    <a:pt x="24" y="3"/>
                  </a:lnTo>
                  <a:lnTo>
                    <a:pt x="18" y="1"/>
                  </a:lnTo>
                  <a:lnTo>
                    <a:pt x="3" y="0"/>
                  </a:lnTo>
                  <a:lnTo>
                    <a:pt x="0" y="5"/>
                  </a:lnTo>
                  <a:lnTo>
                    <a:pt x="3" y="9"/>
                  </a:lnTo>
                  <a:lnTo>
                    <a:pt x="8" y="14"/>
                  </a:lnTo>
                  <a:lnTo>
                    <a:pt x="3" y="21"/>
                  </a:lnTo>
                  <a:lnTo>
                    <a:pt x="6" y="22"/>
                  </a:lnTo>
                  <a:lnTo>
                    <a:pt x="12" y="19"/>
                  </a:lnTo>
                  <a:lnTo>
                    <a:pt x="21" y="21"/>
                  </a:lnTo>
                  <a:lnTo>
                    <a:pt x="26" y="14"/>
                  </a:lnTo>
                  <a:lnTo>
                    <a:pt x="31" y="14"/>
                  </a:lnTo>
                  <a:lnTo>
                    <a:pt x="38" y="21"/>
                  </a:lnTo>
                  <a:lnTo>
                    <a:pt x="35" y="26"/>
                  </a:lnTo>
                  <a:lnTo>
                    <a:pt x="36" y="27"/>
                  </a:lnTo>
                  <a:lnTo>
                    <a:pt x="45" y="30"/>
                  </a:lnTo>
                  <a:lnTo>
                    <a:pt x="40" y="36"/>
                  </a:lnTo>
                  <a:lnTo>
                    <a:pt x="41" y="39"/>
                  </a:lnTo>
                  <a:lnTo>
                    <a:pt x="52" y="24"/>
                  </a:lnTo>
                  <a:lnTo>
                    <a:pt x="51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5" name="Freeform 65">
              <a:extLst>
                <a:ext uri="{FF2B5EF4-FFF2-40B4-BE49-F238E27FC236}">
                  <a16:creationId xmlns:a16="http://schemas.microsoft.com/office/drawing/2014/main" id="{D4F5440F-52FD-406A-AB5F-594AD360A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" y="1718"/>
              <a:ext cx="3" cy="4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1 h 4"/>
                <a:gd name="T4" fmla="*/ 2 w 3"/>
                <a:gd name="T5" fmla="*/ 4 h 4"/>
                <a:gd name="T6" fmla="*/ 3 w 3"/>
                <a:gd name="T7" fmla="*/ 1 h 4"/>
                <a:gd name="T8" fmla="*/ 0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B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A0A7A980-AB2E-45C5-A5C8-D796B340F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3" y="2405"/>
              <a:ext cx="607" cy="60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F932D3AC-8D39-437E-848B-993148C37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" y="2429"/>
              <a:ext cx="558" cy="559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8" name="Freeform 68">
              <a:extLst>
                <a:ext uri="{FF2B5EF4-FFF2-40B4-BE49-F238E27FC236}">
                  <a16:creationId xmlns:a16="http://schemas.microsoft.com/office/drawing/2014/main" id="{D4BF7794-3A55-411F-9DBC-1FA6990E6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" y="2546"/>
              <a:ext cx="296" cy="317"/>
            </a:xfrm>
            <a:custGeom>
              <a:avLst/>
              <a:gdLst>
                <a:gd name="T0" fmla="*/ 296 w 296"/>
                <a:gd name="T1" fmla="*/ 267 h 317"/>
                <a:gd name="T2" fmla="*/ 240 w 296"/>
                <a:gd name="T3" fmla="*/ 317 h 317"/>
                <a:gd name="T4" fmla="*/ 0 w 296"/>
                <a:gd name="T5" fmla="*/ 52 h 317"/>
                <a:gd name="T6" fmla="*/ 58 w 296"/>
                <a:gd name="T7" fmla="*/ 0 h 317"/>
                <a:gd name="T8" fmla="*/ 296 w 296"/>
                <a:gd name="T9" fmla="*/ 26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17">
                  <a:moveTo>
                    <a:pt x="296" y="267"/>
                  </a:moveTo>
                  <a:lnTo>
                    <a:pt x="240" y="317"/>
                  </a:lnTo>
                  <a:lnTo>
                    <a:pt x="0" y="52"/>
                  </a:lnTo>
                  <a:lnTo>
                    <a:pt x="58" y="0"/>
                  </a:lnTo>
                  <a:lnTo>
                    <a:pt x="296" y="267"/>
                  </a:lnTo>
                  <a:close/>
                </a:path>
              </a:pathLst>
            </a:custGeom>
            <a:solidFill>
              <a:srgbClr val="DB1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9" name="Freeform 69">
              <a:extLst>
                <a:ext uri="{FF2B5EF4-FFF2-40B4-BE49-F238E27FC236}">
                  <a16:creationId xmlns:a16="http://schemas.microsoft.com/office/drawing/2014/main" id="{B9321D9E-0B7F-4E32-8AE7-04D2DCFC5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" y="2572"/>
              <a:ext cx="269" cy="291"/>
            </a:xfrm>
            <a:custGeom>
              <a:avLst/>
              <a:gdLst>
                <a:gd name="T0" fmla="*/ 269 w 269"/>
                <a:gd name="T1" fmla="*/ 266 h 291"/>
                <a:gd name="T2" fmla="*/ 240 w 269"/>
                <a:gd name="T3" fmla="*/ 291 h 291"/>
                <a:gd name="T4" fmla="*/ 0 w 269"/>
                <a:gd name="T5" fmla="*/ 26 h 291"/>
                <a:gd name="T6" fmla="*/ 29 w 269"/>
                <a:gd name="T7" fmla="*/ 0 h 291"/>
                <a:gd name="T8" fmla="*/ 269 w 269"/>
                <a:gd name="T9" fmla="*/ 26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291">
                  <a:moveTo>
                    <a:pt x="269" y="266"/>
                  </a:moveTo>
                  <a:lnTo>
                    <a:pt x="240" y="291"/>
                  </a:lnTo>
                  <a:lnTo>
                    <a:pt x="0" y="26"/>
                  </a:lnTo>
                  <a:lnTo>
                    <a:pt x="29" y="0"/>
                  </a:lnTo>
                  <a:lnTo>
                    <a:pt x="269" y="266"/>
                  </a:lnTo>
                  <a:close/>
                </a:path>
              </a:pathLst>
            </a:custGeom>
            <a:solidFill>
              <a:srgbClr val="E843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0" name="Freeform 70">
              <a:extLst>
                <a:ext uri="{FF2B5EF4-FFF2-40B4-BE49-F238E27FC236}">
                  <a16:creationId xmlns:a16="http://schemas.microsoft.com/office/drawing/2014/main" id="{A66193B0-5357-4788-8249-431BAA852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2524"/>
              <a:ext cx="79" cy="77"/>
            </a:xfrm>
            <a:custGeom>
              <a:avLst/>
              <a:gdLst>
                <a:gd name="T0" fmla="*/ 51 w 63"/>
                <a:gd name="T1" fmla="*/ 7 h 61"/>
                <a:gd name="T2" fmla="*/ 51 w 63"/>
                <a:gd name="T3" fmla="*/ 7 h 61"/>
                <a:gd name="T4" fmla="*/ 51 w 63"/>
                <a:gd name="T5" fmla="*/ 7 h 61"/>
                <a:gd name="T6" fmla="*/ 51 w 63"/>
                <a:gd name="T7" fmla="*/ 7 h 61"/>
                <a:gd name="T8" fmla="*/ 51 w 63"/>
                <a:gd name="T9" fmla="*/ 7 h 61"/>
                <a:gd name="T10" fmla="*/ 17 w 63"/>
                <a:gd name="T11" fmla="*/ 15 h 61"/>
                <a:gd name="T12" fmla="*/ 5 w 63"/>
                <a:gd name="T13" fmla="*/ 47 h 61"/>
                <a:gd name="T14" fmla="*/ 5 w 63"/>
                <a:gd name="T15" fmla="*/ 47 h 61"/>
                <a:gd name="T16" fmla="*/ 18 w 63"/>
                <a:gd name="T17" fmla="*/ 61 h 61"/>
                <a:gd name="T18" fmla="*/ 63 w 63"/>
                <a:gd name="T19" fmla="*/ 20 h 61"/>
                <a:gd name="T20" fmla="*/ 51 w 63"/>
                <a:gd name="T21" fmla="*/ 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61"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4" y="0"/>
                    <a:pt x="29" y="4"/>
                    <a:pt x="17" y="15"/>
                  </a:cubicBezTo>
                  <a:cubicBezTo>
                    <a:pt x="5" y="26"/>
                    <a:pt x="0" y="40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63" y="20"/>
                    <a:pt x="63" y="20"/>
                    <a:pt x="63" y="20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rgbClr val="F37B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1" name="Freeform 71">
              <a:extLst>
                <a:ext uri="{FF2B5EF4-FFF2-40B4-BE49-F238E27FC236}">
                  <a16:creationId xmlns:a16="http://schemas.microsoft.com/office/drawing/2014/main" id="{439CD33A-942A-4341-AEBA-9B3A6C6AB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" y="2813"/>
              <a:ext cx="65" cy="67"/>
            </a:xfrm>
            <a:custGeom>
              <a:avLst/>
              <a:gdLst>
                <a:gd name="T0" fmla="*/ 65 w 65"/>
                <a:gd name="T1" fmla="*/ 67 h 67"/>
                <a:gd name="T2" fmla="*/ 56 w 65"/>
                <a:gd name="T3" fmla="*/ 0 h 67"/>
                <a:gd name="T4" fmla="*/ 0 w 65"/>
                <a:gd name="T5" fmla="*/ 50 h 67"/>
                <a:gd name="T6" fmla="*/ 65 w 65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7">
                  <a:moveTo>
                    <a:pt x="65" y="67"/>
                  </a:moveTo>
                  <a:lnTo>
                    <a:pt x="56" y="0"/>
                  </a:lnTo>
                  <a:lnTo>
                    <a:pt x="0" y="50"/>
                  </a:lnTo>
                  <a:lnTo>
                    <a:pt x="65" y="67"/>
                  </a:lnTo>
                  <a:close/>
                </a:path>
              </a:pathLst>
            </a:custGeom>
            <a:solidFill>
              <a:srgbClr val="FFFB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2" name="Freeform 72">
              <a:extLst>
                <a:ext uri="{FF2B5EF4-FFF2-40B4-BE49-F238E27FC236}">
                  <a16:creationId xmlns:a16="http://schemas.microsoft.com/office/drawing/2014/main" id="{5A5AFB19-A266-4C38-B133-8F07D63FC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2864"/>
              <a:ext cx="15" cy="16"/>
            </a:xfrm>
            <a:custGeom>
              <a:avLst/>
              <a:gdLst>
                <a:gd name="T0" fmla="*/ 15 w 15"/>
                <a:gd name="T1" fmla="*/ 16 h 16"/>
                <a:gd name="T2" fmla="*/ 13 w 15"/>
                <a:gd name="T3" fmla="*/ 0 h 16"/>
                <a:gd name="T4" fmla="*/ 0 w 15"/>
                <a:gd name="T5" fmla="*/ 12 h 16"/>
                <a:gd name="T6" fmla="*/ 15 w 15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6">
                  <a:moveTo>
                    <a:pt x="15" y="16"/>
                  </a:moveTo>
                  <a:lnTo>
                    <a:pt x="13" y="0"/>
                  </a:lnTo>
                  <a:lnTo>
                    <a:pt x="0" y="12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333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C1231709-B626-4D8B-9F3B-902B9BCCC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" y="2405"/>
              <a:ext cx="607" cy="60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E029DF2C-4311-455B-8579-32DAB3FC0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0" y="2429"/>
              <a:ext cx="558" cy="55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5" name="Freeform 75">
              <a:extLst>
                <a:ext uri="{FF2B5EF4-FFF2-40B4-BE49-F238E27FC236}">
                  <a16:creationId xmlns:a16="http://schemas.microsoft.com/office/drawing/2014/main" id="{5FC478A5-1E05-4458-9C79-8C5AEDD82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2525"/>
              <a:ext cx="93" cy="362"/>
            </a:xfrm>
            <a:custGeom>
              <a:avLst/>
              <a:gdLst>
                <a:gd name="T0" fmla="*/ 0 w 93"/>
                <a:gd name="T1" fmla="*/ 0 h 362"/>
                <a:gd name="T2" fmla="*/ 93 w 93"/>
                <a:gd name="T3" fmla="*/ 93 h 362"/>
                <a:gd name="T4" fmla="*/ 93 w 93"/>
                <a:gd name="T5" fmla="*/ 362 h 362"/>
                <a:gd name="T6" fmla="*/ 0 w 93"/>
                <a:gd name="T7" fmla="*/ 269 h 362"/>
                <a:gd name="T8" fmla="*/ 0 w 9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362">
                  <a:moveTo>
                    <a:pt x="0" y="0"/>
                  </a:moveTo>
                  <a:lnTo>
                    <a:pt x="93" y="93"/>
                  </a:lnTo>
                  <a:lnTo>
                    <a:pt x="93" y="362"/>
                  </a:lnTo>
                  <a:lnTo>
                    <a:pt x="0" y="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6" name="Freeform 76">
              <a:extLst>
                <a:ext uri="{FF2B5EF4-FFF2-40B4-BE49-F238E27FC236}">
                  <a16:creationId xmlns:a16="http://schemas.microsoft.com/office/drawing/2014/main" id="{B3CB3966-4D41-4419-8EC1-CA4D29B8C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" y="2532"/>
              <a:ext cx="288" cy="86"/>
            </a:xfrm>
            <a:custGeom>
              <a:avLst/>
              <a:gdLst>
                <a:gd name="T0" fmla="*/ 102 w 288"/>
                <a:gd name="T1" fmla="*/ 82 h 86"/>
                <a:gd name="T2" fmla="*/ 20 w 288"/>
                <a:gd name="T3" fmla="*/ 0 h 86"/>
                <a:gd name="T4" fmla="*/ 0 w 288"/>
                <a:gd name="T5" fmla="*/ 0 h 86"/>
                <a:gd name="T6" fmla="*/ 87 w 288"/>
                <a:gd name="T7" fmla="*/ 86 h 86"/>
                <a:gd name="T8" fmla="*/ 106 w 288"/>
                <a:gd name="T9" fmla="*/ 86 h 86"/>
                <a:gd name="T10" fmla="*/ 106 w 288"/>
                <a:gd name="T11" fmla="*/ 86 h 86"/>
                <a:gd name="T12" fmla="*/ 288 w 288"/>
                <a:gd name="T13" fmla="*/ 86 h 86"/>
                <a:gd name="T14" fmla="*/ 288 w 288"/>
                <a:gd name="T15" fmla="*/ 61 h 86"/>
                <a:gd name="T16" fmla="*/ 102 w 288"/>
                <a:gd name="T17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" h="86">
                  <a:moveTo>
                    <a:pt x="102" y="82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87" y="86"/>
                  </a:lnTo>
                  <a:lnTo>
                    <a:pt x="106" y="86"/>
                  </a:lnTo>
                  <a:lnTo>
                    <a:pt x="106" y="86"/>
                  </a:lnTo>
                  <a:lnTo>
                    <a:pt x="288" y="86"/>
                  </a:lnTo>
                  <a:lnTo>
                    <a:pt x="288" y="61"/>
                  </a:lnTo>
                  <a:lnTo>
                    <a:pt x="102" y="82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7" name="Freeform 77">
              <a:extLst>
                <a:ext uri="{FF2B5EF4-FFF2-40B4-BE49-F238E27FC236}">
                  <a16:creationId xmlns:a16="http://schemas.microsoft.com/office/drawing/2014/main" id="{39977727-BF05-4E37-8B3F-B137C59B7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" y="2614"/>
              <a:ext cx="19" cy="277"/>
            </a:xfrm>
            <a:custGeom>
              <a:avLst/>
              <a:gdLst>
                <a:gd name="T0" fmla="*/ 3 w 15"/>
                <a:gd name="T1" fmla="*/ 0 h 219"/>
                <a:gd name="T2" fmla="*/ 11 w 15"/>
                <a:gd name="T3" fmla="*/ 0 h 219"/>
                <a:gd name="T4" fmla="*/ 15 w 15"/>
                <a:gd name="T5" fmla="*/ 3 h 219"/>
                <a:gd name="T6" fmla="*/ 15 w 15"/>
                <a:gd name="T7" fmla="*/ 216 h 219"/>
                <a:gd name="T8" fmla="*/ 11 w 15"/>
                <a:gd name="T9" fmla="*/ 219 h 219"/>
                <a:gd name="T10" fmla="*/ 3 w 15"/>
                <a:gd name="T11" fmla="*/ 219 h 219"/>
                <a:gd name="T12" fmla="*/ 0 w 15"/>
                <a:gd name="T13" fmla="*/ 216 h 219"/>
                <a:gd name="T14" fmla="*/ 0 w 15"/>
                <a:gd name="T15" fmla="*/ 3 h 219"/>
                <a:gd name="T16" fmla="*/ 3 w 15"/>
                <a:gd name="T1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219">
                  <a:moveTo>
                    <a:pt x="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5" y="1"/>
                    <a:pt x="15" y="3"/>
                  </a:cubicBezTo>
                  <a:cubicBezTo>
                    <a:pt x="15" y="216"/>
                    <a:pt x="15" y="216"/>
                    <a:pt x="15" y="216"/>
                  </a:cubicBezTo>
                  <a:cubicBezTo>
                    <a:pt x="15" y="218"/>
                    <a:pt x="13" y="219"/>
                    <a:pt x="11" y="219"/>
                  </a:cubicBezTo>
                  <a:cubicBezTo>
                    <a:pt x="3" y="219"/>
                    <a:pt x="3" y="219"/>
                    <a:pt x="3" y="219"/>
                  </a:cubicBezTo>
                  <a:cubicBezTo>
                    <a:pt x="1" y="219"/>
                    <a:pt x="0" y="218"/>
                    <a:pt x="0" y="2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34F578DB-AD26-4582-B52E-C5815A231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6" y="2618"/>
              <a:ext cx="198" cy="26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9" name="Freeform 79">
              <a:extLst>
                <a:ext uri="{FF2B5EF4-FFF2-40B4-BE49-F238E27FC236}">
                  <a16:creationId xmlns:a16="http://schemas.microsoft.com/office/drawing/2014/main" id="{28D8B228-09E3-459C-9450-28127980E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1" y="2599"/>
              <a:ext cx="196" cy="19"/>
            </a:xfrm>
            <a:custGeom>
              <a:avLst/>
              <a:gdLst>
                <a:gd name="T0" fmla="*/ 0 w 196"/>
                <a:gd name="T1" fmla="*/ 15 h 19"/>
                <a:gd name="T2" fmla="*/ 196 w 196"/>
                <a:gd name="T3" fmla="*/ 0 h 19"/>
                <a:gd name="T4" fmla="*/ 196 w 196"/>
                <a:gd name="T5" fmla="*/ 19 h 19"/>
                <a:gd name="T6" fmla="*/ 0 w 196"/>
                <a:gd name="T7" fmla="*/ 19 h 19"/>
                <a:gd name="T8" fmla="*/ 0 w 196"/>
                <a:gd name="T9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9">
                  <a:moveTo>
                    <a:pt x="0" y="15"/>
                  </a:moveTo>
                  <a:lnTo>
                    <a:pt x="196" y="0"/>
                  </a:lnTo>
                  <a:lnTo>
                    <a:pt x="196" y="19"/>
                  </a:lnTo>
                  <a:lnTo>
                    <a:pt x="0" y="1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0" name="Freeform 80">
              <a:extLst>
                <a:ext uri="{FF2B5EF4-FFF2-40B4-BE49-F238E27FC236}">
                  <a16:creationId xmlns:a16="http://schemas.microsoft.com/office/drawing/2014/main" id="{336B9FE7-656D-4908-B925-98DB10D18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2651"/>
              <a:ext cx="180" cy="119"/>
            </a:xfrm>
            <a:custGeom>
              <a:avLst/>
              <a:gdLst>
                <a:gd name="T0" fmla="*/ 138 w 143"/>
                <a:gd name="T1" fmla="*/ 94 h 94"/>
                <a:gd name="T2" fmla="*/ 4 w 143"/>
                <a:gd name="T3" fmla="*/ 94 h 94"/>
                <a:gd name="T4" fmla="*/ 0 w 143"/>
                <a:gd name="T5" fmla="*/ 89 h 94"/>
                <a:gd name="T6" fmla="*/ 0 w 143"/>
                <a:gd name="T7" fmla="*/ 5 h 94"/>
                <a:gd name="T8" fmla="*/ 4 w 143"/>
                <a:gd name="T9" fmla="*/ 0 h 94"/>
                <a:gd name="T10" fmla="*/ 138 w 143"/>
                <a:gd name="T11" fmla="*/ 0 h 94"/>
                <a:gd name="T12" fmla="*/ 143 w 143"/>
                <a:gd name="T13" fmla="*/ 5 h 94"/>
                <a:gd name="T14" fmla="*/ 143 w 143"/>
                <a:gd name="T15" fmla="*/ 89 h 94"/>
                <a:gd name="T16" fmla="*/ 138 w 143"/>
                <a:gd name="T1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94">
                  <a:moveTo>
                    <a:pt x="138" y="94"/>
                  </a:moveTo>
                  <a:cubicBezTo>
                    <a:pt x="4" y="94"/>
                    <a:pt x="4" y="94"/>
                    <a:pt x="4" y="94"/>
                  </a:cubicBezTo>
                  <a:cubicBezTo>
                    <a:pt x="2" y="94"/>
                    <a:pt x="0" y="92"/>
                    <a:pt x="0" y="8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3" y="2"/>
                    <a:pt x="143" y="5"/>
                  </a:cubicBezTo>
                  <a:cubicBezTo>
                    <a:pt x="143" y="89"/>
                    <a:pt x="143" y="89"/>
                    <a:pt x="143" y="89"/>
                  </a:cubicBezTo>
                  <a:cubicBezTo>
                    <a:pt x="143" y="92"/>
                    <a:pt x="141" y="94"/>
                    <a:pt x="138" y="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1" name="Freeform 81">
              <a:extLst>
                <a:ext uri="{FF2B5EF4-FFF2-40B4-BE49-F238E27FC236}">
                  <a16:creationId xmlns:a16="http://schemas.microsoft.com/office/drawing/2014/main" id="{F4EF94B0-C6F2-49AD-BBEA-A5427052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3" y="1206"/>
              <a:ext cx="288" cy="287"/>
            </a:xfrm>
            <a:custGeom>
              <a:avLst/>
              <a:gdLst>
                <a:gd name="T0" fmla="*/ 114 w 228"/>
                <a:gd name="T1" fmla="*/ 0 h 228"/>
                <a:gd name="T2" fmla="*/ 0 w 228"/>
                <a:gd name="T3" fmla="*/ 114 h 228"/>
                <a:gd name="T4" fmla="*/ 114 w 228"/>
                <a:gd name="T5" fmla="*/ 228 h 228"/>
                <a:gd name="T6" fmla="*/ 228 w 228"/>
                <a:gd name="T7" fmla="*/ 114 h 228"/>
                <a:gd name="T8" fmla="*/ 114 w 228"/>
                <a:gd name="T9" fmla="*/ 0 h 228"/>
                <a:gd name="T10" fmla="*/ 114 w 228"/>
                <a:gd name="T11" fmla="*/ 208 h 228"/>
                <a:gd name="T12" fmla="*/ 20 w 228"/>
                <a:gd name="T13" fmla="*/ 114 h 228"/>
                <a:gd name="T14" fmla="*/ 114 w 228"/>
                <a:gd name="T15" fmla="*/ 20 h 228"/>
                <a:gd name="T16" fmla="*/ 208 w 228"/>
                <a:gd name="T17" fmla="*/ 114 h 228"/>
                <a:gd name="T18" fmla="*/ 114 w 228"/>
                <a:gd name="T19" fmla="*/ 20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228"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77"/>
                    <a:pt x="51" y="228"/>
                    <a:pt x="114" y="228"/>
                  </a:cubicBezTo>
                  <a:cubicBezTo>
                    <a:pt x="177" y="228"/>
                    <a:pt x="228" y="177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lose/>
                  <a:moveTo>
                    <a:pt x="114" y="208"/>
                  </a:moveTo>
                  <a:cubicBezTo>
                    <a:pt x="62" y="208"/>
                    <a:pt x="20" y="166"/>
                    <a:pt x="20" y="114"/>
                  </a:cubicBezTo>
                  <a:cubicBezTo>
                    <a:pt x="20" y="62"/>
                    <a:pt x="62" y="20"/>
                    <a:pt x="114" y="20"/>
                  </a:cubicBezTo>
                  <a:cubicBezTo>
                    <a:pt x="166" y="20"/>
                    <a:pt x="208" y="62"/>
                    <a:pt x="208" y="114"/>
                  </a:cubicBezTo>
                  <a:cubicBezTo>
                    <a:pt x="208" y="166"/>
                    <a:pt x="166" y="208"/>
                    <a:pt x="114" y="2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2" name="Freeform 82">
              <a:extLst>
                <a:ext uri="{FF2B5EF4-FFF2-40B4-BE49-F238E27FC236}">
                  <a16:creationId xmlns:a16="http://schemas.microsoft.com/office/drawing/2014/main" id="{E09840FF-EFB1-4036-AD8C-3FB0D9B56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" y="1241"/>
              <a:ext cx="8" cy="37"/>
            </a:xfrm>
            <a:custGeom>
              <a:avLst/>
              <a:gdLst>
                <a:gd name="T0" fmla="*/ 3 w 6"/>
                <a:gd name="T1" fmla="*/ 29 h 29"/>
                <a:gd name="T2" fmla="*/ 3 w 6"/>
                <a:gd name="T3" fmla="*/ 29 h 29"/>
                <a:gd name="T4" fmla="*/ 0 w 6"/>
                <a:gd name="T5" fmla="*/ 26 h 29"/>
                <a:gd name="T6" fmla="*/ 0 w 6"/>
                <a:gd name="T7" fmla="*/ 3 h 29"/>
                <a:gd name="T8" fmla="*/ 3 w 6"/>
                <a:gd name="T9" fmla="*/ 0 h 29"/>
                <a:gd name="T10" fmla="*/ 6 w 6"/>
                <a:gd name="T11" fmla="*/ 3 h 29"/>
                <a:gd name="T12" fmla="*/ 6 w 6"/>
                <a:gd name="T13" fmla="*/ 26 h 29"/>
                <a:gd name="T14" fmla="*/ 3 w 6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29">
                  <a:moveTo>
                    <a:pt x="3" y="29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2" y="29"/>
                    <a:pt x="0" y="27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5" y="29"/>
                    <a:pt x="3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3" name="Freeform 83">
              <a:extLst>
                <a:ext uri="{FF2B5EF4-FFF2-40B4-BE49-F238E27FC236}">
                  <a16:creationId xmlns:a16="http://schemas.microsoft.com/office/drawing/2014/main" id="{66B078EF-FB62-460A-923A-EBA5C6B4A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" y="1271"/>
              <a:ext cx="28" cy="29"/>
            </a:xfrm>
            <a:custGeom>
              <a:avLst/>
              <a:gdLst>
                <a:gd name="T0" fmla="*/ 21 w 22"/>
                <a:gd name="T1" fmla="*/ 22 h 23"/>
                <a:gd name="T2" fmla="*/ 21 w 22"/>
                <a:gd name="T3" fmla="*/ 22 h 23"/>
                <a:gd name="T4" fmla="*/ 16 w 22"/>
                <a:gd name="T5" fmla="*/ 22 h 23"/>
                <a:gd name="T6" fmla="*/ 1 w 22"/>
                <a:gd name="T7" fmla="*/ 6 h 23"/>
                <a:gd name="T8" fmla="*/ 1 w 22"/>
                <a:gd name="T9" fmla="*/ 1 h 23"/>
                <a:gd name="T10" fmla="*/ 5 w 22"/>
                <a:gd name="T11" fmla="*/ 1 h 23"/>
                <a:gd name="T12" fmla="*/ 21 w 22"/>
                <a:gd name="T13" fmla="*/ 17 h 23"/>
                <a:gd name="T14" fmla="*/ 21 w 22"/>
                <a:gd name="T15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3">
                  <a:moveTo>
                    <a:pt x="21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0" y="23"/>
                    <a:pt x="18" y="23"/>
                    <a:pt x="16" y="22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8"/>
                    <a:pt x="22" y="20"/>
                    <a:pt x="21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4" name="Freeform 84">
              <a:extLst>
                <a:ext uri="{FF2B5EF4-FFF2-40B4-BE49-F238E27FC236}">
                  <a16:creationId xmlns:a16="http://schemas.microsoft.com/office/drawing/2014/main" id="{A604CC0D-ABE1-4A24-B32F-A129D44DF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1346"/>
              <a:ext cx="35" cy="7"/>
            </a:xfrm>
            <a:custGeom>
              <a:avLst/>
              <a:gdLst>
                <a:gd name="T0" fmla="*/ 28 w 28"/>
                <a:gd name="T1" fmla="*/ 3 h 6"/>
                <a:gd name="T2" fmla="*/ 28 w 28"/>
                <a:gd name="T3" fmla="*/ 3 h 6"/>
                <a:gd name="T4" fmla="*/ 25 w 28"/>
                <a:gd name="T5" fmla="*/ 6 h 6"/>
                <a:gd name="T6" fmla="*/ 3 w 28"/>
                <a:gd name="T7" fmla="*/ 6 h 6"/>
                <a:gd name="T8" fmla="*/ 0 w 28"/>
                <a:gd name="T9" fmla="*/ 3 h 6"/>
                <a:gd name="T10" fmla="*/ 3 w 28"/>
                <a:gd name="T11" fmla="*/ 0 h 6"/>
                <a:gd name="T12" fmla="*/ 25 w 28"/>
                <a:gd name="T13" fmla="*/ 0 h 6"/>
                <a:gd name="T14" fmla="*/ 28 w 28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">
                  <a:moveTo>
                    <a:pt x="28" y="3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8" y="5"/>
                    <a:pt x="27" y="6"/>
                    <a:pt x="25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8" y="1"/>
                    <a:pt x="2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5" name="Freeform 85">
              <a:extLst>
                <a:ext uri="{FF2B5EF4-FFF2-40B4-BE49-F238E27FC236}">
                  <a16:creationId xmlns:a16="http://schemas.microsoft.com/office/drawing/2014/main" id="{1C06ED14-6FD8-4A0A-B708-E7549E82A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" y="1399"/>
              <a:ext cx="28" cy="29"/>
            </a:xfrm>
            <a:custGeom>
              <a:avLst/>
              <a:gdLst>
                <a:gd name="T0" fmla="*/ 21 w 22"/>
                <a:gd name="T1" fmla="*/ 1 h 23"/>
                <a:gd name="T2" fmla="*/ 21 w 22"/>
                <a:gd name="T3" fmla="*/ 1 h 23"/>
                <a:gd name="T4" fmla="*/ 21 w 22"/>
                <a:gd name="T5" fmla="*/ 6 h 23"/>
                <a:gd name="T6" fmla="*/ 5 w 22"/>
                <a:gd name="T7" fmla="*/ 21 h 23"/>
                <a:gd name="T8" fmla="*/ 1 w 22"/>
                <a:gd name="T9" fmla="*/ 21 h 23"/>
                <a:gd name="T10" fmla="*/ 1 w 22"/>
                <a:gd name="T11" fmla="*/ 17 h 23"/>
                <a:gd name="T12" fmla="*/ 16 w 22"/>
                <a:gd name="T13" fmla="*/ 1 h 23"/>
                <a:gd name="T14" fmla="*/ 21 w 22"/>
                <a:gd name="T15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3"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3"/>
                    <a:pt x="2" y="23"/>
                    <a:pt x="1" y="21"/>
                  </a:cubicBezTo>
                  <a:cubicBezTo>
                    <a:pt x="0" y="20"/>
                    <a:pt x="0" y="18"/>
                    <a:pt x="1" y="1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6" name="Freeform 86">
              <a:extLst>
                <a:ext uri="{FF2B5EF4-FFF2-40B4-BE49-F238E27FC236}">
                  <a16:creationId xmlns:a16="http://schemas.microsoft.com/office/drawing/2014/main" id="{A4EB8F34-C563-4EDE-86EC-C345108BD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" y="1399"/>
              <a:ext cx="29" cy="29"/>
            </a:xfrm>
            <a:custGeom>
              <a:avLst/>
              <a:gdLst>
                <a:gd name="T0" fmla="*/ 2 w 23"/>
                <a:gd name="T1" fmla="*/ 1 h 23"/>
                <a:gd name="T2" fmla="*/ 2 w 23"/>
                <a:gd name="T3" fmla="*/ 1 h 23"/>
                <a:gd name="T4" fmla="*/ 6 w 23"/>
                <a:gd name="T5" fmla="*/ 1 h 23"/>
                <a:gd name="T6" fmla="*/ 22 w 23"/>
                <a:gd name="T7" fmla="*/ 17 h 23"/>
                <a:gd name="T8" fmla="*/ 22 w 23"/>
                <a:gd name="T9" fmla="*/ 21 h 23"/>
                <a:gd name="T10" fmla="*/ 17 w 23"/>
                <a:gd name="T11" fmla="*/ 21 h 23"/>
                <a:gd name="T12" fmla="*/ 2 w 23"/>
                <a:gd name="T13" fmla="*/ 6 h 23"/>
                <a:gd name="T14" fmla="*/ 2 w 23"/>
                <a:gd name="T15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3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8"/>
                    <a:pt x="23" y="20"/>
                    <a:pt x="22" y="21"/>
                  </a:cubicBezTo>
                  <a:cubicBezTo>
                    <a:pt x="21" y="23"/>
                    <a:pt x="19" y="23"/>
                    <a:pt x="17" y="21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4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7" name="Freeform 87">
              <a:extLst>
                <a:ext uri="{FF2B5EF4-FFF2-40B4-BE49-F238E27FC236}">
                  <a16:creationId xmlns:a16="http://schemas.microsoft.com/office/drawing/2014/main" id="{79CF3474-B252-4BDF-B663-1C323E419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9" y="1346"/>
              <a:ext cx="37" cy="7"/>
            </a:xfrm>
            <a:custGeom>
              <a:avLst/>
              <a:gdLst>
                <a:gd name="T0" fmla="*/ 0 w 29"/>
                <a:gd name="T1" fmla="*/ 3 h 6"/>
                <a:gd name="T2" fmla="*/ 0 w 29"/>
                <a:gd name="T3" fmla="*/ 3 h 6"/>
                <a:gd name="T4" fmla="*/ 4 w 29"/>
                <a:gd name="T5" fmla="*/ 0 h 6"/>
                <a:gd name="T6" fmla="*/ 26 w 29"/>
                <a:gd name="T7" fmla="*/ 0 h 6"/>
                <a:gd name="T8" fmla="*/ 29 w 29"/>
                <a:gd name="T9" fmla="*/ 3 h 6"/>
                <a:gd name="T10" fmla="*/ 26 w 29"/>
                <a:gd name="T11" fmla="*/ 6 h 6"/>
                <a:gd name="T12" fmla="*/ 4 w 29"/>
                <a:gd name="T13" fmla="*/ 6 h 6"/>
                <a:gd name="T14" fmla="*/ 0 w 2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6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9" y="1"/>
                    <a:pt x="29" y="3"/>
                  </a:cubicBezTo>
                  <a:cubicBezTo>
                    <a:pt x="29" y="5"/>
                    <a:pt x="27" y="6"/>
                    <a:pt x="26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8" name="Freeform 88">
              <a:extLst>
                <a:ext uri="{FF2B5EF4-FFF2-40B4-BE49-F238E27FC236}">
                  <a16:creationId xmlns:a16="http://schemas.microsoft.com/office/drawing/2014/main" id="{6EA002F6-4525-4CAF-893C-08ADE439F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" y="1271"/>
              <a:ext cx="29" cy="29"/>
            </a:xfrm>
            <a:custGeom>
              <a:avLst/>
              <a:gdLst>
                <a:gd name="T0" fmla="*/ 2 w 23"/>
                <a:gd name="T1" fmla="*/ 22 h 23"/>
                <a:gd name="T2" fmla="*/ 2 w 23"/>
                <a:gd name="T3" fmla="*/ 22 h 23"/>
                <a:gd name="T4" fmla="*/ 2 w 23"/>
                <a:gd name="T5" fmla="*/ 17 h 23"/>
                <a:gd name="T6" fmla="*/ 17 w 23"/>
                <a:gd name="T7" fmla="*/ 1 h 23"/>
                <a:gd name="T8" fmla="*/ 22 w 23"/>
                <a:gd name="T9" fmla="*/ 1 h 23"/>
                <a:gd name="T10" fmla="*/ 22 w 23"/>
                <a:gd name="T11" fmla="*/ 6 h 23"/>
                <a:gd name="T12" fmla="*/ 6 w 23"/>
                <a:gd name="T13" fmla="*/ 22 h 23"/>
                <a:gd name="T14" fmla="*/ 2 w 23"/>
                <a:gd name="T15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3">
                  <a:moveTo>
                    <a:pt x="2" y="22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20"/>
                    <a:pt x="0" y="18"/>
                    <a:pt x="2" y="17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9" y="0"/>
                    <a:pt x="21" y="0"/>
                    <a:pt x="22" y="1"/>
                  </a:cubicBezTo>
                  <a:cubicBezTo>
                    <a:pt x="23" y="3"/>
                    <a:pt x="23" y="5"/>
                    <a:pt x="22" y="6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3"/>
                    <a:pt x="3" y="23"/>
                    <a:pt x="2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9" name="Freeform 89">
              <a:extLst>
                <a:ext uri="{FF2B5EF4-FFF2-40B4-BE49-F238E27FC236}">
                  <a16:creationId xmlns:a16="http://schemas.microsoft.com/office/drawing/2014/main" id="{02C50EC5-0A80-4348-BFB9-920B823CE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" y="1288"/>
              <a:ext cx="72" cy="68"/>
            </a:xfrm>
            <a:custGeom>
              <a:avLst/>
              <a:gdLst>
                <a:gd name="T0" fmla="*/ 53 w 57"/>
                <a:gd name="T1" fmla="*/ 47 h 54"/>
                <a:gd name="T2" fmla="*/ 12 w 57"/>
                <a:gd name="T3" fmla="*/ 47 h 54"/>
                <a:gd name="T4" fmla="*/ 12 w 57"/>
                <a:gd name="T5" fmla="*/ 6 h 54"/>
                <a:gd name="T6" fmla="*/ 6 w 57"/>
                <a:gd name="T7" fmla="*/ 0 h 54"/>
                <a:gd name="T8" fmla="*/ 0 w 57"/>
                <a:gd name="T9" fmla="*/ 6 h 54"/>
                <a:gd name="T10" fmla="*/ 0 w 57"/>
                <a:gd name="T11" fmla="*/ 48 h 54"/>
                <a:gd name="T12" fmla="*/ 0 w 57"/>
                <a:gd name="T13" fmla="*/ 49 h 54"/>
                <a:gd name="T14" fmla="*/ 0 w 57"/>
                <a:gd name="T15" fmla="*/ 51 h 54"/>
                <a:gd name="T16" fmla="*/ 3 w 57"/>
                <a:gd name="T17" fmla="*/ 54 h 54"/>
                <a:gd name="T18" fmla="*/ 53 w 57"/>
                <a:gd name="T19" fmla="*/ 54 h 54"/>
                <a:gd name="T20" fmla="*/ 57 w 57"/>
                <a:gd name="T21" fmla="*/ 51 h 54"/>
                <a:gd name="T22" fmla="*/ 53 w 57"/>
                <a:gd name="T23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54">
                  <a:moveTo>
                    <a:pt x="53" y="47"/>
                  </a:moveTo>
                  <a:cubicBezTo>
                    <a:pt x="12" y="47"/>
                    <a:pt x="12" y="47"/>
                    <a:pt x="12" y="4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9"/>
                    <a:pt x="0" y="49"/>
                  </a:cubicBezTo>
                  <a:cubicBezTo>
                    <a:pt x="0" y="50"/>
                    <a:pt x="0" y="50"/>
                    <a:pt x="0" y="51"/>
                  </a:cubicBezTo>
                  <a:cubicBezTo>
                    <a:pt x="0" y="52"/>
                    <a:pt x="1" y="54"/>
                    <a:pt x="3" y="54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5" y="54"/>
                    <a:pt x="57" y="52"/>
                    <a:pt x="57" y="51"/>
                  </a:cubicBezTo>
                  <a:cubicBezTo>
                    <a:pt x="57" y="49"/>
                    <a:pt x="55" y="47"/>
                    <a:pt x="53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0" name="Freeform 90">
              <a:extLst>
                <a:ext uri="{FF2B5EF4-FFF2-40B4-BE49-F238E27FC236}">
                  <a16:creationId xmlns:a16="http://schemas.microsoft.com/office/drawing/2014/main" id="{70C46459-591A-4D0D-A8DD-24331B040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5" y="2036"/>
              <a:ext cx="292" cy="299"/>
            </a:xfrm>
            <a:custGeom>
              <a:avLst/>
              <a:gdLst>
                <a:gd name="T0" fmla="*/ 231 w 231"/>
                <a:gd name="T1" fmla="*/ 130 h 237"/>
                <a:gd name="T2" fmla="*/ 231 w 231"/>
                <a:gd name="T3" fmla="*/ 31 h 237"/>
                <a:gd name="T4" fmla="*/ 200 w 231"/>
                <a:gd name="T5" fmla="*/ 0 h 237"/>
                <a:gd name="T6" fmla="*/ 31 w 231"/>
                <a:gd name="T7" fmla="*/ 0 h 237"/>
                <a:gd name="T8" fmla="*/ 0 w 231"/>
                <a:gd name="T9" fmla="*/ 31 h 237"/>
                <a:gd name="T10" fmla="*/ 0 w 231"/>
                <a:gd name="T11" fmla="*/ 130 h 237"/>
                <a:gd name="T12" fmla="*/ 31 w 231"/>
                <a:gd name="T13" fmla="*/ 161 h 237"/>
                <a:gd name="T14" fmla="*/ 162 w 231"/>
                <a:gd name="T15" fmla="*/ 161 h 237"/>
                <a:gd name="T16" fmla="*/ 231 w 231"/>
                <a:gd name="T17" fmla="*/ 237 h 237"/>
                <a:gd name="T18" fmla="*/ 208 w 231"/>
                <a:gd name="T19" fmla="*/ 159 h 237"/>
                <a:gd name="T20" fmla="*/ 231 w 231"/>
                <a:gd name="T21" fmla="*/ 13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1" h="237">
                  <a:moveTo>
                    <a:pt x="231" y="130"/>
                  </a:moveTo>
                  <a:cubicBezTo>
                    <a:pt x="231" y="31"/>
                    <a:pt x="231" y="31"/>
                    <a:pt x="231" y="31"/>
                  </a:cubicBezTo>
                  <a:cubicBezTo>
                    <a:pt x="231" y="14"/>
                    <a:pt x="217" y="0"/>
                    <a:pt x="20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47"/>
                    <a:pt x="14" y="161"/>
                    <a:pt x="31" y="161"/>
                  </a:cubicBezTo>
                  <a:cubicBezTo>
                    <a:pt x="162" y="161"/>
                    <a:pt x="162" y="161"/>
                    <a:pt x="162" y="161"/>
                  </a:cubicBezTo>
                  <a:cubicBezTo>
                    <a:pt x="231" y="237"/>
                    <a:pt x="231" y="237"/>
                    <a:pt x="231" y="237"/>
                  </a:cubicBezTo>
                  <a:cubicBezTo>
                    <a:pt x="208" y="159"/>
                    <a:pt x="208" y="159"/>
                    <a:pt x="208" y="159"/>
                  </a:cubicBezTo>
                  <a:cubicBezTo>
                    <a:pt x="221" y="156"/>
                    <a:pt x="231" y="144"/>
                    <a:pt x="231" y="1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1" name="Freeform 91">
              <a:extLst>
                <a:ext uri="{FF2B5EF4-FFF2-40B4-BE49-F238E27FC236}">
                  <a16:creationId xmlns:a16="http://schemas.microsoft.com/office/drawing/2014/main" id="{D1825717-E89D-4766-BFED-5DCB9718EB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1169"/>
              <a:ext cx="300" cy="417"/>
            </a:xfrm>
            <a:custGeom>
              <a:avLst/>
              <a:gdLst>
                <a:gd name="T0" fmla="*/ 195 w 237"/>
                <a:gd name="T1" fmla="*/ 316 h 330"/>
                <a:gd name="T2" fmla="*/ 198 w 237"/>
                <a:gd name="T3" fmla="*/ 316 h 330"/>
                <a:gd name="T4" fmla="*/ 201 w 237"/>
                <a:gd name="T5" fmla="*/ 313 h 330"/>
                <a:gd name="T6" fmla="*/ 204 w 237"/>
                <a:gd name="T7" fmla="*/ 118 h 330"/>
                <a:gd name="T8" fmla="*/ 228 w 237"/>
                <a:gd name="T9" fmla="*/ 97 h 330"/>
                <a:gd name="T10" fmla="*/ 220 w 237"/>
                <a:gd name="T11" fmla="*/ 53 h 330"/>
                <a:gd name="T12" fmla="*/ 236 w 237"/>
                <a:gd name="T13" fmla="*/ 20 h 330"/>
                <a:gd name="T14" fmla="*/ 233 w 237"/>
                <a:gd name="T15" fmla="*/ 13 h 330"/>
                <a:gd name="T16" fmla="*/ 231 w 237"/>
                <a:gd name="T17" fmla="*/ 12 h 330"/>
                <a:gd name="T18" fmla="*/ 234 w 237"/>
                <a:gd name="T19" fmla="*/ 6 h 330"/>
                <a:gd name="T20" fmla="*/ 232 w 237"/>
                <a:gd name="T21" fmla="*/ 1 h 330"/>
                <a:gd name="T22" fmla="*/ 226 w 237"/>
                <a:gd name="T23" fmla="*/ 3 h 330"/>
                <a:gd name="T24" fmla="*/ 223 w 237"/>
                <a:gd name="T25" fmla="*/ 8 h 330"/>
                <a:gd name="T26" fmla="*/ 221 w 237"/>
                <a:gd name="T27" fmla="*/ 7 h 330"/>
                <a:gd name="T28" fmla="*/ 213 w 237"/>
                <a:gd name="T29" fmla="*/ 10 h 330"/>
                <a:gd name="T30" fmla="*/ 198 w 237"/>
                <a:gd name="T31" fmla="*/ 42 h 330"/>
                <a:gd name="T32" fmla="*/ 159 w 237"/>
                <a:gd name="T33" fmla="*/ 64 h 330"/>
                <a:gd name="T34" fmla="*/ 158 w 237"/>
                <a:gd name="T35" fmla="*/ 96 h 330"/>
                <a:gd name="T36" fmla="*/ 8 w 237"/>
                <a:gd name="T37" fmla="*/ 221 h 330"/>
                <a:gd name="T38" fmla="*/ 7 w 237"/>
                <a:gd name="T39" fmla="*/ 226 h 330"/>
                <a:gd name="T40" fmla="*/ 10 w 237"/>
                <a:gd name="T41" fmla="*/ 228 h 330"/>
                <a:gd name="T42" fmla="*/ 0 w 237"/>
                <a:gd name="T43" fmla="*/ 237 h 330"/>
                <a:gd name="T44" fmla="*/ 11 w 237"/>
                <a:gd name="T45" fmla="*/ 230 h 330"/>
                <a:gd name="T46" fmla="*/ 14 w 237"/>
                <a:gd name="T47" fmla="*/ 233 h 330"/>
                <a:gd name="T48" fmla="*/ 18 w 237"/>
                <a:gd name="T49" fmla="*/ 233 h 330"/>
                <a:gd name="T50" fmla="*/ 112 w 237"/>
                <a:gd name="T51" fmla="*/ 155 h 330"/>
                <a:gd name="T52" fmla="*/ 144 w 237"/>
                <a:gd name="T53" fmla="*/ 184 h 330"/>
                <a:gd name="T54" fmla="*/ 187 w 237"/>
                <a:gd name="T55" fmla="*/ 190 h 330"/>
                <a:gd name="T56" fmla="*/ 186 w 237"/>
                <a:gd name="T57" fmla="*/ 313 h 330"/>
                <a:gd name="T58" fmla="*/ 189 w 237"/>
                <a:gd name="T59" fmla="*/ 316 h 330"/>
                <a:gd name="T60" fmla="*/ 192 w 237"/>
                <a:gd name="T61" fmla="*/ 316 h 330"/>
                <a:gd name="T62" fmla="*/ 194 w 237"/>
                <a:gd name="T63" fmla="*/ 330 h 330"/>
                <a:gd name="T64" fmla="*/ 195 w 237"/>
                <a:gd name="T65" fmla="*/ 316 h 330"/>
                <a:gd name="T66" fmla="*/ 204 w 237"/>
                <a:gd name="T67" fmla="*/ 59 h 330"/>
                <a:gd name="T68" fmla="*/ 215 w 237"/>
                <a:gd name="T69" fmla="*/ 91 h 330"/>
                <a:gd name="T70" fmla="*/ 183 w 237"/>
                <a:gd name="T71" fmla="*/ 102 h 330"/>
                <a:gd name="T72" fmla="*/ 172 w 237"/>
                <a:gd name="T73" fmla="*/ 71 h 330"/>
                <a:gd name="T74" fmla="*/ 204 w 237"/>
                <a:gd name="T75" fmla="*/ 59 h 330"/>
                <a:gd name="T76" fmla="*/ 149 w 237"/>
                <a:gd name="T77" fmla="*/ 174 h 330"/>
                <a:gd name="T78" fmla="*/ 120 w 237"/>
                <a:gd name="T79" fmla="*/ 148 h 330"/>
                <a:gd name="T80" fmla="*/ 167 w 237"/>
                <a:gd name="T81" fmla="*/ 109 h 330"/>
                <a:gd name="T82" fmla="*/ 177 w 237"/>
                <a:gd name="T83" fmla="*/ 116 h 330"/>
                <a:gd name="T84" fmla="*/ 188 w 237"/>
                <a:gd name="T85" fmla="*/ 119 h 330"/>
                <a:gd name="T86" fmla="*/ 187 w 237"/>
                <a:gd name="T87" fmla="*/ 180 h 330"/>
                <a:gd name="T88" fmla="*/ 149 w 237"/>
                <a:gd name="T89" fmla="*/ 17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7" h="330">
                  <a:moveTo>
                    <a:pt x="195" y="316"/>
                  </a:moveTo>
                  <a:cubicBezTo>
                    <a:pt x="198" y="316"/>
                    <a:pt x="198" y="316"/>
                    <a:pt x="198" y="316"/>
                  </a:cubicBezTo>
                  <a:cubicBezTo>
                    <a:pt x="200" y="316"/>
                    <a:pt x="201" y="315"/>
                    <a:pt x="201" y="313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4" y="115"/>
                    <a:pt x="223" y="108"/>
                    <a:pt x="228" y="97"/>
                  </a:cubicBezTo>
                  <a:cubicBezTo>
                    <a:pt x="236" y="82"/>
                    <a:pt x="232" y="64"/>
                    <a:pt x="220" y="53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37" y="18"/>
                    <a:pt x="236" y="15"/>
                    <a:pt x="233" y="13"/>
                  </a:cubicBezTo>
                  <a:cubicBezTo>
                    <a:pt x="231" y="12"/>
                    <a:pt x="231" y="12"/>
                    <a:pt x="231" y="12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5" y="4"/>
                    <a:pt x="234" y="2"/>
                    <a:pt x="232" y="1"/>
                  </a:cubicBezTo>
                  <a:cubicBezTo>
                    <a:pt x="229" y="0"/>
                    <a:pt x="227" y="1"/>
                    <a:pt x="226" y="3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18" y="6"/>
                    <a:pt x="215" y="7"/>
                    <a:pt x="213" y="10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82" y="40"/>
                    <a:pt x="166" y="49"/>
                    <a:pt x="159" y="64"/>
                  </a:cubicBezTo>
                  <a:cubicBezTo>
                    <a:pt x="154" y="75"/>
                    <a:pt x="154" y="86"/>
                    <a:pt x="158" y="96"/>
                  </a:cubicBezTo>
                  <a:cubicBezTo>
                    <a:pt x="8" y="221"/>
                    <a:pt x="8" y="221"/>
                    <a:pt x="8" y="221"/>
                  </a:cubicBezTo>
                  <a:cubicBezTo>
                    <a:pt x="7" y="222"/>
                    <a:pt x="6" y="224"/>
                    <a:pt x="7" y="226"/>
                  </a:cubicBezTo>
                  <a:cubicBezTo>
                    <a:pt x="10" y="228"/>
                    <a:pt x="10" y="228"/>
                    <a:pt x="10" y="228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1" y="230"/>
                    <a:pt x="11" y="230"/>
                    <a:pt x="11" y="230"/>
                  </a:cubicBezTo>
                  <a:cubicBezTo>
                    <a:pt x="14" y="233"/>
                    <a:pt x="14" y="233"/>
                    <a:pt x="14" y="233"/>
                  </a:cubicBezTo>
                  <a:cubicBezTo>
                    <a:pt x="15" y="234"/>
                    <a:pt x="17" y="234"/>
                    <a:pt x="18" y="233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20" y="167"/>
                    <a:pt x="131" y="177"/>
                    <a:pt x="144" y="184"/>
                  </a:cubicBezTo>
                  <a:cubicBezTo>
                    <a:pt x="158" y="190"/>
                    <a:pt x="173" y="192"/>
                    <a:pt x="187" y="190"/>
                  </a:cubicBezTo>
                  <a:cubicBezTo>
                    <a:pt x="186" y="313"/>
                    <a:pt x="186" y="313"/>
                    <a:pt x="186" y="313"/>
                  </a:cubicBezTo>
                  <a:cubicBezTo>
                    <a:pt x="186" y="315"/>
                    <a:pt x="187" y="316"/>
                    <a:pt x="189" y="316"/>
                  </a:cubicBezTo>
                  <a:cubicBezTo>
                    <a:pt x="192" y="316"/>
                    <a:pt x="192" y="316"/>
                    <a:pt x="192" y="316"/>
                  </a:cubicBezTo>
                  <a:cubicBezTo>
                    <a:pt x="194" y="330"/>
                    <a:pt x="194" y="330"/>
                    <a:pt x="194" y="330"/>
                  </a:cubicBezTo>
                  <a:lnTo>
                    <a:pt x="195" y="316"/>
                  </a:lnTo>
                  <a:close/>
                  <a:moveTo>
                    <a:pt x="204" y="59"/>
                  </a:moveTo>
                  <a:cubicBezTo>
                    <a:pt x="215" y="65"/>
                    <a:pt x="220" y="79"/>
                    <a:pt x="215" y="91"/>
                  </a:cubicBezTo>
                  <a:cubicBezTo>
                    <a:pt x="209" y="102"/>
                    <a:pt x="195" y="107"/>
                    <a:pt x="183" y="102"/>
                  </a:cubicBezTo>
                  <a:cubicBezTo>
                    <a:pt x="172" y="96"/>
                    <a:pt x="167" y="82"/>
                    <a:pt x="172" y="71"/>
                  </a:cubicBezTo>
                  <a:cubicBezTo>
                    <a:pt x="178" y="59"/>
                    <a:pt x="192" y="54"/>
                    <a:pt x="204" y="59"/>
                  </a:cubicBezTo>
                  <a:close/>
                  <a:moveTo>
                    <a:pt x="149" y="174"/>
                  </a:moveTo>
                  <a:cubicBezTo>
                    <a:pt x="137" y="168"/>
                    <a:pt x="127" y="159"/>
                    <a:pt x="120" y="148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70" y="112"/>
                    <a:pt x="173" y="114"/>
                    <a:pt x="177" y="116"/>
                  </a:cubicBezTo>
                  <a:cubicBezTo>
                    <a:pt x="180" y="117"/>
                    <a:pt x="184" y="118"/>
                    <a:pt x="188" y="119"/>
                  </a:cubicBezTo>
                  <a:cubicBezTo>
                    <a:pt x="187" y="180"/>
                    <a:pt x="187" y="180"/>
                    <a:pt x="187" y="180"/>
                  </a:cubicBezTo>
                  <a:cubicBezTo>
                    <a:pt x="175" y="182"/>
                    <a:pt x="161" y="180"/>
                    <a:pt x="149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2" name="Freeform 92">
              <a:extLst>
                <a:ext uri="{FF2B5EF4-FFF2-40B4-BE49-F238E27FC236}">
                  <a16:creationId xmlns:a16="http://schemas.microsoft.com/office/drawing/2014/main" id="{D3BFE461-6221-4276-9128-4A70462AE6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8" y="2068"/>
              <a:ext cx="339" cy="236"/>
            </a:xfrm>
            <a:custGeom>
              <a:avLst/>
              <a:gdLst>
                <a:gd name="T0" fmla="*/ 251 w 269"/>
                <a:gd name="T1" fmla="*/ 187 h 187"/>
                <a:gd name="T2" fmla="*/ 17 w 269"/>
                <a:gd name="T3" fmla="*/ 187 h 187"/>
                <a:gd name="T4" fmla="*/ 0 w 269"/>
                <a:gd name="T5" fmla="*/ 170 h 187"/>
                <a:gd name="T6" fmla="*/ 0 w 269"/>
                <a:gd name="T7" fmla="*/ 18 h 187"/>
                <a:gd name="T8" fmla="*/ 17 w 269"/>
                <a:gd name="T9" fmla="*/ 0 h 187"/>
                <a:gd name="T10" fmla="*/ 251 w 269"/>
                <a:gd name="T11" fmla="*/ 0 h 187"/>
                <a:gd name="T12" fmla="*/ 269 w 269"/>
                <a:gd name="T13" fmla="*/ 18 h 187"/>
                <a:gd name="T14" fmla="*/ 269 w 269"/>
                <a:gd name="T15" fmla="*/ 170 h 187"/>
                <a:gd name="T16" fmla="*/ 251 w 269"/>
                <a:gd name="T17" fmla="*/ 187 h 187"/>
                <a:gd name="T18" fmla="*/ 17 w 269"/>
                <a:gd name="T19" fmla="*/ 17 h 187"/>
                <a:gd name="T20" fmla="*/ 16 w 269"/>
                <a:gd name="T21" fmla="*/ 18 h 187"/>
                <a:gd name="T22" fmla="*/ 16 w 269"/>
                <a:gd name="T23" fmla="*/ 170 h 187"/>
                <a:gd name="T24" fmla="*/ 17 w 269"/>
                <a:gd name="T25" fmla="*/ 171 h 187"/>
                <a:gd name="T26" fmla="*/ 251 w 269"/>
                <a:gd name="T27" fmla="*/ 171 h 187"/>
                <a:gd name="T28" fmla="*/ 252 w 269"/>
                <a:gd name="T29" fmla="*/ 170 h 187"/>
                <a:gd name="T30" fmla="*/ 252 w 269"/>
                <a:gd name="T31" fmla="*/ 18 h 187"/>
                <a:gd name="T32" fmla="*/ 251 w 269"/>
                <a:gd name="T33" fmla="*/ 17 h 187"/>
                <a:gd name="T34" fmla="*/ 17 w 269"/>
                <a:gd name="T35" fmla="*/ 1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9" h="187">
                  <a:moveTo>
                    <a:pt x="251" y="187"/>
                  </a:moveTo>
                  <a:cubicBezTo>
                    <a:pt x="17" y="187"/>
                    <a:pt x="17" y="187"/>
                    <a:pt x="17" y="187"/>
                  </a:cubicBezTo>
                  <a:cubicBezTo>
                    <a:pt x="8" y="187"/>
                    <a:pt x="0" y="179"/>
                    <a:pt x="0" y="17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61" y="0"/>
                    <a:pt x="269" y="8"/>
                    <a:pt x="269" y="18"/>
                  </a:cubicBezTo>
                  <a:cubicBezTo>
                    <a:pt x="269" y="170"/>
                    <a:pt x="269" y="170"/>
                    <a:pt x="269" y="170"/>
                  </a:cubicBezTo>
                  <a:cubicBezTo>
                    <a:pt x="269" y="179"/>
                    <a:pt x="261" y="187"/>
                    <a:pt x="251" y="187"/>
                  </a:cubicBezTo>
                  <a:close/>
                  <a:moveTo>
                    <a:pt x="17" y="17"/>
                  </a:moveTo>
                  <a:cubicBezTo>
                    <a:pt x="17" y="17"/>
                    <a:pt x="16" y="17"/>
                    <a:pt x="16" y="18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7" y="171"/>
                    <a:pt x="17" y="171"/>
                  </a:cubicBezTo>
                  <a:cubicBezTo>
                    <a:pt x="251" y="171"/>
                    <a:pt x="251" y="171"/>
                    <a:pt x="251" y="171"/>
                  </a:cubicBezTo>
                  <a:cubicBezTo>
                    <a:pt x="252" y="171"/>
                    <a:pt x="252" y="170"/>
                    <a:pt x="252" y="170"/>
                  </a:cubicBezTo>
                  <a:cubicBezTo>
                    <a:pt x="252" y="18"/>
                    <a:pt x="252" y="18"/>
                    <a:pt x="252" y="18"/>
                  </a:cubicBezTo>
                  <a:cubicBezTo>
                    <a:pt x="252" y="17"/>
                    <a:pt x="252" y="17"/>
                    <a:pt x="251" y="17"/>
                  </a:cubicBezTo>
                  <a:lnTo>
                    <a:pt x="1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3" name="Freeform 93">
              <a:extLst>
                <a:ext uri="{FF2B5EF4-FFF2-40B4-BE49-F238E27FC236}">
                  <a16:creationId xmlns:a16="http://schemas.microsoft.com/office/drawing/2014/main" id="{B48E3965-5036-4DEE-B2AC-640DC6673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309"/>
              <a:ext cx="421" cy="20"/>
            </a:xfrm>
            <a:custGeom>
              <a:avLst/>
              <a:gdLst>
                <a:gd name="T0" fmla="*/ 325 w 333"/>
                <a:gd name="T1" fmla="*/ 16 h 16"/>
                <a:gd name="T2" fmla="*/ 8 w 333"/>
                <a:gd name="T3" fmla="*/ 16 h 16"/>
                <a:gd name="T4" fmla="*/ 0 w 333"/>
                <a:gd name="T5" fmla="*/ 8 h 16"/>
                <a:gd name="T6" fmla="*/ 8 w 333"/>
                <a:gd name="T7" fmla="*/ 0 h 16"/>
                <a:gd name="T8" fmla="*/ 325 w 333"/>
                <a:gd name="T9" fmla="*/ 0 h 16"/>
                <a:gd name="T10" fmla="*/ 333 w 333"/>
                <a:gd name="T11" fmla="*/ 8 h 16"/>
                <a:gd name="T12" fmla="*/ 325 w 333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16">
                  <a:moveTo>
                    <a:pt x="325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29" y="0"/>
                    <a:pt x="333" y="3"/>
                    <a:pt x="333" y="8"/>
                  </a:cubicBezTo>
                  <a:cubicBezTo>
                    <a:pt x="333" y="12"/>
                    <a:pt x="329" y="16"/>
                    <a:pt x="32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4" name="Freeform 94">
              <a:extLst>
                <a:ext uri="{FF2B5EF4-FFF2-40B4-BE49-F238E27FC236}">
                  <a16:creationId xmlns:a16="http://schemas.microsoft.com/office/drawing/2014/main" id="{E58C8772-7A8C-45EA-A859-D084E1A0B8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6" y="1872"/>
              <a:ext cx="109" cy="111"/>
            </a:xfrm>
            <a:custGeom>
              <a:avLst/>
              <a:gdLst>
                <a:gd name="T0" fmla="*/ 87 w 87"/>
                <a:gd name="T1" fmla="*/ 39 h 88"/>
                <a:gd name="T2" fmla="*/ 82 w 87"/>
                <a:gd name="T3" fmla="*/ 37 h 88"/>
                <a:gd name="T4" fmla="*/ 76 w 87"/>
                <a:gd name="T5" fmla="*/ 22 h 88"/>
                <a:gd name="T6" fmla="*/ 78 w 87"/>
                <a:gd name="T7" fmla="*/ 17 h 88"/>
                <a:gd name="T8" fmla="*/ 78 w 87"/>
                <a:gd name="T9" fmla="*/ 16 h 88"/>
                <a:gd name="T10" fmla="*/ 75 w 87"/>
                <a:gd name="T11" fmla="*/ 13 h 88"/>
                <a:gd name="T12" fmla="*/ 71 w 87"/>
                <a:gd name="T13" fmla="*/ 10 h 88"/>
                <a:gd name="T14" fmla="*/ 71 w 87"/>
                <a:gd name="T15" fmla="*/ 10 h 88"/>
                <a:gd name="T16" fmla="*/ 66 w 87"/>
                <a:gd name="T17" fmla="*/ 12 h 88"/>
                <a:gd name="T18" fmla="*/ 51 w 87"/>
                <a:gd name="T19" fmla="*/ 5 h 88"/>
                <a:gd name="T20" fmla="*/ 49 w 87"/>
                <a:gd name="T21" fmla="*/ 0 h 88"/>
                <a:gd name="T22" fmla="*/ 48 w 87"/>
                <a:gd name="T23" fmla="*/ 0 h 88"/>
                <a:gd name="T24" fmla="*/ 44 w 87"/>
                <a:gd name="T25" fmla="*/ 0 h 88"/>
                <a:gd name="T26" fmla="*/ 39 w 87"/>
                <a:gd name="T27" fmla="*/ 0 h 88"/>
                <a:gd name="T28" fmla="*/ 39 w 87"/>
                <a:gd name="T29" fmla="*/ 0 h 88"/>
                <a:gd name="T30" fmla="*/ 36 w 87"/>
                <a:gd name="T31" fmla="*/ 5 h 88"/>
                <a:gd name="T32" fmla="*/ 22 w 87"/>
                <a:gd name="T33" fmla="*/ 11 h 88"/>
                <a:gd name="T34" fmla="*/ 17 w 87"/>
                <a:gd name="T35" fmla="*/ 9 h 88"/>
                <a:gd name="T36" fmla="*/ 16 w 87"/>
                <a:gd name="T37" fmla="*/ 9 h 88"/>
                <a:gd name="T38" fmla="*/ 13 w 87"/>
                <a:gd name="T39" fmla="*/ 13 h 88"/>
                <a:gd name="T40" fmla="*/ 9 w 87"/>
                <a:gd name="T41" fmla="*/ 16 h 88"/>
                <a:gd name="T42" fmla="*/ 9 w 87"/>
                <a:gd name="T43" fmla="*/ 17 h 88"/>
                <a:gd name="T44" fmla="*/ 11 w 87"/>
                <a:gd name="T45" fmla="*/ 22 h 88"/>
                <a:gd name="T46" fmla="*/ 5 w 87"/>
                <a:gd name="T47" fmla="*/ 36 h 88"/>
                <a:gd name="T48" fmla="*/ 0 w 87"/>
                <a:gd name="T49" fmla="*/ 38 h 88"/>
                <a:gd name="T50" fmla="*/ 0 w 87"/>
                <a:gd name="T51" fmla="*/ 39 h 88"/>
                <a:gd name="T52" fmla="*/ 0 w 87"/>
                <a:gd name="T53" fmla="*/ 44 h 88"/>
                <a:gd name="T54" fmla="*/ 0 w 87"/>
                <a:gd name="T55" fmla="*/ 48 h 88"/>
                <a:gd name="T56" fmla="*/ 0 w 87"/>
                <a:gd name="T57" fmla="*/ 49 h 88"/>
                <a:gd name="T58" fmla="*/ 5 w 87"/>
                <a:gd name="T59" fmla="*/ 51 h 88"/>
                <a:gd name="T60" fmla="*/ 11 w 87"/>
                <a:gd name="T61" fmla="*/ 66 h 88"/>
                <a:gd name="T62" fmla="*/ 9 w 87"/>
                <a:gd name="T63" fmla="*/ 71 h 88"/>
                <a:gd name="T64" fmla="*/ 9 w 87"/>
                <a:gd name="T65" fmla="*/ 71 h 88"/>
                <a:gd name="T66" fmla="*/ 12 w 87"/>
                <a:gd name="T67" fmla="*/ 75 h 88"/>
                <a:gd name="T68" fmla="*/ 16 w 87"/>
                <a:gd name="T69" fmla="*/ 78 h 88"/>
                <a:gd name="T70" fmla="*/ 16 w 87"/>
                <a:gd name="T71" fmla="*/ 78 h 88"/>
                <a:gd name="T72" fmla="*/ 21 w 87"/>
                <a:gd name="T73" fmla="*/ 76 h 88"/>
                <a:gd name="T74" fmla="*/ 36 w 87"/>
                <a:gd name="T75" fmla="*/ 82 h 88"/>
                <a:gd name="T76" fmla="*/ 38 w 87"/>
                <a:gd name="T77" fmla="*/ 87 h 88"/>
                <a:gd name="T78" fmla="*/ 39 w 87"/>
                <a:gd name="T79" fmla="*/ 88 h 88"/>
                <a:gd name="T80" fmla="*/ 43 w 87"/>
                <a:gd name="T81" fmla="*/ 88 h 88"/>
                <a:gd name="T82" fmla="*/ 48 w 87"/>
                <a:gd name="T83" fmla="*/ 88 h 88"/>
                <a:gd name="T84" fmla="*/ 48 w 87"/>
                <a:gd name="T85" fmla="*/ 87 h 88"/>
                <a:gd name="T86" fmla="*/ 51 w 87"/>
                <a:gd name="T87" fmla="*/ 82 h 88"/>
                <a:gd name="T88" fmla="*/ 65 w 87"/>
                <a:gd name="T89" fmla="*/ 76 h 88"/>
                <a:gd name="T90" fmla="*/ 71 w 87"/>
                <a:gd name="T91" fmla="*/ 78 h 88"/>
                <a:gd name="T92" fmla="*/ 71 w 87"/>
                <a:gd name="T93" fmla="*/ 78 h 88"/>
                <a:gd name="T94" fmla="*/ 74 w 87"/>
                <a:gd name="T95" fmla="*/ 75 h 88"/>
                <a:gd name="T96" fmla="*/ 78 w 87"/>
                <a:gd name="T97" fmla="*/ 72 h 88"/>
                <a:gd name="T98" fmla="*/ 78 w 87"/>
                <a:gd name="T99" fmla="*/ 71 h 88"/>
                <a:gd name="T100" fmla="*/ 76 w 87"/>
                <a:gd name="T101" fmla="*/ 66 h 88"/>
                <a:gd name="T102" fmla="*/ 82 w 87"/>
                <a:gd name="T103" fmla="*/ 51 h 88"/>
                <a:gd name="T104" fmla="*/ 87 w 87"/>
                <a:gd name="T105" fmla="*/ 49 h 88"/>
                <a:gd name="T106" fmla="*/ 87 w 87"/>
                <a:gd name="T107" fmla="*/ 49 h 88"/>
                <a:gd name="T108" fmla="*/ 87 w 87"/>
                <a:gd name="T109" fmla="*/ 44 h 88"/>
                <a:gd name="T110" fmla="*/ 87 w 87"/>
                <a:gd name="T111" fmla="*/ 39 h 88"/>
                <a:gd name="T112" fmla="*/ 44 w 87"/>
                <a:gd name="T113" fmla="*/ 67 h 88"/>
                <a:gd name="T114" fmla="*/ 20 w 87"/>
                <a:gd name="T115" fmla="*/ 44 h 88"/>
                <a:gd name="T116" fmla="*/ 44 w 87"/>
                <a:gd name="T117" fmla="*/ 20 h 88"/>
                <a:gd name="T118" fmla="*/ 67 w 87"/>
                <a:gd name="T119" fmla="*/ 44 h 88"/>
                <a:gd name="T120" fmla="*/ 44 w 87"/>
                <a:gd name="T121" fmla="*/ 6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7" h="88">
                  <a:moveTo>
                    <a:pt x="87" y="39"/>
                  </a:moveTo>
                  <a:cubicBezTo>
                    <a:pt x="82" y="37"/>
                    <a:pt x="82" y="37"/>
                    <a:pt x="82" y="37"/>
                  </a:cubicBezTo>
                  <a:cubicBezTo>
                    <a:pt x="81" y="31"/>
                    <a:pt x="79" y="26"/>
                    <a:pt x="76" y="22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1" y="9"/>
                    <a:pt x="56" y="6"/>
                    <a:pt x="51" y="5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1" y="6"/>
                    <a:pt x="26" y="8"/>
                    <a:pt x="22" y="11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8" y="26"/>
                    <a:pt x="6" y="31"/>
                    <a:pt x="5" y="3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6" y="56"/>
                    <a:pt x="8" y="61"/>
                    <a:pt x="11" y="66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6" y="79"/>
                    <a:pt x="31" y="81"/>
                    <a:pt x="36" y="82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6" y="81"/>
                    <a:pt x="61" y="79"/>
                    <a:pt x="65" y="76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9" y="62"/>
                    <a:pt x="81" y="57"/>
                    <a:pt x="82" y="51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7" y="39"/>
                    <a:pt x="87" y="39"/>
                    <a:pt x="87" y="39"/>
                  </a:cubicBezTo>
                  <a:close/>
                  <a:moveTo>
                    <a:pt x="44" y="67"/>
                  </a:moveTo>
                  <a:cubicBezTo>
                    <a:pt x="30" y="67"/>
                    <a:pt x="20" y="57"/>
                    <a:pt x="20" y="44"/>
                  </a:cubicBezTo>
                  <a:cubicBezTo>
                    <a:pt x="20" y="31"/>
                    <a:pt x="30" y="20"/>
                    <a:pt x="44" y="20"/>
                  </a:cubicBezTo>
                  <a:cubicBezTo>
                    <a:pt x="57" y="20"/>
                    <a:pt x="67" y="31"/>
                    <a:pt x="67" y="44"/>
                  </a:cubicBezTo>
                  <a:cubicBezTo>
                    <a:pt x="67" y="57"/>
                    <a:pt x="57" y="67"/>
                    <a:pt x="44" y="67"/>
                  </a:cubicBezTo>
                  <a:close/>
                </a:path>
              </a:pathLst>
            </a:custGeom>
            <a:solidFill>
              <a:srgbClr val="F4F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5" name="Freeform 95">
              <a:extLst>
                <a:ext uri="{FF2B5EF4-FFF2-40B4-BE49-F238E27FC236}">
                  <a16:creationId xmlns:a16="http://schemas.microsoft.com/office/drawing/2014/main" id="{0037765C-8814-4094-9EB6-54FD49F62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1528"/>
              <a:ext cx="148" cy="147"/>
            </a:xfrm>
            <a:custGeom>
              <a:avLst/>
              <a:gdLst>
                <a:gd name="T0" fmla="*/ 58 w 117"/>
                <a:gd name="T1" fmla="*/ 0 h 117"/>
                <a:gd name="T2" fmla="*/ 58 w 117"/>
                <a:gd name="T3" fmla="*/ 59 h 117"/>
                <a:gd name="T4" fmla="*/ 0 w 117"/>
                <a:gd name="T5" fmla="*/ 59 h 117"/>
                <a:gd name="T6" fmla="*/ 58 w 117"/>
                <a:gd name="T7" fmla="*/ 117 h 117"/>
                <a:gd name="T8" fmla="*/ 117 w 117"/>
                <a:gd name="T9" fmla="*/ 59 h 117"/>
                <a:gd name="T10" fmla="*/ 58 w 117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17">
                  <a:moveTo>
                    <a:pt x="58" y="0"/>
                  </a:moveTo>
                  <a:cubicBezTo>
                    <a:pt x="58" y="59"/>
                    <a:pt x="58" y="59"/>
                    <a:pt x="58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91"/>
                    <a:pt x="26" y="117"/>
                    <a:pt x="58" y="117"/>
                  </a:cubicBezTo>
                  <a:cubicBezTo>
                    <a:pt x="91" y="117"/>
                    <a:pt x="117" y="91"/>
                    <a:pt x="117" y="59"/>
                  </a:cubicBezTo>
                  <a:cubicBezTo>
                    <a:pt x="117" y="26"/>
                    <a:pt x="91" y="0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6" name="Freeform 96">
              <a:extLst>
                <a:ext uri="{FF2B5EF4-FFF2-40B4-BE49-F238E27FC236}">
                  <a16:creationId xmlns:a16="http://schemas.microsoft.com/office/drawing/2014/main" id="{102CA497-1D82-47F9-892A-6765A9D48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" y="1520"/>
              <a:ext cx="71" cy="68"/>
            </a:xfrm>
            <a:custGeom>
              <a:avLst/>
              <a:gdLst>
                <a:gd name="T0" fmla="*/ 56 w 56"/>
                <a:gd name="T1" fmla="*/ 0 h 54"/>
                <a:gd name="T2" fmla="*/ 54 w 56"/>
                <a:gd name="T3" fmla="*/ 0 h 54"/>
                <a:gd name="T4" fmla="*/ 0 w 56"/>
                <a:gd name="T5" fmla="*/ 54 h 54"/>
                <a:gd name="T6" fmla="*/ 56 w 56"/>
                <a:gd name="T7" fmla="*/ 54 h 54"/>
                <a:gd name="T8" fmla="*/ 56 w 5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4">
                  <a:moveTo>
                    <a:pt x="56" y="0"/>
                  </a:moveTo>
                  <a:cubicBezTo>
                    <a:pt x="56" y="0"/>
                    <a:pt x="55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56" y="54"/>
                    <a:pt x="56" y="54"/>
                    <a:pt x="56" y="54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7" name="Freeform 97">
              <a:extLst>
                <a:ext uri="{FF2B5EF4-FFF2-40B4-BE49-F238E27FC236}">
                  <a16:creationId xmlns:a16="http://schemas.microsoft.com/office/drawing/2014/main" id="{2629EB3B-53EB-435D-9DFA-B5ACBAFA2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" y="1252"/>
              <a:ext cx="88" cy="96"/>
            </a:xfrm>
            <a:custGeom>
              <a:avLst/>
              <a:gdLst>
                <a:gd name="T0" fmla="*/ 61 w 70"/>
                <a:gd name="T1" fmla="*/ 31 h 76"/>
                <a:gd name="T2" fmla="*/ 39 w 70"/>
                <a:gd name="T3" fmla="*/ 9 h 76"/>
                <a:gd name="T4" fmla="*/ 7 w 70"/>
                <a:gd name="T5" fmla="*/ 9 h 76"/>
                <a:gd name="T6" fmla="*/ 0 w 70"/>
                <a:gd name="T7" fmla="*/ 15 h 76"/>
                <a:gd name="T8" fmla="*/ 0 w 70"/>
                <a:gd name="T9" fmla="*/ 16 h 76"/>
                <a:gd name="T10" fmla="*/ 10 w 70"/>
                <a:gd name="T11" fmla="*/ 25 h 76"/>
                <a:gd name="T12" fmla="*/ 10 w 70"/>
                <a:gd name="T13" fmla="*/ 25 h 76"/>
                <a:gd name="T14" fmla="*/ 17 w 70"/>
                <a:gd name="T15" fmla="*/ 19 h 76"/>
                <a:gd name="T16" fmla="*/ 29 w 70"/>
                <a:gd name="T17" fmla="*/ 19 h 76"/>
                <a:gd name="T18" fmla="*/ 51 w 70"/>
                <a:gd name="T19" fmla="*/ 41 h 76"/>
                <a:gd name="T20" fmla="*/ 51 w 70"/>
                <a:gd name="T21" fmla="*/ 53 h 76"/>
                <a:gd name="T22" fmla="*/ 48 w 70"/>
                <a:gd name="T23" fmla="*/ 57 h 76"/>
                <a:gd name="T24" fmla="*/ 36 w 70"/>
                <a:gd name="T25" fmla="*/ 57 h 76"/>
                <a:gd name="T26" fmla="*/ 25 w 70"/>
                <a:gd name="T27" fmla="*/ 47 h 76"/>
                <a:gd name="T28" fmla="*/ 10 w 70"/>
                <a:gd name="T29" fmla="*/ 51 h 76"/>
                <a:gd name="T30" fmla="*/ 26 w 70"/>
                <a:gd name="T31" fmla="*/ 67 h 76"/>
                <a:gd name="T32" fmla="*/ 58 w 70"/>
                <a:gd name="T33" fmla="*/ 67 h 76"/>
                <a:gd name="T34" fmla="*/ 61 w 70"/>
                <a:gd name="T35" fmla="*/ 63 h 76"/>
                <a:gd name="T36" fmla="*/ 61 w 70"/>
                <a:gd name="T37" fmla="*/ 3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6">
                  <a:moveTo>
                    <a:pt x="61" y="31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0" y="0"/>
                    <a:pt x="16" y="0"/>
                    <a:pt x="7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20" y="15"/>
                    <a:pt x="25" y="15"/>
                    <a:pt x="29" y="19"/>
                  </a:cubicBezTo>
                  <a:cubicBezTo>
                    <a:pt x="51" y="41"/>
                    <a:pt x="51" y="41"/>
                    <a:pt x="51" y="41"/>
                  </a:cubicBezTo>
                  <a:cubicBezTo>
                    <a:pt x="55" y="45"/>
                    <a:pt x="55" y="50"/>
                    <a:pt x="51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4" y="60"/>
                    <a:pt x="39" y="60"/>
                    <a:pt x="36" y="5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1" y="50"/>
                    <a:pt x="15" y="51"/>
                    <a:pt x="10" y="51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35" y="76"/>
                    <a:pt x="49" y="76"/>
                    <a:pt x="58" y="67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70" y="54"/>
                    <a:pt x="70" y="40"/>
                    <a:pt x="6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8" name="Freeform 98">
              <a:extLst>
                <a:ext uri="{FF2B5EF4-FFF2-40B4-BE49-F238E27FC236}">
                  <a16:creationId xmlns:a16="http://schemas.microsoft.com/office/drawing/2014/main" id="{BC558D23-D555-4178-830C-4ED6F8CA1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1173"/>
              <a:ext cx="95" cy="88"/>
            </a:xfrm>
            <a:custGeom>
              <a:avLst/>
              <a:gdLst>
                <a:gd name="T0" fmla="*/ 18 w 75"/>
                <a:gd name="T1" fmla="*/ 22 h 70"/>
                <a:gd name="T2" fmla="*/ 22 w 75"/>
                <a:gd name="T3" fmla="*/ 19 h 70"/>
                <a:gd name="T4" fmla="*/ 34 w 75"/>
                <a:gd name="T5" fmla="*/ 19 h 70"/>
                <a:gd name="T6" fmla="*/ 56 w 75"/>
                <a:gd name="T7" fmla="*/ 41 h 70"/>
                <a:gd name="T8" fmla="*/ 56 w 75"/>
                <a:gd name="T9" fmla="*/ 53 h 70"/>
                <a:gd name="T10" fmla="*/ 50 w 75"/>
                <a:gd name="T11" fmla="*/ 60 h 70"/>
                <a:gd name="T12" fmla="*/ 50 w 75"/>
                <a:gd name="T13" fmla="*/ 60 h 70"/>
                <a:gd name="T14" fmla="*/ 59 w 75"/>
                <a:gd name="T15" fmla="*/ 70 h 70"/>
                <a:gd name="T16" fmla="*/ 60 w 75"/>
                <a:gd name="T17" fmla="*/ 70 h 70"/>
                <a:gd name="T18" fmla="*/ 66 w 75"/>
                <a:gd name="T19" fmla="*/ 63 h 70"/>
                <a:gd name="T20" fmla="*/ 66 w 75"/>
                <a:gd name="T21" fmla="*/ 32 h 70"/>
                <a:gd name="T22" fmla="*/ 44 w 75"/>
                <a:gd name="T23" fmla="*/ 9 h 70"/>
                <a:gd name="T24" fmla="*/ 12 w 75"/>
                <a:gd name="T25" fmla="*/ 9 h 70"/>
                <a:gd name="T26" fmla="*/ 8 w 75"/>
                <a:gd name="T27" fmla="*/ 13 h 70"/>
                <a:gd name="T28" fmla="*/ 8 w 75"/>
                <a:gd name="T29" fmla="*/ 44 h 70"/>
                <a:gd name="T30" fmla="*/ 24 w 75"/>
                <a:gd name="T31" fmla="*/ 60 h 70"/>
                <a:gd name="T32" fmla="*/ 28 w 75"/>
                <a:gd name="T33" fmla="*/ 45 h 70"/>
                <a:gd name="T34" fmla="*/ 18 w 75"/>
                <a:gd name="T35" fmla="*/ 34 h 70"/>
                <a:gd name="T36" fmla="*/ 18 w 75"/>
                <a:gd name="T37" fmla="*/ 2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70">
                  <a:moveTo>
                    <a:pt x="18" y="22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5" y="15"/>
                    <a:pt x="31" y="15"/>
                    <a:pt x="34" y="19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60" y="45"/>
                    <a:pt x="60" y="50"/>
                    <a:pt x="56" y="53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9" y="70"/>
                    <a:pt x="59" y="70"/>
                    <a:pt x="59" y="70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5" y="55"/>
                    <a:pt x="75" y="40"/>
                    <a:pt x="66" y="32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35" y="0"/>
                    <a:pt x="21" y="0"/>
                    <a:pt x="12" y="9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0" y="21"/>
                    <a:pt x="0" y="36"/>
                    <a:pt x="8" y="44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55"/>
                    <a:pt x="25" y="49"/>
                    <a:pt x="28" y="45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5" y="31"/>
                    <a:pt x="15" y="26"/>
                    <a:pt x="18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9" name="Freeform 99">
              <a:extLst>
                <a:ext uri="{FF2B5EF4-FFF2-40B4-BE49-F238E27FC236}">
                  <a16:creationId xmlns:a16="http://schemas.microsoft.com/office/drawing/2014/main" id="{16A7B8AD-E553-4E7C-B89B-47B2D696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1221"/>
              <a:ext cx="88" cy="89"/>
            </a:xfrm>
            <a:custGeom>
              <a:avLst/>
              <a:gdLst>
                <a:gd name="T0" fmla="*/ 70 w 70"/>
                <a:gd name="T1" fmla="*/ 55 h 71"/>
                <a:gd name="T2" fmla="*/ 60 w 70"/>
                <a:gd name="T3" fmla="*/ 46 h 71"/>
                <a:gd name="T4" fmla="*/ 53 w 70"/>
                <a:gd name="T5" fmla="*/ 53 h 71"/>
                <a:gd name="T6" fmla="*/ 41 w 70"/>
                <a:gd name="T7" fmla="*/ 53 h 71"/>
                <a:gd name="T8" fmla="*/ 18 w 70"/>
                <a:gd name="T9" fmla="*/ 30 h 71"/>
                <a:gd name="T10" fmla="*/ 18 w 70"/>
                <a:gd name="T11" fmla="*/ 18 h 71"/>
                <a:gd name="T12" fmla="*/ 26 w 70"/>
                <a:gd name="T13" fmla="*/ 10 h 71"/>
                <a:gd name="T14" fmla="*/ 16 w 70"/>
                <a:gd name="T15" fmla="*/ 0 h 71"/>
                <a:gd name="T16" fmla="*/ 8 w 70"/>
                <a:gd name="T17" fmla="*/ 8 h 71"/>
                <a:gd name="T18" fmla="*/ 8 w 70"/>
                <a:gd name="T19" fmla="*/ 40 h 71"/>
                <a:gd name="T20" fmla="*/ 31 w 70"/>
                <a:gd name="T21" fmla="*/ 62 h 71"/>
                <a:gd name="T22" fmla="*/ 63 w 70"/>
                <a:gd name="T23" fmla="*/ 62 h 71"/>
                <a:gd name="T24" fmla="*/ 70 w 70"/>
                <a:gd name="T25" fmla="*/ 5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71">
                  <a:moveTo>
                    <a:pt x="70" y="55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0" y="56"/>
                    <a:pt x="44" y="56"/>
                    <a:pt x="41" y="53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5" y="27"/>
                    <a:pt x="15" y="21"/>
                    <a:pt x="18" y="18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0" y="17"/>
                    <a:pt x="0" y="31"/>
                    <a:pt x="8" y="40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40" y="71"/>
                    <a:pt x="54" y="71"/>
                    <a:pt x="63" y="62"/>
                  </a:cubicBezTo>
                  <a:lnTo>
                    <a:pt x="7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0" name="Freeform 100">
              <a:extLst>
                <a:ext uri="{FF2B5EF4-FFF2-40B4-BE49-F238E27FC236}">
                  <a16:creationId xmlns:a16="http://schemas.microsoft.com/office/drawing/2014/main" id="{F47B70B2-1BF9-417B-980A-E421F8D75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2255"/>
              <a:ext cx="224" cy="112"/>
            </a:xfrm>
            <a:custGeom>
              <a:avLst/>
              <a:gdLst>
                <a:gd name="T0" fmla="*/ 0 w 224"/>
                <a:gd name="T1" fmla="*/ 0 h 112"/>
                <a:gd name="T2" fmla="*/ 224 w 224"/>
                <a:gd name="T3" fmla="*/ 50 h 112"/>
                <a:gd name="T4" fmla="*/ 40 w 224"/>
                <a:gd name="T5" fmla="*/ 112 h 112"/>
                <a:gd name="T6" fmla="*/ 51 w 224"/>
                <a:gd name="T7" fmla="*/ 51 h 112"/>
                <a:gd name="T8" fmla="*/ 206 w 224"/>
                <a:gd name="T9" fmla="*/ 50 h 112"/>
                <a:gd name="T10" fmla="*/ 51 w 224"/>
                <a:gd name="T11" fmla="*/ 43 h 112"/>
                <a:gd name="T12" fmla="*/ 0 w 224"/>
                <a:gd name="T1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112">
                  <a:moveTo>
                    <a:pt x="0" y="0"/>
                  </a:moveTo>
                  <a:lnTo>
                    <a:pt x="224" y="50"/>
                  </a:lnTo>
                  <a:lnTo>
                    <a:pt x="40" y="112"/>
                  </a:lnTo>
                  <a:lnTo>
                    <a:pt x="51" y="51"/>
                  </a:lnTo>
                  <a:lnTo>
                    <a:pt x="206" y="50"/>
                  </a:lnTo>
                  <a:lnTo>
                    <a:pt x="51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1" name="Freeform 101">
              <a:extLst>
                <a:ext uri="{FF2B5EF4-FFF2-40B4-BE49-F238E27FC236}">
                  <a16:creationId xmlns:a16="http://schemas.microsoft.com/office/drawing/2014/main" id="{95C959C5-5099-4A28-901D-0716466BC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2306"/>
              <a:ext cx="32" cy="52"/>
            </a:xfrm>
            <a:custGeom>
              <a:avLst/>
              <a:gdLst>
                <a:gd name="T0" fmla="*/ 20 w 25"/>
                <a:gd name="T1" fmla="*/ 0 h 41"/>
                <a:gd name="T2" fmla="*/ 2 w 25"/>
                <a:gd name="T3" fmla="*/ 39 h 41"/>
                <a:gd name="T4" fmla="*/ 21 w 25"/>
                <a:gd name="T5" fmla="*/ 25 h 41"/>
                <a:gd name="T6" fmla="*/ 25 w 25"/>
                <a:gd name="T7" fmla="*/ 2 h 41"/>
                <a:gd name="T8" fmla="*/ 20 w 25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0" y="41"/>
                    <a:pt x="2" y="39"/>
                  </a:cubicBezTo>
                  <a:cubicBezTo>
                    <a:pt x="4" y="37"/>
                    <a:pt x="21" y="25"/>
                    <a:pt x="21" y="25"/>
                  </a:cubicBezTo>
                  <a:cubicBezTo>
                    <a:pt x="25" y="2"/>
                    <a:pt x="25" y="2"/>
                    <a:pt x="25" y="2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3E9D20F-7CA8-47E3-BF2A-CAC81CCFD49A}"/>
              </a:ext>
            </a:extLst>
          </p:cNvPr>
          <p:cNvSpPr/>
          <p:nvPr/>
        </p:nvSpPr>
        <p:spPr>
          <a:xfrm>
            <a:off x="139407" y="482268"/>
            <a:ext cx="3564374" cy="60631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Always remember </a:t>
            </a:r>
          </a:p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bring:</a:t>
            </a:r>
          </a:p>
          <a:p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iPad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bag</a:t>
            </a:r>
          </a:p>
          <a:p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PE kit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homework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pencil/pen etc.</a:t>
            </a:r>
          </a:p>
          <a:p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enthusiasm 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4986A37F-F03F-4E37-A56C-5F47F12F5057}"/>
              </a:ext>
            </a:extLst>
          </p:cNvPr>
          <p:cNvSpPr txBox="1"/>
          <p:nvPr/>
        </p:nvSpPr>
        <p:spPr>
          <a:xfrm>
            <a:off x="4122229" y="62198"/>
            <a:ext cx="4278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cs typeface="Arial" pitchFamily="34" charset="0"/>
              </a:rPr>
              <a:t>Being Prepared</a:t>
            </a:r>
          </a:p>
        </p:txBody>
      </p:sp>
      <p:pic>
        <p:nvPicPr>
          <p:cNvPr id="12290" name="Picture 2" descr="Free School Bag Clipart, Download Free Clip Art, Free Clip Art on ...">
            <a:extLst>
              <a:ext uri="{FF2B5EF4-FFF2-40B4-BE49-F238E27FC236}">
                <a16:creationId xmlns:a16="http://schemas.microsoft.com/office/drawing/2014/main" id="{89A51FC3-DBEF-49CF-9EBE-0FAB46AC9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79" y="1635831"/>
            <a:ext cx="1208965" cy="144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wo book and pencil hand shaking illustration, Pencil Cartoon ...">
            <a:extLst>
              <a:ext uri="{FF2B5EF4-FFF2-40B4-BE49-F238E27FC236}">
                <a16:creationId xmlns:a16="http://schemas.microsoft.com/office/drawing/2014/main" id="{CFD79AA8-032E-4081-AE6E-C3B476C05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05" y="3260284"/>
            <a:ext cx="1628616" cy="11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artoon enthusiastic little girl joyfully jumps Vector Image">
            <a:extLst>
              <a:ext uri="{FF2B5EF4-FFF2-40B4-BE49-F238E27FC236}">
                <a16:creationId xmlns:a16="http://schemas.microsoft.com/office/drawing/2014/main" id="{11302FAF-1833-4227-914A-576F267AA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6"/>
          <a:stretch/>
        </p:blipFill>
        <p:spPr bwMode="auto">
          <a:xfrm>
            <a:off x="4356059" y="5012672"/>
            <a:ext cx="1890322" cy="175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7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6F65DCF-14DF-DEA5-72F3-2D330C70A22F}"/>
              </a:ext>
            </a:extLst>
          </p:cNvPr>
          <p:cNvSpPr txBox="1"/>
          <p:nvPr/>
        </p:nvSpPr>
        <p:spPr>
          <a:xfrm>
            <a:off x="335435" y="410051"/>
            <a:ext cx="4794433" cy="83078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799">
                <a:solidFill>
                  <a:srgbClr val="FFFFFF"/>
                </a:solidFill>
                <a:latin typeface="Calibri"/>
                <a:cs typeface="Calibri"/>
              </a:rPr>
              <a:t>Learning </a:t>
            </a:r>
            <a:r>
              <a:rPr lang="en-GB" sz="4799" b="1" u="sng">
                <a:solidFill>
                  <a:srgbClr val="FFFFFF"/>
                </a:solidFill>
                <a:latin typeface="Calibri"/>
                <a:cs typeface="Calibri"/>
              </a:rPr>
              <a:t>Quality</a:t>
            </a:r>
            <a:endParaRPr lang="en-US" sz="1799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18E4B5-B9F8-CA0D-AB78-CEC7B15B8EC7}"/>
              </a:ext>
            </a:extLst>
          </p:cNvPr>
          <p:cNvSpPr txBox="1"/>
          <p:nvPr/>
        </p:nvSpPr>
        <p:spPr>
          <a:xfrm>
            <a:off x="946910" y="1720288"/>
            <a:ext cx="6166318" cy="646163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3599">
                <a:solidFill>
                  <a:srgbClr val="FFFFFF"/>
                </a:solidFill>
                <a:cs typeface="Calibri"/>
              </a:rPr>
              <a:t>Attending </a:t>
            </a:r>
            <a:r>
              <a:rPr lang="en-GB" sz="3599" u="sng">
                <a:solidFill>
                  <a:srgbClr val="FFFFFF"/>
                </a:solidFill>
                <a:cs typeface="Calibri"/>
              </a:rPr>
              <a:t>fully</a:t>
            </a:r>
            <a:r>
              <a:rPr lang="en-GB" sz="3599">
                <a:solidFill>
                  <a:srgbClr val="FFFFFF"/>
                </a:solidFill>
                <a:cs typeface="Calibri"/>
              </a:rPr>
              <a:t> to the learning</a:t>
            </a:r>
            <a:endParaRPr lang="en-GB" sz="3599" u="sng">
              <a:solidFill>
                <a:srgbClr val="FFFFFF"/>
              </a:solidFill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9E45B-78DF-A4E3-9F93-1758ACD62F5C}"/>
              </a:ext>
            </a:extLst>
          </p:cNvPr>
          <p:cNvSpPr txBox="1"/>
          <p:nvPr/>
        </p:nvSpPr>
        <p:spPr>
          <a:xfrm>
            <a:off x="943349" y="2636124"/>
            <a:ext cx="4531952" cy="646163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3599">
                <a:solidFill>
                  <a:srgbClr val="FFFFFF"/>
                </a:solidFill>
                <a:cs typeface="Calibri"/>
              </a:rPr>
              <a:t>Doing your best work</a:t>
            </a:r>
            <a:endParaRPr lang="en-US" sz="3599">
              <a:solidFill>
                <a:srgbClr val="FFFFFF"/>
              </a:solidFill>
              <a:cs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0A8112-343A-9F85-A734-7DC267473A5A}"/>
              </a:ext>
            </a:extLst>
          </p:cNvPr>
          <p:cNvSpPr txBox="1"/>
          <p:nvPr/>
        </p:nvSpPr>
        <p:spPr>
          <a:xfrm>
            <a:off x="943348" y="5654837"/>
            <a:ext cx="10118495" cy="646163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3599" b="1">
                <a:solidFill>
                  <a:srgbClr val="FFFFFF"/>
                </a:solidFill>
                <a:cs typeface="Calibri"/>
              </a:rPr>
              <a:t>Being immersed in the lesson with no distractions</a:t>
            </a:r>
            <a:endParaRPr lang="en-US" sz="3599">
              <a:solidFill>
                <a:srgbClr val="FFFFFF"/>
              </a:solidFill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682BD-1C24-9979-A790-C21198ABAAD9}"/>
              </a:ext>
            </a:extLst>
          </p:cNvPr>
          <p:cNvSpPr txBox="1"/>
          <p:nvPr/>
        </p:nvSpPr>
        <p:spPr>
          <a:xfrm>
            <a:off x="1017959" y="3762978"/>
            <a:ext cx="6735800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b="1">
                <a:solidFill>
                  <a:srgbClr val="70AD47"/>
                </a:solidFill>
                <a:cs typeface="Calibri"/>
              </a:rPr>
              <a:t>Focusing on the lesson</a:t>
            </a:r>
            <a:endParaRPr lang="en-US" sz="1799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1BC3B4-09D4-0CE5-A1B7-7466616FC32E}"/>
              </a:ext>
            </a:extLst>
          </p:cNvPr>
          <p:cNvSpPr txBox="1"/>
          <p:nvPr/>
        </p:nvSpPr>
        <p:spPr>
          <a:xfrm>
            <a:off x="1017959" y="4679349"/>
            <a:ext cx="6735800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b="1">
                <a:solidFill>
                  <a:srgbClr val="70AD47"/>
                </a:solidFill>
                <a:cs typeface="Calibri"/>
              </a:rPr>
              <a:t>Trying your best</a:t>
            </a:r>
            <a:endParaRPr lang="en-US" sz="179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D49097-8660-AF6E-DFD2-7D68682CB7D4}"/>
              </a:ext>
            </a:extLst>
          </p:cNvPr>
          <p:cNvSpPr txBox="1"/>
          <p:nvPr/>
        </p:nvSpPr>
        <p:spPr>
          <a:xfrm>
            <a:off x="6295366" y="2636837"/>
            <a:ext cx="6735800" cy="3692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799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55FF1-D797-432F-98A1-51073A243D30}"/>
              </a:ext>
            </a:extLst>
          </p:cNvPr>
          <p:cNvSpPr txBox="1"/>
          <p:nvPr/>
        </p:nvSpPr>
        <p:spPr>
          <a:xfrm>
            <a:off x="5831662" y="2680999"/>
            <a:ext cx="6735800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b="1">
                <a:solidFill>
                  <a:srgbClr val="70AD47"/>
                </a:solidFill>
                <a:cs typeface="Calibri"/>
              </a:rPr>
              <a:t>Having all necessary equipment</a:t>
            </a:r>
            <a:endParaRPr lang="en-US" sz="1799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96065-55EA-37FF-07CD-AA52B106B064}"/>
              </a:ext>
            </a:extLst>
          </p:cNvPr>
          <p:cNvSpPr txBox="1"/>
          <p:nvPr/>
        </p:nvSpPr>
        <p:spPr>
          <a:xfrm>
            <a:off x="7520874" y="3619451"/>
            <a:ext cx="6735800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b="1">
                <a:solidFill>
                  <a:srgbClr val="70AD47"/>
                </a:solidFill>
                <a:cs typeface="Calibri"/>
              </a:rPr>
              <a:t>Challenging yourself</a:t>
            </a:r>
            <a:endParaRPr lang="en-US" sz="17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195921-7E54-CB25-BA5C-01C89712523B}"/>
              </a:ext>
            </a:extLst>
          </p:cNvPr>
          <p:cNvSpPr txBox="1"/>
          <p:nvPr/>
        </p:nvSpPr>
        <p:spPr>
          <a:xfrm>
            <a:off x="6295367" y="4579983"/>
            <a:ext cx="6735800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b="1">
                <a:solidFill>
                  <a:srgbClr val="70AD47"/>
                </a:solidFill>
                <a:cs typeface="Calibri"/>
              </a:rPr>
              <a:t>Taking pride in all you do</a:t>
            </a:r>
            <a:endParaRPr lang="en-US" sz="1799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EE956A-B359-1D1F-963E-5F26CCD6CEE1}"/>
              </a:ext>
            </a:extLst>
          </p:cNvPr>
          <p:cNvSpPr txBox="1"/>
          <p:nvPr/>
        </p:nvSpPr>
        <p:spPr>
          <a:xfrm>
            <a:off x="5456283" y="506001"/>
            <a:ext cx="6735800" cy="646163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599" i="1">
                <a:cs typeface="Calibri"/>
              </a:rPr>
              <a:t>What does this </a:t>
            </a:r>
            <a:r>
              <a:rPr lang="en-GB" sz="3599" b="1" i="1">
                <a:cs typeface="Calibri"/>
              </a:rPr>
              <a:t>look</a:t>
            </a:r>
            <a:r>
              <a:rPr lang="en-GB" sz="3599" i="1">
                <a:cs typeface="Calibri"/>
              </a:rPr>
              <a:t> and </a:t>
            </a:r>
            <a:r>
              <a:rPr lang="en-GB" sz="3599" b="1" i="1">
                <a:solidFill>
                  <a:schemeClr val="accent1"/>
                </a:solidFill>
                <a:cs typeface="Calibri"/>
              </a:rPr>
              <a:t>feel</a:t>
            </a:r>
            <a:r>
              <a:rPr lang="en-GB" sz="3599" i="1">
                <a:cs typeface="Calibri"/>
              </a:rPr>
              <a:t> like?</a:t>
            </a:r>
            <a:endParaRPr lang="en-GB" sz="3599" i="1"/>
          </a:p>
        </p:txBody>
      </p:sp>
    </p:spTree>
    <p:extLst>
      <p:ext uri="{BB962C8B-B14F-4D97-AF65-F5344CB8AC3E}">
        <p14:creationId xmlns:p14="http://schemas.microsoft.com/office/powerpoint/2010/main" val="4280505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7EB7C5-342D-BF7A-EA44-0A944B32B02E}"/>
              </a:ext>
            </a:extLst>
          </p:cNvPr>
          <p:cNvSpPr txBox="1"/>
          <p:nvPr/>
        </p:nvSpPr>
        <p:spPr>
          <a:xfrm>
            <a:off x="254341" y="353531"/>
            <a:ext cx="4560978" cy="83078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799">
                <a:solidFill>
                  <a:srgbClr val="FFFFFF"/>
                </a:solidFill>
                <a:latin typeface="Calibri"/>
                <a:cs typeface="Calibri"/>
              </a:rPr>
              <a:t>Part of the </a:t>
            </a:r>
            <a:r>
              <a:rPr lang="en-GB" sz="4799" b="1" u="sng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endParaRPr lang="en-GB" sz="1999">
              <a:solidFill>
                <a:srgbClr val="FFFFFF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51F4DB-C57B-9C15-F37A-76A15958C3F1}"/>
              </a:ext>
            </a:extLst>
          </p:cNvPr>
          <p:cNvSpPr txBox="1"/>
          <p:nvPr/>
        </p:nvSpPr>
        <p:spPr>
          <a:xfrm>
            <a:off x="250996" y="1391741"/>
            <a:ext cx="7325581" cy="646163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3599">
                <a:solidFill>
                  <a:srgbClr val="FFFFFF"/>
                </a:solidFill>
                <a:cs typeface="Calibri" panose="020F0502020204030204"/>
              </a:rPr>
              <a:t>Wearing the team colours (uniform)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D502D-31B6-1F04-75EF-2D6397BD58AE}"/>
              </a:ext>
            </a:extLst>
          </p:cNvPr>
          <p:cNvSpPr txBox="1"/>
          <p:nvPr/>
        </p:nvSpPr>
        <p:spPr>
          <a:xfrm>
            <a:off x="250996" y="2183102"/>
            <a:ext cx="9358297" cy="646163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3599">
                <a:solidFill>
                  <a:srgbClr val="FFFFFF"/>
                </a:solidFill>
                <a:ea typeface="+mn-lt"/>
                <a:cs typeface="+mn-lt"/>
              </a:rPr>
              <a:t>Checking-in</a:t>
            </a:r>
            <a:r>
              <a:rPr lang="en-GB" sz="3599">
                <a:solidFill>
                  <a:srgbClr val="FFFFFF"/>
                </a:solidFill>
                <a:cs typeface="Calibri"/>
              </a:rPr>
              <a:t> with your team-mates (registration)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5E36AB-2BB7-1C72-EB34-469059F129DB}"/>
              </a:ext>
            </a:extLst>
          </p:cNvPr>
          <p:cNvSpPr txBox="1"/>
          <p:nvPr/>
        </p:nvSpPr>
        <p:spPr>
          <a:xfrm>
            <a:off x="250995" y="2976957"/>
            <a:ext cx="9199714" cy="646163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3599">
                <a:solidFill>
                  <a:srgbClr val="FFFFFF"/>
                </a:solidFill>
                <a:cs typeface="Calibri"/>
              </a:rPr>
              <a:t>Contributing to the school community (values)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3A2F75-D281-F634-B021-EF0329FD7D6B}"/>
              </a:ext>
            </a:extLst>
          </p:cNvPr>
          <p:cNvSpPr txBox="1"/>
          <p:nvPr/>
        </p:nvSpPr>
        <p:spPr>
          <a:xfrm>
            <a:off x="5981066" y="5990863"/>
            <a:ext cx="6001955" cy="646163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3599" b="1">
                <a:solidFill>
                  <a:srgbClr val="FFFFFF"/>
                </a:solidFill>
                <a:cs typeface="Calibri"/>
              </a:rPr>
              <a:t>Feeling a sense of belonging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A2080-E2AD-B2FF-C81D-6DA1260E3A2E}"/>
              </a:ext>
            </a:extLst>
          </p:cNvPr>
          <p:cNvSpPr txBox="1"/>
          <p:nvPr/>
        </p:nvSpPr>
        <p:spPr>
          <a:xfrm>
            <a:off x="3535217" y="3751938"/>
            <a:ext cx="8292525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b="1">
                <a:solidFill>
                  <a:srgbClr val="70AD47"/>
                </a:solidFill>
                <a:cs typeface="Calibri"/>
              </a:rPr>
              <a:t>White shirt, red/blue tie, black trousers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554F0-0B8A-4D42-2632-63029EF267F7}"/>
              </a:ext>
            </a:extLst>
          </p:cNvPr>
          <p:cNvSpPr txBox="1"/>
          <p:nvPr/>
        </p:nvSpPr>
        <p:spPr>
          <a:xfrm>
            <a:off x="256157" y="4469577"/>
            <a:ext cx="8292525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b="1">
                <a:solidFill>
                  <a:srgbClr val="70AD47"/>
                </a:solidFill>
                <a:cs typeface="Calibri"/>
              </a:rPr>
              <a:t>Asking others how they are doing</a:t>
            </a:r>
            <a:endParaRPr lang="en-US" sz="1799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11770-0A87-AB28-7BC9-CAD95DF244FE}"/>
              </a:ext>
            </a:extLst>
          </p:cNvPr>
          <p:cNvSpPr txBox="1"/>
          <p:nvPr/>
        </p:nvSpPr>
        <p:spPr>
          <a:xfrm>
            <a:off x="2762374" y="5187215"/>
            <a:ext cx="8292525" cy="646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599" b="1">
                <a:solidFill>
                  <a:srgbClr val="70AD47"/>
                </a:solidFill>
                <a:cs typeface="Calibri"/>
              </a:rPr>
              <a:t>Picking up litter in corridors or dinner hall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8B79E-2C52-3B42-0286-48E03E093F93}"/>
              </a:ext>
            </a:extLst>
          </p:cNvPr>
          <p:cNvSpPr txBox="1"/>
          <p:nvPr/>
        </p:nvSpPr>
        <p:spPr>
          <a:xfrm>
            <a:off x="5456283" y="450798"/>
            <a:ext cx="6735800" cy="646163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599" i="1">
                <a:cs typeface="Calibri"/>
              </a:rPr>
              <a:t>What does this </a:t>
            </a:r>
            <a:r>
              <a:rPr lang="en-GB" sz="3599" b="1" i="1">
                <a:cs typeface="Calibri"/>
              </a:rPr>
              <a:t>look</a:t>
            </a:r>
            <a:r>
              <a:rPr lang="en-GB" sz="3599" i="1">
                <a:cs typeface="Calibri"/>
              </a:rPr>
              <a:t> and </a:t>
            </a:r>
            <a:r>
              <a:rPr lang="en-GB" sz="3599" b="1" i="1">
                <a:solidFill>
                  <a:schemeClr val="accent1"/>
                </a:solidFill>
                <a:cs typeface="Calibri"/>
              </a:rPr>
              <a:t>feel</a:t>
            </a:r>
            <a:r>
              <a:rPr lang="en-GB" sz="3599" i="1">
                <a:cs typeface="Calibri"/>
              </a:rPr>
              <a:t> like?</a:t>
            </a:r>
            <a:endParaRPr lang="en-GB" sz="3599" i="1"/>
          </a:p>
        </p:txBody>
      </p:sp>
    </p:spTree>
    <p:extLst>
      <p:ext uri="{BB962C8B-B14F-4D97-AF65-F5344CB8AC3E}">
        <p14:creationId xmlns:p14="http://schemas.microsoft.com/office/powerpoint/2010/main" val="3558221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93"/>
            <a:ext cx="12185778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FC5FF1-FF25-45A4-6FE7-D293B6E5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452" y="329991"/>
            <a:ext cx="6888412" cy="1782616"/>
          </a:xfrm>
        </p:spPr>
        <p:txBody>
          <a:bodyPr anchor="b">
            <a:normAutofit/>
          </a:bodyPr>
          <a:lstStyle/>
          <a:p>
            <a:r>
              <a:rPr lang="en-GB" sz="4350" b="1" dirty="0">
                <a:cs typeface="Calibri Light"/>
              </a:rPr>
              <a:t>Digital Devices Policy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149457-4F6B-9552-C635-822C2CCCA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3"/>
          <a:stretch/>
        </p:blipFill>
        <p:spPr>
          <a:xfrm>
            <a:off x="1" y="903"/>
            <a:ext cx="4656131" cy="6856204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382" y="2375222"/>
            <a:ext cx="4242484" cy="18283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custGeom>
                    <a:avLst/>
                    <a:gdLst>
                      <a:gd name="connsiteX0" fmla="*/ 0 w 4242484"/>
                      <a:gd name="connsiteY0" fmla="*/ 0 h 18283"/>
                      <a:gd name="connsiteX1" fmla="*/ 478795 w 4242484"/>
                      <a:gd name="connsiteY1" fmla="*/ 0 h 18283"/>
                      <a:gd name="connsiteX2" fmla="*/ 957589 w 4242484"/>
                      <a:gd name="connsiteY2" fmla="*/ 0 h 18283"/>
                      <a:gd name="connsiteX3" fmla="*/ 1521234 w 4242484"/>
                      <a:gd name="connsiteY3" fmla="*/ 0 h 18283"/>
                      <a:gd name="connsiteX4" fmla="*/ 2212152 w 4242484"/>
                      <a:gd name="connsiteY4" fmla="*/ 0 h 18283"/>
                      <a:gd name="connsiteX5" fmla="*/ 2733372 w 4242484"/>
                      <a:gd name="connsiteY5" fmla="*/ 0 h 18283"/>
                      <a:gd name="connsiteX6" fmla="*/ 3254591 w 4242484"/>
                      <a:gd name="connsiteY6" fmla="*/ 0 h 18283"/>
                      <a:gd name="connsiteX7" fmla="*/ 4242484 w 4242484"/>
                      <a:gd name="connsiteY7" fmla="*/ 0 h 18283"/>
                      <a:gd name="connsiteX8" fmla="*/ 4242484 w 4242484"/>
                      <a:gd name="connsiteY8" fmla="*/ 18283 h 18283"/>
                      <a:gd name="connsiteX9" fmla="*/ 3593990 w 4242484"/>
                      <a:gd name="connsiteY9" fmla="*/ 18283 h 18283"/>
                      <a:gd name="connsiteX10" fmla="*/ 3072771 w 4242484"/>
                      <a:gd name="connsiteY10" fmla="*/ 18283 h 18283"/>
                      <a:gd name="connsiteX11" fmla="*/ 2551551 w 4242484"/>
                      <a:gd name="connsiteY11" fmla="*/ 18283 h 18283"/>
                      <a:gd name="connsiteX12" fmla="*/ 1903057 w 4242484"/>
                      <a:gd name="connsiteY12" fmla="*/ 18283 h 18283"/>
                      <a:gd name="connsiteX13" fmla="*/ 1212138 w 4242484"/>
                      <a:gd name="connsiteY13" fmla="*/ 18283 h 18283"/>
                      <a:gd name="connsiteX14" fmla="*/ 733344 w 4242484"/>
                      <a:gd name="connsiteY14" fmla="*/ 18283 h 18283"/>
                      <a:gd name="connsiteX15" fmla="*/ 0 w 4242484"/>
                      <a:gd name="connsiteY15" fmla="*/ 18283 h 18283"/>
                      <a:gd name="connsiteX16" fmla="*/ 0 w 4242484"/>
                      <a:gd name="connsiteY16" fmla="*/ 0 h 1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242484" h="18283" fill="none" extrusionOk="0">
                        <a:moveTo>
                          <a:pt x="0" y="0"/>
                        </a:moveTo>
                        <a:cubicBezTo>
                          <a:pt x="123417" y="20927"/>
                          <a:pt x="372147" y="-19492"/>
                          <a:pt x="478795" y="0"/>
                        </a:cubicBezTo>
                        <a:cubicBezTo>
                          <a:pt x="585443" y="19492"/>
                          <a:pt x="788006" y="-8297"/>
                          <a:pt x="957589" y="0"/>
                        </a:cubicBezTo>
                        <a:cubicBezTo>
                          <a:pt x="1127172" y="8297"/>
                          <a:pt x="1316680" y="3018"/>
                          <a:pt x="1521234" y="0"/>
                        </a:cubicBezTo>
                        <a:cubicBezTo>
                          <a:pt x="1725788" y="-3018"/>
                          <a:pt x="2003830" y="-25568"/>
                          <a:pt x="2212152" y="0"/>
                        </a:cubicBezTo>
                        <a:cubicBezTo>
                          <a:pt x="2420474" y="25568"/>
                          <a:pt x="2528236" y="2181"/>
                          <a:pt x="2733372" y="0"/>
                        </a:cubicBezTo>
                        <a:cubicBezTo>
                          <a:pt x="2938508" y="-2181"/>
                          <a:pt x="3103454" y="-3134"/>
                          <a:pt x="3254591" y="0"/>
                        </a:cubicBezTo>
                        <a:cubicBezTo>
                          <a:pt x="3405728" y="3134"/>
                          <a:pt x="3756985" y="2417"/>
                          <a:pt x="4242484" y="0"/>
                        </a:cubicBezTo>
                        <a:cubicBezTo>
                          <a:pt x="4243073" y="7384"/>
                          <a:pt x="4242722" y="14304"/>
                          <a:pt x="4242484" y="18283"/>
                        </a:cubicBezTo>
                        <a:cubicBezTo>
                          <a:pt x="4003294" y="5357"/>
                          <a:pt x="3772971" y="21544"/>
                          <a:pt x="3593990" y="18283"/>
                        </a:cubicBezTo>
                        <a:cubicBezTo>
                          <a:pt x="3415009" y="15022"/>
                          <a:pt x="3218189" y="-4248"/>
                          <a:pt x="3072771" y="18283"/>
                        </a:cubicBezTo>
                        <a:cubicBezTo>
                          <a:pt x="2927353" y="40814"/>
                          <a:pt x="2710514" y="15149"/>
                          <a:pt x="2551551" y="18283"/>
                        </a:cubicBezTo>
                        <a:cubicBezTo>
                          <a:pt x="2392588" y="21417"/>
                          <a:pt x="2129629" y="9879"/>
                          <a:pt x="1903057" y="18283"/>
                        </a:cubicBezTo>
                        <a:cubicBezTo>
                          <a:pt x="1676485" y="26687"/>
                          <a:pt x="1431009" y="34303"/>
                          <a:pt x="1212138" y="18283"/>
                        </a:cubicBezTo>
                        <a:cubicBezTo>
                          <a:pt x="993267" y="2263"/>
                          <a:pt x="831164" y="23982"/>
                          <a:pt x="733344" y="18283"/>
                        </a:cubicBezTo>
                        <a:cubicBezTo>
                          <a:pt x="635524" y="12584"/>
                          <a:pt x="238764" y="45661"/>
                          <a:pt x="0" y="18283"/>
                        </a:cubicBezTo>
                        <a:cubicBezTo>
                          <a:pt x="828" y="14067"/>
                          <a:pt x="-291" y="4371"/>
                          <a:pt x="0" y="0"/>
                        </a:cubicBezTo>
                        <a:close/>
                      </a:path>
                      <a:path w="4242484" h="18283" stroke="0" extrusionOk="0">
                        <a:moveTo>
                          <a:pt x="0" y="0"/>
                        </a:moveTo>
                        <a:cubicBezTo>
                          <a:pt x="203799" y="5615"/>
                          <a:pt x="347584" y="-12895"/>
                          <a:pt x="521219" y="0"/>
                        </a:cubicBezTo>
                        <a:cubicBezTo>
                          <a:pt x="694854" y="12895"/>
                          <a:pt x="762064" y="-22543"/>
                          <a:pt x="1000014" y="0"/>
                        </a:cubicBezTo>
                        <a:cubicBezTo>
                          <a:pt x="1237965" y="22543"/>
                          <a:pt x="1276664" y="-10698"/>
                          <a:pt x="1521234" y="0"/>
                        </a:cubicBezTo>
                        <a:cubicBezTo>
                          <a:pt x="1765804" y="10698"/>
                          <a:pt x="1978114" y="-17502"/>
                          <a:pt x="2127303" y="0"/>
                        </a:cubicBezTo>
                        <a:cubicBezTo>
                          <a:pt x="2276492" y="17502"/>
                          <a:pt x="2639824" y="-9700"/>
                          <a:pt x="2775797" y="0"/>
                        </a:cubicBezTo>
                        <a:cubicBezTo>
                          <a:pt x="2911770" y="9700"/>
                          <a:pt x="3269625" y="19866"/>
                          <a:pt x="3466715" y="0"/>
                        </a:cubicBezTo>
                        <a:cubicBezTo>
                          <a:pt x="3663805" y="-19866"/>
                          <a:pt x="3941074" y="-1861"/>
                          <a:pt x="4242484" y="0"/>
                        </a:cubicBezTo>
                        <a:cubicBezTo>
                          <a:pt x="4243338" y="7786"/>
                          <a:pt x="4242065" y="9775"/>
                          <a:pt x="4242484" y="18283"/>
                        </a:cubicBezTo>
                        <a:cubicBezTo>
                          <a:pt x="3961107" y="-7928"/>
                          <a:pt x="3917020" y="46092"/>
                          <a:pt x="3593990" y="18283"/>
                        </a:cubicBezTo>
                        <a:cubicBezTo>
                          <a:pt x="3270960" y="-9526"/>
                          <a:pt x="3107051" y="46246"/>
                          <a:pt x="2903071" y="18283"/>
                        </a:cubicBezTo>
                        <a:cubicBezTo>
                          <a:pt x="2699091" y="-9680"/>
                          <a:pt x="2440454" y="29873"/>
                          <a:pt x="2212152" y="18283"/>
                        </a:cubicBezTo>
                        <a:cubicBezTo>
                          <a:pt x="1983850" y="6693"/>
                          <a:pt x="1855510" y="-3992"/>
                          <a:pt x="1733358" y="18283"/>
                        </a:cubicBezTo>
                        <a:cubicBezTo>
                          <a:pt x="1611206" y="40558"/>
                          <a:pt x="1309597" y="38871"/>
                          <a:pt x="1084864" y="18283"/>
                        </a:cubicBezTo>
                        <a:cubicBezTo>
                          <a:pt x="860131" y="-2305"/>
                          <a:pt x="744496" y="21370"/>
                          <a:pt x="521219" y="18283"/>
                        </a:cubicBezTo>
                        <a:cubicBezTo>
                          <a:pt x="297943" y="15196"/>
                          <a:pt x="235106" y="-587"/>
                          <a:pt x="0" y="18283"/>
                        </a:cubicBezTo>
                        <a:cubicBezTo>
                          <a:pt x="-728" y="11432"/>
                          <a:pt x="-174" y="845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95D55-AD3E-291F-809C-095B4A133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382" y="2706812"/>
            <a:ext cx="6249482" cy="3482957"/>
          </a:xfrm>
        </p:spPr>
        <p:txBody>
          <a:bodyPr vert="horz" lIns="91416" tIns="45708" rIns="91416" bIns="45708" rtlCol="0" anchor="t">
            <a:noAutofit/>
          </a:bodyPr>
          <a:lstStyle/>
          <a:p>
            <a:pPr marL="0" indent="0">
              <a:buNone/>
            </a:pPr>
            <a:endParaRPr lang="en-GB" sz="3150" dirty="0">
              <a:cs typeface="Calibri"/>
            </a:endParaRPr>
          </a:p>
          <a:p>
            <a:pPr marL="0" indent="0">
              <a:buNone/>
            </a:pPr>
            <a:r>
              <a:rPr lang="en-GB" sz="3199" i="1">
                <a:cs typeface="Calibri"/>
              </a:rPr>
              <a:t>For better learning</a:t>
            </a:r>
          </a:p>
          <a:p>
            <a:pPr marL="227965" indent="-227965"/>
            <a:endParaRPr lang="en-GB" sz="3199" i="1">
              <a:cs typeface="Calibri"/>
            </a:endParaRPr>
          </a:p>
          <a:p>
            <a:pPr marL="0" indent="0">
              <a:buNone/>
            </a:pPr>
            <a:r>
              <a:rPr lang="en-GB" sz="3199" i="1">
                <a:cs typeface="Calibri"/>
              </a:rPr>
              <a:t>For better mental health</a:t>
            </a:r>
          </a:p>
          <a:p>
            <a:pPr marL="227965" indent="-227965"/>
            <a:endParaRPr lang="en-GB" sz="3199" i="1">
              <a:cs typeface="Calibri"/>
            </a:endParaRPr>
          </a:p>
          <a:p>
            <a:pPr marL="0" indent="0">
              <a:buNone/>
            </a:pPr>
            <a:r>
              <a:rPr lang="en-GB" sz="3199" i="1">
                <a:cs typeface="Calibri"/>
              </a:rPr>
              <a:t>For better connection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CF676-E746-7242-8180-9643A832B995}"/>
              </a:ext>
            </a:extLst>
          </p:cNvPr>
          <p:cNvSpPr txBox="1"/>
          <p:nvPr/>
        </p:nvSpPr>
        <p:spPr>
          <a:xfrm>
            <a:off x="9808806" y="4258512"/>
            <a:ext cx="1685792" cy="76924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199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</a:p>
          <a:p>
            <a:pPr algn="ctr"/>
            <a:r>
              <a:rPr lang="en-GB" sz="2199" b="1" u="sng">
                <a:solidFill>
                  <a:srgbClr val="FFFFFF"/>
                </a:solidFill>
                <a:cs typeface="Calibri"/>
              </a:rPr>
              <a:t>Quality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65B0A-9C4D-4464-3580-8D8DB8A07E36}"/>
              </a:ext>
            </a:extLst>
          </p:cNvPr>
          <p:cNvSpPr txBox="1"/>
          <p:nvPr/>
        </p:nvSpPr>
        <p:spPr>
          <a:xfrm>
            <a:off x="9801434" y="3157587"/>
            <a:ext cx="1685792" cy="76924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199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</a:p>
          <a:p>
            <a:pPr algn="ctr"/>
            <a:r>
              <a:rPr lang="en-GB" sz="2199" b="1" u="sng">
                <a:solidFill>
                  <a:srgbClr val="FFFFFF"/>
                </a:solidFill>
                <a:cs typeface="Calibri"/>
              </a:rPr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7ACD6-31A4-CC96-FE27-6FA60B7AA9D1}"/>
              </a:ext>
            </a:extLst>
          </p:cNvPr>
          <p:cNvSpPr txBox="1"/>
          <p:nvPr/>
        </p:nvSpPr>
        <p:spPr>
          <a:xfrm>
            <a:off x="9789147" y="5406129"/>
            <a:ext cx="1685792" cy="76924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199">
                <a:solidFill>
                  <a:srgbClr val="FFFFFF"/>
                </a:solidFill>
                <a:latin typeface="Calibri"/>
                <a:cs typeface="Calibri"/>
              </a:rPr>
              <a:t>Part of the </a:t>
            </a:r>
            <a:r>
              <a:rPr lang="en-GB" sz="2199" b="1" u="sng">
                <a:solidFill>
                  <a:srgbClr val="FFFFFF"/>
                </a:solidFill>
                <a:latin typeface="Calibri"/>
                <a:cs typeface="Calibri"/>
              </a:rPr>
              <a:t>Team</a:t>
            </a:r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13305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0" y="55969"/>
            <a:ext cx="10969943" cy="711081"/>
          </a:xfrm>
        </p:spPr>
        <p:txBody>
          <a:bodyPr/>
          <a:lstStyle/>
          <a:p>
            <a:pPr algn="ctr"/>
            <a:r>
              <a:rPr lang="en-US" dirty="0"/>
              <a:t>School Uniform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D1E618E-F9C3-4B17-9DCB-0B72B9E5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49036" y="1614753"/>
            <a:ext cx="5992283" cy="449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70B21A3-A0B5-42B9-9F23-0C316ED5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5576" y="1614752"/>
            <a:ext cx="5992283" cy="44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8F8021-A837-489A-931D-9EBF16124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602882"/>
              </p:ext>
            </p:extLst>
          </p:nvPr>
        </p:nvGraphicFramePr>
        <p:xfrm>
          <a:off x="4651864" y="978222"/>
          <a:ext cx="2885094" cy="5767272"/>
        </p:xfrm>
        <a:graphic>
          <a:graphicData uri="http://schemas.openxmlformats.org/drawingml/2006/table">
            <a:tbl>
              <a:tblPr/>
              <a:tblGrid>
                <a:gridCol w="1442547">
                  <a:extLst>
                    <a:ext uri="{9D8B030D-6E8A-4147-A177-3AD203B41FA5}">
                      <a16:colId xmlns:a16="http://schemas.microsoft.com/office/drawing/2014/main" val="2855938803"/>
                    </a:ext>
                  </a:extLst>
                </a:gridCol>
                <a:gridCol w="1442547">
                  <a:extLst>
                    <a:ext uri="{9D8B030D-6E8A-4147-A177-3AD203B41FA5}">
                      <a16:colId xmlns:a16="http://schemas.microsoft.com/office/drawing/2014/main" val="1837614210"/>
                    </a:ext>
                  </a:extLst>
                </a:gridCol>
              </a:tblGrid>
              <a:tr h="914953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 dirty="0">
                          <a:effectLst/>
                          <a:latin typeface="inherit"/>
                        </a:rPr>
                        <a:t>School Shirt (long or short-sleeved)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3850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50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0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850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 dirty="0">
                          <a:effectLst/>
                          <a:latin typeface="inherit"/>
                        </a:rPr>
                        <a:t>White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9850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850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50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85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772683"/>
                  </a:ext>
                </a:extLst>
              </a:tr>
              <a:tr h="646553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 dirty="0">
                          <a:effectLst/>
                          <a:latin typeface="inherit"/>
                        </a:rPr>
                        <a:t>School Skirt/</a:t>
                      </a:r>
                    </a:p>
                    <a:p>
                      <a:pPr algn="l" fontAlgn="base"/>
                      <a:r>
                        <a:rPr lang="en-GB" sz="2300" b="1" dirty="0">
                          <a:effectLst/>
                          <a:latin typeface="inherit"/>
                        </a:rPr>
                        <a:t>Trousers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9850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5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850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>
                          <a:effectLst/>
                          <a:latin typeface="inherit"/>
                        </a:rPr>
                        <a:t>Black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E85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5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85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85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4419620"/>
                  </a:ext>
                </a:extLst>
              </a:tr>
              <a:tr h="646553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 dirty="0">
                          <a:effectLst/>
                          <a:latin typeface="inherit"/>
                        </a:rPr>
                        <a:t>Junior Tie (S1 – S3)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4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5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3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 dirty="0">
                          <a:effectLst/>
                          <a:latin typeface="inherit"/>
                        </a:rPr>
                        <a:t>Red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E85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5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854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757444"/>
                  </a:ext>
                </a:extLst>
              </a:tr>
              <a:tr h="646553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 dirty="0">
                          <a:effectLst/>
                          <a:latin typeface="inherit"/>
                        </a:rPr>
                        <a:t>Senior Tie (S4 – S6)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3853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3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>
                          <a:effectLst/>
                          <a:latin typeface="inherit"/>
                        </a:rPr>
                        <a:t>Blue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4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55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596051"/>
                  </a:ext>
                </a:extLst>
              </a:tr>
              <a:tr h="646553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 dirty="0">
                          <a:effectLst/>
                          <a:latin typeface="inherit"/>
                        </a:rPr>
                        <a:t>Jumper/</a:t>
                      </a:r>
                    </a:p>
                    <a:p>
                      <a:pPr algn="l" fontAlgn="base"/>
                      <a:r>
                        <a:rPr lang="en-GB" sz="2300" b="1" dirty="0">
                          <a:effectLst/>
                          <a:latin typeface="inherit"/>
                        </a:rPr>
                        <a:t>Cardigan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55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>
                          <a:effectLst/>
                          <a:latin typeface="inherit"/>
                        </a:rPr>
                        <a:t>Black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1855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855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55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981476"/>
                  </a:ext>
                </a:extLst>
              </a:tr>
              <a:tr h="378153"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>
                          <a:effectLst/>
                          <a:latin typeface="inherit"/>
                        </a:rPr>
                        <a:t>Shoes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2300" b="1" dirty="0">
                          <a:effectLst/>
                          <a:latin typeface="inherit"/>
                        </a:rPr>
                        <a:t>Black</a:t>
                      </a:r>
                    </a:p>
                  </a:txBody>
                  <a:tcPr marL="71666" marR="71666" marT="71666" marB="71666" anchor="ctr">
                    <a:lnL w="12700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52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386781"/>
                  </a:ext>
                </a:extLst>
              </a:tr>
            </a:tbl>
          </a:graphicData>
        </a:graphic>
      </p:graphicFrame>
      <p:grpSp>
        <p:nvGrpSpPr>
          <p:cNvPr id="78" name="Group 77">
            <a:extLst>
              <a:ext uri="{FF2B5EF4-FFF2-40B4-BE49-F238E27FC236}">
                <a16:creationId xmlns:a16="http://schemas.microsoft.com/office/drawing/2014/main" id="{F6B122F0-4859-4F3E-9C32-14349B072415}"/>
              </a:ext>
            </a:extLst>
          </p:cNvPr>
          <p:cNvGrpSpPr/>
          <p:nvPr/>
        </p:nvGrpSpPr>
        <p:grpSpPr>
          <a:xfrm>
            <a:off x="303212" y="55969"/>
            <a:ext cx="990600" cy="758825"/>
            <a:chOff x="4005263" y="1862138"/>
            <a:chExt cx="4311651" cy="369728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4CDF830-2D2D-4693-BF98-B8A861992452}"/>
                </a:ext>
              </a:extLst>
            </p:cNvPr>
            <p:cNvGrpSpPr/>
            <p:nvPr/>
          </p:nvGrpSpPr>
          <p:grpSpPr>
            <a:xfrm>
              <a:off x="5661026" y="3009900"/>
              <a:ext cx="1797050" cy="1187451"/>
              <a:chOff x="5661026" y="3009900"/>
              <a:chExt cx="1797050" cy="1187451"/>
            </a:xfrm>
          </p:grpSpPr>
          <p:sp>
            <p:nvSpPr>
              <p:cNvPr id="93" name="Freeform 8">
                <a:extLst>
                  <a:ext uri="{FF2B5EF4-FFF2-40B4-BE49-F238E27FC236}">
                    <a16:creationId xmlns:a16="http://schemas.microsoft.com/office/drawing/2014/main" id="{02C2D4F0-91D0-4721-98AD-06E6FCE72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6" y="3071813"/>
                <a:ext cx="1751013" cy="1125538"/>
              </a:xfrm>
              <a:custGeom>
                <a:avLst/>
                <a:gdLst/>
                <a:ahLst/>
                <a:cxnLst>
                  <a:cxn ang="0">
                    <a:pos x="1090" y="33"/>
                  </a:cxn>
                  <a:cxn ang="0">
                    <a:pos x="939" y="433"/>
                  </a:cxn>
                  <a:cxn ang="0">
                    <a:pos x="877" y="594"/>
                  </a:cxn>
                  <a:cxn ang="0">
                    <a:pos x="848" y="666"/>
                  </a:cxn>
                  <a:cxn ang="0">
                    <a:pos x="824" y="690"/>
                  </a:cxn>
                  <a:cxn ang="0">
                    <a:pos x="776" y="706"/>
                  </a:cxn>
                  <a:cxn ang="0">
                    <a:pos x="708" y="709"/>
                  </a:cxn>
                  <a:cxn ang="0">
                    <a:pos x="639" y="697"/>
                  </a:cxn>
                  <a:cxn ang="0">
                    <a:pos x="574" y="671"/>
                  </a:cxn>
                  <a:cxn ang="0">
                    <a:pos x="519" y="632"/>
                  </a:cxn>
                  <a:cxn ang="0">
                    <a:pos x="476" y="580"/>
                  </a:cxn>
                  <a:cxn ang="0">
                    <a:pos x="468" y="555"/>
                  </a:cxn>
                  <a:cxn ang="0">
                    <a:pos x="470" y="531"/>
                  </a:cxn>
                  <a:cxn ang="0">
                    <a:pos x="485" y="504"/>
                  </a:cxn>
                  <a:cxn ang="0">
                    <a:pos x="512" y="487"/>
                  </a:cxn>
                  <a:cxn ang="0">
                    <a:pos x="572" y="479"/>
                  </a:cxn>
                  <a:cxn ang="0">
                    <a:pos x="657" y="488"/>
                  </a:cxn>
                  <a:cxn ang="0">
                    <a:pos x="738" y="517"/>
                  </a:cxn>
                  <a:cxn ang="0">
                    <a:pos x="809" y="564"/>
                  </a:cxn>
                  <a:cxn ang="0">
                    <a:pos x="412" y="253"/>
                  </a:cxn>
                  <a:cxn ang="0">
                    <a:pos x="330" y="608"/>
                  </a:cxn>
                  <a:cxn ang="0">
                    <a:pos x="307" y="667"/>
                  </a:cxn>
                  <a:cxn ang="0">
                    <a:pos x="285" y="684"/>
                  </a:cxn>
                  <a:cxn ang="0">
                    <a:pos x="244" y="694"/>
                  </a:cxn>
                  <a:cxn ang="0">
                    <a:pos x="187" y="693"/>
                  </a:cxn>
                  <a:cxn ang="0">
                    <a:pos x="131" y="679"/>
                  </a:cxn>
                  <a:cxn ang="0">
                    <a:pos x="79" y="654"/>
                  </a:cxn>
                  <a:cxn ang="0">
                    <a:pos x="35" y="618"/>
                  </a:cxn>
                  <a:cxn ang="0">
                    <a:pos x="5" y="571"/>
                  </a:cxn>
                  <a:cxn ang="0">
                    <a:pos x="0" y="548"/>
                  </a:cxn>
                  <a:cxn ang="0">
                    <a:pos x="4" y="525"/>
                  </a:cxn>
                  <a:cxn ang="0">
                    <a:pos x="18" y="506"/>
                  </a:cxn>
                  <a:cxn ang="0">
                    <a:pos x="45" y="494"/>
                  </a:cxn>
                  <a:cxn ang="0">
                    <a:pos x="115" y="493"/>
                  </a:cxn>
                  <a:cxn ang="0">
                    <a:pos x="184" y="511"/>
                  </a:cxn>
                  <a:cxn ang="0">
                    <a:pos x="247" y="545"/>
                  </a:cxn>
                  <a:cxn ang="0">
                    <a:pos x="392" y="37"/>
                  </a:cxn>
                </a:cxnLst>
                <a:rect l="0" t="0" r="r" b="b"/>
                <a:pathLst>
                  <a:path w="1103" h="709">
                    <a:moveTo>
                      <a:pt x="1103" y="0"/>
                    </a:moveTo>
                    <a:lnTo>
                      <a:pt x="1090" y="33"/>
                    </a:lnTo>
                    <a:lnTo>
                      <a:pt x="1077" y="66"/>
                    </a:lnTo>
                    <a:lnTo>
                      <a:pt x="939" y="433"/>
                    </a:lnTo>
                    <a:lnTo>
                      <a:pt x="908" y="513"/>
                    </a:lnTo>
                    <a:lnTo>
                      <a:pt x="877" y="594"/>
                    </a:lnTo>
                    <a:lnTo>
                      <a:pt x="864" y="631"/>
                    </a:lnTo>
                    <a:lnTo>
                      <a:pt x="848" y="666"/>
                    </a:lnTo>
                    <a:lnTo>
                      <a:pt x="837" y="679"/>
                    </a:lnTo>
                    <a:lnTo>
                      <a:pt x="824" y="690"/>
                    </a:lnTo>
                    <a:lnTo>
                      <a:pt x="807" y="698"/>
                    </a:lnTo>
                    <a:lnTo>
                      <a:pt x="776" y="706"/>
                    </a:lnTo>
                    <a:lnTo>
                      <a:pt x="742" y="709"/>
                    </a:lnTo>
                    <a:lnTo>
                      <a:pt x="708" y="709"/>
                    </a:lnTo>
                    <a:lnTo>
                      <a:pt x="674" y="705"/>
                    </a:lnTo>
                    <a:lnTo>
                      <a:pt x="639" y="697"/>
                    </a:lnTo>
                    <a:lnTo>
                      <a:pt x="606" y="686"/>
                    </a:lnTo>
                    <a:lnTo>
                      <a:pt x="574" y="671"/>
                    </a:lnTo>
                    <a:lnTo>
                      <a:pt x="544" y="652"/>
                    </a:lnTo>
                    <a:lnTo>
                      <a:pt x="519" y="632"/>
                    </a:lnTo>
                    <a:lnTo>
                      <a:pt x="495" y="607"/>
                    </a:lnTo>
                    <a:lnTo>
                      <a:pt x="476" y="580"/>
                    </a:lnTo>
                    <a:lnTo>
                      <a:pt x="471" y="567"/>
                    </a:lnTo>
                    <a:lnTo>
                      <a:pt x="468" y="555"/>
                    </a:lnTo>
                    <a:lnTo>
                      <a:pt x="468" y="543"/>
                    </a:lnTo>
                    <a:lnTo>
                      <a:pt x="470" y="531"/>
                    </a:lnTo>
                    <a:lnTo>
                      <a:pt x="476" y="516"/>
                    </a:lnTo>
                    <a:lnTo>
                      <a:pt x="485" y="504"/>
                    </a:lnTo>
                    <a:lnTo>
                      <a:pt x="497" y="495"/>
                    </a:lnTo>
                    <a:lnTo>
                      <a:pt x="512" y="487"/>
                    </a:lnTo>
                    <a:lnTo>
                      <a:pt x="529" y="482"/>
                    </a:lnTo>
                    <a:lnTo>
                      <a:pt x="572" y="479"/>
                    </a:lnTo>
                    <a:lnTo>
                      <a:pt x="615" y="481"/>
                    </a:lnTo>
                    <a:lnTo>
                      <a:pt x="657" y="488"/>
                    </a:lnTo>
                    <a:lnTo>
                      <a:pt x="699" y="500"/>
                    </a:lnTo>
                    <a:lnTo>
                      <a:pt x="738" y="517"/>
                    </a:lnTo>
                    <a:lnTo>
                      <a:pt x="775" y="539"/>
                    </a:lnTo>
                    <a:lnTo>
                      <a:pt x="809" y="564"/>
                    </a:lnTo>
                    <a:lnTo>
                      <a:pt x="923" y="248"/>
                    </a:lnTo>
                    <a:lnTo>
                      <a:pt x="412" y="253"/>
                    </a:lnTo>
                    <a:lnTo>
                      <a:pt x="362" y="462"/>
                    </a:lnTo>
                    <a:lnTo>
                      <a:pt x="330" y="608"/>
                    </a:lnTo>
                    <a:lnTo>
                      <a:pt x="315" y="655"/>
                    </a:lnTo>
                    <a:lnTo>
                      <a:pt x="307" y="667"/>
                    </a:lnTo>
                    <a:lnTo>
                      <a:pt x="297" y="676"/>
                    </a:lnTo>
                    <a:lnTo>
                      <a:pt x="285" y="684"/>
                    </a:lnTo>
                    <a:lnTo>
                      <a:pt x="271" y="690"/>
                    </a:lnTo>
                    <a:lnTo>
                      <a:pt x="244" y="694"/>
                    </a:lnTo>
                    <a:lnTo>
                      <a:pt x="216" y="695"/>
                    </a:lnTo>
                    <a:lnTo>
                      <a:pt x="187" y="693"/>
                    </a:lnTo>
                    <a:lnTo>
                      <a:pt x="159" y="688"/>
                    </a:lnTo>
                    <a:lnTo>
                      <a:pt x="131" y="679"/>
                    </a:lnTo>
                    <a:lnTo>
                      <a:pt x="104" y="668"/>
                    </a:lnTo>
                    <a:lnTo>
                      <a:pt x="79" y="654"/>
                    </a:lnTo>
                    <a:lnTo>
                      <a:pt x="56" y="638"/>
                    </a:lnTo>
                    <a:lnTo>
                      <a:pt x="35" y="618"/>
                    </a:lnTo>
                    <a:lnTo>
                      <a:pt x="18" y="596"/>
                    </a:lnTo>
                    <a:lnTo>
                      <a:pt x="5" y="571"/>
                    </a:lnTo>
                    <a:lnTo>
                      <a:pt x="2" y="559"/>
                    </a:lnTo>
                    <a:lnTo>
                      <a:pt x="0" y="548"/>
                    </a:lnTo>
                    <a:lnTo>
                      <a:pt x="1" y="538"/>
                    </a:lnTo>
                    <a:lnTo>
                      <a:pt x="4" y="525"/>
                    </a:lnTo>
                    <a:lnTo>
                      <a:pt x="11" y="514"/>
                    </a:lnTo>
                    <a:lnTo>
                      <a:pt x="18" y="506"/>
                    </a:lnTo>
                    <a:lnTo>
                      <a:pt x="30" y="499"/>
                    </a:lnTo>
                    <a:lnTo>
                      <a:pt x="45" y="494"/>
                    </a:lnTo>
                    <a:lnTo>
                      <a:pt x="81" y="491"/>
                    </a:lnTo>
                    <a:lnTo>
                      <a:pt x="115" y="493"/>
                    </a:lnTo>
                    <a:lnTo>
                      <a:pt x="150" y="500"/>
                    </a:lnTo>
                    <a:lnTo>
                      <a:pt x="184" y="511"/>
                    </a:lnTo>
                    <a:lnTo>
                      <a:pt x="216" y="526"/>
                    </a:lnTo>
                    <a:lnTo>
                      <a:pt x="247" y="545"/>
                    </a:lnTo>
                    <a:lnTo>
                      <a:pt x="274" y="566"/>
                    </a:lnTo>
                    <a:lnTo>
                      <a:pt x="392" y="37"/>
                    </a:lnTo>
                    <a:lnTo>
                      <a:pt x="110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6F406">
                      <a:shade val="30000"/>
                      <a:satMod val="115000"/>
                    </a:srgbClr>
                  </a:gs>
                  <a:gs pos="50000">
                    <a:srgbClr val="B6F406">
                      <a:shade val="67500"/>
                      <a:satMod val="115000"/>
                    </a:srgbClr>
                  </a:gs>
                  <a:gs pos="100000">
                    <a:srgbClr val="B6F40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9">
                <a:extLst>
                  <a:ext uri="{FF2B5EF4-FFF2-40B4-BE49-F238E27FC236}">
                    <a16:creationId xmlns:a16="http://schemas.microsoft.com/office/drawing/2014/main" id="{39229382-7321-48D1-B890-0CDC370551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9601" y="3009900"/>
                <a:ext cx="1768475" cy="1120775"/>
              </a:xfrm>
              <a:custGeom>
                <a:avLst/>
                <a:gdLst/>
                <a:ahLst/>
                <a:cxnLst>
                  <a:cxn ang="0">
                    <a:pos x="168" y="483"/>
                  </a:cxn>
                  <a:cxn ang="0">
                    <a:pos x="242" y="504"/>
                  </a:cxn>
                  <a:cxn ang="0">
                    <a:pos x="256" y="605"/>
                  </a:cxn>
                  <a:cxn ang="0">
                    <a:pos x="198" y="565"/>
                  </a:cxn>
                  <a:cxn ang="0">
                    <a:pos x="132" y="539"/>
                  </a:cxn>
                  <a:cxn ang="0">
                    <a:pos x="63" y="530"/>
                  </a:cxn>
                  <a:cxn ang="0">
                    <a:pos x="12" y="538"/>
                  </a:cxn>
                  <a:cxn ang="0">
                    <a:pos x="25" y="525"/>
                  </a:cxn>
                  <a:cxn ang="0">
                    <a:pos x="79" y="488"/>
                  </a:cxn>
                  <a:cxn ang="0">
                    <a:pos x="131" y="481"/>
                  </a:cxn>
                  <a:cxn ang="0">
                    <a:pos x="639" y="464"/>
                  </a:cxn>
                  <a:cxn ang="0">
                    <a:pos x="714" y="480"/>
                  </a:cxn>
                  <a:cxn ang="0">
                    <a:pos x="784" y="510"/>
                  </a:cxn>
                  <a:cxn ang="0">
                    <a:pos x="791" y="603"/>
                  </a:cxn>
                  <a:cxn ang="0">
                    <a:pos x="720" y="556"/>
                  </a:cxn>
                  <a:cxn ang="0">
                    <a:pos x="639" y="527"/>
                  </a:cxn>
                  <a:cxn ang="0">
                    <a:pos x="554" y="518"/>
                  </a:cxn>
                  <a:cxn ang="0">
                    <a:pos x="494" y="526"/>
                  </a:cxn>
                  <a:cxn ang="0">
                    <a:pos x="467" y="543"/>
                  </a:cxn>
                  <a:cxn ang="0">
                    <a:pos x="508" y="499"/>
                  </a:cxn>
                  <a:cxn ang="0">
                    <a:pos x="545" y="472"/>
                  </a:cxn>
                  <a:cxn ang="0">
                    <a:pos x="600" y="463"/>
                  </a:cxn>
                  <a:cxn ang="0">
                    <a:pos x="439" y="292"/>
                  </a:cxn>
                  <a:cxn ang="0">
                    <a:pos x="391" y="493"/>
                  </a:cxn>
                  <a:cxn ang="0">
                    <a:pos x="352" y="637"/>
                  </a:cxn>
                  <a:cxn ang="0">
                    <a:pos x="289" y="706"/>
                  </a:cxn>
                  <a:cxn ang="0">
                    <a:pos x="312" y="647"/>
                  </a:cxn>
                  <a:cxn ang="0">
                    <a:pos x="394" y="292"/>
                  </a:cxn>
                  <a:cxn ang="0">
                    <a:pos x="1091" y="59"/>
                  </a:cxn>
                  <a:cxn ang="0">
                    <a:pos x="924" y="496"/>
                  </a:cxn>
                  <a:cxn ang="0">
                    <a:pos x="864" y="646"/>
                  </a:cxn>
                  <a:cxn ang="0">
                    <a:pos x="830" y="705"/>
                  </a:cxn>
                  <a:cxn ang="0">
                    <a:pos x="859" y="633"/>
                  </a:cxn>
                  <a:cxn ang="0">
                    <a:pos x="921" y="472"/>
                  </a:cxn>
                  <a:cxn ang="0">
                    <a:pos x="1072" y="72"/>
                  </a:cxn>
                  <a:cxn ang="0">
                    <a:pos x="374" y="76"/>
                  </a:cxn>
                  <a:cxn ang="0">
                    <a:pos x="1114" y="0"/>
                  </a:cxn>
                </a:cxnLst>
                <a:rect l="0" t="0" r="r" b="b"/>
                <a:pathLst>
                  <a:path w="1114" h="706">
                    <a:moveTo>
                      <a:pt x="131" y="481"/>
                    </a:moveTo>
                    <a:lnTo>
                      <a:pt x="168" y="483"/>
                    </a:lnTo>
                    <a:lnTo>
                      <a:pt x="206" y="491"/>
                    </a:lnTo>
                    <a:lnTo>
                      <a:pt x="242" y="504"/>
                    </a:lnTo>
                    <a:lnTo>
                      <a:pt x="275" y="522"/>
                    </a:lnTo>
                    <a:lnTo>
                      <a:pt x="256" y="605"/>
                    </a:lnTo>
                    <a:lnTo>
                      <a:pt x="229" y="584"/>
                    </a:lnTo>
                    <a:lnTo>
                      <a:pt x="198" y="565"/>
                    </a:lnTo>
                    <a:lnTo>
                      <a:pt x="166" y="550"/>
                    </a:lnTo>
                    <a:lnTo>
                      <a:pt x="132" y="539"/>
                    </a:lnTo>
                    <a:lnTo>
                      <a:pt x="97" y="532"/>
                    </a:lnTo>
                    <a:lnTo>
                      <a:pt x="63" y="530"/>
                    </a:lnTo>
                    <a:lnTo>
                      <a:pt x="27" y="533"/>
                    </a:lnTo>
                    <a:lnTo>
                      <a:pt x="12" y="538"/>
                    </a:lnTo>
                    <a:lnTo>
                      <a:pt x="0" y="545"/>
                    </a:lnTo>
                    <a:lnTo>
                      <a:pt x="25" y="525"/>
                    </a:lnTo>
                    <a:lnTo>
                      <a:pt x="52" y="505"/>
                    </a:lnTo>
                    <a:lnTo>
                      <a:pt x="79" y="488"/>
                    </a:lnTo>
                    <a:lnTo>
                      <a:pt x="92" y="484"/>
                    </a:lnTo>
                    <a:lnTo>
                      <a:pt x="131" y="481"/>
                    </a:lnTo>
                    <a:close/>
                    <a:moveTo>
                      <a:pt x="600" y="463"/>
                    </a:moveTo>
                    <a:lnTo>
                      <a:pt x="639" y="464"/>
                    </a:lnTo>
                    <a:lnTo>
                      <a:pt x="678" y="470"/>
                    </a:lnTo>
                    <a:lnTo>
                      <a:pt x="714" y="480"/>
                    </a:lnTo>
                    <a:lnTo>
                      <a:pt x="751" y="492"/>
                    </a:lnTo>
                    <a:lnTo>
                      <a:pt x="784" y="510"/>
                    </a:lnTo>
                    <a:lnTo>
                      <a:pt x="817" y="532"/>
                    </a:lnTo>
                    <a:lnTo>
                      <a:pt x="791" y="603"/>
                    </a:lnTo>
                    <a:lnTo>
                      <a:pt x="757" y="578"/>
                    </a:lnTo>
                    <a:lnTo>
                      <a:pt x="720" y="556"/>
                    </a:lnTo>
                    <a:lnTo>
                      <a:pt x="681" y="539"/>
                    </a:lnTo>
                    <a:lnTo>
                      <a:pt x="639" y="527"/>
                    </a:lnTo>
                    <a:lnTo>
                      <a:pt x="597" y="520"/>
                    </a:lnTo>
                    <a:lnTo>
                      <a:pt x="554" y="518"/>
                    </a:lnTo>
                    <a:lnTo>
                      <a:pt x="511" y="521"/>
                    </a:lnTo>
                    <a:lnTo>
                      <a:pt x="494" y="526"/>
                    </a:lnTo>
                    <a:lnTo>
                      <a:pt x="479" y="534"/>
                    </a:lnTo>
                    <a:lnTo>
                      <a:pt x="467" y="543"/>
                    </a:lnTo>
                    <a:lnTo>
                      <a:pt x="488" y="521"/>
                    </a:lnTo>
                    <a:lnTo>
                      <a:pt x="508" y="499"/>
                    </a:lnTo>
                    <a:lnTo>
                      <a:pt x="530" y="480"/>
                    </a:lnTo>
                    <a:lnTo>
                      <a:pt x="545" y="472"/>
                    </a:lnTo>
                    <a:lnTo>
                      <a:pt x="562" y="467"/>
                    </a:lnTo>
                    <a:lnTo>
                      <a:pt x="600" y="463"/>
                    </a:lnTo>
                    <a:close/>
                    <a:moveTo>
                      <a:pt x="394" y="292"/>
                    </a:moveTo>
                    <a:lnTo>
                      <a:pt x="439" y="292"/>
                    </a:lnTo>
                    <a:lnTo>
                      <a:pt x="402" y="446"/>
                    </a:lnTo>
                    <a:lnTo>
                      <a:pt x="391" y="493"/>
                    </a:lnTo>
                    <a:lnTo>
                      <a:pt x="367" y="590"/>
                    </a:lnTo>
                    <a:lnTo>
                      <a:pt x="352" y="637"/>
                    </a:lnTo>
                    <a:lnTo>
                      <a:pt x="345" y="648"/>
                    </a:lnTo>
                    <a:lnTo>
                      <a:pt x="289" y="706"/>
                    </a:lnTo>
                    <a:lnTo>
                      <a:pt x="297" y="694"/>
                    </a:lnTo>
                    <a:lnTo>
                      <a:pt x="312" y="647"/>
                    </a:lnTo>
                    <a:lnTo>
                      <a:pt x="344" y="501"/>
                    </a:lnTo>
                    <a:lnTo>
                      <a:pt x="394" y="292"/>
                    </a:lnTo>
                    <a:close/>
                    <a:moveTo>
                      <a:pt x="1114" y="0"/>
                    </a:moveTo>
                    <a:lnTo>
                      <a:pt x="1091" y="59"/>
                    </a:lnTo>
                    <a:lnTo>
                      <a:pt x="1068" y="119"/>
                    </a:lnTo>
                    <a:lnTo>
                      <a:pt x="924" y="496"/>
                    </a:lnTo>
                    <a:lnTo>
                      <a:pt x="878" y="615"/>
                    </a:lnTo>
                    <a:lnTo>
                      <a:pt x="864" y="646"/>
                    </a:lnTo>
                    <a:lnTo>
                      <a:pt x="848" y="676"/>
                    </a:lnTo>
                    <a:lnTo>
                      <a:pt x="830" y="705"/>
                    </a:lnTo>
                    <a:lnTo>
                      <a:pt x="846" y="670"/>
                    </a:lnTo>
                    <a:lnTo>
                      <a:pt x="859" y="633"/>
                    </a:lnTo>
                    <a:lnTo>
                      <a:pt x="890" y="552"/>
                    </a:lnTo>
                    <a:lnTo>
                      <a:pt x="921" y="472"/>
                    </a:lnTo>
                    <a:lnTo>
                      <a:pt x="1059" y="105"/>
                    </a:lnTo>
                    <a:lnTo>
                      <a:pt x="1072" y="72"/>
                    </a:lnTo>
                    <a:lnTo>
                      <a:pt x="1085" y="39"/>
                    </a:lnTo>
                    <a:lnTo>
                      <a:pt x="374" y="76"/>
                    </a:lnTo>
                    <a:lnTo>
                      <a:pt x="434" y="39"/>
                    </a:lnTo>
                    <a:lnTo>
                      <a:pt x="1114" y="0"/>
                    </a:lnTo>
                    <a:close/>
                  </a:path>
                </a:pathLst>
              </a:custGeom>
              <a:solidFill>
                <a:srgbClr val="49A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E997485-17D1-410D-8E5E-176638FC8CD2}"/>
                </a:ext>
              </a:extLst>
            </p:cNvPr>
            <p:cNvGrpSpPr/>
            <p:nvPr/>
          </p:nvGrpSpPr>
          <p:grpSpPr>
            <a:xfrm>
              <a:off x="7458076" y="2195513"/>
              <a:ext cx="858838" cy="1503363"/>
              <a:chOff x="7458076" y="2195513"/>
              <a:chExt cx="858838" cy="1503363"/>
            </a:xfrm>
          </p:grpSpPr>
          <p:sp>
            <p:nvSpPr>
              <p:cNvPr id="91" name="Freeform 10">
                <a:extLst>
                  <a:ext uri="{FF2B5EF4-FFF2-40B4-BE49-F238E27FC236}">
                    <a16:creationId xmlns:a16="http://schemas.microsoft.com/office/drawing/2014/main" id="{393EE6B0-8042-4C92-B4C4-BA3365AF8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3001" y="2195513"/>
                <a:ext cx="823913" cy="1409700"/>
              </a:xfrm>
              <a:custGeom>
                <a:avLst/>
                <a:gdLst/>
                <a:ahLst/>
                <a:cxnLst>
                  <a:cxn ang="0">
                    <a:pos x="51" y="33"/>
                  </a:cxn>
                  <a:cxn ang="0">
                    <a:pos x="116" y="91"/>
                  </a:cxn>
                  <a:cxn ang="0">
                    <a:pos x="190" y="135"/>
                  </a:cxn>
                  <a:cxn ang="0">
                    <a:pos x="268" y="175"/>
                  </a:cxn>
                  <a:cxn ang="0">
                    <a:pos x="343" y="219"/>
                  </a:cxn>
                  <a:cxn ang="0">
                    <a:pos x="411" y="272"/>
                  </a:cxn>
                  <a:cxn ang="0">
                    <a:pos x="451" y="320"/>
                  </a:cxn>
                  <a:cxn ang="0">
                    <a:pos x="483" y="372"/>
                  </a:cxn>
                  <a:cxn ang="0">
                    <a:pos x="505" y="439"/>
                  </a:cxn>
                  <a:cxn ang="0">
                    <a:pos x="516" y="515"/>
                  </a:cxn>
                  <a:cxn ang="0">
                    <a:pos x="505" y="557"/>
                  </a:cxn>
                  <a:cxn ang="0">
                    <a:pos x="497" y="506"/>
                  </a:cxn>
                  <a:cxn ang="0">
                    <a:pos x="482" y="433"/>
                  </a:cxn>
                  <a:cxn ang="0">
                    <a:pos x="455" y="368"/>
                  </a:cxn>
                  <a:cxn ang="0">
                    <a:pos x="414" y="315"/>
                  </a:cxn>
                  <a:cxn ang="0">
                    <a:pos x="360" y="266"/>
                  </a:cxn>
                  <a:cxn ang="0">
                    <a:pos x="290" y="224"/>
                  </a:cxn>
                  <a:cxn ang="0">
                    <a:pos x="214" y="198"/>
                  </a:cxn>
                  <a:cxn ang="0">
                    <a:pos x="135" y="191"/>
                  </a:cxn>
                  <a:cxn ang="0">
                    <a:pos x="138" y="196"/>
                  </a:cxn>
                  <a:cxn ang="0">
                    <a:pos x="413" y="659"/>
                  </a:cxn>
                  <a:cxn ang="0">
                    <a:pos x="433" y="706"/>
                  </a:cxn>
                  <a:cxn ang="0">
                    <a:pos x="435" y="753"/>
                  </a:cxn>
                  <a:cxn ang="0">
                    <a:pos x="415" y="805"/>
                  </a:cxn>
                  <a:cxn ang="0">
                    <a:pos x="378" y="846"/>
                  </a:cxn>
                  <a:cxn ang="0">
                    <a:pos x="328" y="875"/>
                  </a:cxn>
                  <a:cxn ang="0">
                    <a:pos x="273" y="888"/>
                  </a:cxn>
                  <a:cxn ang="0">
                    <a:pos x="220" y="879"/>
                  </a:cxn>
                  <a:cxn ang="0">
                    <a:pos x="176" y="852"/>
                  </a:cxn>
                  <a:cxn ang="0">
                    <a:pos x="146" y="810"/>
                  </a:cxn>
                  <a:cxn ang="0">
                    <a:pos x="134" y="759"/>
                  </a:cxn>
                  <a:cxn ang="0">
                    <a:pos x="144" y="706"/>
                  </a:cxn>
                  <a:cxn ang="0">
                    <a:pos x="171" y="662"/>
                  </a:cxn>
                  <a:cxn ang="0">
                    <a:pos x="210" y="629"/>
                  </a:cxn>
                  <a:cxn ang="0">
                    <a:pos x="257" y="609"/>
                  </a:cxn>
                  <a:cxn ang="0">
                    <a:pos x="308" y="602"/>
                  </a:cxn>
                  <a:cxn ang="0">
                    <a:pos x="358" y="611"/>
                  </a:cxn>
                  <a:cxn ang="0">
                    <a:pos x="0" y="2"/>
                  </a:cxn>
                </a:cxnLst>
                <a:rect l="0" t="0" r="r" b="b"/>
                <a:pathLst>
                  <a:path w="519" h="888">
                    <a:moveTo>
                      <a:pt x="22" y="0"/>
                    </a:moveTo>
                    <a:lnTo>
                      <a:pt x="51" y="33"/>
                    </a:lnTo>
                    <a:lnTo>
                      <a:pt x="82" y="63"/>
                    </a:lnTo>
                    <a:lnTo>
                      <a:pt x="116" y="91"/>
                    </a:lnTo>
                    <a:lnTo>
                      <a:pt x="152" y="115"/>
                    </a:lnTo>
                    <a:lnTo>
                      <a:pt x="190" y="135"/>
                    </a:lnTo>
                    <a:lnTo>
                      <a:pt x="229" y="155"/>
                    </a:lnTo>
                    <a:lnTo>
                      <a:pt x="268" y="175"/>
                    </a:lnTo>
                    <a:lnTo>
                      <a:pt x="306" y="196"/>
                    </a:lnTo>
                    <a:lnTo>
                      <a:pt x="343" y="219"/>
                    </a:lnTo>
                    <a:lnTo>
                      <a:pt x="378" y="243"/>
                    </a:lnTo>
                    <a:lnTo>
                      <a:pt x="411" y="272"/>
                    </a:lnTo>
                    <a:lnTo>
                      <a:pt x="432" y="295"/>
                    </a:lnTo>
                    <a:lnTo>
                      <a:pt x="451" y="320"/>
                    </a:lnTo>
                    <a:lnTo>
                      <a:pt x="468" y="344"/>
                    </a:lnTo>
                    <a:lnTo>
                      <a:pt x="483" y="372"/>
                    </a:lnTo>
                    <a:lnTo>
                      <a:pt x="495" y="402"/>
                    </a:lnTo>
                    <a:lnTo>
                      <a:pt x="505" y="439"/>
                    </a:lnTo>
                    <a:lnTo>
                      <a:pt x="512" y="477"/>
                    </a:lnTo>
                    <a:lnTo>
                      <a:pt x="516" y="515"/>
                    </a:lnTo>
                    <a:lnTo>
                      <a:pt x="519" y="554"/>
                    </a:lnTo>
                    <a:lnTo>
                      <a:pt x="505" y="557"/>
                    </a:lnTo>
                    <a:lnTo>
                      <a:pt x="502" y="542"/>
                    </a:lnTo>
                    <a:lnTo>
                      <a:pt x="497" y="506"/>
                    </a:lnTo>
                    <a:lnTo>
                      <a:pt x="490" y="469"/>
                    </a:lnTo>
                    <a:lnTo>
                      <a:pt x="482" y="433"/>
                    </a:lnTo>
                    <a:lnTo>
                      <a:pt x="470" y="399"/>
                    </a:lnTo>
                    <a:lnTo>
                      <a:pt x="455" y="368"/>
                    </a:lnTo>
                    <a:lnTo>
                      <a:pt x="436" y="340"/>
                    </a:lnTo>
                    <a:lnTo>
                      <a:pt x="414" y="315"/>
                    </a:lnTo>
                    <a:lnTo>
                      <a:pt x="391" y="291"/>
                    </a:lnTo>
                    <a:lnTo>
                      <a:pt x="360" y="266"/>
                    </a:lnTo>
                    <a:lnTo>
                      <a:pt x="326" y="244"/>
                    </a:lnTo>
                    <a:lnTo>
                      <a:pt x="290" y="224"/>
                    </a:lnTo>
                    <a:lnTo>
                      <a:pt x="252" y="209"/>
                    </a:lnTo>
                    <a:lnTo>
                      <a:pt x="214" y="198"/>
                    </a:lnTo>
                    <a:lnTo>
                      <a:pt x="174" y="192"/>
                    </a:lnTo>
                    <a:lnTo>
                      <a:pt x="135" y="191"/>
                    </a:lnTo>
                    <a:lnTo>
                      <a:pt x="137" y="193"/>
                    </a:lnTo>
                    <a:lnTo>
                      <a:pt x="138" y="196"/>
                    </a:lnTo>
                    <a:lnTo>
                      <a:pt x="335" y="528"/>
                    </a:lnTo>
                    <a:lnTo>
                      <a:pt x="413" y="659"/>
                    </a:lnTo>
                    <a:lnTo>
                      <a:pt x="425" y="682"/>
                    </a:lnTo>
                    <a:lnTo>
                      <a:pt x="433" y="706"/>
                    </a:lnTo>
                    <a:lnTo>
                      <a:pt x="436" y="729"/>
                    </a:lnTo>
                    <a:lnTo>
                      <a:pt x="435" y="753"/>
                    </a:lnTo>
                    <a:lnTo>
                      <a:pt x="429" y="779"/>
                    </a:lnTo>
                    <a:lnTo>
                      <a:pt x="415" y="805"/>
                    </a:lnTo>
                    <a:lnTo>
                      <a:pt x="399" y="827"/>
                    </a:lnTo>
                    <a:lnTo>
                      <a:pt x="378" y="846"/>
                    </a:lnTo>
                    <a:lnTo>
                      <a:pt x="354" y="863"/>
                    </a:lnTo>
                    <a:lnTo>
                      <a:pt x="328" y="875"/>
                    </a:lnTo>
                    <a:lnTo>
                      <a:pt x="301" y="884"/>
                    </a:lnTo>
                    <a:lnTo>
                      <a:pt x="273" y="888"/>
                    </a:lnTo>
                    <a:lnTo>
                      <a:pt x="245" y="886"/>
                    </a:lnTo>
                    <a:lnTo>
                      <a:pt x="220" y="879"/>
                    </a:lnTo>
                    <a:lnTo>
                      <a:pt x="196" y="868"/>
                    </a:lnTo>
                    <a:lnTo>
                      <a:pt x="176" y="852"/>
                    </a:lnTo>
                    <a:lnTo>
                      <a:pt x="158" y="833"/>
                    </a:lnTo>
                    <a:lnTo>
                      <a:pt x="146" y="810"/>
                    </a:lnTo>
                    <a:lnTo>
                      <a:pt x="137" y="786"/>
                    </a:lnTo>
                    <a:lnTo>
                      <a:pt x="134" y="759"/>
                    </a:lnTo>
                    <a:lnTo>
                      <a:pt x="137" y="730"/>
                    </a:lnTo>
                    <a:lnTo>
                      <a:pt x="144" y="706"/>
                    </a:lnTo>
                    <a:lnTo>
                      <a:pt x="155" y="683"/>
                    </a:lnTo>
                    <a:lnTo>
                      <a:pt x="171" y="662"/>
                    </a:lnTo>
                    <a:lnTo>
                      <a:pt x="189" y="644"/>
                    </a:lnTo>
                    <a:lnTo>
                      <a:pt x="210" y="629"/>
                    </a:lnTo>
                    <a:lnTo>
                      <a:pt x="233" y="617"/>
                    </a:lnTo>
                    <a:lnTo>
                      <a:pt x="257" y="609"/>
                    </a:lnTo>
                    <a:lnTo>
                      <a:pt x="282" y="604"/>
                    </a:lnTo>
                    <a:lnTo>
                      <a:pt x="308" y="602"/>
                    </a:lnTo>
                    <a:lnTo>
                      <a:pt x="333" y="605"/>
                    </a:lnTo>
                    <a:lnTo>
                      <a:pt x="358" y="611"/>
                    </a:lnTo>
                    <a:lnTo>
                      <a:pt x="347" y="593"/>
                    </a:lnTo>
                    <a:lnTo>
                      <a:pt x="0" y="2"/>
                    </a:lnTo>
                    <a:lnTo>
                      <a:pt x="2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9C503">
                      <a:shade val="30000"/>
                      <a:satMod val="115000"/>
                    </a:srgbClr>
                  </a:gs>
                  <a:gs pos="50000">
                    <a:srgbClr val="89C503">
                      <a:shade val="67500"/>
                      <a:satMod val="115000"/>
                    </a:srgbClr>
                  </a:gs>
                  <a:gs pos="100000">
                    <a:srgbClr val="89C503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1">
                <a:extLst>
                  <a:ext uri="{FF2B5EF4-FFF2-40B4-BE49-F238E27FC236}">
                    <a16:creationId xmlns:a16="http://schemas.microsoft.com/office/drawing/2014/main" id="{06E23BA5-3A06-4032-B221-7BFE0EBCBC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58076" y="2198688"/>
                <a:ext cx="858838" cy="1500188"/>
              </a:xfrm>
              <a:custGeom>
                <a:avLst/>
                <a:gdLst/>
                <a:ahLst/>
                <a:cxnLst>
                  <a:cxn ang="0">
                    <a:pos x="439" y="802"/>
                  </a:cxn>
                  <a:cxn ang="0">
                    <a:pos x="440" y="800"/>
                  </a:cxn>
                  <a:cxn ang="0">
                    <a:pos x="163" y="714"/>
                  </a:cxn>
                  <a:cxn ang="0">
                    <a:pos x="156" y="757"/>
                  </a:cxn>
                  <a:cxn ang="0">
                    <a:pos x="168" y="808"/>
                  </a:cxn>
                  <a:cxn ang="0">
                    <a:pos x="198" y="850"/>
                  </a:cxn>
                  <a:cxn ang="0">
                    <a:pos x="242" y="877"/>
                  </a:cxn>
                  <a:cxn ang="0">
                    <a:pos x="295" y="886"/>
                  </a:cxn>
                  <a:cxn ang="0">
                    <a:pos x="351" y="873"/>
                  </a:cxn>
                  <a:cxn ang="0">
                    <a:pos x="402" y="843"/>
                  </a:cxn>
                  <a:cxn ang="0">
                    <a:pos x="439" y="802"/>
                  </a:cxn>
                  <a:cxn ang="0">
                    <a:pos x="425" y="824"/>
                  </a:cxn>
                  <a:cxn ang="0">
                    <a:pos x="398" y="866"/>
                  </a:cxn>
                  <a:cxn ang="0">
                    <a:pos x="364" y="902"/>
                  </a:cxn>
                  <a:cxn ang="0">
                    <a:pos x="319" y="930"/>
                  </a:cxn>
                  <a:cxn ang="0">
                    <a:pos x="264" y="945"/>
                  </a:cxn>
                  <a:cxn ang="0">
                    <a:pos x="208" y="940"/>
                  </a:cxn>
                  <a:cxn ang="0">
                    <a:pos x="172" y="921"/>
                  </a:cxn>
                  <a:cxn ang="0">
                    <a:pos x="145" y="890"/>
                  </a:cxn>
                  <a:cxn ang="0">
                    <a:pos x="128" y="852"/>
                  </a:cxn>
                  <a:cxn ang="0">
                    <a:pos x="124" y="808"/>
                  </a:cxn>
                  <a:cxn ang="0">
                    <a:pos x="136" y="764"/>
                  </a:cxn>
                  <a:cxn ang="0">
                    <a:pos x="168" y="701"/>
                  </a:cxn>
                  <a:cxn ang="0">
                    <a:pos x="196" y="190"/>
                  </a:cxn>
                  <a:cxn ang="0">
                    <a:pos x="274" y="207"/>
                  </a:cxn>
                  <a:cxn ang="0">
                    <a:pos x="348" y="242"/>
                  </a:cxn>
                  <a:cxn ang="0">
                    <a:pos x="413" y="289"/>
                  </a:cxn>
                  <a:cxn ang="0">
                    <a:pos x="458" y="338"/>
                  </a:cxn>
                  <a:cxn ang="0">
                    <a:pos x="492" y="397"/>
                  </a:cxn>
                  <a:cxn ang="0">
                    <a:pos x="512" y="467"/>
                  </a:cxn>
                  <a:cxn ang="0">
                    <a:pos x="524" y="540"/>
                  </a:cxn>
                  <a:cxn ang="0">
                    <a:pos x="541" y="552"/>
                  </a:cxn>
                  <a:cxn ang="0">
                    <a:pos x="489" y="616"/>
                  </a:cxn>
                  <a:cxn ang="0">
                    <a:pos x="473" y="518"/>
                  </a:cxn>
                  <a:cxn ang="0">
                    <a:pos x="454" y="456"/>
                  </a:cxn>
                  <a:cxn ang="0">
                    <a:pos x="424" y="399"/>
                  </a:cxn>
                  <a:cxn ang="0">
                    <a:pos x="373" y="345"/>
                  </a:cxn>
                  <a:cxn ang="0">
                    <a:pos x="309" y="299"/>
                  </a:cxn>
                  <a:cxn ang="0">
                    <a:pos x="238" y="268"/>
                  </a:cxn>
                  <a:cxn ang="0">
                    <a:pos x="160" y="194"/>
                  </a:cxn>
                  <a:cxn ang="0">
                    <a:pos x="157" y="189"/>
                  </a:cxn>
                  <a:cxn ang="0">
                    <a:pos x="369" y="591"/>
                  </a:cxn>
                  <a:cxn ang="0">
                    <a:pos x="355" y="603"/>
                  </a:cxn>
                  <a:cxn ang="0">
                    <a:pos x="304" y="602"/>
                  </a:cxn>
                  <a:cxn ang="0">
                    <a:pos x="22" y="0"/>
                  </a:cxn>
                </a:cxnLst>
                <a:rect l="0" t="0" r="r" b="b"/>
                <a:pathLst>
                  <a:path w="541" h="945">
                    <a:moveTo>
                      <a:pt x="440" y="800"/>
                    </a:moveTo>
                    <a:lnTo>
                      <a:pt x="439" y="802"/>
                    </a:lnTo>
                    <a:lnTo>
                      <a:pt x="439" y="801"/>
                    </a:lnTo>
                    <a:lnTo>
                      <a:pt x="440" y="800"/>
                    </a:lnTo>
                    <a:close/>
                    <a:moveTo>
                      <a:pt x="168" y="701"/>
                    </a:moveTo>
                    <a:lnTo>
                      <a:pt x="163" y="714"/>
                    </a:lnTo>
                    <a:lnTo>
                      <a:pt x="159" y="728"/>
                    </a:lnTo>
                    <a:lnTo>
                      <a:pt x="156" y="757"/>
                    </a:lnTo>
                    <a:lnTo>
                      <a:pt x="159" y="784"/>
                    </a:lnTo>
                    <a:lnTo>
                      <a:pt x="168" y="808"/>
                    </a:lnTo>
                    <a:lnTo>
                      <a:pt x="180" y="831"/>
                    </a:lnTo>
                    <a:lnTo>
                      <a:pt x="198" y="850"/>
                    </a:lnTo>
                    <a:lnTo>
                      <a:pt x="218" y="866"/>
                    </a:lnTo>
                    <a:lnTo>
                      <a:pt x="242" y="877"/>
                    </a:lnTo>
                    <a:lnTo>
                      <a:pt x="267" y="884"/>
                    </a:lnTo>
                    <a:lnTo>
                      <a:pt x="295" y="886"/>
                    </a:lnTo>
                    <a:lnTo>
                      <a:pt x="323" y="882"/>
                    </a:lnTo>
                    <a:lnTo>
                      <a:pt x="351" y="873"/>
                    </a:lnTo>
                    <a:lnTo>
                      <a:pt x="378" y="860"/>
                    </a:lnTo>
                    <a:lnTo>
                      <a:pt x="402" y="843"/>
                    </a:lnTo>
                    <a:lnTo>
                      <a:pt x="423" y="823"/>
                    </a:lnTo>
                    <a:lnTo>
                      <a:pt x="439" y="802"/>
                    </a:lnTo>
                    <a:lnTo>
                      <a:pt x="438" y="803"/>
                    </a:lnTo>
                    <a:lnTo>
                      <a:pt x="425" y="824"/>
                    </a:lnTo>
                    <a:lnTo>
                      <a:pt x="412" y="845"/>
                    </a:lnTo>
                    <a:lnTo>
                      <a:pt x="398" y="866"/>
                    </a:lnTo>
                    <a:lnTo>
                      <a:pt x="382" y="885"/>
                    </a:lnTo>
                    <a:lnTo>
                      <a:pt x="364" y="902"/>
                    </a:lnTo>
                    <a:lnTo>
                      <a:pt x="345" y="917"/>
                    </a:lnTo>
                    <a:lnTo>
                      <a:pt x="319" y="930"/>
                    </a:lnTo>
                    <a:lnTo>
                      <a:pt x="292" y="940"/>
                    </a:lnTo>
                    <a:lnTo>
                      <a:pt x="264" y="945"/>
                    </a:lnTo>
                    <a:lnTo>
                      <a:pt x="236" y="945"/>
                    </a:lnTo>
                    <a:lnTo>
                      <a:pt x="208" y="940"/>
                    </a:lnTo>
                    <a:lnTo>
                      <a:pt x="188" y="932"/>
                    </a:lnTo>
                    <a:lnTo>
                      <a:pt x="172" y="921"/>
                    </a:lnTo>
                    <a:lnTo>
                      <a:pt x="157" y="906"/>
                    </a:lnTo>
                    <a:lnTo>
                      <a:pt x="145" y="890"/>
                    </a:lnTo>
                    <a:lnTo>
                      <a:pt x="135" y="872"/>
                    </a:lnTo>
                    <a:lnTo>
                      <a:pt x="128" y="852"/>
                    </a:lnTo>
                    <a:lnTo>
                      <a:pt x="124" y="831"/>
                    </a:lnTo>
                    <a:lnTo>
                      <a:pt x="124" y="808"/>
                    </a:lnTo>
                    <a:lnTo>
                      <a:pt x="129" y="786"/>
                    </a:lnTo>
                    <a:lnTo>
                      <a:pt x="136" y="764"/>
                    </a:lnTo>
                    <a:lnTo>
                      <a:pt x="146" y="742"/>
                    </a:lnTo>
                    <a:lnTo>
                      <a:pt x="168" y="701"/>
                    </a:lnTo>
                    <a:close/>
                    <a:moveTo>
                      <a:pt x="157" y="189"/>
                    </a:moveTo>
                    <a:lnTo>
                      <a:pt x="196" y="190"/>
                    </a:lnTo>
                    <a:lnTo>
                      <a:pt x="236" y="196"/>
                    </a:lnTo>
                    <a:lnTo>
                      <a:pt x="274" y="207"/>
                    </a:lnTo>
                    <a:lnTo>
                      <a:pt x="312" y="222"/>
                    </a:lnTo>
                    <a:lnTo>
                      <a:pt x="348" y="242"/>
                    </a:lnTo>
                    <a:lnTo>
                      <a:pt x="382" y="264"/>
                    </a:lnTo>
                    <a:lnTo>
                      <a:pt x="413" y="289"/>
                    </a:lnTo>
                    <a:lnTo>
                      <a:pt x="436" y="313"/>
                    </a:lnTo>
                    <a:lnTo>
                      <a:pt x="458" y="338"/>
                    </a:lnTo>
                    <a:lnTo>
                      <a:pt x="477" y="366"/>
                    </a:lnTo>
                    <a:lnTo>
                      <a:pt x="492" y="397"/>
                    </a:lnTo>
                    <a:lnTo>
                      <a:pt x="504" y="431"/>
                    </a:lnTo>
                    <a:lnTo>
                      <a:pt x="512" y="467"/>
                    </a:lnTo>
                    <a:lnTo>
                      <a:pt x="519" y="504"/>
                    </a:lnTo>
                    <a:lnTo>
                      <a:pt x="524" y="540"/>
                    </a:lnTo>
                    <a:lnTo>
                      <a:pt x="527" y="555"/>
                    </a:lnTo>
                    <a:lnTo>
                      <a:pt x="541" y="552"/>
                    </a:lnTo>
                    <a:lnTo>
                      <a:pt x="503" y="613"/>
                    </a:lnTo>
                    <a:lnTo>
                      <a:pt x="489" y="616"/>
                    </a:lnTo>
                    <a:lnTo>
                      <a:pt x="479" y="551"/>
                    </a:lnTo>
                    <a:lnTo>
                      <a:pt x="473" y="518"/>
                    </a:lnTo>
                    <a:lnTo>
                      <a:pt x="465" y="487"/>
                    </a:lnTo>
                    <a:lnTo>
                      <a:pt x="454" y="456"/>
                    </a:lnTo>
                    <a:lnTo>
                      <a:pt x="440" y="427"/>
                    </a:lnTo>
                    <a:lnTo>
                      <a:pt x="424" y="399"/>
                    </a:lnTo>
                    <a:lnTo>
                      <a:pt x="402" y="373"/>
                    </a:lnTo>
                    <a:lnTo>
                      <a:pt x="373" y="345"/>
                    </a:lnTo>
                    <a:lnTo>
                      <a:pt x="342" y="320"/>
                    </a:lnTo>
                    <a:lnTo>
                      <a:pt x="309" y="299"/>
                    </a:lnTo>
                    <a:lnTo>
                      <a:pt x="274" y="281"/>
                    </a:lnTo>
                    <a:lnTo>
                      <a:pt x="238" y="268"/>
                    </a:lnTo>
                    <a:lnTo>
                      <a:pt x="199" y="259"/>
                    </a:lnTo>
                    <a:lnTo>
                      <a:pt x="160" y="194"/>
                    </a:lnTo>
                    <a:lnTo>
                      <a:pt x="159" y="191"/>
                    </a:lnTo>
                    <a:lnTo>
                      <a:pt x="157" y="189"/>
                    </a:lnTo>
                    <a:close/>
                    <a:moveTo>
                      <a:pt x="22" y="0"/>
                    </a:moveTo>
                    <a:lnTo>
                      <a:pt x="369" y="591"/>
                    </a:lnTo>
                    <a:lnTo>
                      <a:pt x="380" y="609"/>
                    </a:lnTo>
                    <a:lnTo>
                      <a:pt x="355" y="603"/>
                    </a:lnTo>
                    <a:lnTo>
                      <a:pt x="330" y="601"/>
                    </a:lnTo>
                    <a:lnTo>
                      <a:pt x="304" y="602"/>
                    </a:lnTo>
                    <a:lnTo>
                      <a:pt x="0" y="68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49A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F758471-9012-4B1C-ACBA-DA160CDD5E8A}"/>
                </a:ext>
              </a:extLst>
            </p:cNvPr>
            <p:cNvGrpSpPr/>
            <p:nvPr/>
          </p:nvGrpSpPr>
          <p:grpSpPr>
            <a:xfrm>
              <a:off x="6338888" y="4475163"/>
              <a:ext cx="1119188" cy="712788"/>
              <a:chOff x="6338888" y="4475163"/>
              <a:chExt cx="1119188" cy="712788"/>
            </a:xfrm>
          </p:grpSpPr>
          <p:sp>
            <p:nvSpPr>
              <p:cNvPr id="89" name="Freeform 12">
                <a:extLst>
                  <a:ext uri="{FF2B5EF4-FFF2-40B4-BE49-F238E27FC236}">
                    <a16:creationId xmlns:a16="http://schemas.microsoft.com/office/drawing/2014/main" id="{BCE85A13-A329-4F35-953C-94B6EC663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1913" y="4475163"/>
                <a:ext cx="1046163" cy="711200"/>
              </a:xfrm>
              <a:custGeom>
                <a:avLst/>
                <a:gdLst/>
                <a:ahLst/>
                <a:cxnLst>
                  <a:cxn ang="0">
                    <a:pos x="659" y="209"/>
                  </a:cxn>
                  <a:cxn ang="0">
                    <a:pos x="519" y="357"/>
                  </a:cxn>
                  <a:cxn ang="0">
                    <a:pos x="466" y="415"/>
                  </a:cxn>
                  <a:cxn ang="0">
                    <a:pos x="430" y="445"/>
                  </a:cxn>
                  <a:cxn ang="0">
                    <a:pos x="411" y="448"/>
                  </a:cxn>
                  <a:cxn ang="0">
                    <a:pos x="381" y="438"/>
                  </a:cxn>
                  <a:cxn ang="0">
                    <a:pos x="342" y="409"/>
                  </a:cxn>
                  <a:cxn ang="0">
                    <a:pos x="312" y="368"/>
                  </a:cxn>
                  <a:cxn ang="0">
                    <a:pos x="295" y="322"/>
                  </a:cxn>
                  <a:cxn ang="0">
                    <a:pos x="296" y="275"/>
                  </a:cxn>
                  <a:cxn ang="0">
                    <a:pos x="303" y="260"/>
                  </a:cxn>
                  <a:cxn ang="0">
                    <a:pos x="316" y="249"/>
                  </a:cxn>
                  <a:cxn ang="0">
                    <a:pos x="333" y="244"/>
                  </a:cxn>
                  <a:cxn ang="0">
                    <a:pos x="353" y="249"/>
                  </a:cxn>
                  <a:cxn ang="0">
                    <a:pos x="398" y="281"/>
                  </a:cxn>
                  <a:cxn ang="0">
                    <a:pos x="430" y="325"/>
                  </a:cxn>
                  <a:cxn ang="0">
                    <a:pos x="450" y="376"/>
                  </a:cxn>
                  <a:cxn ang="0">
                    <a:pos x="371" y="97"/>
                  </a:cxn>
                  <a:cxn ang="0">
                    <a:pos x="206" y="243"/>
                  </a:cxn>
                  <a:cxn ang="0">
                    <a:pos x="163" y="273"/>
                  </a:cxn>
                  <a:cxn ang="0">
                    <a:pos x="142" y="275"/>
                  </a:cxn>
                  <a:cxn ang="0">
                    <a:pos x="102" y="262"/>
                  </a:cxn>
                  <a:cxn ang="0">
                    <a:pos x="54" y="227"/>
                  </a:cxn>
                  <a:cxn ang="0">
                    <a:pos x="18" y="177"/>
                  </a:cxn>
                  <a:cxn ang="0">
                    <a:pos x="0" y="121"/>
                  </a:cxn>
                  <a:cxn ang="0">
                    <a:pos x="3" y="81"/>
                  </a:cxn>
                  <a:cxn ang="0">
                    <a:pos x="12" y="66"/>
                  </a:cxn>
                  <a:cxn ang="0">
                    <a:pos x="28" y="54"/>
                  </a:cxn>
                  <a:cxn ang="0">
                    <a:pos x="50" y="51"/>
                  </a:cxn>
                  <a:cxn ang="0">
                    <a:pos x="86" y="65"/>
                  </a:cxn>
                  <a:cxn ang="0">
                    <a:pos x="132" y="101"/>
                  </a:cxn>
                  <a:cxn ang="0">
                    <a:pos x="166" y="147"/>
                  </a:cxn>
                  <a:cxn ang="0">
                    <a:pos x="188" y="201"/>
                  </a:cxn>
                </a:cxnLst>
                <a:rect l="0" t="0" r="r" b="b"/>
                <a:pathLst>
                  <a:path w="659" h="448">
                    <a:moveTo>
                      <a:pt x="424" y="0"/>
                    </a:moveTo>
                    <a:lnTo>
                      <a:pt x="659" y="209"/>
                    </a:lnTo>
                    <a:lnTo>
                      <a:pt x="546" y="329"/>
                    </a:lnTo>
                    <a:lnTo>
                      <a:pt x="519" y="357"/>
                    </a:lnTo>
                    <a:lnTo>
                      <a:pt x="493" y="387"/>
                    </a:lnTo>
                    <a:lnTo>
                      <a:pt x="466" y="415"/>
                    </a:lnTo>
                    <a:lnTo>
                      <a:pt x="438" y="441"/>
                    </a:lnTo>
                    <a:lnTo>
                      <a:pt x="430" y="445"/>
                    </a:lnTo>
                    <a:lnTo>
                      <a:pt x="421" y="448"/>
                    </a:lnTo>
                    <a:lnTo>
                      <a:pt x="411" y="448"/>
                    </a:lnTo>
                    <a:lnTo>
                      <a:pt x="402" y="447"/>
                    </a:lnTo>
                    <a:lnTo>
                      <a:pt x="381" y="438"/>
                    </a:lnTo>
                    <a:lnTo>
                      <a:pt x="361" y="426"/>
                    </a:lnTo>
                    <a:lnTo>
                      <a:pt x="342" y="409"/>
                    </a:lnTo>
                    <a:lnTo>
                      <a:pt x="325" y="390"/>
                    </a:lnTo>
                    <a:lnTo>
                      <a:pt x="312" y="368"/>
                    </a:lnTo>
                    <a:lnTo>
                      <a:pt x="302" y="345"/>
                    </a:lnTo>
                    <a:lnTo>
                      <a:pt x="295" y="322"/>
                    </a:lnTo>
                    <a:lnTo>
                      <a:pt x="293" y="298"/>
                    </a:lnTo>
                    <a:lnTo>
                      <a:pt x="296" y="275"/>
                    </a:lnTo>
                    <a:lnTo>
                      <a:pt x="299" y="267"/>
                    </a:lnTo>
                    <a:lnTo>
                      <a:pt x="303" y="260"/>
                    </a:lnTo>
                    <a:lnTo>
                      <a:pt x="309" y="254"/>
                    </a:lnTo>
                    <a:lnTo>
                      <a:pt x="316" y="249"/>
                    </a:lnTo>
                    <a:lnTo>
                      <a:pt x="324" y="245"/>
                    </a:lnTo>
                    <a:lnTo>
                      <a:pt x="333" y="244"/>
                    </a:lnTo>
                    <a:lnTo>
                      <a:pt x="343" y="245"/>
                    </a:lnTo>
                    <a:lnTo>
                      <a:pt x="353" y="249"/>
                    </a:lnTo>
                    <a:lnTo>
                      <a:pt x="376" y="263"/>
                    </a:lnTo>
                    <a:lnTo>
                      <a:pt x="398" y="281"/>
                    </a:lnTo>
                    <a:lnTo>
                      <a:pt x="415" y="302"/>
                    </a:lnTo>
                    <a:lnTo>
                      <a:pt x="430" y="325"/>
                    </a:lnTo>
                    <a:lnTo>
                      <a:pt x="442" y="350"/>
                    </a:lnTo>
                    <a:lnTo>
                      <a:pt x="450" y="376"/>
                    </a:lnTo>
                    <a:lnTo>
                      <a:pt x="564" y="258"/>
                    </a:lnTo>
                    <a:lnTo>
                      <a:pt x="371" y="97"/>
                    </a:lnTo>
                    <a:lnTo>
                      <a:pt x="267" y="188"/>
                    </a:lnTo>
                    <a:lnTo>
                      <a:pt x="206" y="243"/>
                    </a:lnTo>
                    <a:lnTo>
                      <a:pt x="173" y="269"/>
                    </a:lnTo>
                    <a:lnTo>
                      <a:pt x="163" y="273"/>
                    </a:lnTo>
                    <a:lnTo>
                      <a:pt x="152" y="275"/>
                    </a:lnTo>
                    <a:lnTo>
                      <a:pt x="142" y="275"/>
                    </a:lnTo>
                    <a:lnTo>
                      <a:pt x="129" y="273"/>
                    </a:lnTo>
                    <a:lnTo>
                      <a:pt x="102" y="262"/>
                    </a:lnTo>
                    <a:lnTo>
                      <a:pt x="76" y="246"/>
                    </a:lnTo>
                    <a:lnTo>
                      <a:pt x="54" y="227"/>
                    </a:lnTo>
                    <a:lnTo>
                      <a:pt x="34" y="203"/>
                    </a:lnTo>
                    <a:lnTo>
                      <a:pt x="18" y="177"/>
                    </a:lnTo>
                    <a:lnTo>
                      <a:pt x="7" y="150"/>
                    </a:lnTo>
                    <a:lnTo>
                      <a:pt x="0" y="121"/>
                    </a:lnTo>
                    <a:lnTo>
                      <a:pt x="0" y="91"/>
                    </a:lnTo>
                    <a:lnTo>
                      <a:pt x="3" y="81"/>
                    </a:lnTo>
                    <a:lnTo>
                      <a:pt x="7" y="73"/>
                    </a:lnTo>
                    <a:lnTo>
                      <a:pt x="12" y="66"/>
                    </a:lnTo>
                    <a:lnTo>
                      <a:pt x="19" y="60"/>
                    </a:lnTo>
                    <a:lnTo>
                      <a:pt x="28" y="54"/>
                    </a:lnTo>
                    <a:lnTo>
                      <a:pt x="39" y="51"/>
                    </a:lnTo>
                    <a:lnTo>
                      <a:pt x="50" y="51"/>
                    </a:lnTo>
                    <a:lnTo>
                      <a:pt x="60" y="53"/>
                    </a:lnTo>
                    <a:lnTo>
                      <a:pt x="86" y="65"/>
                    </a:lnTo>
                    <a:lnTo>
                      <a:pt x="110" y="81"/>
                    </a:lnTo>
                    <a:lnTo>
                      <a:pt x="132" y="101"/>
                    </a:lnTo>
                    <a:lnTo>
                      <a:pt x="150" y="124"/>
                    </a:lnTo>
                    <a:lnTo>
                      <a:pt x="166" y="147"/>
                    </a:lnTo>
                    <a:lnTo>
                      <a:pt x="179" y="174"/>
                    </a:lnTo>
                    <a:lnTo>
                      <a:pt x="188" y="201"/>
                    </a:lnTo>
                    <a:lnTo>
                      <a:pt x="42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412ED0">
                      <a:shade val="30000"/>
                      <a:satMod val="115000"/>
                    </a:srgbClr>
                  </a:gs>
                  <a:gs pos="50000">
                    <a:srgbClr val="412ED0">
                      <a:shade val="67500"/>
                      <a:satMod val="115000"/>
                    </a:srgbClr>
                  </a:gs>
                  <a:gs pos="100000">
                    <a:srgbClr val="412ED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3">
                <a:extLst>
                  <a:ext uri="{FF2B5EF4-FFF2-40B4-BE49-F238E27FC236}">
                    <a16:creationId xmlns:a16="http://schemas.microsoft.com/office/drawing/2014/main" id="{4CD0E804-93D0-4A50-9B73-3CD20CC318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38888" y="4475163"/>
                <a:ext cx="968375" cy="712788"/>
              </a:xfrm>
              <a:custGeom>
                <a:avLst/>
                <a:gdLst/>
                <a:ahLst/>
                <a:cxnLst>
                  <a:cxn ang="0">
                    <a:pos x="362" y="249"/>
                  </a:cxn>
                  <a:cxn ang="0">
                    <a:pos x="349" y="260"/>
                  </a:cxn>
                  <a:cxn ang="0">
                    <a:pos x="342" y="275"/>
                  </a:cxn>
                  <a:cxn ang="0">
                    <a:pos x="341" y="322"/>
                  </a:cxn>
                  <a:cxn ang="0">
                    <a:pos x="358" y="368"/>
                  </a:cxn>
                  <a:cxn ang="0">
                    <a:pos x="388" y="409"/>
                  </a:cxn>
                  <a:cxn ang="0">
                    <a:pos x="427" y="438"/>
                  </a:cxn>
                  <a:cxn ang="0">
                    <a:pos x="457" y="448"/>
                  </a:cxn>
                  <a:cxn ang="0">
                    <a:pos x="395" y="447"/>
                  </a:cxn>
                  <a:cxn ang="0">
                    <a:pos x="355" y="427"/>
                  </a:cxn>
                  <a:cxn ang="0">
                    <a:pos x="320" y="392"/>
                  </a:cxn>
                  <a:cxn ang="0">
                    <a:pos x="295" y="349"/>
                  </a:cxn>
                  <a:cxn ang="0">
                    <a:pos x="287" y="303"/>
                  </a:cxn>
                  <a:cxn ang="0">
                    <a:pos x="293" y="273"/>
                  </a:cxn>
                  <a:cxn ang="0">
                    <a:pos x="303" y="260"/>
                  </a:cxn>
                  <a:cxn ang="0">
                    <a:pos x="319" y="251"/>
                  </a:cxn>
                  <a:cxn ang="0">
                    <a:pos x="417" y="97"/>
                  </a:cxn>
                  <a:cxn ang="0">
                    <a:pos x="496" y="376"/>
                  </a:cxn>
                  <a:cxn ang="0">
                    <a:pos x="483" y="339"/>
                  </a:cxn>
                  <a:cxn ang="0">
                    <a:pos x="388" y="123"/>
                  </a:cxn>
                  <a:cxn ang="0">
                    <a:pos x="74" y="54"/>
                  </a:cxn>
                  <a:cxn ang="0">
                    <a:pos x="58" y="66"/>
                  </a:cxn>
                  <a:cxn ang="0">
                    <a:pos x="49" y="81"/>
                  </a:cxn>
                  <a:cxn ang="0">
                    <a:pos x="46" y="121"/>
                  </a:cxn>
                  <a:cxn ang="0">
                    <a:pos x="64" y="177"/>
                  </a:cxn>
                  <a:cxn ang="0">
                    <a:pos x="100" y="227"/>
                  </a:cxn>
                  <a:cxn ang="0">
                    <a:pos x="148" y="262"/>
                  </a:cxn>
                  <a:cxn ang="0">
                    <a:pos x="188" y="275"/>
                  </a:cxn>
                  <a:cxn ang="0">
                    <a:pos x="169" y="279"/>
                  </a:cxn>
                  <a:cxn ang="0">
                    <a:pos x="125" y="279"/>
                  </a:cxn>
                  <a:cxn ang="0">
                    <a:pos x="75" y="253"/>
                  </a:cxn>
                  <a:cxn ang="0">
                    <a:pos x="32" y="212"/>
                  </a:cxn>
                  <a:cxn ang="0">
                    <a:pos x="6" y="160"/>
                  </a:cxn>
                  <a:cxn ang="0">
                    <a:pos x="0" y="103"/>
                  </a:cxn>
                  <a:cxn ang="0">
                    <a:pos x="6" y="85"/>
                  </a:cxn>
                  <a:cxn ang="0">
                    <a:pos x="17" y="72"/>
                  </a:cxn>
                  <a:cxn ang="0">
                    <a:pos x="74" y="54"/>
                  </a:cxn>
                  <a:cxn ang="0">
                    <a:pos x="74" y="54"/>
                  </a:cxn>
                  <a:cxn ang="0">
                    <a:pos x="470" y="0"/>
                  </a:cxn>
                  <a:cxn ang="0">
                    <a:pos x="225" y="174"/>
                  </a:cxn>
                  <a:cxn ang="0">
                    <a:pos x="470" y="0"/>
                  </a:cxn>
                </a:cxnLst>
                <a:rect l="0" t="0" r="r" b="b"/>
                <a:pathLst>
                  <a:path w="610" h="449">
                    <a:moveTo>
                      <a:pt x="370" y="245"/>
                    </a:moveTo>
                    <a:lnTo>
                      <a:pt x="362" y="249"/>
                    </a:lnTo>
                    <a:lnTo>
                      <a:pt x="355" y="254"/>
                    </a:lnTo>
                    <a:lnTo>
                      <a:pt x="349" y="260"/>
                    </a:lnTo>
                    <a:lnTo>
                      <a:pt x="345" y="267"/>
                    </a:lnTo>
                    <a:lnTo>
                      <a:pt x="342" y="275"/>
                    </a:lnTo>
                    <a:lnTo>
                      <a:pt x="339" y="298"/>
                    </a:lnTo>
                    <a:lnTo>
                      <a:pt x="341" y="322"/>
                    </a:lnTo>
                    <a:lnTo>
                      <a:pt x="348" y="345"/>
                    </a:lnTo>
                    <a:lnTo>
                      <a:pt x="358" y="368"/>
                    </a:lnTo>
                    <a:lnTo>
                      <a:pt x="371" y="390"/>
                    </a:lnTo>
                    <a:lnTo>
                      <a:pt x="388" y="409"/>
                    </a:lnTo>
                    <a:lnTo>
                      <a:pt x="407" y="426"/>
                    </a:lnTo>
                    <a:lnTo>
                      <a:pt x="427" y="438"/>
                    </a:lnTo>
                    <a:lnTo>
                      <a:pt x="448" y="447"/>
                    </a:lnTo>
                    <a:lnTo>
                      <a:pt x="457" y="448"/>
                    </a:lnTo>
                    <a:lnTo>
                      <a:pt x="405" y="449"/>
                    </a:lnTo>
                    <a:lnTo>
                      <a:pt x="395" y="447"/>
                    </a:lnTo>
                    <a:lnTo>
                      <a:pt x="374" y="438"/>
                    </a:lnTo>
                    <a:lnTo>
                      <a:pt x="355" y="427"/>
                    </a:lnTo>
                    <a:lnTo>
                      <a:pt x="337" y="411"/>
                    </a:lnTo>
                    <a:lnTo>
                      <a:pt x="320" y="392"/>
                    </a:lnTo>
                    <a:lnTo>
                      <a:pt x="306" y="371"/>
                    </a:lnTo>
                    <a:lnTo>
                      <a:pt x="295" y="349"/>
                    </a:lnTo>
                    <a:lnTo>
                      <a:pt x="289" y="327"/>
                    </a:lnTo>
                    <a:lnTo>
                      <a:pt x="287" y="303"/>
                    </a:lnTo>
                    <a:lnTo>
                      <a:pt x="290" y="280"/>
                    </a:lnTo>
                    <a:lnTo>
                      <a:pt x="293" y="273"/>
                    </a:lnTo>
                    <a:lnTo>
                      <a:pt x="298" y="266"/>
                    </a:lnTo>
                    <a:lnTo>
                      <a:pt x="303" y="260"/>
                    </a:lnTo>
                    <a:lnTo>
                      <a:pt x="311" y="255"/>
                    </a:lnTo>
                    <a:lnTo>
                      <a:pt x="319" y="251"/>
                    </a:lnTo>
                    <a:lnTo>
                      <a:pt x="370" y="245"/>
                    </a:lnTo>
                    <a:close/>
                    <a:moveTo>
                      <a:pt x="417" y="97"/>
                    </a:moveTo>
                    <a:lnTo>
                      <a:pt x="610" y="258"/>
                    </a:lnTo>
                    <a:lnTo>
                      <a:pt x="496" y="376"/>
                    </a:lnTo>
                    <a:lnTo>
                      <a:pt x="491" y="357"/>
                    </a:lnTo>
                    <a:lnTo>
                      <a:pt x="483" y="339"/>
                    </a:lnTo>
                    <a:lnTo>
                      <a:pt x="556" y="264"/>
                    </a:lnTo>
                    <a:lnTo>
                      <a:pt x="388" y="123"/>
                    </a:lnTo>
                    <a:lnTo>
                      <a:pt x="417" y="97"/>
                    </a:lnTo>
                    <a:close/>
                    <a:moveTo>
                      <a:pt x="74" y="54"/>
                    </a:moveTo>
                    <a:lnTo>
                      <a:pt x="65" y="60"/>
                    </a:lnTo>
                    <a:lnTo>
                      <a:pt x="58" y="66"/>
                    </a:lnTo>
                    <a:lnTo>
                      <a:pt x="53" y="73"/>
                    </a:lnTo>
                    <a:lnTo>
                      <a:pt x="49" y="81"/>
                    </a:lnTo>
                    <a:lnTo>
                      <a:pt x="46" y="91"/>
                    </a:lnTo>
                    <a:lnTo>
                      <a:pt x="46" y="121"/>
                    </a:lnTo>
                    <a:lnTo>
                      <a:pt x="53" y="150"/>
                    </a:lnTo>
                    <a:lnTo>
                      <a:pt x="64" y="177"/>
                    </a:lnTo>
                    <a:lnTo>
                      <a:pt x="80" y="203"/>
                    </a:lnTo>
                    <a:lnTo>
                      <a:pt x="100" y="227"/>
                    </a:lnTo>
                    <a:lnTo>
                      <a:pt x="122" y="246"/>
                    </a:lnTo>
                    <a:lnTo>
                      <a:pt x="148" y="262"/>
                    </a:lnTo>
                    <a:lnTo>
                      <a:pt x="175" y="273"/>
                    </a:lnTo>
                    <a:lnTo>
                      <a:pt x="188" y="275"/>
                    </a:lnTo>
                    <a:lnTo>
                      <a:pt x="198" y="275"/>
                    </a:lnTo>
                    <a:lnTo>
                      <a:pt x="169" y="279"/>
                    </a:lnTo>
                    <a:lnTo>
                      <a:pt x="138" y="281"/>
                    </a:lnTo>
                    <a:lnTo>
                      <a:pt x="125" y="279"/>
                    </a:lnTo>
                    <a:lnTo>
                      <a:pt x="100" y="268"/>
                    </a:lnTo>
                    <a:lnTo>
                      <a:pt x="75" y="253"/>
                    </a:lnTo>
                    <a:lnTo>
                      <a:pt x="52" y="234"/>
                    </a:lnTo>
                    <a:lnTo>
                      <a:pt x="32" y="212"/>
                    </a:lnTo>
                    <a:lnTo>
                      <a:pt x="16" y="187"/>
                    </a:lnTo>
                    <a:lnTo>
                      <a:pt x="6" y="160"/>
                    </a:lnTo>
                    <a:lnTo>
                      <a:pt x="0" y="132"/>
                    </a:lnTo>
                    <a:lnTo>
                      <a:pt x="0" y="103"/>
                    </a:lnTo>
                    <a:lnTo>
                      <a:pt x="2" y="94"/>
                    </a:lnTo>
                    <a:lnTo>
                      <a:pt x="6" y="85"/>
                    </a:lnTo>
                    <a:lnTo>
                      <a:pt x="12" y="78"/>
                    </a:lnTo>
                    <a:lnTo>
                      <a:pt x="17" y="72"/>
                    </a:lnTo>
                    <a:lnTo>
                      <a:pt x="27" y="67"/>
                    </a:lnTo>
                    <a:lnTo>
                      <a:pt x="74" y="54"/>
                    </a:lnTo>
                    <a:close/>
                    <a:moveTo>
                      <a:pt x="85" y="51"/>
                    </a:moveTo>
                    <a:lnTo>
                      <a:pt x="74" y="54"/>
                    </a:lnTo>
                    <a:lnTo>
                      <a:pt x="85" y="51"/>
                    </a:lnTo>
                    <a:close/>
                    <a:moveTo>
                      <a:pt x="470" y="0"/>
                    </a:moveTo>
                    <a:lnTo>
                      <a:pt x="234" y="201"/>
                    </a:lnTo>
                    <a:lnTo>
                      <a:pt x="225" y="174"/>
                    </a:lnTo>
                    <a:lnTo>
                      <a:pt x="419" y="12"/>
                    </a:lnTo>
                    <a:lnTo>
                      <a:pt x="470" y="0"/>
                    </a:lnTo>
                    <a:close/>
                  </a:path>
                </a:pathLst>
              </a:custGeom>
              <a:solidFill>
                <a:srgbClr val="00007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4453AE1-F7B0-487B-95C3-5DEA0952FDB0}"/>
                </a:ext>
              </a:extLst>
            </p:cNvPr>
            <p:cNvGrpSpPr/>
            <p:nvPr/>
          </p:nvGrpSpPr>
          <p:grpSpPr>
            <a:xfrm>
              <a:off x="4005263" y="2195513"/>
              <a:ext cx="1436688" cy="979487"/>
              <a:chOff x="4005263" y="2195513"/>
              <a:chExt cx="1436688" cy="979487"/>
            </a:xfrm>
          </p:grpSpPr>
          <p:sp>
            <p:nvSpPr>
              <p:cNvPr id="87" name="Freeform 14">
                <a:extLst>
                  <a:ext uri="{FF2B5EF4-FFF2-40B4-BE49-F238E27FC236}">
                    <a16:creationId xmlns:a16="http://schemas.microsoft.com/office/drawing/2014/main" id="{E327BEC7-5262-4728-BF60-396A2E554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5263" y="2195513"/>
                <a:ext cx="1436688" cy="819150"/>
              </a:xfrm>
              <a:custGeom>
                <a:avLst/>
                <a:gdLst/>
                <a:ahLst/>
                <a:cxnLst>
                  <a:cxn ang="0">
                    <a:pos x="905" y="13"/>
                  </a:cxn>
                  <a:cxn ang="0">
                    <a:pos x="882" y="33"/>
                  </a:cxn>
                  <a:cxn ang="0">
                    <a:pos x="873" y="66"/>
                  </a:cxn>
                  <a:cxn ang="0">
                    <a:pos x="875" y="104"/>
                  </a:cxn>
                  <a:cxn ang="0">
                    <a:pos x="886" y="161"/>
                  </a:cxn>
                  <a:cxn ang="0">
                    <a:pos x="889" y="197"/>
                  </a:cxn>
                  <a:cxn ang="0">
                    <a:pos x="881" y="247"/>
                  </a:cxn>
                  <a:cxn ang="0">
                    <a:pos x="859" y="291"/>
                  </a:cxn>
                  <a:cxn ang="0">
                    <a:pos x="823" y="328"/>
                  </a:cxn>
                  <a:cxn ang="0">
                    <a:pos x="821" y="295"/>
                  </a:cxn>
                  <a:cxn ang="0">
                    <a:pos x="844" y="247"/>
                  </a:cxn>
                  <a:cxn ang="0">
                    <a:pos x="847" y="195"/>
                  </a:cxn>
                  <a:cxn ang="0">
                    <a:pos x="828" y="135"/>
                  </a:cxn>
                  <a:cxn ang="0">
                    <a:pos x="794" y="83"/>
                  </a:cxn>
                  <a:cxn ang="0">
                    <a:pos x="762" y="105"/>
                  </a:cxn>
                  <a:cxn ang="0">
                    <a:pos x="754" y="120"/>
                  </a:cxn>
                  <a:cxn ang="0">
                    <a:pos x="748" y="170"/>
                  </a:cxn>
                  <a:cxn ang="0">
                    <a:pos x="755" y="273"/>
                  </a:cxn>
                  <a:cxn ang="0">
                    <a:pos x="746" y="338"/>
                  </a:cxn>
                  <a:cxn ang="0">
                    <a:pos x="720" y="397"/>
                  </a:cxn>
                  <a:cxn ang="0">
                    <a:pos x="677" y="446"/>
                  </a:cxn>
                  <a:cxn ang="0">
                    <a:pos x="622" y="481"/>
                  </a:cxn>
                  <a:cxn ang="0">
                    <a:pos x="559" y="502"/>
                  </a:cxn>
                  <a:cxn ang="0">
                    <a:pos x="495" y="516"/>
                  </a:cxn>
                  <a:cxn ang="0">
                    <a:pos x="532" y="489"/>
                  </a:cxn>
                  <a:cxn ang="0">
                    <a:pos x="603" y="464"/>
                  </a:cxn>
                  <a:cxn ang="0">
                    <a:pos x="650" y="435"/>
                  </a:cxn>
                  <a:cxn ang="0">
                    <a:pos x="688" y="395"/>
                  </a:cxn>
                  <a:cxn ang="0">
                    <a:pos x="710" y="343"/>
                  </a:cxn>
                  <a:cxn ang="0">
                    <a:pos x="711" y="291"/>
                  </a:cxn>
                  <a:cxn ang="0">
                    <a:pos x="696" y="238"/>
                  </a:cxn>
                  <a:cxn ang="0">
                    <a:pos x="671" y="191"/>
                  </a:cxn>
                  <a:cxn ang="0">
                    <a:pos x="627" y="187"/>
                  </a:cxn>
                  <a:cxn ang="0">
                    <a:pos x="371" y="348"/>
                  </a:cxn>
                  <a:cxn ang="0">
                    <a:pos x="324" y="379"/>
                  </a:cxn>
                  <a:cxn ang="0">
                    <a:pos x="274" y="405"/>
                  </a:cxn>
                  <a:cxn ang="0">
                    <a:pos x="213" y="417"/>
                  </a:cxn>
                  <a:cxn ang="0">
                    <a:pos x="143" y="414"/>
                  </a:cxn>
                  <a:cxn ang="0">
                    <a:pos x="76" y="395"/>
                  </a:cxn>
                  <a:cxn ang="0">
                    <a:pos x="43" y="378"/>
                  </a:cxn>
                  <a:cxn ang="0">
                    <a:pos x="15" y="354"/>
                  </a:cxn>
                  <a:cxn ang="0">
                    <a:pos x="0" y="323"/>
                  </a:cxn>
                  <a:cxn ang="0">
                    <a:pos x="4" y="295"/>
                  </a:cxn>
                  <a:cxn ang="0">
                    <a:pos x="23" y="270"/>
                  </a:cxn>
                  <a:cxn ang="0">
                    <a:pos x="63" y="248"/>
                  </a:cxn>
                  <a:cxn ang="0">
                    <a:pos x="108" y="238"/>
                  </a:cxn>
                  <a:cxn ang="0">
                    <a:pos x="156" y="237"/>
                  </a:cxn>
                  <a:cxn ang="0">
                    <a:pos x="200" y="243"/>
                  </a:cxn>
                  <a:cxn ang="0">
                    <a:pos x="232" y="251"/>
                  </a:cxn>
                  <a:cxn ang="0">
                    <a:pos x="267" y="263"/>
                  </a:cxn>
                  <a:cxn ang="0">
                    <a:pos x="312" y="293"/>
                  </a:cxn>
                  <a:cxn ang="0">
                    <a:pos x="331" y="320"/>
                  </a:cxn>
                  <a:cxn ang="0">
                    <a:pos x="882" y="0"/>
                  </a:cxn>
                </a:cxnLst>
                <a:rect l="0" t="0" r="r" b="b"/>
                <a:pathLst>
                  <a:path w="905" h="516">
                    <a:moveTo>
                      <a:pt x="882" y="0"/>
                    </a:moveTo>
                    <a:lnTo>
                      <a:pt x="905" y="13"/>
                    </a:lnTo>
                    <a:lnTo>
                      <a:pt x="894" y="20"/>
                    </a:lnTo>
                    <a:lnTo>
                      <a:pt x="882" y="33"/>
                    </a:lnTo>
                    <a:lnTo>
                      <a:pt x="876" y="49"/>
                    </a:lnTo>
                    <a:lnTo>
                      <a:pt x="873" y="66"/>
                    </a:lnTo>
                    <a:lnTo>
                      <a:pt x="873" y="85"/>
                    </a:lnTo>
                    <a:lnTo>
                      <a:pt x="875" y="104"/>
                    </a:lnTo>
                    <a:lnTo>
                      <a:pt x="879" y="124"/>
                    </a:lnTo>
                    <a:lnTo>
                      <a:pt x="886" y="161"/>
                    </a:lnTo>
                    <a:lnTo>
                      <a:pt x="888" y="180"/>
                    </a:lnTo>
                    <a:lnTo>
                      <a:pt x="889" y="197"/>
                    </a:lnTo>
                    <a:lnTo>
                      <a:pt x="886" y="223"/>
                    </a:lnTo>
                    <a:lnTo>
                      <a:pt x="881" y="247"/>
                    </a:lnTo>
                    <a:lnTo>
                      <a:pt x="871" y="270"/>
                    </a:lnTo>
                    <a:lnTo>
                      <a:pt x="859" y="291"/>
                    </a:lnTo>
                    <a:lnTo>
                      <a:pt x="842" y="310"/>
                    </a:lnTo>
                    <a:lnTo>
                      <a:pt x="823" y="328"/>
                    </a:lnTo>
                    <a:lnTo>
                      <a:pt x="803" y="316"/>
                    </a:lnTo>
                    <a:lnTo>
                      <a:pt x="821" y="295"/>
                    </a:lnTo>
                    <a:lnTo>
                      <a:pt x="835" y="272"/>
                    </a:lnTo>
                    <a:lnTo>
                      <a:pt x="844" y="247"/>
                    </a:lnTo>
                    <a:lnTo>
                      <a:pt x="848" y="222"/>
                    </a:lnTo>
                    <a:lnTo>
                      <a:pt x="847" y="195"/>
                    </a:lnTo>
                    <a:lnTo>
                      <a:pt x="840" y="164"/>
                    </a:lnTo>
                    <a:lnTo>
                      <a:pt x="828" y="135"/>
                    </a:lnTo>
                    <a:lnTo>
                      <a:pt x="812" y="108"/>
                    </a:lnTo>
                    <a:lnTo>
                      <a:pt x="794" y="83"/>
                    </a:lnTo>
                    <a:lnTo>
                      <a:pt x="769" y="99"/>
                    </a:lnTo>
                    <a:lnTo>
                      <a:pt x="762" y="105"/>
                    </a:lnTo>
                    <a:lnTo>
                      <a:pt x="757" y="112"/>
                    </a:lnTo>
                    <a:lnTo>
                      <a:pt x="754" y="120"/>
                    </a:lnTo>
                    <a:lnTo>
                      <a:pt x="749" y="144"/>
                    </a:lnTo>
                    <a:lnTo>
                      <a:pt x="748" y="170"/>
                    </a:lnTo>
                    <a:lnTo>
                      <a:pt x="754" y="247"/>
                    </a:lnTo>
                    <a:lnTo>
                      <a:pt x="755" y="273"/>
                    </a:lnTo>
                    <a:lnTo>
                      <a:pt x="753" y="307"/>
                    </a:lnTo>
                    <a:lnTo>
                      <a:pt x="746" y="338"/>
                    </a:lnTo>
                    <a:lnTo>
                      <a:pt x="735" y="368"/>
                    </a:lnTo>
                    <a:lnTo>
                      <a:pt x="720" y="397"/>
                    </a:lnTo>
                    <a:lnTo>
                      <a:pt x="702" y="422"/>
                    </a:lnTo>
                    <a:lnTo>
                      <a:pt x="677" y="446"/>
                    </a:lnTo>
                    <a:lnTo>
                      <a:pt x="650" y="465"/>
                    </a:lnTo>
                    <a:lnTo>
                      <a:pt x="622" y="481"/>
                    </a:lnTo>
                    <a:lnTo>
                      <a:pt x="591" y="493"/>
                    </a:lnTo>
                    <a:lnTo>
                      <a:pt x="559" y="502"/>
                    </a:lnTo>
                    <a:lnTo>
                      <a:pt x="527" y="510"/>
                    </a:lnTo>
                    <a:lnTo>
                      <a:pt x="495" y="516"/>
                    </a:lnTo>
                    <a:lnTo>
                      <a:pt x="485" y="500"/>
                    </a:lnTo>
                    <a:lnTo>
                      <a:pt x="532" y="489"/>
                    </a:lnTo>
                    <a:lnTo>
                      <a:pt x="577" y="475"/>
                    </a:lnTo>
                    <a:lnTo>
                      <a:pt x="603" y="464"/>
                    </a:lnTo>
                    <a:lnTo>
                      <a:pt x="627" y="451"/>
                    </a:lnTo>
                    <a:lnTo>
                      <a:pt x="650" y="435"/>
                    </a:lnTo>
                    <a:lnTo>
                      <a:pt x="670" y="417"/>
                    </a:lnTo>
                    <a:lnTo>
                      <a:pt x="688" y="395"/>
                    </a:lnTo>
                    <a:lnTo>
                      <a:pt x="701" y="370"/>
                    </a:lnTo>
                    <a:lnTo>
                      <a:pt x="710" y="343"/>
                    </a:lnTo>
                    <a:lnTo>
                      <a:pt x="712" y="318"/>
                    </a:lnTo>
                    <a:lnTo>
                      <a:pt x="711" y="291"/>
                    </a:lnTo>
                    <a:lnTo>
                      <a:pt x="706" y="264"/>
                    </a:lnTo>
                    <a:lnTo>
                      <a:pt x="696" y="238"/>
                    </a:lnTo>
                    <a:lnTo>
                      <a:pt x="684" y="214"/>
                    </a:lnTo>
                    <a:lnTo>
                      <a:pt x="671" y="191"/>
                    </a:lnTo>
                    <a:lnTo>
                      <a:pt x="656" y="169"/>
                    </a:lnTo>
                    <a:lnTo>
                      <a:pt x="627" y="187"/>
                    </a:lnTo>
                    <a:lnTo>
                      <a:pt x="394" y="333"/>
                    </a:lnTo>
                    <a:lnTo>
                      <a:pt x="371" y="348"/>
                    </a:lnTo>
                    <a:lnTo>
                      <a:pt x="348" y="364"/>
                    </a:lnTo>
                    <a:lnTo>
                      <a:pt x="324" y="379"/>
                    </a:lnTo>
                    <a:lnTo>
                      <a:pt x="299" y="393"/>
                    </a:lnTo>
                    <a:lnTo>
                      <a:pt x="274" y="405"/>
                    </a:lnTo>
                    <a:lnTo>
                      <a:pt x="247" y="413"/>
                    </a:lnTo>
                    <a:lnTo>
                      <a:pt x="213" y="417"/>
                    </a:lnTo>
                    <a:lnTo>
                      <a:pt x="178" y="417"/>
                    </a:lnTo>
                    <a:lnTo>
                      <a:pt x="143" y="414"/>
                    </a:lnTo>
                    <a:lnTo>
                      <a:pt x="108" y="407"/>
                    </a:lnTo>
                    <a:lnTo>
                      <a:pt x="76" y="395"/>
                    </a:lnTo>
                    <a:lnTo>
                      <a:pt x="59" y="388"/>
                    </a:lnTo>
                    <a:lnTo>
                      <a:pt x="43" y="378"/>
                    </a:lnTo>
                    <a:lnTo>
                      <a:pt x="27" y="367"/>
                    </a:lnTo>
                    <a:lnTo>
                      <a:pt x="15" y="354"/>
                    </a:lnTo>
                    <a:lnTo>
                      <a:pt x="5" y="339"/>
                    </a:lnTo>
                    <a:lnTo>
                      <a:pt x="0" y="323"/>
                    </a:lnTo>
                    <a:lnTo>
                      <a:pt x="0" y="309"/>
                    </a:lnTo>
                    <a:lnTo>
                      <a:pt x="4" y="295"/>
                    </a:lnTo>
                    <a:lnTo>
                      <a:pt x="12" y="282"/>
                    </a:lnTo>
                    <a:lnTo>
                      <a:pt x="23" y="270"/>
                    </a:lnTo>
                    <a:lnTo>
                      <a:pt x="42" y="257"/>
                    </a:lnTo>
                    <a:lnTo>
                      <a:pt x="63" y="248"/>
                    </a:lnTo>
                    <a:lnTo>
                      <a:pt x="86" y="242"/>
                    </a:lnTo>
                    <a:lnTo>
                      <a:pt x="108" y="238"/>
                    </a:lnTo>
                    <a:lnTo>
                      <a:pt x="133" y="237"/>
                    </a:lnTo>
                    <a:lnTo>
                      <a:pt x="156" y="237"/>
                    </a:lnTo>
                    <a:lnTo>
                      <a:pt x="179" y="239"/>
                    </a:lnTo>
                    <a:lnTo>
                      <a:pt x="200" y="243"/>
                    </a:lnTo>
                    <a:lnTo>
                      <a:pt x="215" y="246"/>
                    </a:lnTo>
                    <a:lnTo>
                      <a:pt x="232" y="251"/>
                    </a:lnTo>
                    <a:lnTo>
                      <a:pt x="249" y="257"/>
                    </a:lnTo>
                    <a:lnTo>
                      <a:pt x="267" y="263"/>
                    </a:lnTo>
                    <a:lnTo>
                      <a:pt x="298" y="281"/>
                    </a:lnTo>
                    <a:lnTo>
                      <a:pt x="312" y="293"/>
                    </a:lnTo>
                    <a:lnTo>
                      <a:pt x="323" y="306"/>
                    </a:lnTo>
                    <a:lnTo>
                      <a:pt x="331" y="320"/>
                    </a:lnTo>
                    <a:lnTo>
                      <a:pt x="335" y="336"/>
                    </a:lnTo>
                    <a:lnTo>
                      <a:pt x="882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4309">
                      <a:shade val="30000"/>
                      <a:satMod val="115000"/>
                    </a:srgbClr>
                  </a:gs>
                  <a:gs pos="50000">
                    <a:srgbClr val="FF4309">
                      <a:shade val="67500"/>
                      <a:satMod val="115000"/>
                    </a:srgbClr>
                  </a:gs>
                  <a:gs pos="100000">
                    <a:srgbClr val="FF4309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5">
                <a:extLst>
                  <a:ext uri="{FF2B5EF4-FFF2-40B4-BE49-F238E27FC236}">
                    <a16:creationId xmlns:a16="http://schemas.microsoft.com/office/drawing/2014/main" id="{8598A3ED-C367-4F5F-A1A9-8AF142CF0C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8438" y="2216150"/>
                <a:ext cx="1433513" cy="958850"/>
              </a:xfrm>
              <a:custGeom>
                <a:avLst/>
                <a:gdLst/>
                <a:ahLst/>
                <a:cxnLst>
                  <a:cxn ang="0">
                    <a:pos x="1" y="322"/>
                  </a:cxn>
                  <a:cxn ang="0">
                    <a:pos x="744" y="339"/>
                  </a:cxn>
                  <a:cxn ang="0">
                    <a:pos x="732" y="413"/>
                  </a:cxn>
                  <a:cxn ang="0">
                    <a:pos x="708" y="484"/>
                  </a:cxn>
                  <a:cxn ang="0">
                    <a:pos x="649" y="545"/>
                  </a:cxn>
                  <a:cxn ang="0">
                    <a:pos x="559" y="588"/>
                  </a:cxn>
                  <a:cxn ang="0">
                    <a:pos x="483" y="588"/>
                  </a:cxn>
                  <a:cxn ang="0">
                    <a:pos x="525" y="497"/>
                  </a:cxn>
                  <a:cxn ang="0">
                    <a:pos x="620" y="468"/>
                  </a:cxn>
                  <a:cxn ang="0">
                    <a:pos x="699" y="410"/>
                  </a:cxn>
                  <a:cxn ang="0">
                    <a:pos x="743" y="331"/>
                  </a:cxn>
                  <a:cxn ang="0">
                    <a:pos x="872" y="274"/>
                  </a:cxn>
                  <a:cxn ang="0">
                    <a:pos x="843" y="370"/>
                  </a:cxn>
                  <a:cxn ang="0">
                    <a:pos x="801" y="417"/>
                  </a:cxn>
                  <a:cxn ang="0">
                    <a:pos x="821" y="315"/>
                  </a:cxn>
                  <a:cxn ang="0">
                    <a:pos x="875" y="245"/>
                  </a:cxn>
                  <a:cxn ang="0">
                    <a:pos x="669" y="178"/>
                  </a:cxn>
                  <a:cxn ang="0">
                    <a:pos x="704" y="251"/>
                  </a:cxn>
                  <a:cxn ang="0">
                    <a:pos x="708" y="330"/>
                  </a:cxn>
                  <a:cxn ang="0">
                    <a:pos x="687" y="339"/>
                  </a:cxn>
                  <a:cxn ang="0">
                    <a:pos x="645" y="258"/>
                  </a:cxn>
                  <a:cxn ang="0">
                    <a:pos x="412" y="413"/>
                  </a:cxn>
                  <a:cxn ang="0">
                    <a:pos x="304" y="485"/>
                  </a:cxn>
                  <a:cxn ang="0">
                    <a:pos x="235" y="505"/>
                  </a:cxn>
                  <a:cxn ang="0">
                    <a:pos x="140" y="499"/>
                  </a:cxn>
                  <a:cxn ang="0">
                    <a:pos x="67" y="467"/>
                  </a:cxn>
                  <a:cxn ang="0">
                    <a:pos x="32" y="430"/>
                  </a:cxn>
                  <a:cxn ang="0">
                    <a:pos x="13" y="341"/>
                  </a:cxn>
                  <a:cxn ang="0">
                    <a:pos x="57" y="375"/>
                  </a:cxn>
                  <a:cxn ang="0">
                    <a:pos x="141" y="401"/>
                  </a:cxn>
                  <a:cxn ang="0">
                    <a:pos x="245" y="400"/>
                  </a:cxn>
                  <a:cxn ang="0">
                    <a:pos x="322" y="366"/>
                  </a:cxn>
                  <a:cxn ang="0">
                    <a:pos x="392" y="320"/>
                  </a:cxn>
                  <a:cxn ang="0">
                    <a:pos x="792" y="70"/>
                  </a:cxn>
                  <a:cxn ang="0">
                    <a:pos x="838" y="151"/>
                  </a:cxn>
                  <a:cxn ang="0">
                    <a:pos x="843" y="231"/>
                  </a:cxn>
                  <a:cxn ang="0">
                    <a:pos x="820" y="252"/>
                  </a:cxn>
                  <a:cxn ang="0">
                    <a:pos x="792" y="189"/>
                  </a:cxn>
                  <a:cxn ang="0">
                    <a:pos x="748" y="191"/>
                  </a:cxn>
                  <a:cxn ang="0">
                    <a:pos x="748" y="127"/>
                  </a:cxn>
                  <a:cxn ang="0">
                    <a:pos x="760" y="92"/>
                  </a:cxn>
                  <a:cxn ang="0">
                    <a:pos x="903" y="0"/>
                  </a:cxn>
                  <a:cxn ang="0">
                    <a:pos x="873" y="87"/>
                  </a:cxn>
                  <a:cxn ang="0">
                    <a:pos x="875" y="35"/>
                  </a:cxn>
                  <a:cxn ang="0">
                    <a:pos x="903" y="0"/>
                  </a:cxn>
                </a:cxnLst>
                <a:rect l="0" t="0" r="r" b="b"/>
                <a:pathLst>
                  <a:path w="903" h="604">
                    <a:moveTo>
                      <a:pt x="0" y="318"/>
                    </a:moveTo>
                    <a:lnTo>
                      <a:pt x="1" y="323"/>
                    </a:lnTo>
                    <a:lnTo>
                      <a:pt x="1" y="322"/>
                    </a:lnTo>
                    <a:lnTo>
                      <a:pt x="0" y="318"/>
                    </a:lnTo>
                    <a:close/>
                    <a:moveTo>
                      <a:pt x="750" y="301"/>
                    </a:moveTo>
                    <a:lnTo>
                      <a:pt x="744" y="339"/>
                    </a:lnTo>
                    <a:lnTo>
                      <a:pt x="741" y="364"/>
                    </a:lnTo>
                    <a:lnTo>
                      <a:pt x="737" y="389"/>
                    </a:lnTo>
                    <a:lnTo>
                      <a:pt x="732" y="413"/>
                    </a:lnTo>
                    <a:lnTo>
                      <a:pt x="726" y="438"/>
                    </a:lnTo>
                    <a:lnTo>
                      <a:pt x="718" y="461"/>
                    </a:lnTo>
                    <a:lnTo>
                      <a:pt x="708" y="484"/>
                    </a:lnTo>
                    <a:lnTo>
                      <a:pt x="694" y="504"/>
                    </a:lnTo>
                    <a:lnTo>
                      <a:pt x="676" y="523"/>
                    </a:lnTo>
                    <a:lnTo>
                      <a:pt x="649" y="545"/>
                    </a:lnTo>
                    <a:lnTo>
                      <a:pt x="621" y="562"/>
                    </a:lnTo>
                    <a:lnTo>
                      <a:pt x="590" y="577"/>
                    </a:lnTo>
                    <a:lnTo>
                      <a:pt x="559" y="588"/>
                    </a:lnTo>
                    <a:lnTo>
                      <a:pt x="527" y="597"/>
                    </a:lnTo>
                    <a:lnTo>
                      <a:pt x="493" y="604"/>
                    </a:lnTo>
                    <a:lnTo>
                      <a:pt x="483" y="588"/>
                    </a:lnTo>
                    <a:lnTo>
                      <a:pt x="483" y="487"/>
                    </a:lnTo>
                    <a:lnTo>
                      <a:pt x="493" y="503"/>
                    </a:lnTo>
                    <a:lnTo>
                      <a:pt x="525" y="497"/>
                    </a:lnTo>
                    <a:lnTo>
                      <a:pt x="557" y="489"/>
                    </a:lnTo>
                    <a:lnTo>
                      <a:pt x="589" y="480"/>
                    </a:lnTo>
                    <a:lnTo>
                      <a:pt x="620" y="468"/>
                    </a:lnTo>
                    <a:lnTo>
                      <a:pt x="648" y="452"/>
                    </a:lnTo>
                    <a:lnTo>
                      <a:pt x="675" y="433"/>
                    </a:lnTo>
                    <a:lnTo>
                      <a:pt x="699" y="410"/>
                    </a:lnTo>
                    <a:lnTo>
                      <a:pt x="717" y="387"/>
                    </a:lnTo>
                    <a:lnTo>
                      <a:pt x="732" y="360"/>
                    </a:lnTo>
                    <a:lnTo>
                      <a:pt x="743" y="331"/>
                    </a:lnTo>
                    <a:lnTo>
                      <a:pt x="750" y="301"/>
                    </a:lnTo>
                    <a:close/>
                    <a:moveTo>
                      <a:pt x="883" y="218"/>
                    </a:moveTo>
                    <a:lnTo>
                      <a:pt x="872" y="274"/>
                    </a:lnTo>
                    <a:lnTo>
                      <a:pt x="860" y="330"/>
                    </a:lnTo>
                    <a:lnTo>
                      <a:pt x="853" y="351"/>
                    </a:lnTo>
                    <a:lnTo>
                      <a:pt x="843" y="370"/>
                    </a:lnTo>
                    <a:lnTo>
                      <a:pt x="831" y="387"/>
                    </a:lnTo>
                    <a:lnTo>
                      <a:pt x="817" y="403"/>
                    </a:lnTo>
                    <a:lnTo>
                      <a:pt x="801" y="417"/>
                    </a:lnTo>
                    <a:lnTo>
                      <a:pt x="784" y="404"/>
                    </a:lnTo>
                    <a:lnTo>
                      <a:pt x="801" y="303"/>
                    </a:lnTo>
                    <a:lnTo>
                      <a:pt x="821" y="315"/>
                    </a:lnTo>
                    <a:lnTo>
                      <a:pt x="843" y="294"/>
                    </a:lnTo>
                    <a:lnTo>
                      <a:pt x="861" y="271"/>
                    </a:lnTo>
                    <a:lnTo>
                      <a:pt x="875" y="245"/>
                    </a:lnTo>
                    <a:lnTo>
                      <a:pt x="883" y="218"/>
                    </a:lnTo>
                    <a:close/>
                    <a:moveTo>
                      <a:pt x="654" y="156"/>
                    </a:moveTo>
                    <a:lnTo>
                      <a:pt x="669" y="178"/>
                    </a:lnTo>
                    <a:lnTo>
                      <a:pt x="682" y="201"/>
                    </a:lnTo>
                    <a:lnTo>
                      <a:pt x="694" y="225"/>
                    </a:lnTo>
                    <a:lnTo>
                      <a:pt x="704" y="251"/>
                    </a:lnTo>
                    <a:lnTo>
                      <a:pt x="709" y="278"/>
                    </a:lnTo>
                    <a:lnTo>
                      <a:pt x="710" y="305"/>
                    </a:lnTo>
                    <a:lnTo>
                      <a:pt x="708" y="330"/>
                    </a:lnTo>
                    <a:lnTo>
                      <a:pt x="702" y="350"/>
                    </a:lnTo>
                    <a:lnTo>
                      <a:pt x="693" y="369"/>
                    </a:lnTo>
                    <a:lnTo>
                      <a:pt x="687" y="339"/>
                    </a:lnTo>
                    <a:lnTo>
                      <a:pt x="677" y="311"/>
                    </a:lnTo>
                    <a:lnTo>
                      <a:pt x="663" y="285"/>
                    </a:lnTo>
                    <a:lnTo>
                      <a:pt x="645" y="258"/>
                    </a:lnTo>
                    <a:lnTo>
                      <a:pt x="638" y="262"/>
                    </a:lnTo>
                    <a:lnTo>
                      <a:pt x="631" y="267"/>
                    </a:lnTo>
                    <a:lnTo>
                      <a:pt x="412" y="413"/>
                    </a:lnTo>
                    <a:lnTo>
                      <a:pt x="366" y="444"/>
                    </a:lnTo>
                    <a:lnTo>
                      <a:pt x="322" y="474"/>
                    </a:lnTo>
                    <a:lnTo>
                      <a:pt x="304" y="485"/>
                    </a:lnTo>
                    <a:lnTo>
                      <a:pt x="285" y="494"/>
                    </a:lnTo>
                    <a:lnTo>
                      <a:pt x="266" y="500"/>
                    </a:lnTo>
                    <a:lnTo>
                      <a:pt x="235" y="505"/>
                    </a:lnTo>
                    <a:lnTo>
                      <a:pt x="202" y="506"/>
                    </a:lnTo>
                    <a:lnTo>
                      <a:pt x="171" y="504"/>
                    </a:lnTo>
                    <a:lnTo>
                      <a:pt x="140" y="499"/>
                    </a:lnTo>
                    <a:lnTo>
                      <a:pt x="109" y="489"/>
                    </a:lnTo>
                    <a:lnTo>
                      <a:pt x="81" y="476"/>
                    </a:lnTo>
                    <a:lnTo>
                      <a:pt x="67" y="467"/>
                    </a:lnTo>
                    <a:lnTo>
                      <a:pt x="54" y="456"/>
                    </a:lnTo>
                    <a:lnTo>
                      <a:pt x="42" y="444"/>
                    </a:lnTo>
                    <a:lnTo>
                      <a:pt x="32" y="430"/>
                    </a:lnTo>
                    <a:lnTo>
                      <a:pt x="26" y="414"/>
                    </a:lnTo>
                    <a:lnTo>
                      <a:pt x="1" y="323"/>
                    </a:lnTo>
                    <a:lnTo>
                      <a:pt x="13" y="341"/>
                    </a:lnTo>
                    <a:lnTo>
                      <a:pt x="25" y="354"/>
                    </a:lnTo>
                    <a:lnTo>
                      <a:pt x="41" y="365"/>
                    </a:lnTo>
                    <a:lnTo>
                      <a:pt x="57" y="375"/>
                    </a:lnTo>
                    <a:lnTo>
                      <a:pt x="74" y="382"/>
                    </a:lnTo>
                    <a:lnTo>
                      <a:pt x="106" y="394"/>
                    </a:lnTo>
                    <a:lnTo>
                      <a:pt x="141" y="401"/>
                    </a:lnTo>
                    <a:lnTo>
                      <a:pt x="176" y="404"/>
                    </a:lnTo>
                    <a:lnTo>
                      <a:pt x="211" y="404"/>
                    </a:lnTo>
                    <a:lnTo>
                      <a:pt x="245" y="400"/>
                    </a:lnTo>
                    <a:lnTo>
                      <a:pt x="272" y="392"/>
                    </a:lnTo>
                    <a:lnTo>
                      <a:pt x="297" y="380"/>
                    </a:lnTo>
                    <a:lnTo>
                      <a:pt x="322" y="366"/>
                    </a:lnTo>
                    <a:lnTo>
                      <a:pt x="346" y="351"/>
                    </a:lnTo>
                    <a:lnTo>
                      <a:pt x="369" y="335"/>
                    </a:lnTo>
                    <a:lnTo>
                      <a:pt x="392" y="320"/>
                    </a:lnTo>
                    <a:lnTo>
                      <a:pt x="625" y="174"/>
                    </a:lnTo>
                    <a:lnTo>
                      <a:pt x="654" y="156"/>
                    </a:lnTo>
                    <a:close/>
                    <a:moveTo>
                      <a:pt x="792" y="70"/>
                    </a:moveTo>
                    <a:lnTo>
                      <a:pt x="810" y="95"/>
                    </a:lnTo>
                    <a:lnTo>
                      <a:pt x="826" y="122"/>
                    </a:lnTo>
                    <a:lnTo>
                      <a:pt x="838" y="151"/>
                    </a:lnTo>
                    <a:lnTo>
                      <a:pt x="845" y="182"/>
                    </a:lnTo>
                    <a:lnTo>
                      <a:pt x="846" y="208"/>
                    </a:lnTo>
                    <a:lnTo>
                      <a:pt x="843" y="231"/>
                    </a:lnTo>
                    <a:lnTo>
                      <a:pt x="835" y="254"/>
                    </a:lnTo>
                    <a:lnTo>
                      <a:pt x="823" y="275"/>
                    </a:lnTo>
                    <a:lnTo>
                      <a:pt x="820" y="252"/>
                    </a:lnTo>
                    <a:lnTo>
                      <a:pt x="813" y="230"/>
                    </a:lnTo>
                    <a:lnTo>
                      <a:pt x="803" y="210"/>
                    </a:lnTo>
                    <a:lnTo>
                      <a:pt x="792" y="189"/>
                    </a:lnTo>
                    <a:lnTo>
                      <a:pt x="777" y="170"/>
                    </a:lnTo>
                    <a:lnTo>
                      <a:pt x="752" y="187"/>
                    </a:lnTo>
                    <a:lnTo>
                      <a:pt x="748" y="191"/>
                    </a:lnTo>
                    <a:lnTo>
                      <a:pt x="747" y="169"/>
                    </a:lnTo>
                    <a:lnTo>
                      <a:pt x="746" y="148"/>
                    </a:lnTo>
                    <a:lnTo>
                      <a:pt x="748" y="127"/>
                    </a:lnTo>
                    <a:lnTo>
                      <a:pt x="752" y="107"/>
                    </a:lnTo>
                    <a:lnTo>
                      <a:pt x="755" y="99"/>
                    </a:lnTo>
                    <a:lnTo>
                      <a:pt x="760" y="92"/>
                    </a:lnTo>
                    <a:lnTo>
                      <a:pt x="767" y="86"/>
                    </a:lnTo>
                    <a:lnTo>
                      <a:pt x="792" y="70"/>
                    </a:lnTo>
                    <a:close/>
                    <a:moveTo>
                      <a:pt x="903" y="0"/>
                    </a:moveTo>
                    <a:lnTo>
                      <a:pt x="883" y="99"/>
                    </a:lnTo>
                    <a:lnTo>
                      <a:pt x="876" y="105"/>
                    </a:lnTo>
                    <a:lnTo>
                      <a:pt x="873" y="87"/>
                    </a:lnTo>
                    <a:lnTo>
                      <a:pt x="871" y="68"/>
                    </a:lnTo>
                    <a:lnTo>
                      <a:pt x="872" y="51"/>
                    </a:lnTo>
                    <a:lnTo>
                      <a:pt x="875" y="35"/>
                    </a:lnTo>
                    <a:lnTo>
                      <a:pt x="881" y="19"/>
                    </a:lnTo>
                    <a:lnTo>
                      <a:pt x="892" y="7"/>
                    </a:lnTo>
                    <a:lnTo>
                      <a:pt x="903" y="0"/>
                    </a:lnTo>
                    <a:close/>
                  </a:path>
                </a:pathLst>
              </a:custGeom>
              <a:solidFill>
                <a:srgbClr val="9D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D7C3A38-ADCB-4DCA-A98A-90C66FC9E967}"/>
                </a:ext>
              </a:extLst>
            </p:cNvPr>
            <p:cNvGrpSpPr/>
            <p:nvPr/>
          </p:nvGrpSpPr>
          <p:grpSpPr>
            <a:xfrm>
              <a:off x="4602163" y="1862138"/>
              <a:ext cx="2536825" cy="3697287"/>
              <a:chOff x="4602163" y="1862138"/>
              <a:chExt cx="2536825" cy="3697287"/>
            </a:xfrm>
          </p:grpSpPr>
          <p:sp>
            <p:nvSpPr>
              <p:cNvPr id="84" name="Freeform 16">
                <a:extLst>
                  <a:ext uri="{FF2B5EF4-FFF2-40B4-BE49-F238E27FC236}">
                    <a16:creationId xmlns:a16="http://schemas.microsoft.com/office/drawing/2014/main" id="{B83546C2-1DA5-4544-A549-ADF1EC55B8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02163" y="1862138"/>
                <a:ext cx="2379663" cy="3684588"/>
              </a:xfrm>
              <a:custGeom>
                <a:avLst/>
                <a:gdLst/>
                <a:ahLst/>
                <a:cxnLst>
                  <a:cxn ang="0">
                    <a:pos x="684" y="1769"/>
                  </a:cxn>
                  <a:cxn ang="0">
                    <a:pos x="804" y="1644"/>
                  </a:cxn>
                  <a:cxn ang="0">
                    <a:pos x="844" y="1459"/>
                  </a:cxn>
                  <a:cxn ang="0">
                    <a:pos x="750" y="1298"/>
                  </a:cxn>
                  <a:cxn ang="0">
                    <a:pos x="583" y="992"/>
                  </a:cxn>
                  <a:cxn ang="0">
                    <a:pos x="368" y="1178"/>
                  </a:cxn>
                  <a:cxn ang="0">
                    <a:pos x="291" y="1440"/>
                  </a:cxn>
                  <a:cxn ang="0">
                    <a:pos x="380" y="1672"/>
                  </a:cxn>
                  <a:cxn ang="0">
                    <a:pos x="712" y="1281"/>
                  </a:cxn>
                  <a:cxn ang="0">
                    <a:pos x="542" y="1330"/>
                  </a:cxn>
                  <a:cxn ang="0">
                    <a:pos x="474" y="1496"/>
                  </a:cxn>
                  <a:cxn ang="0">
                    <a:pos x="500" y="1596"/>
                  </a:cxn>
                  <a:cxn ang="0">
                    <a:pos x="437" y="1482"/>
                  </a:cxn>
                  <a:cxn ang="0">
                    <a:pos x="471" y="1283"/>
                  </a:cxn>
                  <a:cxn ang="0">
                    <a:pos x="629" y="1139"/>
                  </a:cxn>
                  <a:cxn ang="0">
                    <a:pos x="1350" y="212"/>
                  </a:cxn>
                  <a:cxn ang="0">
                    <a:pos x="1271" y="239"/>
                  </a:cxn>
                  <a:cxn ang="0">
                    <a:pos x="1115" y="386"/>
                  </a:cxn>
                  <a:cxn ang="0">
                    <a:pos x="987" y="641"/>
                  </a:cxn>
                  <a:cxn ang="0">
                    <a:pos x="1224" y="526"/>
                  </a:cxn>
                  <a:cxn ang="0">
                    <a:pos x="1375" y="371"/>
                  </a:cxn>
                  <a:cxn ang="0">
                    <a:pos x="1414" y="254"/>
                  </a:cxn>
                  <a:cxn ang="0">
                    <a:pos x="1350" y="212"/>
                  </a:cxn>
                  <a:cxn ang="0">
                    <a:pos x="1495" y="42"/>
                  </a:cxn>
                  <a:cxn ang="0">
                    <a:pos x="1466" y="283"/>
                  </a:cxn>
                  <a:cxn ang="0">
                    <a:pos x="1275" y="623"/>
                  </a:cxn>
                  <a:cxn ang="0">
                    <a:pos x="962" y="854"/>
                  </a:cxn>
                  <a:cxn ang="0">
                    <a:pos x="918" y="1203"/>
                  </a:cxn>
                  <a:cxn ang="0">
                    <a:pos x="982" y="1416"/>
                  </a:cxn>
                  <a:cxn ang="0">
                    <a:pos x="914" y="1650"/>
                  </a:cxn>
                  <a:cxn ang="0">
                    <a:pos x="750" y="1809"/>
                  </a:cxn>
                  <a:cxn ang="0">
                    <a:pos x="534" y="1904"/>
                  </a:cxn>
                  <a:cxn ang="0">
                    <a:pos x="415" y="2207"/>
                  </a:cxn>
                  <a:cxn ang="0">
                    <a:pos x="271" y="2317"/>
                  </a:cxn>
                  <a:cxn ang="0">
                    <a:pos x="101" y="2273"/>
                  </a:cxn>
                  <a:cxn ang="0">
                    <a:pos x="5" y="2113"/>
                  </a:cxn>
                  <a:cxn ang="0">
                    <a:pos x="42" y="1923"/>
                  </a:cxn>
                  <a:cxn ang="0">
                    <a:pos x="151" y="1851"/>
                  </a:cxn>
                  <a:cxn ang="0">
                    <a:pos x="255" y="1928"/>
                  </a:cxn>
                  <a:cxn ang="0">
                    <a:pos x="240" y="2078"/>
                  </a:cxn>
                  <a:cxn ang="0">
                    <a:pos x="139" y="2143"/>
                  </a:cxn>
                  <a:cxn ang="0">
                    <a:pos x="82" y="2171"/>
                  </a:cxn>
                  <a:cxn ang="0">
                    <a:pos x="190" y="2262"/>
                  </a:cxn>
                  <a:cxn ang="0">
                    <a:pos x="328" y="2234"/>
                  </a:cxn>
                  <a:cxn ang="0">
                    <a:pos x="439" y="2055"/>
                  </a:cxn>
                  <a:cxn ang="0">
                    <a:pos x="475" y="1806"/>
                  </a:cxn>
                  <a:cxn ang="0">
                    <a:pos x="309" y="1639"/>
                  </a:cxn>
                  <a:cxn ang="0">
                    <a:pos x="251" y="1405"/>
                  </a:cxn>
                  <a:cxn ang="0">
                    <a:pos x="286" y="1166"/>
                  </a:cxn>
                  <a:cxn ang="0">
                    <a:pos x="463" y="903"/>
                  </a:cxn>
                  <a:cxn ang="0">
                    <a:pos x="765" y="724"/>
                  </a:cxn>
                  <a:cxn ang="0">
                    <a:pos x="1014" y="450"/>
                  </a:cxn>
                  <a:cxn ang="0">
                    <a:pos x="1224" y="133"/>
                  </a:cxn>
                  <a:cxn ang="0">
                    <a:pos x="1422" y="5"/>
                  </a:cxn>
                </a:cxnLst>
                <a:rect l="0" t="0" r="r" b="b"/>
                <a:pathLst>
                  <a:path w="1499" h="2321">
                    <a:moveTo>
                      <a:pt x="750" y="1298"/>
                    </a:moveTo>
                    <a:lnTo>
                      <a:pt x="574" y="1786"/>
                    </a:lnTo>
                    <a:lnTo>
                      <a:pt x="605" y="1787"/>
                    </a:lnTo>
                    <a:lnTo>
                      <a:pt x="634" y="1784"/>
                    </a:lnTo>
                    <a:lnTo>
                      <a:pt x="660" y="1778"/>
                    </a:lnTo>
                    <a:lnTo>
                      <a:pt x="684" y="1769"/>
                    </a:lnTo>
                    <a:lnTo>
                      <a:pt x="706" y="1756"/>
                    </a:lnTo>
                    <a:lnTo>
                      <a:pt x="727" y="1741"/>
                    </a:lnTo>
                    <a:lnTo>
                      <a:pt x="746" y="1723"/>
                    </a:lnTo>
                    <a:lnTo>
                      <a:pt x="767" y="1698"/>
                    </a:lnTo>
                    <a:lnTo>
                      <a:pt x="787" y="1673"/>
                    </a:lnTo>
                    <a:lnTo>
                      <a:pt x="804" y="1644"/>
                    </a:lnTo>
                    <a:lnTo>
                      <a:pt x="818" y="1615"/>
                    </a:lnTo>
                    <a:lnTo>
                      <a:pt x="830" y="1585"/>
                    </a:lnTo>
                    <a:lnTo>
                      <a:pt x="839" y="1553"/>
                    </a:lnTo>
                    <a:lnTo>
                      <a:pt x="844" y="1521"/>
                    </a:lnTo>
                    <a:lnTo>
                      <a:pt x="846" y="1491"/>
                    </a:lnTo>
                    <a:lnTo>
                      <a:pt x="844" y="1459"/>
                    </a:lnTo>
                    <a:lnTo>
                      <a:pt x="839" y="1428"/>
                    </a:lnTo>
                    <a:lnTo>
                      <a:pt x="829" y="1399"/>
                    </a:lnTo>
                    <a:lnTo>
                      <a:pt x="816" y="1371"/>
                    </a:lnTo>
                    <a:lnTo>
                      <a:pt x="798" y="1344"/>
                    </a:lnTo>
                    <a:lnTo>
                      <a:pt x="776" y="1319"/>
                    </a:lnTo>
                    <a:lnTo>
                      <a:pt x="750" y="1298"/>
                    </a:lnTo>
                    <a:close/>
                    <a:moveTo>
                      <a:pt x="851" y="893"/>
                    </a:moveTo>
                    <a:lnTo>
                      <a:pt x="796" y="909"/>
                    </a:lnTo>
                    <a:lnTo>
                      <a:pt x="742" y="925"/>
                    </a:lnTo>
                    <a:lnTo>
                      <a:pt x="687" y="945"/>
                    </a:lnTo>
                    <a:lnTo>
                      <a:pt x="635" y="967"/>
                    </a:lnTo>
                    <a:lnTo>
                      <a:pt x="583" y="992"/>
                    </a:lnTo>
                    <a:lnTo>
                      <a:pt x="533" y="1020"/>
                    </a:lnTo>
                    <a:lnTo>
                      <a:pt x="495" y="1046"/>
                    </a:lnTo>
                    <a:lnTo>
                      <a:pt x="459" y="1075"/>
                    </a:lnTo>
                    <a:lnTo>
                      <a:pt x="425" y="1107"/>
                    </a:lnTo>
                    <a:lnTo>
                      <a:pt x="396" y="1140"/>
                    </a:lnTo>
                    <a:lnTo>
                      <a:pt x="368" y="1178"/>
                    </a:lnTo>
                    <a:lnTo>
                      <a:pt x="344" y="1216"/>
                    </a:lnTo>
                    <a:lnTo>
                      <a:pt x="325" y="1258"/>
                    </a:lnTo>
                    <a:lnTo>
                      <a:pt x="309" y="1302"/>
                    </a:lnTo>
                    <a:lnTo>
                      <a:pt x="298" y="1346"/>
                    </a:lnTo>
                    <a:lnTo>
                      <a:pt x="292" y="1394"/>
                    </a:lnTo>
                    <a:lnTo>
                      <a:pt x="291" y="1440"/>
                    </a:lnTo>
                    <a:lnTo>
                      <a:pt x="296" y="1486"/>
                    </a:lnTo>
                    <a:lnTo>
                      <a:pt x="306" y="1530"/>
                    </a:lnTo>
                    <a:lnTo>
                      <a:pt x="321" y="1573"/>
                    </a:lnTo>
                    <a:lnTo>
                      <a:pt x="338" y="1609"/>
                    </a:lnTo>
                    <a:lnTo>
                      <a:pt x="358" y="1643"/>
                    </a:lnTo>
                    <a:lnTo>
                      <a:pt x="380" y="1672"/>
                    </a:lnTo>
                    <a:lnTo>
                      <a:pt x="405" y="1698"/>
                    </a:lnTo>
                    <a:lnTo>
                      <a:pt x="432" y="1721"/>
                    </a:lnTo>
                    <a:lnTo>
                      <a:pt x="463" y="1741"/>
                    </a:lnTo>
                    <a:lnTo>
                      <a:pt x="497" y="1759"/>
                    </a:lnTo>
                    <a:lnTo>
                      <a:pt x="533" y="1775"/>
                    </a:lnTo>
                    <a:lnTo>
                      <a:pt x="712" y="1281"/>
                    </a:lnTo>
                    <a:lnTo>
                      <a:pt x="679" y="1276"/>
                    </a:lnTo>
                    <a:lnTo>
                      <a:pt x="649" y="1277"/>
                    </a:lnTo>
                    <a:lnTo>
                      <a:pt x="619" y="1284"/>
                    </a:lnTo>
                    <a:lnTo>
                      <a:pt x="592" y="1296"/>
                    </a:lnTo>
                    <a:lnTo>
                      <a:pt x="566" y="1310"/>
                    </a:lnTo>
                    <a:lnTo>
                      <a:pt x="542" y="1330"/>
                    </a:lnTo>
                    <a:lnTo>
                      <a:pt x="522" y="1353"/>
                    </a:lnTo>
                    <a:lnTo>
                      <a:pt x="505" y="1379"/>
                    </a:lnTo>
                    <a:lnTo>
                      <a:pt x="492" y="1406"/>
                    </a:lnTo>
                    <a:lnTo>
                      <a:pt x="482" y="1435"/>
                    </a:lnTo>
                    <a:lnTo>
                      <a:pt x="476" y="1465"/>
                    </a:lnTo>
                    <a:lnTo>
                      <a:pt x="474" y="1496"/>
                    </a:lnTo>
                    <a:lnTo>
                      <a:pt x="478" y="1526"/>
                    </a:lnTo>
                    <a:lnTo>
                      <a:pt x="486" y="1556"/>
                    </a:lnTo>
                    <a:lnTo>
                      <a:pt x="500" y="1585"/>
                    </a:lnTo>
                    <a:lnTo>
                      <a:pt x="501" y="1588"/>
                    </a:lnTo>
                    <a:lnTo>
                      <a:pt x="501" y="1593"/>
                    </a:lnTo>
                    <a:lnTo>
                      <a:pt x="500" y="1596"/>
                    </a:lnTo>
                    <a:lnTo>
                      <a:pt x="497" y="1601"/>
                    </a:lnTo>
                    <a:lnTo>
                      <a:pt x="494" y="1606"/>
                    </a:lnTo>
                    <a:lnTo>
                      <a:pt x="475" y="1578"/>
                    </a:lnTo>
                    <a:lnTo>
                      <a:pt x="458" y="1547"/>
                    </a:lnTo>
                    <a:lnTo>
                      <a:pt x="446" y="1514"/>
                    </a:lnTo>
                    <a:lnTo>
                      <a:pt x="437" y="1482"/>
                    </a:lnTo>
                    <a:lnTo>
                      <a:pt x="431" y="1448"/>
                    </a:lnTo>
                    <a:lnTo>
                      <a:pt x="430" y="1414"/>
                    </a:lnTo>
                    <a:lnTo>
                      <a:pt x="434" y="1380"/>
                    </a:lnTo>
                    <a:lnTo>
                      <a:pt x="441" y="1347"/>
                    </a:lnTo>
                    <a:lnTo>
                      <a:pt x="454" y="1314"/>
                    </a:lnTo>
                    <a:lnTo>
                      <a:pt x="471" y="1283"/>
                    </a:lnTo>
                    <a:lnTo>
                      <a:pt x="493" y="1252"/>
                    </a:lnTo>
                    <a:lnTo>
                      <a:pt x="515" y="1224"/>
                    </a:lnTo>
                    <a:lnTo>
                      <a:pt x="541" y="1199"/>
                    </a:lnTo>
                    <a:lnTo>
                      <a:pt x="569" y="1176"/>
                    </a:lnTo>
                    <a:lnTo>
                      <a:pt x="598" y="1156"/>
                    </a:lnTo>
                    <a:lnTo>
                      <a:pt x="629" y="1139"/>
                    </a:lnTo>
                    <a:lnTo>
                      <a:pt x="663" y="1126"/>
                    </a:lnTo>
                    <a:lnTo>
                      <a:pt x="696" y="1118"/>
                    </a:lnTo>
                    <a:lnTo>
                      <a:pt x="733" y="1113"/>
                    </a:lnTo>
                    <a:lnTo>
                      <a:pt x="770" y="1114"/>
                    </a:lnTo>
                    <a:lnTo>
                      <a:pt x="851" y="893"/>
                    </a:lnTo>
                    <a:close/>
                    <a:moveTo>
                      <a:pt x="1350" y="212"/>
                    </a:moveTo>
                    <a:lnTo>
                      <a:pt x="1335" y="214"/>
                    </a:lnTo>
                    <a:lnTo>
                      <a:pt x="1320" y="218"/>
                    </a:lnTo>
                    <a:lnTo>
                      <a:pt x="1306" y="222"/>
                    </a:lnTo>
                    <a:lnTo>
                      <a:pt x="1292" y="228"/>
                    </a:lnTo>
                    <a:lnTo>
                      <a:pt x="1281" y="233"/>
                    </a:lnTo>
                    <a:lnTo>
                      <a:pt x="1271" y="239"/>
                    </a:lnTo>
                    <a:lnTo>
                      <a:pt x="1241" y="258"/>
                    </a:lnTo>
                    <a:lnTo>
                      <a:pt x="1212" y="281"/>
                    </a:lnTo>
                    <a:lnTo>
                      <a:pt x="1186" y="306"/>
                    </a:lnTo>
                    <a:lnTo>
                      <a:pt x="1161" y="333"/>
                    </a:lnTo>
                    <a:lnTo>
                      <a:pt x="1137" y="359"/>
                    </a:lnTo>
                    <a:lnTo>
                      <a:pt x="1115" y="386"/>
                    </a:lnTo>
                    <a:lnTo>
                      <a:pt x="1086" y="424"/>
                    </a:lnTo>
                    <a:lnTo>
                      <a:pt x="1059" y="464"/>
                    </a:lnTo>
                    <a:lnTo>
                      <a:pt x="1035" y="506"/>
                    </a:lnTo>
                    <a:lnTo>
                      <a:pt x="1016" y="549"/>
                    </a:lnTo>
                    <a:lnTo>
                      <a:pt x="1000" y="595"/>
                    </a:lnTo>
                    <a:lnTo>
                      <a:pt x="987" y="641"/>
                    </a:lnTo>
                    <a:lnTo>
                      <a:pt x="1028" y="633"/>
                    </a:lnTo>
                    <a:lnTo>
                      <a:pt x="1070" y="619"/>
                    </a:lnTo>
                    <a:lnTo>
                      <a:pt x="1110" y="600"/>
                    </a:lnTo>
                    <a:lnTo>
                      <a:pt x="1150" y="577"/>
                    </a:lnTo>
                    <a:lnTo>
                      <a:pt x="1189" y="551"/>
                    </a:lnTo>
                    <a:lnTo>
                      <a:pt x="1224" y="526"/>
                    </a:lnTo>
                    <a:lnTo>
                      <a:pt x="1257" y="499"/>
                    </a:lnTo>
                    <a:lnTo>
                      <a:pt x="1286" y="473"/>
                    </a:lnTo>
                    <a:lnTo>
                      <a:pt x="1315" y="446"/>
                    </a:lnTo>
                    <a:lnTo>
                      <a:pt x="1341" y="418"/>
                    </a:lnTo>
                    <a:lnTo>
                      <a:pt x="1365" y="387"/>
                    </a:lnTo>
                    <a:lnTo>
                      <a:pt x="1375" y="371"/>
                    </a:lnTo>
                    <a:lnTo>
                      <a:pt x="1386" y="353"/>
                    </a:lnTo>
                    <a:lnTo>
                      <a:pt x="1397" y="335"/>
                    </a:lnTo>
                    <a:lnTo>
                      <a:pt x="1406" y="315"/>
                    </a:lnTo>
                    <a:lnTo>
                      <a:pt x="1412" y="294"/>
                    </a:lnTo>
                    <a:lnTo>
                      <a:pt x="1415" y="273"/>
                    </a:lnTo>
                    <a:lnTo>
                      <a:pt x="1414" y="254"/>
                    </a:lnTo>
                    <a:lnTo>
                      <a:pt x="1408" y="239"/>
                    </a:lnTo>
                    <a:lnTo>
                      <a:pt x="1400" y="228"/>
                    </a:lnTo>
                    <a:lnTo>
                      <a:pt x="1390" y="219"/>
                    </a:lnTo>
                    <a:lnTo>
                      <a:pt x="1378" y="214"/>
                    </a:lnTo>
                    <a:lnTo>
                      <a:pt x="1365" y="212"/>
                    </a:lnTo>
                    <a:lnTo>
                      <a:pt x="1350" y="212"/>
                    </a:lnTo>
                    <a:close/>
                    <a:moveTo>
                      <a:pt x="1455" y="0"/>
                    </a:moveTo>
                    <a:lnTo>
                      <a:pt x="1466" y="1"/>
                    </a:lnTo>
                    <a:lnTo>
                      <a:pt x="1477" y="5"/>
                    </a:lnTo>
                    <a:lnTo>
                      <a:pt x="1485" y="13"/>
                    </a:lnTo>
                    <a:lnTo>
                      <a:pt x="1491" y="25"/>
                    </a:lnTo>
                    <a:lnTo>
                      <a:pt x="1495" y="42"/>
                    </a:lnTo>
                    <a:lnTo>
                      <a:pt x="1499" y="81"/>
                    </a:lnTo>
                    <a:lnTo>
                      <a:pt x="1499" y="123"/>
                    </a:lnTo>
                    <a:lnTo>
                      <a:pt x="1495" y="163"/>
                    </a:lnTo>
                    <a:lnTo>
                      <a:pt x="1487" y="205"/>
                    </a:lnTo>
                    <a:lnTo>
                      <a:pt x="1477" y="244"/>
                    </a:lnTo>
                    <a:lnTo>
                      <a:pt x="1466" y="283"/>
                    </a:lnTo>
                    <a:lnTo>
                      <a:pt x="1445" y="344"/>
                    </a:lnTo>
                    <a:lnTo>
                      <a:pt x="1419" y="404"/>
                    </a:lnTo>
                    <a:lnTo>
                      <a:pt x="1388" y="461"/>
                    </a:lnTo>
                    <a:lnTo>
                      <a:pt x="1355" y="518"/>
                    </a:lnTo>
                    <a:lnTo>
                      <a:pt x="1316" y="571"/>
                    </a:lnTo>
                    <a:lnTo>
                      <a:pt x="1275" y="623"/>
                    </a:lnTo>
                    <a:lnTo>
                      <a:pt x="1230" y="670"/>
                    </a:lnTo>
                    <a:lnTo>
                      <a:pt x="1182" y="716"/>
                    </a:lnTo>
                    <a:lnTo>
                      <a:pt x="1130" y="756"/>
                    </a:lnTo>
                    <a:lnTo>
                      <a:pt x="1077" y="793"/>
                    </a:lnTo>
                    <a:lnTo>
                      <a:pt x="1021" y="826"/>
                    </a:lnTo>
                    <a:lnTo>
                      <a:pt x="962" y="854"/>
                    </a:lnTo>
                    <a:lnTo>
                      <a:pt x="901" y="877"/>
                    </a:lnTo>
                    <a:lnTo>
                      <a:pt x="813" y="1127"/>
                    </a:lnTo>
                    <a:lnTo>
                      <a:pt x="843" y="1142"/>
                    </a:lnTo>
                    <a:lnTo>
                      <a:pt x="870" y="1159"/>
                    </a:lnTo>
                    <a:lnTo>
                      <a:pt x="895" y="1180"/>
                    </a:lnTo>
                    <a:lnTo>
                      <a:pt x="918" y="1203"/>
                    </a:lnTo>
                    <a:lnTo>
                      <a:pt x="937" y="1228"/>
                    </a:lnTo>
                    <a:lnTo>
                      <a:pt x="952" y="1258"/>
                    </a:lnTo>
                    <a:lnTo>
                      <a:pt x="967" y="1296"/>
                    </a:lnTo>
                    <a:lnTo>
                      <a:pt x="976" y="1335"/>
                    </a:lnTo>
                    <a:lnTo>
                      <a:pt x="981" y="1376"/>
                    </a:lnTo>
                    <a:lnTo>
                      <a:pt x="982" y="1416"/>
                    </a:lnTo>
                    <a:lnTo>
                      <a:pt x="979" y="1458"/>
                    </a:lnTo>
                    <a:lnTo>
                      <a:pt x="972" y="1499"/>
                    </a:lnTo>
                    <a:lnTo>
                      <a:pt x="962" y="1538"/>
                    </a:lnTo>
                    <a:lnTo>
                      <a:pt x="948" y="1578"/>
                    </a:lnTo>
                    <a:lnTo>
                      <a:pt x="933" y="1614"/>
                    </a:lnTo>
                    <a:lnTo>
                      <a:pt x="914" y="1650"/>
                    </a:lnTo>
                    <a:lnTo>
                      <a:pt x="892" y="1685"/>
                    </a:lnTo>
                    <a:lnTo>
                      <a:pt x="867" y="1716"/>
                    </a:lnTo>
                    <a:lnTo>
                      <a:pt x="841" y="1745"/>
                    </a:lnTo>
                    <a:lnTo>
                      <a:pt x="813" y="1771"/>
                    </a:lnTo>
                    <a:lnTo>
                      <a:pt x="782" y="1792"/>
                    </a:lnTo>
                    <a:lnTo>
                      <a:pt x="750" y="1809"/>
                    </a:lnTo>
                    <a:lnTo>
                      <a:pt x="715" y="1823"/>
                    </a:lnTo>
                    <a:lnTo>
                      <a:pt x="679" y="1832"/>
                    </a:lnTo>
                    <a:lnTo>
                      <a:pt x="641" y="1837"/>
                    </a:lnTo>
                    <a:lnTo>
                      <a:pt x="601" y="1837"/>
                    </a:lnTo>
                    <a:lnTo>
                      <a:pt x="560" y="1832"/>
                    </a:lnTo>
                    <a:lnTo>
                      <a:pt x="534" y="1904"/>
                    </a:lnTo>
                    <a:lnTo>
                      <a:pt x="509" y="1977"/>
                    </a:lnTo>
                    <a:lnTo>
                      <a:pt x="484" y="2049"/>
                    </a:lnTo>
                    <a:lnTo>
                      <a:pt x="456" y="2120"/>
                    </a:lnTo>
                    <a:lnTo>
                      <a:pt x="444" y="2149"/>
                    </a:lnTo>
                    <a:lnTo>
                      <a:pt x="430" y="2179"/>
                    </a:lnTo>
                    <a:lnTo>
                      <a:pt x="415" y="2207"/>
                    </a:lnTo>
                    <a:lnTo>
                      <a:pt x="398" y="2234"/>
                    </a:lnTo>
                    <a:lnTo>
                      <a:pt x="377" y="2258"/>
                    </a:lnTo>
                    <a:lnTo>
                      <a:pt x="353" y="2278"/>
                    </a:lnTo>
                    <a:lnTo>
                      <a:pt x="328" y="2295"/>
                    </a:lnTo>
                    <a:lnTo>
                      <a:pt x="300" y="2308"/>
                    </a:lnTo>
                    <a:lnTo>
                      <a:pt x="271" y="2317"/>
                    </a:lnTo>
                    <a:lnTo>
                      <a:pt x="242" y="2321"/>
                    </a:lnTo>
                    <a:lnTo>
                      <a:pt x="212" y="2321"/>
                    </a:lnTo>
                    <a:lnTo>
                      <a:pt x="182" y="2316"/>
                    </a:lnTo>
                    <a:lnTo>
                      <a:pt x="153" y="2305"/>
                    </a:lnTo>
                    <a:lnTo>
                      <a:pt x="126" y="2290"/>
                    </a:lnTo>
                    <a:lnTo>
                      <a:pt x="101" y="2273"/>
                    </a:lnTo>
                    <a:lnTo>
                      <a:pt x="79" y="2252"/>
                    </a:lnTo>
                    <a:lnTo>
                      <a:pt x="60" y="2228"/>
                    </a:lnTo>
                    <a:lnTo>
                      <a:pt x="43" y="2203"/>
                    </a:lnTo>
                    <a:lnTo>
                      <a:pt x="28" y="2177"/>
                    </a:lnTo>
                    <a:lnTo>
                      <a:pt x="15" y="2148"/>
                    </a:lnTo>
                    <a:lnTo>
                      <a:pt x="5" y="2113"/>
                    </a:lnTo>
                    <a:lnTo>
                      <a:pt x="0" y="2079"/>
                    </a:lnTo>
                    <a:lnTo>
                      <a:pt x="0" y="2043"/>
                    </a:lnTo>
                    <a:lnTo>
                      <a:pt x="6" y="2008"/>
                    </a:lnTo>
                    <a:lnTo>
                      <a:pt x="15" y="1975"/>
                    </a:lnTo>
                    <a:lnTo>
                      <a:pt x="29" y="1941"/>
                    </a:lnTo>
                    <a:lnTo>
                      <a:pt x="42" y="1923"/>
                    </a:lnTo>
                    <a:lnTo>
                      <a:pt x="57" y="1905"/>
                    </a:lnTo>
                    <a:lnTo>
                      <a:pt x="73" y="1889"/>
                    </a:lnTo>
                    <a:lnTo>
                      <a:pt x="91" y="1876"/>
                    </a:lnTo>
                    <a:lnTo>
                      <a:pt x="110" y="1864"/>
                    </a:lnTo>
                    <a:lnTo>
                      <a:pt x="130" y="1856"/>
                    </a:lnTo>
                    <a:lnTo>
                      <a:pt x="151" y="1851"/>
                    </a:lnTo>
                    <a:lnTo>
                      <a:pt x="172" y="1851"/>
                    </a:lnTo>
                    <a:lnTo>
                      <a:pt x="194" y="1857"/>
                    </a:lnTo>
                    <a:lnTo>
                      <a:pt x="215" y="1868"/>
                    </a:lnTo>
                    <a:lnTo>
                      <a:pt x="233" y="1885"/>
                    </a:lnTo>
                    <a:lnTo>
                      <a:pt x="247" y="1905"/>
                    </a:lnTo>
                    <a:lnTo>
                      <a:pt x="255" y="1928"/>
                    </a:lnTo>
                    <a:lnTo>
                      <a:pt x="261" y="1953"/>
                    </a:lnTo>
                    <a:lnTo>
                      <a:pt x="264" y="1978"/>
                    </a:lnTo>
                    <a:lnTo>
                      <a:pt x="263" y="2004"/>
                    </a:lnTo>
                    <a:lnTo>
                      <a:pt x="258" y="2029"/>
                    </a:lnTo>
                    <a:lnTo>
                      <a:pt x="250" y="2054"/>
                    </a:lnTo>
                    <a:lnTo>
                      <a:pt x="240" y="2078"/>
                    </a:lnTo>
                    <a:lnTo>
                      <a:pt x="225" y="2098"/>
                    </a:lnTo>
                    <a:lnTo>
                      <a:pt x="208" y="2116"/>
                    </a:lnTo>
                    <a:lnTo>
                      <a:pt x="188" y="2130"/>
                    </a:lnTo>
                    <a:lnTo>
                      <a:pt x="165" y="2140"/>
                    </a:lnTo>
                    <a:lnTo>
                      <a:pt x="153" y="2142"/>
                    </a:lnTo>
                    <a:lnTo>
                      <a:pt x="139" y="2143"/>
                    </a:lnTo>
                    <a:lnTo>
                      <a:pt x="126" y="2141"/>
                    </a:lnTo>
                    <a:lnTo>
                      <a:pt x="108" y="2135"/>
                    </a:lnTo>
                    <a:lnTo>
                      <a:pt x="91" y="2127"/>
                    </a:lnTo>
                    <a:lnTo>
                      <a:pt x="76" y="2117"/>
                    </a:lnTo>
                    <a:lnTo>
                      <a:pt x="77" y="2144"/>
                    </a:lnTo>
                    <a:lnTo>
                      <a:pt x="82" y="2171"/>
                    </a:lnTo>
                    <a:lnTo>
                      <a:pt x="89" y="2186"/>
                    </a:lnTo>
                    <a:lnTo>
                      <a:pt x="98" y="2201"/>
                    </a:lnTo>
                    <a:lnTo>
                      <a:pt x="118" y="2222"/>
                    </a:lnTo>
                    <a:lnTo>
                      <a:pt x="140" y="2239"/>
                    </a:lnTo>
                    <a:lnTo>
                      <a:pt x="164" y="2253"/>
                    </a:lnTo>
                    <a:lnTo>
                      <a:pt x="190" y="2262"/>
                    </a:lnTo>
                    <a:lnTo>
                      <a:pt x="217" y="2267"/>
                    </a:lnTo>
                    <a:lnTo>
                      <a:pt x="246" y="2268"/>
                    </a:lnTo>
                    <a:lnTo>
                      <a:pt x="268" y="2265"/>
                    </a:lnTo>
                    <a:lnTo>
                      <a:pt x="290" y="2258"/>
                    </a:lnTo>
                    <a:lnTo>
                      <a:pt x="309" y="2247"/>
                    </a:lnTo>
                    <a:lnTo>
                      <a:pt x="328" y="2234"/>
                    </a:lnTo>
                    <a:lnTo>
                      <a:pt x="343" y="2219"/>
                    </a:lnTo>
                    <a:lnTo>
                      <a:pt x="358" y="2201"/>
                    </a:lnTo>
                    <a:lnTo>
                      <a:pt x="372" y="2183"/>
                    </a:lnTo>
                    <a:lnTo>
                      <a:pt x="398" y="2143"/>
                    </a:lnTo>
                    <a:lnTo>
                      <a:pt x="420" y="2100"/>
                    </a:lnTo>
                    <a:lnTo>
                      <a:pt x="439" y="2055"/>
                    </a:lnTo>
                    <a:lnTo>
                      <a:pt x="456" y="2009"/>
                    </a:lnTo>
                    <a:lnTo>
                      <a:pt x="472" y="1963"/>
                    </a:lnTo>
                    <a:lnTo>
                      <a:pt x="486" y="1915"/>
                    </a:lnTo>
                    <a:lnTo>
                      <a:pt x="500" y="1869"/>
                    </a:lnTo>
                    <a:lnTo>
                      <a:pt x="514" y="1823"/>
                    </a:lnTo>
                    <a:lnTo>
                      <a:pt x="475" y="1806"/>
                    </a:lnTo>
                    <a:lnTo>
                      <a:pt x="439" y="1786"/>
                    </a:lnTo>
                    <a:lnTo>
                      <a:pt x="407" y="1762"/>
                    </a:lnTo>
                    <a:lnTo>
                      <a:pt x="377" y="1735"/>
                    </a:lnTo>
                    <a:lnTo>
                      <a:pt x="351" y="1705"/>
                    </a:lnTo>
                    <a:lnTo>
                      <a:pt x="329" y="1674"/>
                    </a:lnTo>
                    <a:lnTo>
                      <a:pt x="309" y="1639"/>
                    </a:lnTo>
                    <a:lnTo>
                      <a:pt x="292" y="1603"/>
                    </a:lnTo>
                    <a:lnTo>
                      <a:pt x="278" y="1566"/>
                    </a:lnTo>
                    <a:lnTo>
                      <a:pt x="267" y="1527"/>
                    </a:lnTo>
                    <a:lnTo>
                      <a:pt x="259" y="1487"/>
                    </a:lnTo>
                    <a:lnTo>
                      <a:pt x="254" y="1446"/>
                    </a:lnTo>
                    <a:lnTo>
                      <a:pt x="251" y="1405"/>
                    </a:lnTo>
                    <a:lnTo>
                      <a:pt x="251" y="1364"/>
                    </a:lnTo>
                    <a:lnTo>
                      <a:pt x="253" y="1323"/>
                    </a:lnTo>
                    <a:lnTo>
                      <a:pt x="258" y="1283"/>
                    </a:lnTo>
                    <a:lnTo>
                      <a:pt x="265" y="1242"/>
                    </a:lnTo>
                    <a:lnTo>
                      <a:pt x="274" y="1204"/>
                    </a:lnTo>
                    <a:lnTo>
                      <a:pt x="286" y="1166"/>
                    </a:lnTo>
                    <a:lnTo>
                      <a:pt x="306" y="1115"/>
                    </a:lnTo>
                    <a:lnTo>
                      <a:pt x="331" y="1068"/>
                    </a:lnTo>
                    <a:lnTo>
                      <a:pt x="358" y="1022"/>
                    </a:lnTo>
                    <a:lnTo>
                      <a:pt x="390" y="980"/>
                    </a:lnTo>
                    <a:lnTo>
                      <a:pt x="425" y="940"/>
                    </a:lnTo>
                    <a:lnTo>
                      <a:pt x="463" y="903"/>
                    </a:lnTo>
                    <a:lnTo>
                      <a:pt x="505" y="868"/>
                    </a:lnTo>
                    <a:lnTo>
                      <a:pt x="548" y="836"/>
                    </a:lnTo>
                    <a:lnTo>
                      <a:pt x="600" y="804"/>
                    </a:lnTo>
                    <a:lnTo>
                      <a:pt x="654" y="775"/>
                    </a:lnTo>
                    <a:lnTo>
                      <a:pt x="709" y="748"/>
                    </a:lnTo>
                    <a:lnTo>
                      <a:pt x="765" y="724"/>
                    </a:lnTo>
                    <a:lnTo>
                      <a:pt x="880" y="679"/>
                    </a:lnTo>
                    <a:lnTo>
                      <a:pt x="938" y="657"/>
                    </a:lnTo>
                    <a:lnTo>
                      <a:pt x="949" y="620"/>
                    </a:lnTo>
                    <a:lnTo>
                      <a:pt x="962" y="582"/>
                    </a:lnTo>
                    <a:lnTo>
                      <a:pt x="987" y="516"/>
                    </a:lnTo>
                    <a:lnTo>
                      <a:pt x="1014" y="450"/>
                    </a:lnTo>
                    <a:lnTo>
                      <a:pt x="1045" y="388"/>
                    </a:lnTo>
                    <a:lnTo>
                      <a:pt x="1079" y="327"/>
                    </a:lnTo>
                    <a:lnTo>
                      <a:pt x="1116" y="267"/>
                    </a:lnTo>
                    <a:lnTo>
                      <a:pt x="1158" y="210"/>
                    </a:lnTo>
                    <a:lnTo>
                      <a:pt x="1190" y="170"/>
                    </a:lnTo>
                    <a:lnTo>
                      <a:pt x="1224" y="133"/>
                    </a:lnTo>
                    <a:lnTo>
                      <a:pt x="1262" y="97"/>
                    </a:lnTo>
                    <a:lnTo>
                      <a:pt x="1301" y="65"/>
                    </a:lnTo>
                    <a:lnTo>
                      <a:pt x="1328" y="47"/>
                    </a:lnTo>
                    <a:lnTo>
                      <a:pt x="1358" y="30"/>
                    </a:lnTo>
                    <a:lnTo>
                      <a:pt x="1389" y="15"/>
                    </a:lnTo>
                    <a:lnTo>
                      <a:pt x="1422" y="5"/>
                    </a:lnTo>
                    <a:lnTo>
                      <a:pt x="1440" y="2"/>
                    </a:lnTo>
                    <a:lnTo>
                      <a:pt x="1455" y="0"/>
                    </a:lnTo>
                    <a:close/>
                  </a:path>
                </a:pathLst>
              </a:custGeom>
              <a:solidFill>
                <a:srgbClr val="E8229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7">
                <a:extLst>
                  <a:ext uri="{FF2B5EF4-FFF2-40B4-BE49-F238E27FC236}">
                    <a16:creationId xmlns:a16="http://schemas.microsoft.com/office/drawing/2014/main" id="{E353B9C3-1B7A-4CCB-9558-DF4A8FC814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05338" y="1884363"/>
                <a:ext cx="2328863" cy="3632200"/>
              </a:xfrm>
              <a:custGeom>
                <a:avLst/>
                <a:gdLst/>
                <a:ahLst/>
                <a:cxnLst>
                  <a:cxn ang="0">
                    <a:pos x="658" y="1774"/>
                  </a:cxn>
                  <a:cxn ang="0">
                    <a:pos x="800" y="1641"/>
                  </a:cxn>
                  <a:cxn ang="0">
                    <a:pos x="846" y="1458"/>
                  </a:cxn>
                  <a:cxn ang="0">
                    <a:pos x="770" y="1290"/>
                  </a:cxn>
                  <a:cxn ang="0">
                    <a:pos x="720" y="894"/>
                  </a:cxn>
                  <a:cxn ang="0">
                    <a:pos x="432" y="1046"/>
                  </a:cxn>
                  <a:cxn ang="0">
                    <a:pos x="278" y="1280"/>
                  </a:cxn>
                  <a:cxn ang="0">
                    <a:pos x="290" y="1563"/>
                  </a:cxn>
                  <a:cxn ang="0">
                    <a:pos x="438" y="1738"/>
                  </a:cxn>
                  <a:cxn ang="0">
                    <a:pos x="667" y="1243"/>
                  </a:cxn>
                  <a:cxn ang="0">
                    <a:pos x="500" y="1319"/>
                  </a:cxn>
                  <a:cxn ang="0">
                    <a:pos x="442" y="1481"/>
                  </a:cxn>
                  <a:cxn ang="0">
                    <a:pos x="455" y="1302"/>
                  </a:cxn>
                  <a:cxn ang="0">
                    <a:pos x="606" y="1145"/>
                  </a:cxn>
                  <a:cxn ang="0">
                    <a:pos x="862" y="852"/>
                  </a:cxn>
                  <a:cxn ang="0">
                    <a:pos x="1247" y="208"/>
                  </a:cxn>
                  <a:cxn ang="0">
                    <a:pos x="1088" y="358"/>
                  </a:cxn>
                  <a:cxn ang="0">
                    <a:pos x="956" y="621"/>
                  </a:cxn>
                  <a:cxn ang="0">
                    <a:pos x="1142" y="575"/>
                  </a:cxn>
                  <a:cxn ang="0">
                    <a:pos x="1338" y="411"/>
                  </a:cxn>
                  <a:cxn ang="0">
                    <a:pos x="1416" y="257"/>
                  </a:cxn>
                  <a:cxn ang="0">
                    <a:pos x="1367" y="181"/>
                  </a:cxn>
                  <a:cxn ang="0">
                    <a:pos x="1457" y="7"/>
                  </a:cxn>
                  <a:cxn ang="0">
                    <a:pos x="1463" y="145"/>
                  </a:cxn>
                  <a:cxn ang="0">
                    <a:pos x="1359" y="436"/>
                  </a:cxn>
                  <a:cxn ang="0">
                    <a:pos x="1106" y="726"/>
                  </a:cxn>
                  <a:cxn ang="0">
                    <a:pos x="776" y="1119"/>
                  </a:cxn>
                  <a:cxn ang="0">
                    <a:pos x="907" y="1220"/>
                  </a:cxn>
                  <a:cxn ang="0">
                    <a:pos x="947" y="1439"/>
                  </a:cxn>
                  <a:cxn ang="0">
                    <a:pos x="863" y="1658"/>
                  </a:cxn>
                  <a:cxn ang="0">
                    <a:pos x="696" y="1790"/>
                  </a:cxn>
                  <a:cxn ang="0">
                    <a:pos x="529" y="1810"/>
                  </a:cxn>
                  <a:cxn ang="0">
                    <a:pos x="402" y="2153"/>
                  </a:cxn>
                  <a:cxn ang="0">
                    <a:pos x="270" y="2279"/>
                  </a:cxn>
                  <a:cxn ang="0">
                    <a:pos x="95" y="2243"/>
                  </a:cxn>
                  <a:cxn ang="0">
                    <a:pos x="5" y="2093"/>
                  </a:cxn>
                  <a:cxn ang="0">
                    <a:pos x="40" y="1915"/>
                  </a:cxn>
                  <a:cxn ang="0">
                    <a:pos x="149" y="1851"/>
                  </a:cxn>
                  <a:cxn ang="0">
                    <a:pos x="231" y="1937"/>
                  </a:cxn>
                  <a:cxn ang="0">
                    <a:pos x="201" y="2065"/>
                  </a:cxn>
                  <a:cxn ang="0">
                    <a:pos x="124" y="2109"/>
                  </a:cxn>
                  <a:cxn ang="0">
                    <a:pos x="45" y="2100"/>
                  </a:cxn>
                  <a:cxn ang="0">
                    <a:pos x="71" y="2195"/>
                  </a:cxn>
                  <a:cxn ang="0">
                    <a:pos x="231" y="2267"/>
                  </a:cxn>
                  <a:cxn ang="0">
                    <a:pos x="355" y="2196"/>
                  </a:cxn>
                  <a:cxn ang="0">
                    <a:pos x="471" y="1953"/>
                  </a:cxn>
                  <a:cxn ang="0">
                    <a:pos x="466" y="1775"/>
                  </a:cxn>
                  <a:cxn ang="0">
                    <a:pos x="304" y="1607"/>
                  </a:cxn>
                  <a:cxn ang="0">
                    <a:pos x="252" y="1373"/>
                  </a:cxn>
                  <a:cxn ang="0">
                    <a:pos x="329" y="1059"/>
                  </a:cxn>
                  <a:cxn ang="0">
                    <a:pos x="542" y="833"/>
                  </a:cxn>
                  <a:cxn ang="0">
                    <a:pos x="871" y="678"/>
                  </a:cxn>
                  <a:cxn ang="0">
                    <a:pos x="986" y="505"/>
                  </a:cxn>
                  <a:cxn ang="0">
                    <a:pos x="1187" y="164"/>
                  </a:cxn>
                  <a:cxn ang="0">
                    <a:pos x="1379" y="14"/>
                  </a:cxn>
                </a:cxnLst>
                <a:rect l="0" t="0" r="r" b="b"/>
                <a:pathLst>
                  <a:path w="1467" h="2288">
                    <a:moveTo>
                      <a:pt x="726" y="1255"/>
                    </a:moveTo>
                    <a:lnTo>
                      <a:pt x="536" y="1783"/>
                    </a:lnTo>
                    <a:lnTo>
                      <a:pt x="557" y="1785"/>
                    </a:lnTo>
                    <a:lnTo>
                      <a:pt x="593" y="1786"/>
                    </a:lnTo>
                    <a:lnTo>
                      <a:pt x="627" y="1782"/>
                    </a:lnTo>
                    <a:lnTo>
                      <a:pt x="658" y="1774"/>
                    </a:lnTo>
                    <a:lnTo>
                      <a:pt x="687" y="1761"/>
                    </a:lnTo>
                    <a:lnTo>
                      <a:pt x="715" y="1742"/>
                    </a:lnTo>
                    <a:lnTo>
                      <a:pt x="742" y="1718"/>
                    </a:lnTo>
                    <a:lnTo>
                      <a:pt x="763" y="1694"/>
                    </a:lnTo>
                    <a:lnTo>
                      <a:pt x="783" y="1669"/>
                    </a:lnTo>
                    <a:lnTo>
                      <a:pt x="800" y="1641"/>
                    </a:lnTo>
                    <a:lnTo>
                      <a:pt x="815" y="1612"/>
                    </a:lnTo>
                    <a:lnTo>
                      <a:pt x="827" y="1583"/>
                    </a:lnTo>
                    <a:lnTo>
                      <a:pt x="836" y="1552"/>
                    </a:lnTo>
                    <a:lnTo>
                      <a:pt x="843" y="1520"/>
                    </a:lnTo>
                    <a:lnTo>
                      <a:pt x="846" y="1488"/>
                    </a:lnTo>
                    <a:lnTo>
                      <a:pt x="846" y="1458"/>
                    </a:lnTo>
                    <a:lnTo>
                      <a:pt x="843" y="1427"/>
                    </a:lnTo>
                    <a:lnTo>
                      <a:pt x="836" y="1396"/>
                    </a:lnTo>
                    <a:lnTo>
                      <a:pt x="826" y="1368"/>
                    </a:lnTo>
                    <a:lnTo>
                      <a:pt x="811" y="1340"/>
                    </a:lnTo>
                    <a:lnTo>
                      <a:pt x="793" y="1314"/>
                    </a:lnTo>
                    <a:lnTo>
                      <a:pt x="770" y="1290"/>
                    </a:lnTo>
                    <a:lnTo>
                      <a:pt x="744" y="1268"/>
                    </a:lnTo>
                    <a:lnTo>
                      <a:pt x="726" y="1255"/>
                    </a:lnTo>
                    <a:close/>
                    <a:moveTo>
                      <a:pt x="862" y="852"/>
                    </a:moveTo>
                    <a:lnTo>
                      <a:pt x="832" y="860"/>
                    </a:lnTo>
                    <a:lnTo>
                      <a:pt x="775" y="876"/>
                    </a:lnTo>
                    <a:lnTo>
                      <a:pt x="720" y="894"/>
                    </a:lnTo>
                    <a:lnTo>
                      <a:pt x="666" y="912"/>
                    </a:lnTo>
                    <a:lnTo>
                      <a:pt x="611" y="935"/>
                    </a:lnTo>
                    <a:lnTo>
                      <a:pt x="559" y="961"/>
                    </a:lnTo>
                    <a:lnTo>
                      <a:pt x="508" y="990"/>
                    </a:lnTo>
                    <a:lnTo>
                      <a:pt x="469" y="1016"/>
                    </a:lnTo>
                    <a:lnTo>
                      <a:pt x="432" y="1046"/>
                    </a:lnTo>
                    <a:lnTo>
                      <a:pt x="399" y="1079"/>
                    </a:lnTo>
                    <a:lnTo>
                      <a:pt x="367" y="1114"/>
                    </a:lnTo>
                    <a:lnTo>
                      <a:pt x="339" y="1152"/>
                    </a:lnTo>
                    <a:lnTo>
                      <a:pt x="315" y="1193"/>
                    </a:lnTo>
                    <a:lnTo>
                      <a:pt x="295" y="1235"/>
                    </a:lnTo>
                    <a:lnTo>
                      <a:pt x="278" y="1280"/>
                    </a:lnTo>
                    <a:lnTo>
                      <a:pt x="267" y="1326"/>
                    </a:lnTo>
                    <a:lnTo>
                      <a:pt x="260" y="1375"/>
                    </a:lnTo>
                    <a:lnTo>
                      <a:pt x="259" y="1422"/>
                    </a:lnTo>
                    <a:lnTo>
                      <a:pt x="263" y="1470"/>
                    </a:lnTo>
                    <a:lnTo>
                      <a:pt x="274" y="1517"/>
                    </a:lnTo>
                    <a:lnTo>
                      <a:pt x="290" y="1563"/>
                    </a:lnTo>
                    <a:lnTo>
                      <a:pt x="308" y="1600"/>
                    </a:lnTo>
                    <a:lnTo>
                      <a:pt x="329" y="1635"/>
                    </a:lnTo>
                    <a:lnTo>
                      <a:pt x="351" y="1666"/>
                    </a:lnTo>
                    <a:lnTo>
                      <a:pt x="377" y="1692"/>
                    </a:lnTo>
                    <a:lnTo>
                      <a:pt x="407" y="1717"/>
                    </a:lnTo>
                    <a:lnTo>
                      <a:pt x="438" y="1738"/>
                    </a:lnTo>
                    <a:lnTo>
                      <a:pt x="473" y="1757"/>
                    </a:lnTo>
                    <a:lnTo>
                      <a:pt x="511" y="1773"/>
                    </a:lnTo>
                    <a:lnTo>
                      <a:pt x="527" y="1778"/>
                    </a:lnTo>
                    <a:lnTo>
                      <a:pt x="718" y="1252"/>
                    </a:lnTo>
                    <a:lnTo>
                      <a:pt x="700" y="1248"/>
                    </a:lnTo>
                    <a:lnTo>
                      <a:pt x="667" y="1243"/>
                    </a:lnTo>
                    <a:lnTo>
                      <a:pt x="634" y="1244"/>
                    </a:lnTo>
                    <a:lnTo>
                      <a:pt x="603" y="1250"/>
                    </a:lnTo>
                    <a:lnTo>
                      <a:pt x="574" y="1261"/>
                    </a:lnTo>
                    <a:lnTo>
                      <a:pt x="547" y="1277"/>
                    </a:lnTo>
                    <a:lnTo>
                      <a:pt x="522" y="1296"/>
                    </a:lnTo>
                    <a:lnTo>
                      <a:pt x="500" y="1319"/>
                    </a:lnTo>
                    <a:lnTo>
                      <a:pt x="481" y="1345"/>
                    </a:lnTo>
                    <a:lnTo>
                      <a:pt x="465" y="1373"/>
                    </a:lnTo>
                    <a:lnTo>
                      <a:pt x="453" y="1403"/>
                    </a:lnTo>
                    <a:lnTo>
                      <a:pt x="445" y="1434"/>
                    </a:lnTo>
                    <a:lnTo>
                      <a:pt x="442" y="1467"/>
                    </a:lnTo>
                    <a:lnTo>
                      <a:pt x="442" y="1481"/>
                    </a:lnTo>
                    <a:lnTo>
                      <a:pt x="435" y="1451"/>
                    </a:lnTo>
                    <a:lnTo>
                      <a:pt x="432" y="1421"/>
                    </a:lnTo>
                    <a:lnTo>
                      <a:pt x="432" y="1390"/>
                    </a:lnTo>
                    <a:lnTo>
                      <a:pt x="436" y="1361"/>
                    </a:lnTo>
                    <a:lnTo>
                      <a:pt x="443" y="1331"/>
                    </a:lnTo>
                    <a:lnTo>
                      <a:pt x="455" y="1302"/>
                    </a:lnTo>
                    <a:lnTo>
                      <a:pt x="470" y="1275"/>
                    </a:lnTo>
                    <a:lnTo>
                      <a:pt x="493" y="1243"/>
                    </a:lnTo>
                    <a:lnTo>
                      <a:pt x="517" y="1213"/>
                    </a:lnTo>
                    <a:lnTo>
                      <a:pt x="545" y="1188"/>
                    </a:lnTo>
                    <a:lnTo>
                      <a:pt x="575" y="1164"/>
                    </a:lnTo>
                    <a:lnTo>
                      <a:pt x="606" y="1145"/>
                    </a:lnTo>
                    <a:lnTo>
                      <a:pt x="640" y="1130"/>
                    </a:lnTo>
                    <a:lnTo>
                      <a:pt x="677" y="1119"/>
                    </a:lnTo>
                    <a:lnTo>
                      <a:pt x="714" y="1114"/>
                    </a:lnTo>
                    <a:lnTo>
                      <a:pt x="754" y="1114"/>
                    </a:lnTo>
                    <a:lnTo>
                      <a:pt x="765" y="1115"/>
                    </a:lnTo>
                    <a:lnTo>
                      <a:pt x="862" y="852"/>
                    </a:lnTo>
                    <a:close/>
                    <a:moveTo>
                      <a:pt x="1337" y="179"/>
                    </a:moveTo>
                    <a:lnTo>
                      <a:pt x="1321" y="180"/>
                    </a:lnTo>
                    <a:lnTo>
                      <a:pt x="1305" y="184"/>
                    </a:lnTo>
                    <a:lnTo>
                      <a:pt x="1285" y="190"/>
                    </a:lnTo>
                    <a:lnTo>
                      <a:pt x="1266" y="198"/>
                    </a:lnTo>
                    <a:lnTo>
                      <a:pt x="1247" y="208"/>
                    </a:lnTo>
                    <a:lnTo>
                      <a:pt x="1216" y="227"/>
                    </a:lnTo>
                    <a:lnTo>
                      <a:pt x="1188" y="250"/>
                    </a:lnTo>
                    <a:lnTo>
                      <a:pt x="1161" y="275"/>
                    </a:lnTo>
                    <a:lnTo>
                      <a:pt x="1135" y="303"/>
                    </a:lnTo>
                    <a:lnTo>
                      <a:pt x="1110" y="330"/>
                    </a:lnTo>
                    <a:lnTo>
                      <a:pt x="1088" y="358"/>
                    </a:lnTo>
                    <a:lnTo>
                      <a:pt x="1057" y="398"/>
                    </a:lnTo>
                    <a:lnTo>
                      <a:pt x="1029" y="439"/>
                    </a:lnTo>
                    <a:lnTo>
                      <a:pt x="1006" y="482"/>
                    </a:lnTo>
                    <a:lnTo>
                      <a:pt x="985" y="526"/>
                    </a:lnTo>
                    <a:lnTo>
                      <a:pt x="969" y="573"/>
                    </a:lnTo>
                    <a:lnTo>
                      <a:pt x="956" y="621"/>
                    </a:lnTo>
                    <a:lnTo>
                      <a:pt x="951" y="644"/>
                    </a:lnTo>
                    <a:lnTo>
                      <a:pt x="974" y="641"/>
                    </a:lnTo>
                    <a:lnTo>
                      <a:pt x="1017" y="632"/>
                    </a:lnTo>
                    <a:lnTo>
                      <a:pt x="1059" y="617"/>
                    </a:lnTo>
                    <a:lnTo>
                      <a:pt x="1102" y="599"/>
                    </a:lnTo>
                    <a:lnTo>
                      <a:pt x="1142" y="575"/>
                    </a:lnTo>
                    <a:lnTo>
                      <a:pt x="1181" y="549"/>
                    </a:lnTo>
                    <a:lnTo>
                      <a:pt x="1217" y="521"/>
                    </a:lnTo>
                    <a:lnTo>
                      <a:pt x="1252" y="495"/>
                    </a:lnTo>
                    <a:lnTo>
                      <a:pt x="1282" y="469"/>
                    </a:lnTo>
                    <a:lnTo>
                      <a:pt x="1311" y="440"/>
                    </a:lnTo>
                    <a:lnTo>
                      <a:pt x="1338" y="411"/>
                    </a:lnTo>
                    <a:lnTo>
                      <a:pt x="1363" y="379"/>
                    </a:lnTo>
                    <a:lnTo>
                      <a:pt x="1381" y="351"/>
                    </a:lnTo>
                    <a:lnTo>
                      <a:pt x="1397" y="322"/>
                    </a:lnTo>
                    <a:lnTo>
                      <a:pt x="1406" y="301"/>
                    </a:lnTo>
                    <a:lnTo>
                      <a:pt x="1413" y="279"/>
                    </a:lnTo>
                    <a:lnTo>
                      <a:pt x="1416" y="257"/>
                    </a:lnTo>
                    <a:lnTo>
                      <a:pt x="1414" y="234"/>
                    </a:lnTo>
                    <a:lnTo>
                      <a:pt x="1409" y="218"/>
                    </a:lnTo>
                    <a:lnTo>
                      <a:pt x="1401" y="204"/>
                    </a:lnTo>
                    <a:lnTo>
                      <a:pt x="1391" y="194"/>
                    </a:lnTo>
                    <a:lnTo>
                      <a:pt x="1379" y="186"/>
                    </a:lnTo>
                    <a:lnTo>
                      <a:pt x="1367" y="181"/>
                    </a:lnTo>
                    <a:lnTo>
                      <a:pt x="1352" y="179"/>
                    </a:lnTo>
                    <a:lnTo>
                      <a:pt x="1337" y="179"/>
                    </a:lnTo>
                    <a:close/>
                    <a:moveTo>
                      <a:pt x="1437" y="0"/>
                    </a:moveTo>
                    <a:lnTo>
                      <a:pt x="1446" y="0"/>
                    </a:lnTo>
                    <a:lnTo>
                      <a:pt x="1453" y="2"/>
                    </a:lnTo>
                    <a:lnTo>
                      <a:pt x="1457" y="7"/>
                    </a:lnTo>
                    <a:lnTo>
                      <a:pt x="1460" y="14"/>
                    </a:lnTo>
                    <a:lnTo>
                      <a:pt x="1462" y="21"/>
                    </a:lnTo>
                    <a:lnTo>
                      <a:pt x="1463" y="28"/>
                    </a:lnTo>
                    <a:lnTo>
                      <a:pt x="1467" y="66"/>
                    </a:lnTo>
                    <a:lnTo>
                      <a:pt x="1467" y="106"/>
                    </a:lnTo>
                    <a:lnTo>
                      <a:pt x="1463" y="145"/>
                    </a:lnTo>
                    <a:lnTo>
                      <a:pt x="1455" y="185"/>
                    </a:lnTo>
                    <a:lnTo>
                      <a:pt x="1447" y="224"/>
                    </a:lnTo>
                    <a:lnTo>
                      <a:pt x="1436" y="261"/>
                    </a:lnTo>
                    <a:lnTo>
                      <a:pt x="1414" y="321"/>
                    </a:lnTo>
                    <a:lnTo>
                      <a:pt x="1388" y="380"/>
                    </a:lnTo>
                    <a:lnTo>
                      <a:pt x="1359" y="436"/>
                    </a:lnTo>
                    <a:lnTo>
                      <a:pt x="1325" y="492"/>
                    </a:lnTo>
                    <a:lnTo>
                      <a:pt x="1288" y="544"/>
                    </a:lnTo>
                    <a:lnTo>
                      <a:pt x="1248" y="595"/>
                    </a:lnTo>
                    <a:lnTo>
                      <a:pt x="1203" y="641"/>
                    </a:lnTo>
                    <a:lnTo>
                      <a:pt x="1156" y="686"/>
                    </a:lnTo>
                    <a:lnTo>
                      <a:pt x="1106" y="726"/>
                    </a:lnTo>
                    <a:lnTo>
                      <a:pt x="1053" y="763"/>
                    </a:lnTo>
                    <a:lnTo>
                      <a:pt x="998" y="795"/>
                    </a:lnTo>
                    <a:lnTo>
                      <a:pt x="940" y="822"/>
                    </a:lnTo>
                    <a:lnTo>
                      <a:pt x="880" y="845"/>
                    </a:lnTo>
                    <a:lnTo>
                      <a:pt x="873" y="847"/>
                    </a:lnTo>
                    <a:lnTo>
                      <a:pt x="776" y="1119"/>
                    </a:lnTo>
                    <a:lnTo>
                      <a:pt x="791" y="1125"/>
                    </a:lnTo>
                    <a:lnTo>
                      <a:pt x="819" y="1139"/>
                    </a:lnTo>
                    <a:lnTo>
                      <a:pt x="845" y="1156"/>
                    </a:lnTo>
                    <a:lnTo>
                      <a:pt x="868" y="1175"/>
                    </a:lnTo>
                    <a:lnTo>
                      <a:pt x="889" y="1196"/>
                    </a:lnTo>
                    <a:lnTo>
                      <a:pt x="907" y="1220"/>
                    </a:lnTo>
                    <a:lnTo>
                      <a:pt x="922" y="1248"/>
                    </a:lnTo>
                    <a:lnTo>
                      <a:pt x="936" y="1285"/>
                    </a:lnTo>
                    <a:lnTo>
                      <a:pt x="944" y="1323"/>
                    </a:lnTo>
                    <a:lnTo>
                      <a:pt x="949" y="1362"/>
                    </a:lnTo>
                    <a:lnTo>
                      <a:pt x="950" y="1400"/>
                    </a:lnTo>
                    <a:lnTo>
                      <a:pt x="947" y="1439"/>
                    </a:lnTo>
                    <a:lnTo>
                      <a:pt x="940" y="1478"/>
                    </a:lnTo>
                    <a:lnTo>
                      <a:pt x="931" y="1516"/>
                    </a:lnTo>
                    <a:lnTo>
                      <a:pt x="919" y="1554"/>
                    </a:lnTo>
                    <a:lnTo>
                      <a:pt x="903" y="1590"/>
                    </a:lnTo>
                    <a:lnTo>
                      <a:pt x="884" y="1625"/>
                    </a:lnTo>
                    <a:lnTo>
                      <a:pt x="863" y="1658"/>
                    </a:lnTo>
                    <a:lnTo>
                      <a:pt x="841" y="1688"/>
                    </a:lnTo>
                    <a:lnTo>
                      <a:pt x="815" y="1715"/>
                    </a:lnTo>
                    <a:lnTo>
                      <a:pt x="788" y="1740"/>
                    </a:lnTo>
                    <a:lnTo>
                      <a:pt x="760" y="1761"/>
                    </a:lnTo>
                    <a:lnTo>
                      <a:pt x="729" y="1778"/>
                    </a:lnTo>
                    <a:lnTo>
                      <a:pt x="696" y="1790"/>
                    </a:lnTo>
                    <a:lnTo>
                      <a:pt x="662" y="1799"/>
                    </a:lnTo>
                    <a:lnTo>
                      <a:pt x="625" y="1804"/>
                    </a:lnTo>
                    <a:lnTo>
                      <a:pt x="587" y="1804"/>
                    </a:lnTo>
                    <a:lnTo>
                      <a:pt x="547" y="1799"/>
                    </a:lnTo>
                    <a:lnTo>
                      <a:pt x="534" y="1796"/>
                    </a:lnTo>
                    <a:lnTo>
                      <a:pt x="529" y="1810"/>
                    </a:lnTo>
                    <a:lnTo>
                      <a:pt x="504" y="1881"/>
                    </a:lnTo>
                    <a:lnTo>
                      <a:pt x="479" y="1954"/>
                    </a:lnTo>
                    <a:lnTo>
                      <a:pt x="453" y="2026"/>
                    </a:lnTo>
                    <a:lnTo>
                      <a:pt x="425" y="2097"/>
                    </a:lnTo>
                    <a:lnTo>
                      <a:pt x="415" y="2125"/>
                    </a:lnTo>
                    <a:lnTo>
                      <a:pt x="402" y="2153"/>
                    </a:lnTo>
                    <a:lnTo>
                      <a:pt x="387" y="2180"/>
                    </a:lnTo>
                    <a:lnTo>
                      <a:pt x="370" y="2206"/>
                    </a:lnTo>
                    <a:lnTo>
                      <a:pt x="350" y="2229"/>
                    </a:lnTo>
                    <a:lnTo>
                      <a:pt x="329" y="2249"/>
                    </a:lnTo>
                    <a:lnTo>
                      <a:pt x="300" y="2266"/>
                    </a:lnTo>
                    <a:lnTo>
                      <a:pt x="270" y="2279"/>
                    </a:lnTo>
                    <a:lnTo>
                      <a:pt x="240" y="2286"/>
                    </a:lnTo>
                    <a:lnTo>
                      <a:pt x="208" y="2288"/>
                    </a:lnTo>
                    <a:lnTo>
                      <a:pt x="175" y="2284"/>
                    </a:lnTo>
                    <a:lnTo>
                      <a:pt x="144" y="2273"/>
                    </a:lnTo>
                    <a:lnTo>
                      <a:pt x="118" y="2260"/>
                    </a:lnTo>
                    <a:lnTo>
                      <a:pt x="95" y="2243"/>
                    </a:lnTo>
                    <a:lnTo>
                      <a:pt x="74" y="2223"/>
                    </a:lnTo>
                    <a:lnTo>
                      <a:pt x="57" y="2201"/>
                    </a:lnTo>
                    <a:lnTo>
                      <a:pt x="41" y="2177"/>
                    </a:lnTo>
                    <a:lnTo>
                      <a:pt x="27" y="2153"/>
                    </a:lnTo>
                    <a:lnTo>
                      <a:pt x="15" y="2126"/>
                    </a:lnTo>
                    <a:lnTo>
                      <a:pt x="5" y="2093"/>
                    </a:lnTo>
                    <a:lnTo>
                      <a:pt x="0" y="2061"/>
                    </a:lnTo>
                    <a:lnTo>
                      <a:pt x="1" y="2028"/>
                    </a:lnTo>
                    <a:lnTo>
                      <a:pt x="6" y="1995"/>
                    </a:lnTo>
                    <a:lnTo>
                      <a:pt x="15" y="1964"/>
                    </a:lnTo>
                    <a:lnTo>
                      <a:pt x="28" y="1932"/>
                    </a:lnTo>
                    <a:lnTo>
                      <a:pt x="40" y="1915"/>
                    </a:lnTo>
                    <a:lnTo>
                      <a:pt x="55" y="1898"/>
                    </a:lnTo>
                    <a:lnTo>
                      <a:pt x="71" y="1882"/>
                    </a:lnTo>
                    <a:lnTo>
                      <a:pt x="89" y="1870"/>
                    </a:lnTo>
                    <a:lnTo>
                      <a:pt x="108" y="1859"/>
                    </a:lnTo>
                    <a:lnTo>
                      <a:pt x="128" y="1853"/>
                    </a:lnTo>
                    <a:lnTo>
                      <a:pt x="149" y="1851"/>
                    </a:lnTo>
                    <a:lnTo>
                      <a:pt x="169" y="1854"/>
                    </a:lnTo>
                    <a:lnTo>
                      <a:pt x="190" y="1864"/>
                    </a:lnTo>
                    <a:lnTo>
                      <a:pt x="205" y="1878"/>
                    </a:lnTo>
                    <a:lnTo>
                      <a:pt x="217" y="1896"/>
                    </a:lnTo>
                    <a:lnTo>
                      <a:pt x="225" y="1916"/>
                    </a:lnTo>
                    <a:lnTo>
                      <a:pt x="231" y="1937"/>
                    </a:lnTo>
                    <a:lnTo>
                      <a:pt x="233" y="1960"/>
                    </a:lnTo>
                    <a:lnTo>
                      <a:pt x="232" y="1982"/>
                    </a:lnTo>
                    <a:lnTo>
                      <a:pt x="228" y="2004"/>
                    </a:lnTo>
                    <a:lnTo>
                      <a:pt x="222" y="2026"/>
                    </a:lnTo>
                    <a:lnTo>
                      <a:pt x="213" y="2047"/>
                    </a:lnTo>
                    <a:lnTo>
                      <a:pt x="201" y="2065"/>
                    </a:lnTo>
                    <a:lnTo>
                      <a:pt x="187" y="2081"/>
                    </a:lnTo>
                    <a:lnTo>
                      <a:pt x="171" y="2094"/>
                    </a:lnTo>
                    <a:lnTo>
                      <a:pt x="159" y="2102"/>
                    </a:lnTo>
                    <a:lnTo>
                      <a:pt x="146" y="2107"/>
                    </a:lnTo>
                    <a:lnTo>
                      <a:pt x="135" y="2109"/>
                    </a:lnTo>
                    <a:lnTo>
                      <a:pt x="124" y="2109"/>
                    </a:lnTo>
                    <a:lnTo>
                      <a:pt x="113" y="2108"/>
                    </a:lnTo>
                    <a:lnTo>
                      <a:pt x="98" y="2103"/>
                    </a:lnTo>
                    <a:lnTo>
                      <a:pt x="84" y="2096"/>
                    </a:lnTo>
                    <a:lnTo>
                      <a:pt x="72" y="2087"/>
                    </a:lnTo>
                    <a:lnTo>
                      <a:pt x="45" y="2066"/>
                    </a:lnTo>
                    <a:lnTo>
                      <a:pt x="45" y="2100"/>
                    </a:lnTo>
                    <a:lnTo>
                      <a:pt x="47" y="2130"/>
                    </a:lnTo>
                    <a:lnTo>
                      <a:pt x="52" y="2159"/>
                    </a:lnTo>
                    <a:lnTo>
                      <a:pt x="52" y="2160"/>
                    </a:lnTo>
                    <a:lnTo>
                      <a:pt x="60" y="2177"/>
                    </a:lnTo>
                    <a:lnTo>
                      <a:pt x="70" y="2194"/>
                    </a:lnTo>
                    <a:lnTo>
                      <a:pt x="71" y="2195"/>
                    </a:lnTo>
                    <a:lnTo>
                      <a:pt x="92" y="2218"/>
                    </a:lnTo>
                    <a:lnTo>
                      <a:pt x="116" y="2236"/>
                    </a:lnTo>
                    <a:lnTo>
                      <a:pt x="142" y="2251"/>
                    </a:lnTo>
                    <a:lnTo>
                      <a:pt x="170" y="2261"/>
                    </a:lnTo>
                    <a:lnTo>
                      <a:pt x="200" y="2266"/>
                    </a:lnTo>
                    <a:lnTo>
                      <a:pt x="231" y="2267"/>
                    </a:lnTo>
                    <a:lnTo>
                      <a:pt x="256" y="2264"/>
                    </a:lnTo>
                    <a:lnTo>
                      <a:pt x="279" y="2256"/>
                    </a:lnTo>
                    <a:lnTo>
                      <a:pt x="301" y="2245"/>
                    </a:lnTo>
                    <a:lnTo>
                      <a:pt x="321" y="2231"/>
                    </a:lnTo>
                    <a:lnTo>
                      <a:pt x="338" y="2215"/>
                    </a:lnTo>
                    <a:lnTo>
                      <a:pt x="355" y="2196"/>
                    </a:lnTo>
                    <a:lnTo>
                      <a:pt x="370" y="2176"/>
                    </a:lnTo>
                    <a:lnTo>
                      <a:pt x="396" y="2135"/>
                    </a:lnTo>
                    <a:lnTo>
                      <a:pt x="418" y="2091"/>
                    </a:lnTo>
                    <a:lnTo>
                      <a:pt x="438" y="2046"/>
                    </a:lnTo>
                    <a:lnTo>
                      <a:pt x="455" y="2000"/>
                    </a:lnTo>
                    <a:lnTo>
                      <a:pt x="471" y="1953"/>
                    </a:lnTo>
                    <a:lnTo>
                      <a:pt x="486" y="1905"/>
                    </a:lnTo>
                    <a:lnTo>
                      <a:pt x="500" y="1858"/>
                    </a:lnTo>
                    <a:lnTo>
                      <a:pt x="514" y="1811"/>
                    </a:lnTo>
                    <a:lnTo>
                      <a:pt x="519" y="1796"/>
                    </a:lnTo>
                    <a:lnTo>
                      <a:pt x="504" y="1791"/>
                    </a:lnTo>
                    <a:lnTo>
                      <a:pt x="466" y="1775"/>
                    </a:lnTo>
                    <a:lnTo>
                      <a:pt x="430" y="1754"/>
                    </a:lnTo>
                    <a:lnTo>
                      <a:pt x="398" y="1730"/>
                    </a:lnTo>
                    <a:lnTo>
                      <a:pt x="369" y="1703"/>
                    </a:lnTo>
                    <a:lnTo>
                      <a:pt x="344" y="1674"/>
                    </a:lnTo>
                    <a:lnTo>
                      <a:pt x="323" y="1641"/>
                    </a:lnTo>
                    <a:lnTo>
                      <a:pt x="304" y="1607"/>
                    </a:lnTo>
                    <a:lnTo>
                      <a:pt x="288" y="1571"/>
                    </a:lnTo>
                    <a:lnTo>
                      <a:pt x="275" y="1533"/>
                    </a:lnTo>
                    <a:lnTo>
                      <a:pt x="265" y="1494"/>
                    </a:lnTo>
                    <a:lnTo>
                      <a:pt x="258" y="1454"/>
                    </a:lnTo>
                    <a:lnTo>
                      <a:pt x="254" y="1413"/>
                    </a:lnTo>
                    <a:lnTo>
                      <a:pt x="252" y="1373"/>
                    </a:lnTo>
                    <a:lnTo>
                      <a:pt x="254" y="1317"/>
                    </a:lnTo>
                    <a:lnTo>
                      <a:pt x="260" y="1263"/>
                    </a:lnTo>
                    <a:lnTo>
                      <a:pt x="270" y="1208"/>
                    </a:lnTo>
                    <a:lnTo>
                      <a:pt x="286" y="1155"/>
                    </a:lnTo>
                    <a:lnTo>
                      <a:pt x="305" y="1105"/>
                    </a:lnTo>
                    <a:lnTo>
                      <a:pt x="329" y="1059"/>
                    </a:lnTo>
                    <a:lnTo>
                      <a:pt x="356" y="1014"/>
                    </a:lnTo>
                    <a:lnTo>
                      <a:pt x="387" y="973"/>
                    </a:lnTo>
                    <a:lnTo>
                      <a:pt x="421" y="934"/>
                    </a:lnTo>
                    <a:lnTo>
                      <a:pt x="459" y="898"/>
                    </a:lnTo>
                    <a:lnTo>
                      <a:pt x="500" y="864"/>
                    </a:lnTo>
                    <a:lnTo>
                      <a:pt x="542" y="833"/>
                    </a:lnTo>
                    <a:lnTo>
                      <a:pt x="593" y="802"/>
                    </a:lnTo>
                    <a:lnTo>
                      <a:pt x="647" y="773"/>
                    </a:lnTo>
                    <a:lnTo>
                      <a:pt x="702" y="746"/>
                    </a:lnTo>
                    <a:lnTo>
                      <a:pt x="758" y="722"/>
                    </a:lnTo>
                    <a:lnTo>
                      <a:pt x="815" y="700"/>
                    </a:lnTo>
                    <a:lnTo>
                      <a:pt x="871" y="678"/>
                    </a:lnTo>
                    <a:lnTo>
                      <a:pt x="929" y="656"/>
                    </a:lnTo>
                    <a:lnTo>
                      <a:pt x="936" y="653"/>
                    </a:lnTo>
                    <a:lnTo>
                      <a:pt x="937" y="645"/>
                    </a:lnTo>
                    <a:lnTo>
                      <a:pt x="949" y="608"/>
                    </a:lnTo>
                    <a:lnTo>
                      <a:pt x="962" y="570"/>
                    </a:lnTo>
                    <a:lnTo>
                      <a:pt x="986" y="505"/>
                    </a:lnTo>
                    <a:lnTo>
                      <a:pt x="1013" y="440"/>
                    </a:lnTo>
                    <a:lnTo>
                      <a:pt x="1043" y="378"/>
                    </a:lnTo>
                    <a:lnTo>
                      <a:pt x="1077" y="318"/>
                    </a:lnTo>
                    <a:lnTo>
                      <a:pt x="1114" y="259"/>
                    </a:lnTo>
                    <a:lnTo>
                      <a:pt x="1155" y="203"/>
                    </a:lnTo>
                    <a:lnTo>
                      <a:pt x="1187" y="164"/>
                    </a:lnTo>
                    <a:lnTo>
                      <a:pt x="1220" y="127"/>
                    </a:lnTo>
                    <a:lnTo>
                      <a:pt x="1257" y="93"/>
                    </a:lnTo>
                    <a:lnTo>
                      <a:pt x="1295" y="62"/>
                    </a:lnTo>
                    <a:lnTo>
                      <a:pt x="1322" y="44"/>
                    </a:lnTo>
                    <a:lnTo>
                      <a:pt x="1350" y="28"/>
                    </a:lnTo>
                    <a:lnTo>
                      <a:pt x="1379" y="14"/>
                    </a:lnTo>
                    <a:lnTo>
                      <a:pt x="1410" y="4"/>
                    </a:lnTo>
                    <a:lnTo>
                      <a:pt x="1417" y="2"/>
                    </a:lnTo>
                    <a:lnTo>
                      <a:pt x="143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C84DE">
                      <a:shade val="30000"/>
                      <a:satMod val="115000"/>
                    </a:srgbClr>
                  </a:gs>
                  <a:gs pos="50000">
                    <a:srgbClr val="FC84DE">
                      <a:shade val="67500"/>
                      <a:satMod val="115000"/>
                    </a:srgbClr>
                  </a:gs>
                  <a:gs pos="100000">
                    <a:srgbClr val="FC84DE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8">
                <a:extLst>
                  <a:ext uri="{FF2B5EF4-FFF2-40B4-BE49-F238E27FC236}">
                    <a16:creationId xmlns:a16="http://schemas.microsoft.com/office/drawing/2014/main" id="{F5F156F0-A5D2-4019-BE94-4DF6711829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22813" y="1876425"/>
                <a:ext cx="2416175" cy="3683000"/>
              </a:xfrm>
              <a:custGeom>
                <a:avLst/>
                <a:gdLst/>
                <a:ahLst/>
                <a:cxnLst>
                  <a:cxn ang="0">
                    <a:pos x="254" y="1869"/>
                  </a:cxn>
                  <a:cxn ang="0">
                    <a:pos x="321" y="1986"/>
                  </a:cxn>
                  <a:cxn ang="0">
                    <a:pos x="266" y="2120"/>
                  </a:cxn>
                  <a:cxn ang="0">
                    <a:pos x="138" y="2140"/>
                  </a:cxn>
                  <a:cxn ang="0">
                    <a:pos x="197" y="2236"/>
                  </a:cxn>
                  <a:cxn ang="0">
                    <a:pos x="88" y="2244"/>
                  </a:cxn>
                  <a:cxn ang="0">
                    <a:pos x="1" y="2135"/>
                  </a:cxn>
                  <a:cxn ang="0">
                    <a:pos x="77" y="2133"/>
                  </a:cxn>
                  <a:cxn ang="0">
                    <a:pos x="174" y="2045"/>
                  </a:cxn>
                  <a:cxn ang="0">
                    <a:pos x="171" y="1896"/>
                  </a:cxn>
                  <a:cxn ang="0">
                    <a:pos x="699" y="1310"/>
                  </a:cxn>
                  <a:cxn ang="0">
                    <a:pos x="627" y="1749"/>
                  </a:cxn>
                  <a:cxn ang="0">
                    <a:pos x="674" y="1289"/>
                  </a:cxn>
                  <a:cxn ang="0">
                    <a:pos x="550" y="1414"/>
                  </a:cxn>
                  <a:cxn ang="0">
                    <a:pos x="511" y="1618"/>
                  </a:cxn>
                  <a:cxn ang="0">
                    <a:pos x="424" y="1576"/>
                  </a:cxn>
                  <a:cxn ang="0">
                    <a:pos x="416" y="1397"/>
                  </a:cxn>
                  <a:cxn ang="0">
                    <a:pos x="543" y="1275"/>
                  </a:cxn>
                  <a:cxn ang="0">
                    <a:pos x="670" y="1008"/>
                  </a:cxn>
                  <a:cxn ang="0">
                    <a:pos x="454" y="1166"/>
                  </a:cxn>
                  <a:cxn ang="0">
                    <a:pos x="345" y="1416"/>
                  </a:cxn>
                  <a:cxn ang="0">
                    <a:pos x="413" y="1663"/>
                  </a:cxn>
                  <a:cxn ang="0">
                    <a:pos x="356" y="1712"/>
                  </a:cxn>
                  <a:cxn ang="0">
                    <a:pos x="230" y="1521"/>
                  </a:cxn>
                  <a:cxn ang="0">
                    <a:pos x="249" y="1249"/>
                  </a:cxn>
                  <a:cxn ang="0">
                    <a:pos x="419" y="1037"/>
                  </a:cxn>
                  <a:cxn ang="0">
                    <a:pos x="720" y="900"/>
                  </a:cxn>
                  <a:cxn ang="0">
                    <a:pos x="1324" y="219"/>
                  </a:cxn>
                  <a:cxn ang="0">
                    <a:pos x="1273" y="321"/>
                  </a:cxn>
                  <a:cxn ang="0">
                    <a:pos x="1116" y="488"/>
                  </a:cxn>
                  <a:cxn ang="0">
                    <a:pos x="911" y="632"/>
                  </a:cxn>
                  <a:cxn ang="0">
                    <a:pos x="1039" y="377"/>
                  </a:cxn>
                  <a:cxn ang="0">
                    <a:pos x="1195" y="230"/>
                  </a:cxn>
                  <a:cxn ang="0">
                    <a:pos x="1274" y="203"/>
                  </a:cxn>
                  <a:cxn ang="0">
                    <a:pos x="1521" y="139"/>
                  </a:cxn>
                  <a:cxn ang="0">
                    <a:pos x="1508" y="273"/>
                  </a:cxn>
                  <a:cxn ang="0">
                    <a:pos x="1408" y="525"/>
                  </a:cxn>
                  <a:cxn ang="0">
                    <a:pos x="1163" y="807"/>
                  </a:cxn>
                  <a:cxn ang="0">
                    <a:pos x="880" y="1176"/>
                  </a:cxn>
                  <a:cxn ang="0">
                    <a:pos x="1000" y="1312"/>
                  </a:cxn>
                  <a:cxn ang="0">
                    <a:pos x="1002" y="1555"/>
                  </a:cxn>
                  <a:cxn ang="0">
                    <a:pos x="876" y="1769"/>
                  </a:cxn>
                  <a:cxn ang="0">
                    <a:pos x="678" y="1853"/>
                  </a:cxn>
                  <a:cxn ang="0">
                    <a:pos x="528" y="2082"/>
                  </a:cxn>
                  <a:cxn ang="0">
                    <a:pos x="397" y="2285"/>
                  </a:cxn>
                  <a:cxn ang="0">
                    <a:pos x="232" y="2319"/>
                  </a:cxn>
                  <a:cxn ang="0">
                    <a:pos x="248" y="2288"/>
                  </a:cxn>
                  <a:cxn ang="0">
                    <a:pos x="368" y="2140"/>
                  </a:cxn>
                  <a:cxn ang="0">
                    <a:pos x="525" y="1828"/>
                  </a:cxn>
                  <a:cxn ang="0">
                    <a:pos x="737" y="1762"/>
                  </a:cxn>
                  <a:cxn ang="0">
                    <a:pos x="872" y="1569"/>
                  </a:cxn>
                  <a:cxn ang="0">
                    <a:pos x="900" y="1326"/>
                  </a:cxn>
                  <a:cxn ang="0">
                    <a:pos x="794" y="1150"/>
                  </a:cxn>
                  <a:cxn ang="0">
                    <a:pos x="1001" y="784"/>
                  </a:cxn>
                  <a:cxn ang="0">
                    <a:pos x="1279" y="509"/>
                  </a:cxn>
                  <a:cxn ang="0">
                    <a:pos x="1411" y="196"/>
                  </a:cxn>
                  <a:cxn ang="0">
                    <a:pos x="1411" y="8"/>
                  </a:cxn>
                </a:cxnLst>
                <a:rect l="0" t="0" r="r" b="b"/>
                <a:pathLst>
                  <a:path w="1522" h="2320">
                    <a:moveTo>
                      <a:pt x="111" y="1846"/>
                    </a:moveTo>
                    <a:lnTo>
                      <a:pt x="134" y="1848"/>
                    </a:lnTo>
                    <a:lnTo>
                      <a:pt x="159" y="1850"/>
                    </a:lnTo>
                    <a:lnTo>
                      <a:pt x="208" y="1856"/>
                    </a:lnTo>
                    <a:lnTo>
                      <a:pt x="232" y="1862"/>
                    </a:lnTo>
                    <a:lnTo>
                      <a:pt x="254" y="1869"/>
                    </a:lnTo>
                    <a:lnTo>
                      <a:pt x="273" y="1880"/>
                    </a:lnTo>
                    <a:lnTo>
                      <a:pt x="290" y="1896"/>
                    </a:lnTo>
                    <a:lnTo>
                      <a:pt x="303" y="1916"/>
                    </a:lnTo>
                    <a:lnTo>
                      <a:pt x="313" y="1938"/>
                    </a:lnTo>
                    <a:lnTo>
                      <a:pt x="319" y="1962"/>
                    </a:lnTo>
                    <a:lnTo>
                      <a:pt x="321" y="1986"/>
                    </a:lnTo>
                    <a:lnTo>
                      <a:pt x="320" y="2011"/>
                    </a:lnTo>
                    <a:lnTo>
                      <a:pt x="316" y="2036"/>
                    </a:lnTo>
                    <a:lnTo>
                      <a:pt x="308" y="2060"/>
                    </a:lnTo>
                    <a:lnTo>
                      <a:pt x="297" y="2082"/>
                    </a:lnTo>
                    <a:lnTo>
                      <a:pt x="283" y="2102"/>
                    </a:lnTo>
                    <a:lnTo>
                      <a:pt x="266" y="2120"/>
                    </a:lnTo>
                    <a:lnTo>
                      <a:pt x="247" y="2133"/>
                    </a:lnTo>
                    <a:lnTo>
                      <a:pt x="225" y="2143"/>
                    </a:lnTo>
                    <a:lnTo>
                      <a:pt x="212" y="2145"/>
                    </a:lnTo>
                    <a:lnTo>
                      <a:pt x="187" y="2145"/>
                    </a:lnTo>
                    <a:lnTo>
                      <a:pt x="163" y="2143"/>
                    </a:lnTo>
                    <a:lnTo>
                      <a:pt x="138" y="2140"/>
                    </a:lnTo>
                    <a:lnTo>
                      <a:pt x="141" y="2157"/>
                    </a:lnTo>
                    <a:lnTo>
                      <a:pt x="145" y="2172"/>
                    </a:lnTo>
                    <a:lnTo>
                      <a:pt x="151" y="2188"/>
                    </a:lnTo>
                    <a:lnTo>
                      <a:pt x="160" y="2202"/>
                    </a:lnTo>
                    <a:lnTo>
                      <a:pt x="177" y="2221"/>
                    </a:lnTo>
                    <a:lnTo>
                      <a:pt x="197" y="2236"/>
                    </a:lnTo>
                    <a:lnTo>
                      <a:pt x="217" y="2247"/>
                    </a:lnTo>
                    <a:lnTo>
                      <a:pt x="194" y="2255"/>
                    </a:lnTo>
                    <a:lnTo>
                      <a:pt x="170" y="2259"/>
                    </a:lnTo>
                    <a:lnTo>
                      <a:pt x="141" y="2258"/>
                    </a:lnTo>
                    <a:lnTo>
                      <a:pt x="114" y="2253"/>
                    </a:lnTo>
                    <a:lnTo>
                      <a:pt x="88" y="2244"/>
                    </a:lnTo>
                    <a:lnTo>
                      <a:pt x="64" y="2230"/>
                    </a:lnTo>
                    <a:lnTo>
                      <a:pt x="42" y="2213"/>
                    </a:lnTo>
                    <a:lnTo>
                      <a:pt x="22" y="2192"/>
                    </a:lnTo>
                    <a:lnTo>
                      <a:pt x="13" y="2177"/>
                    </a:lnTo>
                    <a:lnTo>
                      <a:pt x="6" y="2162"/>
                    </a:lnTo>
                    <a:lnTo>
                      <a:pt x="1" y="2135"/>
                    </a:lnTo>
                    <a:lnTo>
                      <a:pt x="0" y="2108"/>
                    </a:lnTo>
                    <a:lnTo>
                      <a:pt x="15" y="2118"/>
                    </a:lnTo>
                    <a:lnTo>
                      <a:pt x="32" y="2126"/>
                    </a:lnTo>
                    <a:lnTo>
                      <a:pt x="50" y="2132"/>
                    </a:lnTo>
                    <a:lnTo>
                      <a:pt x="63" y="2134"/>
                    </a:lnTo>
                    <a:lnTo>
                      <a:pt x="77" y="2133"/>
                    </a:lnTo>
                    <a:lnTo>
                      <a:pt x="89" y="2131"/>
                    </a:lnTo>
                    <a:lnTo>
                      <a:pt x="112" y="2121"/>
                    </a:lnTo>
                    <a:lnTo>
                      <a:pt x="132" y="2107"/>
                    </a:lnTo>
                    <a:lnTo>
                      <a:pt x="149" y="2089"/>
                    </a:lnTo>
                    <a:lnTo>
                      <a:pt x="164" y="2069"/>
                    </a:lnTo>
                    <a:lnTo>
                      <a:pt x="174" y="2045"/>
                    </a:lnTo>
                    <a:lnTo>
                      <a:pt x="182" y="2020"/>
                    </a:lnTo>
                    <a:lnTo>
                      <a:pt x="187" y="1995"/>
                    </a:lnTo>
                    <a:lnTo>
                      <a:pt x="188" y="1969"/>
                    </a:lnTo>
                    <a:lnTo>
                      <a:pt x="185" y="1944"/>
                    </a:lnTo>
                    <a:lnTo>
                      <a:pt x="179" y="1919"/>
                    </a:lnTo>
                    <a:lnTo>
                      <a:pt x="171" y="1896"/>
                    </a:lnTo>
                    <a:lnTo>
                      <a:pt x="157" y="1876"/>
                    </a:lnTo>
                    <a:lnTo>
                      <a:pt x="139" y="1859"/>
                    </a:lnTo>
                    <a:lnTo>
                      <a:pt x="125" y="1851"/>
                    </a:lnTo>
                    <a:lnTo>
                      <a:pt x="111" y="1846"/>
                    </a:lnTo>
                    <a:close/>
                    <a:moveTo>
                      <a:pt x="674" y="1289"/>
                    </a:moveTo>
                    <a:lnTo>
                      <a:pt x="699" y="1310"/>
                    </a:lnTo>
                    <a:lnTo>
                      <a:pt x="721" y="1334"/>
                    </a:lnTo>
                    <a:lnTo>
                      <a:pt x="739" y="1360"/>
                    </a:lnTo>
                    <a:lnTo>
                      <a:pt x="752" y="1388"/>
                    </a:lnTo>
                    <a:lnTo>
                      <a:pt x="762" y="1416"/>
                    </a:lnTo>
                    <a:lnTo>
                      <a:pt x="647" y="1735"/>
                    </a:lnTo>
                    <a:lnTo>
                      <a:pt x="627" y="1749"/>
                    </a:lnTo>
                    <a:lnTo>
                      <a:pt x="605" y="1761"/>
                    </a:lnTo>
                    <a:lnTo>
                      <a:pt x="582" y="1770"/>
                    </a:lnTo>
                    <a:lnTo>
                      <a:pt x="556" y="1775"/>
                    </a:lnTo>
                    <a:lnTo>
                      <a:pt x="528" y="1778"/>
                    </a:lnTo>
                    <a:lnTo>
                      <a:pt x="498" y="1777"/>
                    </a:lnTo>
                    <a:lnTo>
                      <a:pt x="674" y="1289"/>
                    </a:lnTo>
                    <a:close/>
                    <a:moveTo>
                      <a:pt x="603" y="1267"/>
                    </a:moveTo>
                    <a:lnTo>
                      <a:pt x="636" y="1272"/>
                    </a:lnTo>
                    <a:lnTo>
                      <a:pt x="609" y="1346"/>
                    </a:lnTo>
                    <a:lnTo>
                      <a:pt x="587" y="1366"/>
                    </a:lnTo>
                    <a:lnTo>
                      <a:pt x="566" y="1389"/>
                    </a:lnTo>
                    <a:lnTo>
                      <a:pt x="550" y="1414"/>
                    </a:lnTo>
                    <a:lnTo>
                      <a:pt x="537" y="1442"/>
                    </a:lnTo>
                    <a:lnTo>
                      <a:pt x="528" y="1471"/>
                    </a:lnTo>
                    <a:lnTo>
                      <a:pt x="524" y="1501"/>
                    </a:lnTo>
                    <a:lnTo>
                      <a:pt x="525" y="1531"/>
                    </a:lnTo>
                    <a:lnTo>
                      <a:pt x="531" y="1562"/>
                    </a:lnTo>
                    <a:lnTo>
                      <a:pt x="511" y="1618"/>
                    </a:lnTo>
                    <a:lnTo>
                      <a:pt x="418" y="1597"/>
                    </a:lnTo>
                    <a:lnTo>
                      <a:pt x="421" y="1592"/>
                    </a:lnTo>
                    <a:lnTo>
                      <a:pt x="424" y="1587"/>
                    </a:lnTo>
                    <a:lnTo>
                      <a:pt x="425" y="1584"/>
                    </a:lnTo>
                    <a:lnTo>
                      <a:pt x="425" y="1579"/>
                    </a:lnTo>
                    <a:lnTo>
                      <a:pt x="424" y="1576"/>
                    </a:lnTo>
                    <a:lnTo>
                      <a:pt x="410" y="1547"/>
                    </a:lnTo>
                    <a:lnTo>
                      <a:pt x="402" y="1517"/>
                    </a:lnTo>
                    <a:lnTo>
                      <a:pt x="398" y="1487"/>
                    </a:lnTo>
                    <a:lnTo>
                      <a:pt x="400" y="1456"/>
                    </a:lnTo>
                    <a:lnTo>
                      <a:pt x="406" y="1426"/>
                    </a:lnTo>
                    <a:lnTo>
                      <a:pt x="416" y="1397"/>
                    </a:lnTo>
                    <a:lnTo>
                      <a:pt x="429" y="1370"/>
                    </a:lnTo>
                    <a:lnTo>
                      <a:pt x="446" y="1344"/>
                    </a:lnTo>
                    <a:lnTo>
                      <a:pt x="466" y="1321"/>
                    </a:lnTo>
                    <a:lnTo>
                      <a:pt x="490" y="1301"/>
                    </a:lnTo>
                    <a:lnTo>
                      <a:pt x="516" y="1287"/>
                    </a:lnTo>
                    <a:lnTo>
                      <a:pt x="543" y="1275"/>
                    </a:lnTo>
                    <a:lnTo>
                      <a:pt x="573" y="1268"/>
                    </a:lnTo>
                    <a:lnTo>
                      <a:pt x="603" y="1267"/>
                    </a:lnTo>
                    <a:close/>
                    <a:moveTo>
                      <a:pt x="775" y="884"/>
                    </a:moveTo>
                    <a:lnTo>
                      <a:pt x="742" y="976"/>
                    </a:lnTo>
                    <a:lnTo>
                      <a:pt x="705" y="992"/>
                    </a:lnTo>
                    <a:lnTo>
                      <a:pt x="670" y="1008"/>
                    </a:lnTo>
                    <a:lnTo>
                      <a:pt x="634" y="1027"/>
                    </a:lnTo>
                    <a:lnTo>
                      <a:pt x="598" y="1048"/>
                    </a:lnTo>
                    <a:lnTo>
                      <a:pt x="558" y="1073"/>
                    </a:lnTo>
                    <a:lnTo>
                      <a:pt x="520" y="1102"/>
                    </a:lnTo>
                    <a:lnTo>
                      <a:pt x="486" y="1132"/>
                    </a:lnTo>
                    <a:lnTo>
                      <a:pt x="454" y="1166"/>
                    </a:lnTo>
                    <a:lnTo>
                      <a:pt x="427" y="1202"/>
                    </a:lnTo>
                    <a:lnTo>
                      <a:pt x="402" y="1241"/>
                    </a:lnTo>
                    <a:lnTo>
                      <a:pt x="381" y="1283"/>
                    </a:lnTo>
                    <a:lnTo>
                      <a:pt x="364" y="1326"/>
                    </a:lnTo>
                    <a:lnTo>
                      <a:pt x="352" y="1372"/>
                    </a:lnTo>
                    <a:lnTo>
                      <a:pt x="345" y="1416"/>
                    </a:lnTo>
                    <a:lnTo>
                      <a:pt x="344" y="1461"/>
                    </a:lnTo>
                    <a:lnTo>
                      <a:pt x="348" y="1504"/>
                    </a:lnTo>
                    <a:lnTo>
                      <a:pt x="357" y="1546"/>
                    </a:lnTo>
                    <a:lnTo>
                      <a:pt x="371" y="1587"/>
                    </a:lnTo>
                    <a:lnTo>
                      <a:pt x="390" y="1626"/>
                    </a:lnTo>
                    <a:lnTo>
                      <a:pt x="413" y="1663"/>
                    </a:lnTo>
                    <a:lnTo>
                      <a:pt x="439" y="1697"/>
                    </a:lnTo>
                    <a:lnTo>
                      <a:pt x="470" y="1729"/>
                    </a:lnTo>
                    <a:lnTo>
                      <a:pt x="457" y="1766"/>
                    </a:lnTo>
                    <a:lnTo>
                      <a:pt x="421" y="1750"/>
                    </a:lnTo>
                    <a:lnTo>
                      <a:pt x="387" y="1732"/>
                    </a:lnTo>
                    <a:lnTo>
                      <a:pt x="356" y="1712"/>
                    </a:lnTo>
                    <a:lnTo>
                      <a:pt x="329" y="1689"/>
                    </a:lnTo>
                    <a:lnTo>
                      <a:pt x="304" y="1663"/>
                    </a:lnTo>
                    <a:lnTo>
                      <a:pt x="282" y="1634"/>
                    </a:lnTo>
                    <a:lnTo>
                      <a:pt x="262" y="1600"/>
                    </a:lnTo>
                    <a:lnTo>
                      <a:pt x="245" y="1564"/>
                    </a:lnTo>
                    <a:lnTo>
                      <a:pt x="230" y="1521"/>
                    </a:lnTo>
                    <a:lnTo>
                      <a:pt x="220" y="1477"/>
                    </a:lnTo>
                    <a:lnTo>
                      <a:pt x="215" y="1431"/>
                    </a:lnTo>
                    <a:lnTo>
                      <a:pt x="216" y="1385"/>
                    </a:lnTo>
                    <a:lnTo>
                      <a:pt x="222" y="1337"/>
                    </a:lnTo>
                    <a:lnTo>
                      <a:pt x="233" y="1293"/>
                    </a:lnTo>
                    <a:lnTo>
                      <a:pt x="249" y="1249"/>
                    </a:lnTo>
                    <a:lnTo>
                      <a:pt x="268" y="1207"/>
                    </a:lnTo>
                    <a:lnTo>
                      <a:pt x="292" y="1169"/>
                    </a:lnTo>
                    <a:lnTo>
                      <a:pt x="320" y="1131"/>
                    </a:lnTo>
                    <a:lnTo>
                      <a:pt x="349" y="1098"/>
                    </a:lnTo>
                    <a:lnTo>
                      <a:pt x="383" y="1066"/>
                    </a:lnTo>
                    <a:lnTo>
                      <a:pt x="419" y="1037"/>
                    </a:lnTo>
                    <a:lnTo>
                      <a:pt x="457" y="1011"/>
                    </a:lnTo>
                    <a:lnTo>
                      <a:pt x="507" y="983"/>
                    </a:lnTo>
                    <a:lnTo>
                      <a:pt x="559" y="958"/>
                    </a:lnTo>
                    <a:lnTo>
                      <a:pt x="611" y="936"/>
                    </a:lnTo>
                    <a:lnTo>
                      <a:pt x="666" y="916"/>
                    </a:lnTo>
                    <a:lnTo>
                      <a:pt x="720" y="900"/>
                    </a:lnTo>
                    <a:lnTo>
                      <a:pt x="775" y="884"/>
                    </a:lnTo>
                    <a:close/>
                    <a:moveTo>
                      <a:pt x="1274" y="203"/>
                    </a:moveTo>
                    <a:lnTo>
                      <a:pt x="1289" y="203"/>
                    </a:lnTo>
                    <a:lnTo>
                      <a:pt x="1302" y="205"/>
                    </a:lnTo>
                    <a:lnTo>
                      <a:pt x="1314" y="210"/>
                    </a:lnTo>
                    <a:lnTo>
                      <a:pt x="1324" y="219"/>
                    </a:lnTo>
                    <a:lnTo>
                      <a:pt x="1332" y="230"/>
                    </a:lnTo>
                    <a:lnTo>
                      <a:pt x="1338" y="245"/>
                    </a:lnTo>
                    <a:lnTo>
                      <a:pt x="1339" y="266"/>
                    </a:lnTo>
                    <a:lnTo>
                      <a:pt x="1335" y="287"/>
                    </a:lnTo>
                    <a:lnTo>
                      <a:pt x="1303" y="302"/>
                    </a:lnTo>
                    <a:lnTo>
                      <a:pt x="1273" y="321"/>
                    </a:lnTo>
                    <a:lnTo>
                      <a:pt x="1244" y="342"/>
                    </a:lnTo>
                    <a:lnTo>
                      <a:pt x="1217" y="367"/>
                    </a:lnTo>
                    <a:lnTo>
                      <a:pt x="1192" y="394"/>
                    </a:lnTo>
                    <a:lnTo>
                      <a:pt x="1168" y="421"/>
                    </a:lnTo>
                    <a:lnTo>
                      <a:pt x="1146" y="447"/>
                    </a:lnTo>
                    <a:lnTo>
                      <a:pt x="1116" y="488"/>
                    </a:lnTo>
                    <a:lnTo>
                      <a:pt x="1088" y="530"/>
                    </a:lnTo>
                    <a:lnTo>
                      <a:pt x="1064" y="574"/>
                    </a:lnTo>
                    <a:lnTo>
                      <a:pt x="1027" y="595"/>
                    </a:lnTo>
                    <a:lnTo>
                      <a:pt x="989" y="612"/>
                    </a:lnTo>
                    <a:lnTo>
                      <a:pt x="949" y="624"/>
                    </a:lnTo>
                    <a:lnTo>
                      <a:pt x="911" y="632"/>
                    </a:lnTo>
                    <a:lnTo>
                      <a:pt x="924" y="586"/>
                    </a:lnTo>
                    <a:lnTo>
                      <a:pt x="940" y="540"/>
                    </a:lnTo>
                    <a:lnTo>
                      <a:pt x="959" y="497"/>
                    </a:lnTo>
                    <a:lnTo>
                      <a:pt x="983" y="455"/>
                    </a:lnTo>
                    <a:lnTo>
                      <a:pt x="1010" y="415"/>
                    </a:lnTo>
                    <a:lnTo>
                      <a:pt x="1039" y="377"/>
                    </a:lnTo>
                    <a:lnTo>
                      <a:pt x="1061" y="350"/>
                    </a:lnTo>
                    <a:lnTo>
                      <a:pt x="1085" y="324"/>
                    </a:lnTo>
                    <a:lnTo>
                      <a:pt x="1110" y="297"/>
                    </a:lnTo>
                    <a:lnTo>
                      <a:pt x="1136" y="272"/>
                    </a:lnTo>
                    <a:lnTo>
                      <a:pt x="1165" y="249"/>
                    </a:lnTo>
                    <a:lnTo>
                      <a:pt x="1195" y="230"/>
                    </a:lnTo>
                    <a:lnTo>
                      <a:pt x="1205" y="224"/>
                    </a:lnTo>
                    <a:lnTo>
                      <a:pt x="1216" y="219"/>
                    </a:lnTo>
                    <a:lnTo>
                      <a:pt x="1230" y="213"/>
                    </a:lnTo>
                    <a:lnTo>
                      <a:pt x="1244" y="209"/>
                    </a:lnTo>
                    <a:lnTo>
                      <a:pt x="1259" y="205"/>
                    </a:lnTo>
                    <a:lnTo>
                      <a:pt x="1274" y="203"/>
                    </a:lnTo>
                    <a:close/>
                    <a:moveTo>
                      <a:pt x="1405" y="0"/>
                    </a:moveTo>
                    <a:lnTo>
                      <a:pt x="1489" y="66"/>
                    </a:lnTo>
                    <a:lnTo>
                      <a:pt x="1502" y="81"/>
                    </a:lnTo>
                    <a:lnTo>
                      <a:pt x="1512" y="98"/>
                    </a:lnTo>
                    <a:lnTo>
                      <a:pt x="1518" y="118"/>
                    </a:lnTo>
                    <a:lnTo>
                      <a:pt x="1521" y="139"/>
                    </a:lnTo>
                    <a:lnTo>
                      <a:pt x="1522" y="161"/>
                    </a:lnTo>
                    <a:lnTo>
                      <a:pt x="1521" y="185"/>
                    </a:lnTo>
                    <a:lnTo>
                      <a:pt x="1519" y="208"/>
                    </a:lnTo>
                    <a:lnTo>
                      <a:pt x="1516" y="230"/>
                    </a:lnTo>
                    <a:lnTo>
                      <a:pt x="1512" y="253"/>
                    </a:lnTo>
                    <a:lnTo>
                      <a:pt x="1508" y="273"/>
                    </a:lnTo>
                    <a:lnTo>
                      <a:pt x="1505" y="292"/>
                    </a:lnTo>
                    <a:lnTo>
                      <a:pt x="1504" y="293"/>
                    </a:lnTo>
                    <a:lnTo>
                      <a:pt x="1485" y="353"/>
                    </a:lnTo>
                    <a:lnTo>
                      <a:pt x="1464" y="412"/>
                    </a:lnTo>
                    <a:lnTo>
                      <a:pt x="1438" y="470"/>
                    </a:lnTo>
                    <a:lnTo>
                      <a:pt x="1408" y="525"/>
                    </a:lnTo>
                    <a:lnTo>
                      <a:pt x="1376" y="579"/>
                    </a:lnTo>
                    <a:lnTo>
                      <a:pt x="1339" y="630"/>
                    </a:lnTo>
                    <a:lnTo>
                      <a:pt x="1299" y="679"/>
                    </a:lnTo>
                    <a:lnTo>
                      <a:pt x="1257" y="725"/>
                    </a:lnTo>
                    <a:lnTo>
                      <a:pt x="1211" y="767"/>
                    </a:lnTo>
                    <a:lnTo>
                      <a:pt x="1163" y="807"/>
                    </a:lnTo>
                    <a:lnTo>
                      <a:pt x="1111" y="841"/>
                    </a:lnTo>
                    <a:lnTo>
                      <a:pt x="1056" y="873"/>
                    </a:lnTo>
                    <a:lnTo>
                      <a:pt x="999" y="900"/>
                    </a:lnTo>
                    <a:lnTo>
                      <a:pt x="940" y="921"/>
                    </a:lnTo>
                    <a:lnTo>
                      <a:pt x="854" y="1163"/>
                    </a:lnTo>
                    <a:lnTo>
                      <a:pt x="880" y="1176"/>
                    </a:lnTo>
                    <a:lnTo>
                      <a:pt x="905" y="1191"/>
                    </a:lnTo>
                    <a:lnTo>
                      <a:pt x="928" y="1207"/>
                    </a:lnTo>
                    <a:lnTo>
                      <a:pt x="948" y="1227"/>
                    </a:lnTo>
                    <a:lnTo>
                      <a:pt x="967" y="1250"/>
                    </a:lnTo>
                    <a:lnTo>
                      <a:pt x="983" y="1275"/>
                    </a:lnTo>
                    <a:lnTo>
                      <a:pt x="1000" y="1312"/>
                    </a:lnTo>
                    <a:lnTo>
                      <a:pt x="1012" y="1352"/>
                    </a:lnTo>
                    <a:lnTo>
                      <a:pt x="1019" y="1392"/>
                    </a:lnTo>
                    <a:lnTo>
                      <a:pt x="1021" y="1432"/>
                    </a:lnTo>
                    <a:lnTo>
                      <a:pt x="1019" y="1474"/>
                    </a:lnTo>
                    <a:lnTo>
                      <a:pt x="1012" y="1514"/>
                    </a:lnTo>
                    <a:lnTo>
                      <a:pt x="1002" y="1555"/>
                    </a:lnTo>
                    <a:lnTo>
                      <a:pt x="989" y="1594"/>
                    </a:lnTo>
                    <a:lnTo>
                      <a:pt x="973" y="1632"/>
                    </a:lnTo>
                    <a:lnTo>
                      <a:pt x="955" y="1669"/>
                    </a:lnTo>
                    <a:lnTo>
                      <a:pt x="933" y="1705"/>
                    </a:lnTo>
                    <a:lnTo>
                      <a:pt x="906" y="1738"/>
                    </a:lnTo>
                    <a:lnTo>
                      <a:pt x="876" y="1769"/>
                    </a:lnTo>
                    <a:lnTo>
                      <a:pt x="844" y="1795"/>
                    </a:lnTo>
                    <a:lnTo>
                      <a:pt x="808" y="1819"/>
                    </a:lnTo>
                    <a:lnTo>
                      <a:pt x="777" y="1835"/>
                    </a:lnTo>
                    <a:lnTo>
                      <a:pt x="745" y="1845"/>
                    </a:lnTo>
                    <a:lnTo>
                      <a:pt x="712" y="1851"/>
                    </a:lnTo>
                    <a:lnTo>
                      <a:pt x="678" y="1853"/>
                    </a:lnTo>
                    <a:lnTo>
                      <a:pt x="644" y="1851"/>
                    </a:lnTo>
                    <a:lnTo>
                      <a:pt x="609" y="1846"/>
                    </a:lnTo>
                    <a:lnTo>
                      <a:pt x="590" y="1904"/>
                    </a:lnTo>
                    <a:lnTo>
                      <a:pt x="570" y="1964"/>
                    </a:lnTo>
                    <a:lnTo>
                      <a:pt x="550" y="2024"/>
                    </a:lnTo>
                    <a:lnTo>
                      <a:pt x="528" y="2082"/>
                    </a:lnTo>
                    <a:lnTo>
                      <a:pt x="504" y="2140"/>
                    </a:lnTo>
                    <a:lnTo>
                      <a:pt x="476" y="2195"/>
                    </a:lnTo>
                    <a:lnTo>
                      <a:pt x="460" y="2221"/>
                    </a:lnTo>
                    <a:lnTo>
                      <a:pt x="441" y="2246"/>
                    </a:lnTo>
                    <a:lnTo>
                      <a:pt x="421" y="2268"/>
                    </a:lnTo>
                    <a:lnTo>
                      <a:pt x="397" y="2285"/>
                    </a:lnTo>
                    <a:lnTo>
                      <a:pt x="371" y="2301"/>
                    </a:lnTo>
                    <a:lnTo>
                      <a:pt x="343" y="2312"/>
                    </a:lnTo>
                    <a:lnTo>
                      <a:pt x="317" y="2318"/>
                    </a:lnTo>
                    <a:lnTo>
                      <a:pt x="289" y="2320"/>
                    </a:lnTo>
                    <a:lnTo>
                      <a:pt x="260" y="2320"/>
                    </a:lnTo>
                    <a:lnTo>
                      <a:pt x="232" y="2319"/>
                    </a:lnTo>
                    <a:lnTo>
                      <a:pt x="203" y="2317"/>
                    </a:lnTo>
                    <a:lnTo>
                      <a:pt x="174" y="2314"/>
                    </a:lnTo>
                    <a:lnTo>
                      <a:pt x="148" y="2312"/>
                    </a:lnTo>
                    <a:lnTo>
                      <a:pt x="181" y="2310"/>
                    </a:lnTo>
                    <a:lnTo>
                      <a:pt x="215" y="2302"/>
                    </a:lnTo>
                    <a:lnTo>
                      <a:pt x="248" y="2288"/>
                    </a:lnTo>
                    <a:lnTo>
                      <a:pt x="277" y="2269"/>
                    </a:lnTo>
                    <a:lnTo>
                      <a:pt x="301" y="2249"/>
                    </a:lnTo>
                    <a:lnTo>
                      <a:pt x="322" y="2225"/>
                    </a:lnTo>
                    <a:lnTo>
                      <a:pt x="339" y="2198"/>
                    </a:lnTo>
                    <a:lnTo>
                      <a:pt x="354" y="2170"/>
                    </a:lnTo>
                    <a:lnTo>
                      <a:pt x="368" y="2140"/>
                    </a:lnTo>
                    <a:lnTo>
                      <a:pt x="380" y="2111"/>
                    </a:lnTo>
                    <a:lnTo>
                      <a:pt x="408" y="2040"/>
                    </a:lnTo>
                    <a:lnTo>
                      <a:pt x="433" y="1968"/>
                    </a:lnTo>
                    <a:lnTo>
                      <a:pt x="458" y="1895"/>
                    </a:lnTo>
                    <a:lnTo>
                      <a:pt x="484" y="1823"/>
                    </a:lnTo>
                    <a:lnTo>
                      <a:pt x="525" y="1828"/>
                    </a:lnTo>
                    <a:lnTo>
                      <a:pt x="565" y="1828"/>
                    </a:lnTo>
                    <a:lnTo>
                      <a:pt x="603" y="1823"/>
                    </a:lnTo>
                    <a:lnTo>
                      <a:pt x="639" y="1814"/>
                    </a:lnTo>
                    <a:lnTo>
                      <a:pt x="674" y="1800"/>
                    </a:lnTo>
                    <a:lnTo>
                      <a:pt x="706" y="1783"/>
                    </a:lnTo>
                    <a:lnTo>
                      <a:pt x="737" y="1762"/>
                    </a:lnTo>
                    <a:lnTo>
                      <a:pt x="765" y="1736"/>
                    </a:lnTo>
                    <a:lnTo>
                      <a:pt x="791" y="1707"/>
                    </a:lnTo>
                    <a:lnTo>
                      <a:pt x="816" y="1676"/>
                    </a:lnTo>
                    <a:lnTo>
                      <a:pt x="838" y="1641"/>
                    </a:lnTo>
                    <a:lnTo>
                      <a:pt x="857" y="1605"/>
                    </a:lnTo>
                    <a:lnTo>
                      <a:pt x="872" y="1569"/>
                    </a:lnTo>
                    <a:lnTo>
                      <a:pt x="886" y="1529"/>
                    </a:lnTo>
                    <a:lnTo>
                      <a:pt x="896" y="1490"/>
                    </a:lnTo>
                    <a:lnTo>
                      <a:pt x="903" y="1449"/>
                    </a:lnTo>
                    <a:lnTo>
                      <a:pt x="906" y="1407"/>
                    </a:lnTo>
                    <a:lnTo>
                      <a:pt x="905" y="1367"/>
                    </a:lnTo>
                    <a:lnTo>
                      <a:pt x="900" y="1326"/>
                    </a:lnTo>
                    <a:lnTo>
                      <a:pt x="891" y="1287"/>
                    </a:lnTo>
                    <a:lnTo>
                      <a:pt x="876" y="1249"/>
                    </a:lnTo>
                    <a:lnTo>
                      <a:pt x="861" y="1219"/>
                    </a:lnTo>
                    <a:lnTo>
                      <a:pt x="842" y="1194"/>
                    </a:lnTo>
                    <a:lnTo>
                      <a:pt x="819" y="1171"/>
                    </a:lnTo>
                    <a:lnTo>
                      <a:pt x="794" y="1150"/>
                    </a:lnTo>
                    <a:lnTo>
                      <a:pt x="767" y="1133"/>
                    </a:lnTo>
                    <a:lnTo>
                      <a:pt x="737" y="1118"/>
                    </a:lnTo>
                    <a:lnTo>
                      <a:pt x="825" y="868"/>
                    </a:lnTo>
                    <a:lnTo>
                      <a:pt x="886" y="845"/>
                    </a:lnTo>
                    <a:lnTo>
                      <a:pt x="945" y="817"/>
                    </a:lnTo>
                    <a:lnTo>
                      <a:pt x="1001" y="784"/>
                    </a:lnTo>
                    <a:lnTo>
                      <a:pt x="1054" y="747"/>
                    </a:lnTo>
                    <a:lnTo>
                      <a:pt x="1106" y="707"/>
                    </a:lnTo>
                    <a:lnTo>
                      <a:pt x="1154" y="661"/>
                    </a:lnTo>
                    <a:lnTo>
                      <a:pt x="1199" y="614"/>
                    </a:lnTo>
                    <a:lnTo>
                      <a:pt x="1240" y="562"/>
                    </a:lnTo>
                    <a:lnTo>
                      <a:pt x="1279" y="509"/>
                    </a:lnTo>
                    <a:lnTo>
                      <a:pt x="1312" y="452"/>
                    </a:lnTo>
                    <a:lnTo>
                      <a:pt x="1343" y="395"/>
                    </a:lnTo>
                    <a:lnTo>
                      <a:pt x="1369" y="335"/>
                    </a:lnTo>
                    <a:lnTo>
                      <a:pt x="1390" y="274"/>
                    </a:lnTo>
                    <a:lnTo>
                      <a:pt x="1401" y="235"/>
                    </a:lnTo>
                    <a:lnTo>
                      <a:pt x="1411" y="196"/>
                    </a:lnTo>
                    <a:lnTo>
                      <a:pt x="1419" y="154"/>
                    </a:lnTo>
                    <a:lnTo>
                      <a:pt x="1423" y="114"/>
                    </a:lnTo>
                    <a:lnTo>
                      <a:pt x="1423" y="72"/>
                    </a:lnTo>
                    <a:lnTo>
                      <a:pt x="1419" y="33"/>
                    </a:lnTo>
                    <a:lnTo>
                      <a:pt x="1416" y="19"/>
                    </a:lnTo>
                    <a:lnTo>
                      <a:pt x="1411" y="8"/>
                    </a:lnTo>
                    <a:lnTo>
                      <a:pt x="140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9E004F">
                      <a:shade val="30000"/>
                      <a:satMod val="115000"/>
                    </a:srgbClr>
                  </a:gs>
                  <a:gs pos="50000">
                    <a:srgbClr val="9E004F">
                      <a:shade val="67500"/>
                      <a:satMod val="115000"/>
                    </a:srgbClr>
                  </a:gs>
                  <a:gs pos="100000">
                    <a:srgbClr val="9E004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3797FFD-FE37-4825-9AC3-A1D79C16D16F}"/>
              </a:ext>
            </a:extLst>
          </p:cNvPr>
          <p:cNvGrpSpPr/>
          <p:nvPr/>
        </p:nvGrpSpPr>
        <p:grpSpPr>
          <a:xfrm>
            <a:off x="2894012" y="63896"/>
            <a:ext cx="535055" cy="722628"/>
            <a:chOff x="8086843" y="2743200"/>
            <a:chExt cx="2346960" cy="31242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78CDE59-7EDA-492E-AB3D-7748D84EDE51}"/>
                </a:ext>
              </a:extLst>
            </p:cNvPr>
            <p:cNvSpPr/>
            <p:nvPr/>
          </p:nvSpPr>
          <p:spPr>
            <a:xfrm>
              <a:off x="8086843" y="5227320"/>
              <a:ext cx="1524000" cy="3810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41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6581579-0C50-4E9D-8CB8-4070B0B72AEA}"/>
                </a:ext>
              </a:extLst>
            </p:cNvPr>
            <p:cNvGrpSpPr/>
            <p:nvPr/>
          </p:nvGrpSpPr>
          <p:grpSpPr>
            <a:xfrm rot="2405800">
              <a:off x="9159920" y="2796045"/>
              <a:ext cx="762000" cy="2935223"/>
              <a:chOff x="8151812" y="2170176"/>
              <a:chExt cx="762000" cy="2935223"/>
            </a:xfrm>
          </p:grpSpPr>
          <p:sp>
            <p:nvSpPr>
              <p:cNvPr id="105" name="Round Same Side Corner Rectangle 67">
                <a:extLst>
                  <a:ext uri="{FF2B5EF4-FFF2-40B4-BE49-F238E27FC236}">
                    <a16:creationId xmlns:a16="http://schemas.microsoft.com/office/drawing/2014/main" id="{584592F4-48DD-48EB-8F0F-6D72949CA1DB}"/>
                  </a:ext>
                </a:extLst>
              </p:cNvPr>
              <p:cNvSpPr/>
              <p:nvPr/>
            </p:nvSpPr>
            <p:spPr>
              <a:xfrm rot="10800000">
                <a:off x="8151812" y="2209799"/>
                <a:ext cx="762000" cy="2895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  <a:shade val="100000"/>
                      <a:satMod val="115000"/>
                      <a:alpha val="43000"/>
                    </a:schemeClr>
                  </a:gs>
                  <a:gs pos="26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965BC34-97A6-4B87-B883-69F7980F7B50}"/>
                  </a:ext>
                </a:extLst>
              </p:cNvPr>
              <p:cNvSpPr/>
              <p:nvPr/>
            </p:nvSpPr>
            <p:spPr>
              <a:xfrm flipV="1">
                <a:off x="8151812" y="2170176"/>
                <a:ext cx="762000" cy="76200"/>
              </a:xfrm>
              <a:prstGeom prst="ellipse">
                <a:avLst/>
              </a:prstGeom>
              <a:solidFill>
                <a:schemeClr val="bg1">
                  <a:lumMod val="75000"/>
                  <a:alpha val="5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70">
                <a:extLst>
                  <a:ext uri="{FF2B5EF4-FFF2-40B4-BE49-F238E27FC236}">
                    <a16:creationId xmlns:a16="http://schemas.microsoft.com/office/drawing/2014/main" id="{1E3D8D1F-5230-4EA8-8DB6-48B78AF14161}"/>
                  </a:ext>
                </a:extLst>
              </p:cNvPr>
              <p:cNvSpPr/>
              <p:nvPr/>
            </p:nvSpPr>
            <p:spPr>
              <a:xfrm rot="10800000">
                <a:off x="8180298" y="4120785"/>
                <a:ext cx="711475" cy="950447"/>
              </a:xfrm>
              <a:custGeom>
                <a:avLst/>
                <a:gdLst>
                  <a:gd name="connsiteX0" fmla="*/ 352514 w 705028"/>
                  <a:gd name="connsiteY0" fmla="*/ 0 h 815114"/>
                  <a:gd name="connsiteX1" fmla="*/ 352514 w 705028"/>
                  <a:gd name="connsiteY1" fmla="*/ 0 h 815114"/>
                  <a:gd name="connsiteX2" fmla="*/ 601779 w 705028"/>
                  <a:gd name="connsiteY2" fmla="*/ 103249 h 815114"/>
                  <a:gd name="connsiteX3" fmla="*/ 705028 w 705028"/>
                  <a:gd name="connsiteY3" fmla="*/ 352514 h 815114"/>
                  <a:gd name="connsiteX4" fmla="*/ 705028 w 705028"/>
                  <a:gd name="connsiteY4" fmla="*/ 815114 h 815114"/>
                  <a:gd name="connsiteX5" fmla="*/ 705028 w 705028"/>
                  <a:gd name="connsiteY5" fmla="*/ 815114 h 815114"/>
                  <a:gd name="connsiteX6" fmla="*/ 705028 w 705028"/>
                  <a:gd name="connsiteY6" fmla="*/ 815114 h 815114"/>
                  <a:gd name="connsiteX7" fmla="*/ 0 w 705028"/>
                  <a:gd name="connsiteY7" fmla="*/ 815114 h 815114"/>
                  <a:gd name="connsiteX8" fmla="*/ 0 w 705028"/>
                  <a:gd name="connsiteY8" fmla="*/ 815114 h 815114"/>
                  <a:gd name="connsiteX9" fmla="*/ 0 w 705028"/>
                  <a:gd name="connsiteY9" fmla="*/ 815114 h 815114"/>
                  <a:gd name="connsiteX10" fmla="*/ 0 w 705028"/>
                  <a:gd name="connsiteY10" fmla="*/ 352514 h 815114"/>
                  <a:gd name="connsiteX11" fmla="*/ 103249 w 705028"/>
                  <a:gd name="connsiteY11" fmla="*/ 103249 h 815114"/>
                  <a:gd name="connsiteX12" fmla="*/ 352514 w 705028"/>
                  <a:gd name="connsiteY12" fmla="*/ 0 h 815114"/>
                  <a:gd name="connsiteX0" fmla="*/ 352514 w 705028"/>
                  <a:gd name="connsiteY0" fmla="*/ 0 h 815114"/>
                  <a:gd name="connsiteX1" fmla="*/ 352514 w 705028"/>
                  <a:gd name="connsiteY1" fmla="*/ 0 h 815114"/>
                  <a:gd name="connsiteX2" fmla="*/ 601779 w 705028"/>
                  <a:gd name="connsiteY2" fmla="*/ 103249 h 815114"/>
                  <a:gd name="connsiteX3" fmla="*/ 705028 w 705028"/>
                  <a:gd name="connsiteY3" fmla="*/ 352514 h 815114"/>
                  <a:gd name="connsiteX4" fmla="*/ 705028 w 705028"/>
                  <a:gd name="connsiteY4" fmla="*/ 815114 h 815114"/>
                  <a:gd name="connsiteX5" fmla="*/ 705028 w 705028"/>
                  <a:gd name="connsiteY5" fmla="*/ 815114 h 815114"/>
                  <a:gd name="connsiteX6" fmla="*/ 0 w 705028"/>
                  <a:gd name="connsiteY6" fmla="*/ 815114 h 815114"/>
                  <a:gd name="connsiteX7" fmla="*/ 0 w 705028"/>
                  <a:gd name="connsiteY7" fmla="*/ 815114 h 815114"/>
                  <a:gd name="connsiteX8" fmla="*/ 0 w 705028"/>
                  <a:gd name="connsiteY8" fmla="*/ 815114 h 815114"/>
                  <a:gd name="connsiteX9" fmla="*/ 0 w 705028"/>
                  <a:gd name="connsiteY9" fmla="*/ 352514 h 815114"/>
                  <a:gd name="connsiteX10" fmla="*/ 103249 w 705028"/>
                  <a:gd name="connsiteY10" fmla="*/ 103249 h 815114"/>
                  <a:gd name="connsiteX11" fmla="*/ 352514 w 705028"/>
                  <a:gd name="connsiteY11" fmla="*/ 0 h 815114"/>
                  <a:gd name="connsiteX0" fmla="*/ 352514 w 705028"/>
                  <a:gd name="connsiteY0" fmla="*/ 0 h 815114"/>
                  <a:gd name="connsiteX1" fmla="*/ 352514 w 705028"/>
                  <a:gd name="connsiteY1" fmla="*/ 0 h 815114"/>
                  <a:gd name="connsiteX2" fmla="*/ 601779 w 705028"/>
                  <a:gd name="connsiteY2" fmla="*/ 103249 h 815114"/>
                  <a:gd name="connsiteX3" fmla="*/ 705028 w 705028"/>
                  <a:gd name="connsiteY3" fmla="*/ 352514 h 815114"/>
                  <a:gd name="connsiteX4" fmla="*/ 705028 w 705028"/>
                  <a:gd name="connsiteY4" fmla="*/ 815114 h 815114"/>
                  <a:gd name="connsiteX5" fmla="*/ 0 w 705028"/>
                  <a:gd name="connsiteY5" fmla="*/ 815114 h 815114"/>
                  <a:gd name="connsiteX6" fmla="*/ 0 w 705028"/>
                  <a:gd name="connsiteY6" fmla="*/ 815114 h 815114"/>
                  <a:gd name="connsiteX7" fmla="*/ 0 w 705028"/>
                  <a:gd name="connsiteY7" fmla="*/ 815114 h 815114"/>
                  <a:gd name="connsiteX8" fmla="*/ 0 w 705028"/>
                  <a:gd name="connsiteY8" fmla="*/ 352514 h 815114"/>
                  <a:gd name="connsiteX9" fmla="*/ 103249 w 705028"/>
                  <a:gd name="connsiteY9" fmla="*/ 103249 h 815114"/>
                  <a:gd name="connsiteX10" fmla="*/ 352514 w 705028"/>
                  <a:gd name="connsiteY10" fmla="*/ 0 h 815114"/>
                  <a:gd name="connsiteX0" fmla="*/ 352514 w 705028"/>
                  <a:gd name="connsiteY0" fmla="*/ 0 h 815114"/>
                  <a:gd name="connsiteX1" fmla="*/ 352514 w 705028"/>
                  <a:gd name="connsiteY1" fmla="*/ 0 h 815114"/>
                  <a:gd name="connsiteX2" fmla="*/ 601779 w 705028"/>
                  <a:gd name="connsiteY2" fmla="*/ 103249 h 815114"/>
                  <a:gd name="connsiteX3" fmla="*/ 705028 w 705028"/>
                  <a:gd name="connsiteY3" fmla="*/ 352514 h 815114"/>
                  <a:gd name="connsiteX4" fmla="*/ 0 w 705028"/>
                  <a:gd name="connsiteY4" fmla="*/ 815114 h 815114"/>
                  <a:gd name="connsiteX5" fmla="*/ 0 w 705028"/>
                  <a:gd name="connsiteY5" fmla="*/ 815114 h 815114"/>
                  <a:gd name="connsiteX6" fmla="*/ 0 w 705028"/>
                  <a:gd name="connsiteY6" fmla="*/ 815114 h 815114"/>
                  <a:gd name="connsiteX7" fmla="*/ 0 w 705028"/>
                  <a:gd name="connsiteY7" fmla="*/ 352514 h 815114"/>
                  <a:gd name="connsiteX8" fmla="*/ 103249 w 705028"/>
                  <a:gd name="connsiteY8" fmla="*/ 103249 h 815114"/>
                  <a:gd name="connsiteX9" fmla="*/ 352514 w 705028"/>
                  <a:gd name="connsiteY9" fmla="*/ 0 h 815114"/>
                  <a:gd name="connsiteX0" fmla="*/ 352514 w 705028"/>
                  <a:gd name="connsiteY0" fmla="*/ 0 h 815114"/>
                  <a:gd name="connsiteX1" fmla="*/ 352514 w 705028"/>
                  <a:gd name="connsiteY1" fmla="*/ 0 h 815114"/>
                  <a:gd name="connsiteX2" fmla="*/ 601779 w 705028"/>
                  <a:gd name="connsiteY2" fmla="*/ 103249 h 815114"/>
                  <a:gd name="connsiteX3" fmla="*/ 705028 w 705028"/>
                  <a:gd name="connsiteY3" fmla="*/ 352514 h 815114"/>
                  <a:gd name="connsiteX4" fmla="*/ 0 w 705028"/>
                  <a:gd name="connsiteY4" fmla="*/ 815114 h 815114"/>
                  <a:gd name="connsiteX5" fmla="*/ 0 w 705028"/>
                  <a:gd name="connsiteY5" fmla="*/ 815114 h 815114"/>
                  <a:gd name="connsiteX6" fmla="*/ 0 w 705028"/>
                  <a:gd name="connsiteY6" fmla="*/ 815114 h 815114"/>
                  <a:gd name="connsiteX7" fmla="*/ 0 w 705028"/>
                  <a:gd name="connsiteY7" fmla="*/ 352514 h 815114"/>
                  <a:gd name="connsiteX8" fmla="*/ 103249 w 705028"/>
                  <a:gd name="connsiteY8" fmla="*/ 103249 h 815114"/>
                  <a:gd name="connsiteX9" fmla="*/ 352514 w 705028"/>
                  <a:gd name="connsiteY9" fmla="*/ 0 h 815114"/>
                  <a:gd name="connsiteX0" fmla="*/ 352514 w 705028"/>
                  <a:gd name="connsiteY0" fmla="*/ 0 h 815114"/>
                  <a:gd name="connsiteX1" fmla="*/ 352514 w 705028"/>
                  <a:gd name="connsiteY1" fmla="*/ 0 h 815114"/>
                  <a:gd name="connsiteX2" fmla="*/ 601779 w 705028"/>
                  <a:gd name="connsiteY2" fmla="*/ 103249 h 815114"/>
                  <a:gd name="connsiteX3" fmla="*/ 705028 w 705028"/>
                  <a:gd name="connsiteY3" fmla="*/ 352514 h 815114"/>
                  <a:gd name="connsiteX4" fmla="*/ 0 w 705028"/>
                  <a:gd name="connsiteY4" fmla="*/ 815114 h 815114"/>
                  <a:gd name="connsiteX5" fmla="*/ 0 w 705028"/>
                  <a:gd name="connsiteY5" fmla="*/ 815114 h 815114"/>
                  <a:gd name="connsiteX6" fmla="*/ 0 w 705028"/>
                  <a:gd name="connsiteY6" fmla="*/ 815114 h 815114"/>
                  <a:gd name="connsiteX7" fmla="*/ 0 w 705028"/>
                  <a:gd name="connsiteY7" fmla="*/ 352514 h 815114"/>
                  <a:gd name="connsiteX8" fmla="*/ 103249 w 705028"/>
                  <a:gd name="connsiteY8" fmla="*/ 103249 h 815114"/>
                  <a:gd name="connsiteX9" fmla="*/ 352514 w 705028"/>
                  <a:gd name="connsiteY9" fmla="*/ 0 h 815114"/>
                  <a:gd name="connsiteX0" fmla="*/ 352514 w 705028"/>
                  <a:gd name="connsiteY0" fmla="*/ 0 h 815114"/>
                  <a:gd name="connsiteX1" fmla="*/ 352514 w 705028"/>
                  <a:gd name="connsiteY1" fmla="*/ 0 h 815114"/>
                  <a:gd name="connsiteX2" fmla="*/ 601779 w 705028"/>
                  <a:gd name="connsiteY2" fmla="*/ 103249 h 815114"/>
                  <a:gd name="connsiteX3" fmla="*/ 705028 w 705028"/>
                  <a:gd name="connsiteY3" fmla="*/ 352514 h 815114"/>
                  <a:gd name="connsiteX4" fmla="*/ 0 w 705028"/>
                  <a:gd name="connsiteY4" fmla="*/ 815114 h 815114"/>
                  <a:gd name="connsiteX5" fmla="*/ 0 w 705028"/>
                  <a:gd name="connsiteY5" fmla="*/ 815114 h 815114"/>
                  <a:gd name="connsiteX6" fmla="*/ 0 w 705028"/>
                  <a:gd name="connsiteY6" fmla="*/ 815114 h 815114"/>
                  <a:gd name="connsiteX7" fmla="*/ 0 w 705028"/>
                  <a:gd name="connsiteY7" fmla="*/ 352514 h 815114"/>
                  <a:gd name="connsiteX8" fmla="*/ 103249 w 705028"/>
                  <a:gd name="connsiteY8" fmla="*/ 103249 h 815114"/>
                  <a:gd name="connsiteX9" fmla="*/ 352514 w 705028"/>
                  <a:gd name="connsiteY9" fmla="*/ 0 h 815114"/>
                  <a:gd name="connsiteX0" fmla="*/ 358961 w 788229"/>
                  <a:gd name="connsiteY0" fmla="*/ 0 h 950447"/>
                  <a:gd name="connsiteX1" fmla="*/ 358961 w 788229"/>
                  <a:gd name="connsiteY1" fmla="*/ 0 h 950447"/>
                  <a:gd name="connsiteX2" fmla="*/ 608226 w 788229"/>
                  <a:gd name="connsiteY2" fmla="*/ 103249 h 950447"/>
                  <a:gd name="connsiteX3" fmla="*/ 711475 w 788229"/>
                  <a:gd name="connsiteY3" fmla="*/ 352514 h 950447"/>
                  <a:gd name="connsiteX4" fmla="*/ 0 w 788229"/>
                  <a:gd name="connsiteY4" fmla="*/ 950447 h 950447"/>
                  <a:gd name="connsiteX5" fmla="*/ 6447 w 788229"/>
                  <a:gd name="connsiteY5" fmla="*/ 815114 h 950447"/>
                  <a:gd name="connsiteX6" fmla="*/ 6447 w 788229"/>
                  <a:gd name="connsiteY6" fmla="*/ 815114 h 950447"/>
                  <a:gd name="connsiteX7" fmla="*/ 6447 w 788229"/>
                  <a:gd name="connsiteY7" fmla="*/ 815114 h 950447"/>
                  <a:gd name="connsiteX8" fmla="*/ 6447 w 788229"/>
                  <a:gd name="connsiteY8" fmla="*/ 352514 h 950447"/>
                  <a:gd name="connsiteX9" fmla="*/ 109696 w 788229"/>
                  <a:gd name="connsiteY9" fmla="*/ 103249 h 950447"/>
                  <a:gd name="connsiteX10" fmla="*/ 358961 w 788229"/>
                  <a:gd name="connsiteY10" fmla="*/ 0 h 950447"/>
                  <a:gd name="connsiteX0" fmla="*/ 358961 w 711475"/>
                  <a:gd name="connsiteY0" fmla="*/ 0 h 950447"/>
                  <a:gd name="connsiteX1" fmla="*/ 358961 w 711475"/>
                  <a:gd name="connsiteY1" fmla="*/ 0 h 950447"/>
                  <a:gd name="connsiteX2" fmla="*/ 608226 w 711475"/>
                  <a:gd name="connsiteY2" fmla="*/ 103249 h 950447"/>
                  <a:gd name="connsiteX3" fmla="*/ 711475 w 711475"/>
                  <a:gd name="connsiteY3" fmla="*/ 352514 h 950447"/>
                  <a:gd name="connsiteX4" fmla="*/ 0 w 711475"/>
                  <a:gd name="connsiteY4" fmla="*/ 950447 h 950447"/>
                  <a:gd name="connsiteX5" fmla="*/ 6447 w 711475"/>
                  <a:gd name="connsiteY5" fmla="*/ 815114 h 950447"/>
                  <a:gd name="connsiteX6" fmla="*/ 6447 w 711475"/>
                  <a:gd name="connsiteY6" fmla="*/ 815114 h 950447"/>
                  <a:gd name="connsiteX7" fmla="*/ 6447 w 711475"/>
                  <a:gd name="connsiteY7" fmla="*/ 815114 h 950447"/>
                  <a:gd name="connsiteX8" fmla="*/ 6447 w 711475"/>
                  <a:gd name="connsiteY8" fmla="*/ 352514 h 950447"/>
                  <a:gd name="connsiteX9" fmla="*/ 109696 w 711475"/>
                  <a:gd name="connsiteY9" fmla="*/ 103249 h 950447"/>
                  <a:gd name="connsiteX10" fmla="*/ 358961 w 711475"/>
                  <a:gd name="connsiteY10" fmla="*/ 0 h 950447"/>
                  <a:gd name="connsiteX0" fmla="*/ 358961 w 711475"/>
                  <a:gd name="connsiteY0" fmla="*/ 0 h 950447"/>
                  <a:gd name="connsiteX1" fmla="*/ 358961 w 711475"/>
                  <a:gd name="connsiteY1" fmla="*/ 0 h 950447"/>
                  <a:gd name="connsiteX2" fmla="*/ 608226 w 711475"/>
                  <a:gd name="connsiteY2" fmla="*/ 103249 h 950447"/>
                  <a:gd name="connsiteX3" fmla="*/ 711475 w 711475"/>
                  <a:gd name="connsiteY3" fmla="*/ 352514 h 950447"/>
                  <a:gd name="connsiteX4" fmla="*/ 0 w 711475"/>
                  <a:gd name="connsiteY4" fmla="*/ 950447 h 950447"/>
                  <a:gd name="connsiteX5" fmla="*/ 6447 w 711475"/>
                  <a:gd name="connsiteY5" fmla="*/ 815114 h 950447"/>
                  <a:gd name="connsiteX6" fmla="*/ 6447 w 711475"/>
                  <a:gd name="connsiteY6" fmla="*/ 815114 h 950447"/>
                  <a:gd name="connsiteX7" fmla="*/ 6447 w 711475"/>
                  <a:gd name="connsiteY7" fmla="*/ 815114 h 950447"/>
                  <a:gd name="connsiteX8" fmla="*/ 6447 w 711475"/>
                  <a:gd name="connsiteY8" fmla="*/ 352514 h 950447"/>
                  <a:gd name="connsiteX9" fmla="*/ 109696 w 711475"/>
                  <a:gd name="connsiteY9" fmla="*/ 103249 h 950447"/>
                  <a:gd name="connsiteX10" fmla="*/ 358961 w 711475"/>
                  <a:gd name="connsiteY10" fmla="*/ 0 h 95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475" h="950447">
                    <a:moveTo>
                      <a:pt x="358961" y="0"/>
                    </a:moveTo>
                    <a:lnTo>
                      <a:pt x="358961" y="0"/>
                    </a:lnTo>
                    <a:cubicBezTo>
                      <a:pt x="452454" y="0"/>
                      <a:pt x="542117" y="37140"/>
                      <a:pt x="608226" y="103249"/>
                    </a:cubicBezTo>
                    <a:cubicBezTo>
                      <a:pt x="674335" y="169358"/>
                      <a:pt x="700187" y="193276"/>
                      <a:pt x="711475" y="352514"/>
                    </a:cubicBezTo>
                    <a:lnTo>
                      <a:pt x="0" y="950447"/>
                    </a:lnTo>
                    <a:lnTo>
                      <a:pt x="6447" y="815114"/>
                    </a:lnTo>
                    <a:lnTo>
                      <a:pt x="6447" y="815114"/>
                    </a:lnTo>
                    <a:lnTo>
                      <a:pt x="6447" y="815114"/>
                    </a:lnTo>
                    <a:lnTo>
                      <a:pt x="6447" y="352514"/>
                    </a:lnTo>
                    <a:cubicBezTo>
                      <a:pt x="6447" y="259021"/>
                      <a:pt x="43587" y="169358"/>
                      <a:pt x="109696" y="103249"/>
                    </a:cubicBezTo>
                    <a:cubicBezTo>
                      <a:pt x="175805" y="37140"/>
                      <a:pt x="265469" y="0"/>
                      <a:pt x="35896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787A8B8-AF90-4AED-9258-8302CC03F3B9}"/>
                </a:ext>
              </a:extLst>
            </p:cNvPr>
            <p:cNvSpPr/>
            <p:nvPr/>
          </p:nvSpPr>
          <p:spPr>
            <a:xfrm>
              <a:off x="8909803" y="5486400"/>
              <a:ext cx="1524000" cy="3810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95000"/>
                    <a:lumOff val="5000"/>
                    <a:alpha val="41000"/>
                  </a:scheme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EA3C665-E998-428C-AE1F-2437F6632D51}"/>
                </a:ext>
              </a:extLst>
            </p:cNvPr>
            <p:cNvGrpSpPr/>
            <p:nvPr/>
          </p:nvGrpSpPr>
          <p:grpSpPr>
            <a:xfrm>
              <a:off x="9294813" y="2743200"/>
              <a:ext cx="762000" cy="2935224"/>
              <a:chOff x="8151812" y="2170176"/>
              <a:chExt cx="762000" cy="2935224"/>
            </a:xfrm>
          </p:grpSpPr>
          <p:sp>
            <p:nvSpPr>
              <p:cNvPr id="100" name="Round Same Side Corner Rectangle 59">
                <a:extLst>
                  <a:ext uri="{FF2B5EF4-FFF2-40B4-BE49-F238E27FC236}">
                    <a16:creationId xmlns:a16="http://schemas.microsoft.com/office/drawing/2014/main" id="{4885CBAA-EE16-48C5-92F4-0647424E5053}"/>
                  </a:ext>
                </a:extLst>
              </p:cNvPr>
              <p:cNvSpPr/>
              <p:nvPr/>
            </p:nvSpPr>
            <p:spPr>
              <a:xfrm rot="10800000">
                <a:off x="8151812" y="2209800"/>
                <a:ext cx="762000" cy="2895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  <a:shade val="100000"/>
                      <a:satMod val="115000"/>
                      <a:alpha val="43000"/>
                    </a:schemeClr>
                  </a:gs>
                  <a:gs pos="26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8F684111-D001-4F5E-9AE2-8D54E6BEFD33}"/>
                  </a:ext>
                </a:extLst>
              </p:cNvPr>
              <p:cNvSpPr/>
              <p:nvPr/>
            </p:nvSpPr>
            <p:spPr>
              <a:xfrm flipV="1">
                <a:off x="8151812" y="2170176"/>
                <a:ext cx="762000" cy="76200"/>
              </a:xfrm>
              <a:prstGeom prst="ellipse">
                <a:avLst/>
              </a:prstGeom>
              <a:solidFill>
                <a:schemeClr val="bg1">
                  <a:lumMod val="75000"/>
                  <a:alpha val="5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5C3C3450-7B3A-455C-8F6D-07DFF51EDD59}"/>
                  </a:ext>
                </a:extLst>
              </p:cNvPr>
              <p:cNvGrpSpPr/>
              <p:nvPr/>
            </p:nvGrpSpPr>
            <p:grpSpPr>
              <a:xfrm>
                <a:off x="8180298" y="3045305"/>
                <a:ext cx="705028" cy="2025927"/>
                <a:chOff x="9358820" y="2915749"/>
                <a:chExt cx="762000" cy="2189650"/>
              </a:xfrm>
            </p:grpSpPr>
            <p:sp>
              <p:nvSpPr>
                <p:cNvPr id="103" name="Round Same Side Corner Rectangle 61">
                  <a:extLst>
                    <a:ext uri="{FF2B5EF4-FFF2-40B4-BE49-F238E27FC236}">
                      <a16:creationId xmlns:a16="http://schemas.microsoft.com/office/drawing/2014/main" id="{F4D5D016-AED8-488F-B7BD-523B00B95F37}"/>
                    </a:ext>
                  </a:extLst>
                </p:cNvPr>
                <p:cNvSpPr/>
                <p:nvPr/>
              </p:nvSpPr>
              <p:spPr>
                <a:xfrm rot="10800000">
                  <a:off x="9358820" y="2958168"/>
                  <a:ext cx="762000" cy="214723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  <a:gs pos="99000">
                      <a:srgbClr val="00B0F0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2B9A3451-EF3E-4767-AEB9-AC11302E7510}"/>
                    </a:ext>
                  </a:extLst>
                </p:cNvPr>
                <p:cNvSpPr/>
                <p:nvPr/>
              </p:nvSpPr>
              <p:spPr>
                <a:xfrm flipV="1">
                  <a:off x="9358820" y="2915749"/>
                  <a:ext cx="762000" cy="7620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8" name="Group 49">
            <a:extLst>
              <a:ext uri="{FF2B5EF4-FFF2-40B4-BE49-F238E27FC236}">
                <a16:creationId xmlns:a16="http://schemas.microsoft.com/office/drawing/2014/main" id="{1AB39001-E7E4-4090-99AE-7D4EE25A6548}"/>
              </a:ext>
            </a:extLst>
          </p:cNvPr>
          <p:cNvGrpSpPr/>
          <p:nvPr/>
        </p:nvGrpSpPr>
        <p:grpSpPr>
          <a:xfrm>
            <a:off x="8706880" y="154523"/>
            <a:ext cx="762000" cy="612434"/>
            <a:chOff x="3960813" y="582613"/>
            <a:chExt cx="4227513" cy="4654551"/>
          </a:xfrm>
          <a:effectLst/>
        </p:grpSpPr>
        <p:sp>
          <p:nvSpPr>
            <p:cNvPr id="109" name="Freeform 6">
              <a:extLst>
                <a:ext uri="{FF2B5EF4-FFF2-40B4-BE49-F238E27FC236}">
                  <a16:creationId xmlns:a16="http://schemas.microsoft.com/office/drawing/2014/main" id="{CBAFDAC2-7EAE-4382-BFF6-7968B792A9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0813" y="1687513"/>
              <a:ext cx="3543300" cy="3232150"/>
            </a:xfrm>
            <a:custGeom>
              <a:avLst/>
              <a:gdLst/>
              <a:ahLst/>
              <a:cxnLst>
                <a:cxn ang="0">
                  <a:pos x="1011" y="1295"/>
                </a:cxn>
                <a:cxn ang="0">
                  <a:pos x="963" y="1332"/>
                </a:cxn>
                <a:cxn ang="0">
                  <a:pos x="944" y="1391"/>
                </a:cxn>
                <a:cxn ang="0">
                  <a:pos x="956" y="1460"/>
                </a:cxn>
                <a:cxn ang="0">
                  <a:pos x="996" y="1531"/>
                </a:cxn>
                <a:cxn ang="0">
                  <a:pos x="1059" y="1594"/>
                </a:cxn>
                <a:cxn ang="0">
                  <a:pos x="1134" y="1635"/>
                </a:cxn>
                <a:cxn ang="0">
                  <a:pos x="1206" y="1646"/>
                </a:cxn>
                <a:cxn ang="0">
                  <a:pos x="1265" y="1629"/>
                </a:cxn>
                <a:cxn ang="0">
                  <a:pos x="1303" y="1585"/>
                </a:cxn>
                <a:cxn ang="0">
                  <a:pos x="1312" y="1522"/>
                </a:cxn>
                <a:cxn ang="0">
                  <a:pos x="1291" y="1450"/>
                </a:cxn>
                <a:cxn ang="0">
                  <a:pos x="1242" y="1379"/>
                </a:cxn>
                <a:cxn ang="0">
                  <a:pos x="1174" y="1323"/>
                </a:cxn>
                <a:cxn ang="0">
                  <a:pos x="1101" y="1292"/>
                </a:cxn>
                <a:cxn ang="0">
                  <a:pos x="1223" y="0"/>
                </a:cxn>
                <a:cxn ang="0">
                  <a:pos x="1427" y="15"/>
                </a:cxn>
                <a:cxn ang="0">
                  <a:pos x="1624" y="68"/>
                </a:cxn>
                <a:cxn ang="0">
                  <a:pos x="1808" y="160"/>
                </a:cxn>
                <a:cxn ang="0">
                  <a:pos x="1965" y="283"/>
                </a:cxn>
                <a:cxn ang="0">
                  <a:pos x="2086" y="430"/>
                </a:cxn>
                <a:cxn ang="0">
                  <a:pos x="2170" y="596"/>
                </a:cxn>
                <a:cxn ang="0">
                  <a:pos x="2219" y="777"/>
                </a:cxn>
                <a:cxn ang="0">
                  <a:pos x="2232" y="966"/>
                </a:cxn>
                <a:cxn ang="0">
                  <a:pos x="2208" y="1160"/>
                </a:cxn>
                <a:cxn ang="0">
                  <a:pos x="2149" y="1355"/>
                </a:cxn>
                <a:cxn ang="0">
                  <a:pos x="2054" y="1546"/>
                </a:cxn>
                <a:cxn ang="0">
                  <a:pos x="1954" y="1688"/>
                </a:cxn>
                <a:cxn ang="0">
                  <a:pos x="1892" y="1760"/>
                </a:cxn>
                <a:cxn ang="0">
                  <a:pos x="1807" y="1844"/>
                </a:cxn>
                <a:cxn ang="0">
                  <a:pos x="1698" y="1926"/>
                </a:cxn>
                <a:cxn ang="0">
                  <a:pos x="1569" y="1991"/>
                </a:cxn>
                <a:cxn ang="0">
                  <a:pos x="1422" y="2027"/>
                </a:cxn>
                <a:cxn ang="0">
                  <a:pos x="1290" y="2036"/>
                </a:cxn>
                <a:cxn ang="0">
                  <a:pos x="1184" y="2024"/>
                </a:cxn>
                <a:cxn ang="0">
                  <a:pos x="1102" y="1999"/>
                </a:cxn>
                <a:cxn ang="0">
                  <a:pos x="1044" y="1969"/>
                </a:cxn>
                <a:cxn ang="0">
                  <a:pos x="976" y="1909"/>
                </a:cxn>
                <a:cxn ang="0">
                  <a:pos x="948" y="1845"/>
                </a:cxn>
                <a:cxn ang="0">
                  <a:pos x="944" y="1782"/>
                </a:cxn>
                <a:cxn ang="0">
                  <a:pos x="951" y="1704"/>
                </a:cxn>
                <a:cxn ang="0">
                  <a:pos x="946" y="1654"/>
                </a:cxn>
                <a:cxn ang="0">
                  <a:pos x="916" y="1614"/>
                </a:cxn>
                <a:cxn ang="0">
                  <a:pos x="825" y="1583"/>
                </a:cxn>
                <a:cxn ang="0">
                  <a:pos x="716" y="1580"/>
                </a:cxn>
                <a:cxn ang="0">
                  <a:pos x="601" y="1597"/>
                </a:cxn>
                <a:cxn ang="0">
                  <a:pos x="475" y="1612"/>
                </a:cxn>
                <a:cxn ang="0">
                  <a:pos x="349" y="1608"/>
                </a:cxn>
                <a:cxn ang="0">
                  <a:pos x="258" y="1587"/>
                </a:cxn>
                <a:cxn ang="0">
                  <a:pos x="174" y="1547"/>
                </a:cxn>
                <a:cxn ang="0">
                  <a:pos x="102" y="1483"/>
                </a:cxn>
                <a:cxn ang="0">
                  <a:pos x="45" y="1389"/>
                </a:cxn>
                <a:cxn ang="0">
                  <a:pos x="7" y="1253"/>
                </a:cxn>
                <a:cxn ang="0">
                  <a:pos x="4" y="1084"/>
                </a:cxn>
                <a:cxn ang="0">
                  <a:pos x="38" y="913"/>
                </a:cxn>
                <a:cxn ang="0">
                  <a:pos x="107" y="741"/>
                </a:cxn>
                <a:cxn ang="0">
                  <a:pos x="203" y="574"/>
                </a:cxn>
                <a:cxn ang="0">
                  <a:pos x="342" y="396"/>
                </a:cxn>
                <a:cxn ang="0">
                  <a:pos x="506" y="250"/>
                </a:cxn>
                <a:cxn ang="0">
                  <a:pos x="688" y="136"/>
                </a:cxn>
                <a:cxn ang="0">
                  <a:pos x="884" y="56"/>
                </a:cxn>
                <a:cxn ang="0">
                  <a:pos x="1086" y="10"/>
                </a:cxn>
              </a:cxnLst>
              <a:rect l="0" t="0" r="r" b="b"/>
              <a:pathLst>
                <a:path w="2232" h="2036">
                  <a:moveTo>
                    <a:pt x="1054" y="1287"/>
                  </a:moveTo>
                  <a:lnTo>
                    <a:pt x="1031" y="1288"/>
                  </a:lnTo>
                  <a:lnTo>
                    <a:pt x="1011" y="1295"/>
                  </a:lnTo>
                  <a:lnTo>
                    <a:pt x="992" y="1303"/>
                  </a:lnTo>
                  <a:lnTo>
                    <a:pt x="976" y="1316"/>
                  </a:lnTo>
                  <a:lnTo>
                    <a:pt x="963" y="1332"/>
                  </a:lnTo>
                  <a:lnTo>
                    <a:pt x="953" y="1350"/>
                  </a:lnTo>
                  <a:lnTo>
                    <a:pt x="947" y="1369"/>
                  </a:lnTo>
                  <a:lnTo>
                    <a:pt x="944" y="1391"/>
                  </a:lnTo>
                  <a:lnTo>
                    <a:pt x="945" y="1413"/>
                  </a:lnTo>
                  <a:lnTo>
                    <a:pt x="949" y="1436"/>
                  </a:lnTo>
                  <a:lnTo>
                    <a:pt x="956" y="1460"/>
                  </a:lnTo>
                  <a:lnTo>
                    <a:pt x="966" y="1484"/>
                  </a:lnTo>
                  <a:lnTo>
                    <a:pt x="980" y="1508"/>
                  </a:lnTo>
                  <a:lnTo>
                    <a:pt x="996" y="1531"/>
                  </a:lnTo>
                  <a:lnTo>
                    <a:pt x="1014" y="1554"/>
                  </a:lnTo>
                  <a:lnTo>
                    <a:pt x="1036" y="1575"/>
                  </a:lnTo>
                  <a:lnTo>
                    <a:pt x="1059" y="1594"/>
                  </a:lnTo>
                  <a:lnTo>
                    <a:pt x="1084" y="1610"/>
                  </a:lnTo>
                  <a:lnTo>
                    <a:pt x="1109" y="1624"/>
                  </a:lnTo>
                  <a:lnTo>
                    <a:pt x="1134" y="1635"/>
                  </a:lnTo>
                  <a:lnTo>
                    <a:pt x="1158" y="1642"/>
                  </a:lnTo>
                  <a:lnTo>
                    <a:pt x="1182" y="1645"/>
                  </a:lnTo>
                  <a:lnTo>
                    <a:pt x="1206" y="1646"/>
                  </a:lnTo>
                  <a:lnTo>
                    <a:pt x="1227" y="1643"/>
                  </a:lnTo>
                  <a:lnTo>
                    <a:pt x="1247" y="1638"/>
                  </a:lnTo>
                  <a:lnTo>
                    <a:pt x="1265" y="1629"/>
                  </a:lnTo>
                  <a:lnTo>
                    <a:pt x="1281" y="1618"/>
                  </a:lnTo>
                  <a:lnTo>
                    <a:pt x="1294" y="1602"/>
                  </a:lnTo>
                  <a:lnTo>
                    <a:pt x="1303" y="1585"/>
                  </a:lnTo>
                  <a:lnTo>
                    <a:pt x="1310" y="1566"/>
                  </a:lnTo>
                  <a:lnTo>
                    <a:pt x="1312" y="1545"/>
                  </a:lnTo>
                  <a:lnTo>
                    <a:pt x="1312" y="1522"/>
                  </a:lnTo>
                  <a:lnTo>
                    <a:pt x="1309" y="1499"/>
                  </a:lnTo>
                  <a:lnTo>
                    <a:pt x="1302" y="1475"/>
                  </a:lnTo>
                  <a:lnTo>
                    <a:pt x="1291" y="1450"/>
                  </a:lnTo>
                  <a:lnTo>
                    <a:pt x="1278" y="1426"/>
                  </a:lnTo>
                  <a:lnTo>
                    <a:pt x="1262" y="1402"/>
                  </a:lnTo>
                  <a:lnTo>
                    <a:pt x="1242" y="1379"/>
                  </a:lnTo>
                  <a:lnTo>
                    <a:pt x="1221" y="1358"/>
                  </a:lnTo>
                  <a:lnTo>
                    <a:pt x="1198" y="1339"/>
                  </a:lnTo>
                  <a:lnTo>
                    <a:pt x="1174" y="1323"/>
                  </a:lnTo>
                  <a:lnTo>
                    <a:pt x="1150" y="1310"/>
                  </a:lnTo>
                  <a:lnTo>
                    <a:pt x="1126" y="1300"/>
                  </a:lnTo>
                  <a:lnTo>
                    <a:pt x="1101" y="1292"/>
                  </a:lnTo>
                  <a:lnTo>
                    <a:pt x="1077" y="1287"/>
                  </a:lnTo>
                  <a:lnTo>
                    <a:pt x="1054" y="1287"/>
                  </a:lnTo>
                  <a:close/>
                  <a:moveTo>
                    <a:pt x="1223" y="0"/>
                  </a:moveTo>
                  <a:lnTo>
                    <a:pt x="1292" y="0"/>
                  </a:lnTo>
                  <a:lnTo>
                    <a:pt x="1359" y="6"/>
                  </a:lnTo>
                  <a:lnTo>
                    <a:pt x="1427" y="15"/>
                  </a:lnTo>
                  <a:lnTo>
                    <a:pt x="1494" y="28"/>
                  </a:lnTo>
                  <a:lnTo>
                    <a:pt x="1559" y="46"/>
                  </a:lnTo>
                  <a:lnTo>
                    <a:pt x="1624" y="68"/>
                  </a:lnTo>
                  <a:lnTo>
                    <a:pt x="1687" y="94"/>
                  </a:lnTo>
                  <a:lnTo>
                    <a:pt x="1749" y="125"/>
                  </a:lnTo>
                  <a:lnTo>
                    <a:pt x="1808" y="160"/>
                  </a:lnTo>
                  <a:lnTo>
                    <a:pt x="1864" y="198"/>
                  </a:lnTo>
                  <a:lnTo>
                    <a:pt x="1917" y="239"/>
                  </a:lnTo>
                  <a:lnTo>
                    <a:pt x="1965" y="283"/>
                  </a:lnTo>
                  <a:lnTo>
                    <a:pt x="2009" y="330"/>
                  </a:lnTo>
                  <a:lnTo>
                    <a:pt x="2049" y="379"/>
                  </a:lnTo>
                  <a:lnTo>
                    <a:pt x="2086" y="430"/>
                  </a:lnTo>
                  <a:lnTo>
                    <a:pt x="2118" y="484"/>
                  </a:lnTo>
                  <a:lnTo>
                    <a:pt x="2146" y="539"/>
                  </a:lnTo>
                  <a:lnTo>
                    <a:pt x="2170" y="596"/>
                  </a:lnTo>
                  <a:lnTo>
                    <a:pt x="2191" y="655"/>
                  </a:lnTo>
                  <a:lnTo>
                    <a:pt x="2207" y="715"/>
                  </a:lnTo>
                  <a:lnTo>
                    <a:pt x="2219" y="777"/>
                  </a:lnTo>
                  <a:lnTo>
                    <a:pt x="2228" y="839"/>
                  </a:lnTo>
                  <a:lnTo>
                    <a:pt x="2232" y="902"/>
                  </a:lnTo>
                  <a:lnTo>
                    <a:pt x="2232" y="966"/>
                  </a:lnTo>
                  <a:lnTo>
                    <a:pt x="2228" y="1030"/>
                  </a:lnTo>
                  <a:lnTo>
                    <a:pt x="2221" y="1095"/>
                  </a:lnTo>
                  <a:lnTo>
                    <a:pt x="2208" y="1160"/>
                  </a:lnTo>
                  <a:lnTo>
                    <a:pt x="2192" y="1226"/>
                  </a:lnTo>
                  <a:lnTo>
                    <a:pt x="2173" y="1291"/>
                  </a:lnTo>
                  <a:lnTo>
                    <a:pt x="2149" y="1355"/>
                  </a:lnTo>
                  <a:lnTo>
                    <a:pt x="2121" y="1420"/>
                  </a:lnTo>
                  <a:lnTo>
                    <a:pt x="2089" y="1483"/>
                  </a:lnTo>
                  <a:lnTo>
                    <a:pt x="2054" y="1546"/>
                  </a:lnTo>
                  <a:lnTo>
                    <a:pt x="2014" y="1608"/>
                  </a:lnTo>
                  <a:lnTo>
                    <a:pt x="1969" y="1668"/>
                  </a:lnTo>
                  <a:lnTo>
                    <a:pt x="1954" y="1688"/>
                  </a:lnTo>
                  <a:lnTo>
                    <a:pt x="1936" y="1709"/>
                  </a:lnTo>
                  <a:lnTo>
                    <a:pt x="1916" y="1734"/>
                  </a:lnTo>
                  <a:lnTo>
                    <a:pt x="1892" y="1760"/>
                  </a:lnTo>
                  <a:lnTo>
                    <a:pt x="1866" y="1788"/>
                  </a:lnTo>
                  <a:lnTo>
                    <a:pt x="1838" y="1815"/>
                  </a:lnTo>
                  <a:lnTo>
                    <a:pt x="1807" y="1844"/>
                  </a:lnTo>
                  <a:lnTo>
                    <a:pt x="1773" y="1872"/>
                  </a:lnTo>
                  <a:lnTo>
                    <a:pt x="1736" y="1899"/>
                  </a:lnTo>
                  <a:lnTo>
                    <a:pt x="1698" y="1926"/>
                  </a:lnTo>
                  <a:lnTo>
                    <a:pt x="1657" y="1950"/>
                  </a:lnTo>
                  <a:lnTo>
                    <a:pt x="1615" y="1972"/>
                  </a:lnTo>
                  <a:lnTo>
                    <a:pt x="1569" y="1991"/>
                  </a:lnTo>
                  <a:lnTo>
                    <a:pt x="1522" y="2007"/>
                  </a:lnTo>
                  <a:lnTo>
                    <a:pt x="1473" y="2018"/>
                  </a:lnTo>
                  <a:lnTo>
                    <a:pt x="1422" y="2027"/>
                  </a:lnTo>
                  <a:lnTo>
                    <a:pt x="1375" y="2032"/>
                  </a:lnTo>
                  <a:lnTo>
                    <a:pt x="1331" y="2035"/>
                  </a:lnTo>
                  <a:lnTo>
                    <a:pt x="1290" y="2036"/>
                  </a:lnTo>
                  <a:lnTo>
                    <a:pt x="1252" y="2033"/>
                  </a:lnTo>
                  <a:lnTo>
                    <a:pt x="1217" y="2030"/>
                  </a:lnTo>
                  <a:lnTo>
                    <a:pt x="1184" y="2024"/>
                  </a:lnTo>
                  <a:lnTo>
                    <a:pt x="1155" y="2017"/>
                  </a:lnTo>
                  <a:lnTo>
                    <a:pt x="1127" y="2008"/>
                  </a:lnTo>
                  <a:lnTo>
                    <a:pt x="1102" y="1999"/>
                  </a:lnTo>
                  <a:lnTo>
                    <a:pt x="1081" y="1990"/>
                  </a:lnTo>
                  <a:lnTo>
                    <a:pt x="1062" y="1980"/>
                  </a:lnTo>
                  <a:lnTo>
                    <a:pt x="1044" y="1969"/>
                  </a:lnTo>
                  <a:lnTo>
                    <a:pt x="1016" y="1950"/>
                  </a:lnTo>
                  <a:lnTo>
                    <a:pt x="994" y="1929"/>
                  </a:lnTo>
                  <a:lnTo>
                    <a:pt x="976" y="1909"/>
                  </a:lnTo>
                  <a:lnTo>
                    <a:pt x="963" y="1888"/>
                  </a:lnTo>
                  <a:lnTo>
                    <a:pt x="954" y="1867"/>
                  </a:lnTo>
                  <a:lnTo>
                    <a:pt x="948" y="1845"/>
                  </a:lnTo>
                  <a:lnTo>
                    <a:pt x="945" y="1824"/>
                  </a:lnTo>
                  <a:lnTo>
                    <a:pt x="943" y="1804"/>
                  </a:lnTo>
                  <a:lnTo>
                    <a:pt x="944" y="1782"/>
                  </a:lnTo>
                  <a:lnTo>
                    <a:pt x="946" y="1762"/>
                  </a:lnTo>
                  <a:lnTo>
                    <a:pt x="950" y="1723"/>
                  </a:lnTo>
                  <a:lnTo>
                    <a:pt x="951" y="1704"/>
                  </a:lnTo>
                  <a:lnTo>
                    <a:pt x="951" y="1686"/>
                  </a:lnTo>
                  <a:lnTo>
                    <a:pt x="950" y="1669"/>
                  </a:lnTo>
                  <a:lnTo>
                    <a:pt x="946" y="1654"/>
                  </a:lnTo>
                  <a:lnTo>
                    <a:pt x="940" y="1639"/>
                  </a:lnTo>
                  <a:lnTo>
                    <a:pt x="929" y="1626"/>
                  </a:lnTo>
                  <a:lnTo>
                    <a:pt x="916" y="1614"/>
                  </a:lnTo>
                  <a:lnTo>
                    <a:pt x="897" y="1604"/>
                  </a:lnTo>
                  <a:lnTo>
                    <a:pt x="861" y="1591"/>
                  </a:lnTo>
                  <a:lnTo>
                    <a:pt x="825" y="1583"/>
                  </a:lnTo>
                  <a:lnTo>
                    <a:pt x="789" y="1578"/>
                  </a:lnTo>
                  <a:lnTo>
                    <a:pt x="753" y="1578"/>
                  </a:lnTo>
                  <a:lnTo>
                    <a:pt x="716" y="1580"/>
                  </a:lnTo>
                  <a:lnTo>
                    <a:pt x="678" y="1585"/>
                  </a:lnTo>
                  <a:lnTo>
                    <a:pt x="640" y="1591"/>
                  </a:lnTo>
                  <a:lnTo>
                    <a:pt x="601" y="1597"/>
                  </a:lnTo>
                  <a:lnTo>
                    <a:pt x="560" y="1603"/>
                  </a:lnTo>
                  <a:lnTo>
                    <a:pt x="518" y="1609"/>
                  </a:lnTo>
                  <a:lnTo>
                    <a:pt x="475" y="1612"/>
                  </a:lnTo>
                  <a:lnTo>
                    <a:pt x="429" y="1613"/>
                  </a:lnTo>
                  <a:lnTo>
                    <a:pt x="381" y="1611"/>
                  </a:lnTo>
                  <a:lnTo>
                    <a:pt x="349" y="1608"/>
                  </a:lnTo>
                  <a:lnTo>
                    <a:pt x="318" y="1603"/>
                  </a:lnTo>
                  <a:lnTo>
                    <a:pt x="288" y="1596"/>
                  </a:lnTo>
                  <a:lnTo>
                    <a:pt x="258" y="1587"/>
                  </a:lnTo>
                  <a:lnTo>
                    <a:pt x="229" y="1577"/>
                  </a:lnTo>
                  <a:lnTo>
                    <a:pt x="201" y="1563"/>
                  </a:lnTo>
                  <a:lnTo>
                    <a:pt x="174" y="1547"/>
                  </a:lnTo>
                  <a:lnTo>
                    <a:pt x="148" y="1529"/>
                  </a:lnTo>
                  <a:lnTo>
                    <a:pt x="124" y="1507"/>
                  </a:lnTo>
                  <a:lnTo>
                    <a:pt x="102" y="1483"/>
                  </a:lnTo>
                  <a:lnTo>
                    <a:pt x="81" y="1455"/>
                  </a:lnTo>
                  <a:lnTo>
                    <a:pt x="62" y="1424"/>
                  </a:lnTo>
                  <a:lnTo>
                    <a:pt x="45" y="1389"/>
                  </a:lnTo>
                  <a:lnTo>
                    <a:pt x="30" y="1350"/>
                  </a:lnTo>
                  <a:lnTo>
                    <a:pt x="18" y="1307"/>
                  </a:lnTo>
                  <a:lnTo>
                    <a:pt x="7" y="1253"/>
                  </a:lnTo>
                  <a:lnTo>
                    <a:pt x="1" y="1197"/>
                  </a:lnTo>
                  <a:lnTo>
                    <a:pt x="0" y="1141"/>
                  </a:lnTo>
                  <a:lnTo>
                    <a:pt x="4" y="1084"/>
                  </a:lnTo>
                  <a:lnTo>
                    <a:pt x="11" y="1028"/>
                  </a:lnTo>
                  <a:lnTo>
                    <a:pt x="23" y="970"/>
                  </a:lnTo>
                  <a:lnTo>
                    <a:pt x="38" y="913"/>
                  </a:lnTo>
                  <a:lnTo>
                    <a:pt x="58" y="855"/>
                  </a:lnTo>
                  <a:lnTo>
                    <a:pt x="81" y="798"/>
                  </a:lnTo>
                  <a:lnTo>
                    <a:pt x="107" y="741"/>
                  </a:lnTo>
                  <a:lnTo>
                    <a:pt x="136" y="685"/>
                  </a:lnTo>
                  <a:lnTo>
                    <a:pt x="168" y="629"/>
                  </a:lnTo>
                  <a:lnTo>
                    <a:pt x="203" y="574"/>
                  </a:lnTo>
                  <a:lnTo>
                    <a:pt x="246" y="511"/>
                  </a:lnTo>
                  <a:lnTo>
                    <a:pt x="292" y="452"/>
                  </a:lnTo>
                  <a:lnTo>
                    <a:pt x="342" y="396"/>
                  </a:lnTo>
                  <a:lnTo>
                    <a:pt x="394" y="344"/>
                  </a:lnTo>
                  <a:lnTo>
                    <a:pt x="449" y="295"/>
                  </a:lnTo>
                  <a:lnTo>
                    <a:pt x="506" y="250"/>
                  </a:lnTo>
                  <a:lnTo>
                    <a:pt x="565" y="208"/>
                  </a:lnTo>
                  <a:lnTo>
                    <a:pt x="626" y="170"/>
                  </a:lnTo>
                  <a:lnTo>
                    <a:pt x="688" y="136"/>
                  </a:lnTo>
                  <a:lnTo>
                    <a:pt x="752" y="105"/>
                  </a:lnTo>
                  <a:lnTo>
                    <a:pt x="817" y="79"/>
                  </a:lnTo>
                  <a:lnTo>
                    <a:pt x="884" y="56"/>
                  </a:lnTo>
                  <a:lnTo>
                    <a:pt x="950" y="37"/>
                  </a:lnTo>
                  <a:lnTo>
                    <a:pt x="1018" y="22"/>
                  </a:lnTo>
                  <a:lnTo>
                    <a:pt x="1086" y="10"/>
                  </a:lnTo>
                  <a:lnTo>
                    <a:pt x="1155" y="3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CD8D3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>
              <a:extLst>
                <a:ext uri="{FF2B5EF4-FFF2-40B4-BE49-F238E27FC236}">
                  <a16:creationId xmlns:a16="http://schemas.microsoft.com/office/drawing/2014/main" id="{BA00636F-F9DD-402F-B80B-91549E21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5426" y="1701801"/>
              <a:ext cx="3506788" cy="3171825"/>
            </a:xfrm>
            <a:custGeom>
              <a:avLst/>
              <a:gdLst/>
              <a:ahLst/>
              <a:cxnLst>
                <a:cxn ang="0">
                  <a:pos x="1001" y="1270"/>
                </a:cxn>
                <a:cxn ang="0">
                  <a:pos x="953" y="1307"/>
                </a:cxn>
                <a:cxn ang="0">
                  <a:pos x="935" y="1365"/>
                </a:cxn>
                <a:cxn ang="0">
                  <a:pos x="947" y="1433"/>
                </a:cxn>
                <a:cxn ang="0">
                  <a:pos x="987" y="1504"/>
                </a:cxn>
                <a:cxn ang="0">
                  <a:pos x="1050" y="1565"/>
                </a:cxn>
                <a:cxn ang="0">
                  <a:pos x="1124" y="1604"/>
                </a:cxn>
                <a:cxn ang="0">
                  <a:pos x="1195" y="1617"/>
                </a:cxn>
                <a:cxn ang="0">
                  <a:pos x="1254" y="1600"/>
                </a:cxn>
                <a:cxn ang="0">
                  <a:pos x="1292" y="1556"/>
                </a:cxn>
                <a:cxn ang="0">
                  <a:pos x="1300" y="1495"/>
                </a:cxn>
                <a:cxn ang="0">
                  <a:pos x="1279" y="1424"/>
                </a:cxn>
                <a:cxn ang="0">
                  <a:pos x="1231" y="1354"/>
                </a:cxn>
                <a:cxn ang="0">
                  <a:pos x="1163" y="1299"/>
                </a:cxn>
                <a:cxn ang="0">
                  <a:pos x="1090" y="1269"/>
                </a:cxn>
                <a:cxn ang="0">
                  <a:pos x="1184" y="0"/>
                </a:cxn>
                <a:cxn ang="0">
                  <a:pos x="1394" y="13"/>
                </a:cxn>
                <a:cxn ang="0">
                  <a:pos x="1598" y="64"/>
                </a:cxn>
                <a:cxn ang="0">
                  <a:pos x="1788" y="158"/>
                </a:cxn>
                <a:cxn ang="0">
                  <a:pos x="1944" y="280"/>
                </a:cxn>
                <a:cxn ang="0">
                  <a:pos x="2063" y="425"/>
                </a:cxn>
                <a:cxn ang="0">
                  <a:pos x="2147" y="588"/>
                </a:cxn>
                <a:cxn ang="0">
                  <a:pos x="2196" y="765"/>
                </a:cxn>
                <a:cxn ang="0">
                  <a:pos x="2209" y="951"/>
                </a:cxn>
                <a:cxn ang="0">
                  <a:pos x="2187" y="1142"/>
                </a:cxn>
                <a:cxn ang="0">
                  <a:pos x="2129" y="1334"/>
                </a:cxn>
                <a:cxn ang="0">
                  <a:pos x="2034" y="1520"/>
                </a:cxn>
                <a:cxn ang="0">
                  <a:pos x="1936" y="1659"/>
                </a:cxn>
                <a:cxn ang="0">
                  <a:pos x="1875" y="1730"/>
                </a:cxn>
                <a:cxn ang="0">
                  <a:pos x="1791" y="1812"/>
                </a:cxn>
                <a:cxn ang="0">
                  <a:pos x="1683" y="1892"/>
                </a:cxn>
                <a:cxn ang="0">
                  <a:pos x="1556" y="1956"/>
                </a:cxn>
                <a:cxn ang="0">
                  <a:pos x="1411" y="1990"/>
                </a:cxn>
                <a:cxn ang="0">
                  <a:pos x="1279" y="1998"/>
                </a:cxn>
                <a:cxn ang="0">
                  <a:pos x="1175" y="1988"/>
                </a:cxn>
                <a:cxn ang="0">
                  <a:pos x="1094" y="1963"/>
                </a:cxn>
                <a:cxn ang="0">
                  <a:pos x="1035" y="1933"/>
                </a:cxn>
                <a:cxn ang="0">
                  <a:pos x="968" y="1874"/>
                </a:cxn>
                <a:cxn ang="0">
                  <a:pos x="941" y="1812"/>
                </a:cxn>
                <a:cxn ang="0">
                  <a:pos x="936" y="1749"/>
                </a:cxn>
                <a:cxn ang="0">
                  <a:pos x="943" y="1690"/>
                </a:cxn>
                <a:cxn ang="0">
                  <a:pos x="943" y="1639"/>
                </a:cxn>
                <a:cxn ang="0">
                  <a:pos x="922" y="1596"/>
                </a:cxn>
                <a:cxn ang="0">
                  <a:pos x="851" y="1561"/>
                </a:cxn>
                <a:cxn ang="0">
                  <a:pos x="734" y="1550"/>
                </a:cxn>
                <a:cxn ang="0">
                  <a:pos x="613" y="1564"/>
                </a:cxn>
                <a:cxn ang="0">
                  <a:pos x="478" y="1581"/>
                </a:cxn>
                <a:cxn ang="0">
                  <a:pos x="348" y="1577"/>
                </a:cxn>
                <a:cxn ang="0">
                  <a:pos x="257" y="1556"/>
                </a:cxn>
                <a:cxn ang="0">
                  <a:pos x="173" y="1516"/>
                </a:cxn>
                <a:cxn ang="0">
                  <a:pos x="102" y="1453"/>
                </a:cxn>
                <a:cxn ang="0">
                  <a:pos x="45" y="1360"/>
                </a:cxn>
                <a:cxn ang="0">
                  <a:pos x="7" y="1227"/>
                </a:cxn>
                <a:cxn ang="0">
                  <a:pos x="3" y="1061"/>
                </a:cxn>
                <a:cxn ang="0">
                  <a:pos x="37" y="893"/>
                </a:cxn>
                <a:cxn ang="0">
                  <a:pos x="105" y="725"/>
                </a:cxn>
                <a:cxn ang="0">
                  <a:pos x="199" y="560"/>
                </a:cxn>
                <a:cxn ang="0">
                  <a:pos x="343" y="380"/>
                </a:cxn>
                <a:cxn ang="0">
                  <a:pos x="512" y="234"/>
                </a:cxn>
                <a:cxn ang="0">
                  <a:pos x="702" y="121"/>
                </a:cxn>
                <a:cxn ang="0">
                  <a:pos x="903" y="45"/>
                </a:cxn>
                <a:cxn ang="0">
                  <a:pos x="1113" y="6"/>
                </a:cxn>
              </a:cxnLst>
              <a:rect l="0" t="0" r="r" b="b"/>
              <a:pathLst>
                <a:path w="2209" h="1998">
                  <a:moveTo>
                    <a:pt x="1044" y="1262"/>
                  </a:moveTo>
                  <a:lnTo>
                    <a:pt x="1022" y="1265"/>
                  </a:lnTo>
                  <a:lnTo>
                    <a:pt x="1001" y="1270"/>
                  </a:lnTo>
                  <a:lnTo>
                    <a:pt x="983" y="1279"/>
                  </a:lnTo>
                  <a:lnTo>
                    <a:pt x="967" y="1292"/>
                  </a:lnTo>
                  <a:lnTo>
                    <a:pt x="953" y="1307"/>
                  </a:lnTo>
                  <a:lnTo>
                    <a:pt x="943" y="1325"/>
                  </a:lnTo>
                  <a:lnTo>
                    <a:pt x="938" y="1344"/>
                  </a:lnTo>
                  <a:lnTo>
                    <a:pt x="935" y="1365"/>
                  </a:lnTo>
                  <a:lnTo>
                    <a:pt x="936" y="1387"/>
                  </a:lnTo>
                  <a:lnTo>
                    <a:pt x="940" y="1410"/>
                  </a:lnTo>
                  <a:lnTo>
                    <a:pt x="947" y="1433"/>
                  </a:lnTo>
                  <a:lnTo>
                    <a:pt x="958" y="1457"/>
                  </a:lnTo>
                  <a:lnTo>
                    <a:pt x="971" y="1480"/>
                  </a:lnTo>
                  <a:lnTo>
                    <a:pt x="987" y="1504"/>
                  </a:lnTo>
                  <a:lnTo>
                    <a:pt x="1006" y="1525"/>
                  </a:lnTo>
                  <a:lnTo>
                    <a:pt x="1027" y="1546"/>
                  </a:lnTo>
                  <a:lnTo>
                    <a:pt x="1050" y="1565"/>
                  </a:lnTo>
                  <a:lnTo>
                    <a:pt x="1074" y="1581"/>
                  </a:lnTo>
                  <a:lnTo>
                    <a:pt x="1099" y="1594"/>
                  </a:lnTo>
                  <a:lnTo>
                    <a:pt x="1124" y="1604"/>
                  </a:lnTo>
                  <a:lnTo>
                    <a:pt x="1148" y="1611"/>
                  </a:lnTo>
                  <a:lnTo>
                    <a:pt x="1172" y="1616"/>
                  </a:lnTo>
                  <a:lnTo>
                    <a:pt x="1195" y="1617"/>
                  </a:lnTo>
                  <a:lnTo>
                    <a:pt x="1216" y="1614"/>
                  </a:lnTo>
                  <a:lnTo>
                    <a:pt x="1236" y="1609"/>
                  </a:lnTo>
                  <a:lnTo>
                    <a:pt x="1254" y="1600"/>
                  </a:lnTo>
                  <a:lnTo>
                    <a:pt x="1270" y="1588"/>
                  </a:lnTo>
                  <a:lnTo>
                    <a:pt x="1282" y="1573"/>
                  </a:lnTo>
                  <a:lnTo>
                    <a:pt x="1292" y="1556"/>
                  </a:lnTo>
                  <a:lnTo>
                    <a:pt x="1297" y="1537"/>
                  </a:lnTo>
                  <a:lnTo>
                    <a:pt x="1301" y="1516"/>
                  </a:lnTo>
                  <a:lnTo>
                    <a:pt x="1300" y="1495"/>
                  </a:lnTo>
                  <a:lnTo>
                    <a:pt x="1296" y="1472"/>
                  </a:lnTo>
                  <a:lnTo>
                    <a:pt x="1289" y="1448"/>
                  </a:lnTo>
                  <a:lnTo>
                    <a:pt x="1279" y="1424"/>
                  </a:lnTo>
                  <a:lnTo>
                    <a:pt x="1266" y="1400"/>
                  </a:lnTo>
                  <a:lnTo>
                    <a:pt x="1250" y="1377"/>
                  </a:lnTo>
                  <a:lnTo>
                    <a:pt x="1231" y="1354"/>
                  </a:lnTo>
                  <a:lnTo>
                    <a:pt x="1209" y="1333"/>
                  </a:lnTo>
                  <a:lnTo>
                    <a:pt x="1186" y="1315"/>
                  </a:lnTo>
                  <a:lnTo>
                    <a:pt x="1163" y="1299"/>
                  </a:lnTo>
                  <a:lnTo>
                    <a:pt x="1139" y="1286"/>
                  </a:lnTo>
                  <a:lnTo>
                    <a:pt x="1114" y="1276"/>
                  </a:lnTo>
                  <a:lnTo>
                    <a:pt x="1090" y="1269"/>
                  </a:lnTo>
                  <a:lnTo>
                    <a:pt x="1066" y="1264"/>
                  </a:lnTo>
                  <a:lnTo>
                    <a:pt x="1044" y="1262"/>
                  </a:lnTo>
                  <a:close/>
                  <a:moveTo>
                    <a:pt x="1184" y="0"/>
                  </a:moveTo>
                  <a:lnTo>
                    <a:pt x="1255" y="0"/>
                  </a:lnTo>
                  <a:lnTo>
                    <a:pt x="1325" y="4"/>
                  </a:lnTo>
                  <a:lnTo>
                    <a:pt x="1394" y="13"/>
                  </a:lnTo>
                  <a:lnTo>
                    <a:pt x="1463" y="25"/>
                  </a:lnTo>
                  <a:lnTo>
                    <a:pt x="1531" y="43"/>
                  </a:lnTo>
                  <a:lnTo>
                    <a:pt x="1598" y="64"/>
                  </a:lnTo>
                  <a:lnTo>
                    <a:pt x="1663" y="91"/>
                  </a:lnTo>
                  <a:lnTo>
                    <a:pt x="1727" y="122"/>
                  </a:lnTo>
                  <a:lnTo>
                    <a:pt x="1788" y="158"/>
                  </a:lnTo>
                  <a:lnTo>
                    <a:pt x="1844" y="196"/>
                  </a:lnTo>
                  <a:lnTo>
                    <a:pt x="1896" y="236"/>
                  </a:lnTo>
                  <a:lnTo>
                    <a:pt x="1944" y="280"/>
                  </a:lnTo>
                  <a:lnTo>
                    <a:pt x="1987" y="326"/>
                  </a:lnTo>
                  <a:lnTo>
                    <a:pt x="2027" y="374"/>
                  </a:lnTo>
                  <a:lnTo>
                    <a:pt x="2063" y="425"/>
                  </a:lnTo>
                  <a:lnTo>
                    <a:pt x="2095" y="477"/>
                  </a:lnTo>
                  <a:lnTo>
                    <a:pt x="2123" y="532"/>
                  </a:lnTo>
                  <a:lnTo>
                    <a:pt x="2147" y="588"/>
                  </a:lnTo>
                  <a:lnTo>
                    <a:pt x="2168" y="646"/>
                  </a:lnTo>
                  <a:lnTo>
                    <a:pt x="2184" y="704"/>
                  </a:lnTo>
                  <a:lnTo>
                    <a:pt x="2196" y="765"/>
                  </a:lnTo>
                  <a:lnTo>
                    <a:pt x="2205" y="826"/>
                  </a:lnTo>
                  <a:lnTo>
                    <a:pt x="2209" y="889"/>
                  </a:lnTo>
                  <a:lnTo>
                    <a:pt x="2209" y="951"/>
                  </a:lnTo>
                  <a:lnTo>
                    <a:pt x="2206" y="1015"/>
                  </a:lnTo>
                  <a:lnTo>
                    <a:pt x="2198" y="1078"/>
                  </a:lnTo>
                  <a:lnTo>
                    <a:pt x="2187" y="1142"/>
                  </a:lnTo>
                  <a:lnTo>
                    <a:pt x="2171" y="1206"/>
                  </a:lnTo>
                  <a:lnTo>
                    <a:pt x="2152" y="1270"/>
                  </a:lnTo>
                  <a:lnTo>
                    <a:pt x="2129" y="1334"/>
                  </a:lnTo>
                  <a:lnTo>
                    <a:pt x="2101" y="1397"/>
                  </a:lnTo>
                  <a:lnTo>
                    <a:pt x="2070" y="1459"/>
                  </a:lnTo>
                  <a:lnTo>
                    <a:pt x="2034" y="1520"/>
                  </a:lnTo>
                  <a:lnTo>
                    <a:pt x="1995" y="1581"/>
                  </a:lnTo>
                  <a:lnTo>
                    <a:pt x="1952" y="1641"/>
                  </a:lnTo>
                  <a:lnTo>
                    <a:pt x="1936" y="1659"/>
                  </a:lnTo>
                  <a:lnTo>
                    <a:pt x="1919" y="1681"/>
                  </a:lnTo>
                  <a:lnTo>
                    <a:pt x="1898" y="1705"/>
                  </a:lnTo>
                  <a:lnTo>
                    <a:pt x="1875" y="1730"/>
                  </a:lnTo>
                  <a:lnTo>
                    <a:pt x="1849" y="1756"/>
                  </a:lnTo>
                  <a:lnTo>
                    <a:pt x="1821" y="1784"/>
                  </a:lnTo>
                  <a:lnTo>
                    <a:pt x="1791" y="1812"/>
                  </a:lnTo>
                  <a:lnTo>
                    <a:pt x="1757" y="1839"/>
                  </a:lnTo>
                  <a:lnTo>
                    <a:pt x="1721" y="1866"/>
                  </a:lnTo>
                  <a:lnTo>
                    <a:pt x="1683" y="1892"/>
                  </a:lnTo>
                  <a:lnTo>
                    <a:pt x="1643" y="1915"/>
                  </a:lnTo>
                  <a:lnTo>
                    <a:pt x="1600" y="1937"/>
                  </a:lnTo>
                  <a:lnTo>
                    <a:pt x="1556" y="1956"/>
                  </a:lnTo>
                  <a:lnTo>
                    <a:pt x="1510" y="1971"/>
                  </a:lnTo>
                  <a:lnTo>
                    <a:pt x="1461" y="1982"/>
                  </a:lnTo>
                  <a:lnTo>
                    <a:pt x="1411" y="1990"/>
                  </a:lnTo>
                  <a:lnTo>
                    <a:pt x="1364" y="1996"/>
                  </a:lnTo>
                  <a:lnTo>
                    <a:pt x="1320" y="1998"/>
                  </a:lnTo>
                  <a:lnTo>
                    <a:pt x="1279" y="1998"/>
                  </a:lnTo>
                  <a:lnTo>
                    <a:pt x="1242" y="1997"/>
                  </a:lnTo>
                  <a:lnTo>
                    <a:pt x="1207" y="1993"/>
                  </a:lnTo>
                  <a:lnTo>
                    <a:pt x="1175" y="1988"/>
                  </a:lnTo>
                  <a:lnTo>
                    <a:pt x="1145" y="1981"/>
                  </a:lnTo>
                  <a:lnTo>
                    <a:pt x="1119" y="1973"/>
                  </a:lnTo>
                  <a:lnTo>
                    <a:pt x="1094" y="1963"/>
                  </a:lnTo>
                  <a:lnTo>
                    <a:pt x="1072" y="1954"/>
                  </a:lnTo>
                  <a:lnTo>
                    <a:pt x="1052" y="1943"/>
                  </a:lnTo>
                  <a:lnTo>
                    <a:pt x="1035" y="1933"/>
                  </a:lnTo>
                  <a:lnTo>
                    <a:pt x="1007" y="1914"/>
                  </a:lnTo>
                  <a:lnTo>
                    <a:pt x="985" y="1894"/>
                  </a:lnTo>
                  <a:lnTo>
                    <a:pt x="968" y="1874"/>
                  </a:lnTo>
                  <a:lnTo>
                    <a:pt x="956" y="1853"/>
                  </a:lnTo>
                  <a:lnTo>
                    <a:pt x="946" y="1832"/>
                  </a:lnTo>
                  <a:lnTo>
                    <a:pt x="941" y="1812"/>
                  </a:lnTo>
                  <a:lnTo>
                    <a:pt x="937" y="1790"/>
                  </a:lnTo>
                  <a:lnTo>
                    <a:pt x="936" y="1770"/>
                  </a:lnTo>
                  <a:lnTo>
                    <a:pt x="936" y="1749"/>
                  </a:lnTo>
                  <a:lnTo>
                    <a:pt x="938" y="1729"/>
                  </a:lnTo>
                  <a:lnTo>
                    <a:pt x="940" y="1709"/>
                  </a:lnTo>
                  <a:lnTo>
                    <a:pt x="943" y="1690"/>
                  </a:lnTo>
                  <a:lnTo>
                    <a:pt x="943" y="1673"/>
                  </a:lnTo>
                  <a:lnTo>
                    <a:pt x="943" y="1655"/>
                  </a:lnTo>
                  <a:lnTo>
                    <a:pt x="943" y="1639"/>
                  </a:lnTo>
                  <a:lnTo>
                    <a:pt x="938" y="1623"/>
                  </a:lnTo>
                  <a:lnTo>
                    <a:pt x="932" y="1609"/>
                  </a:lnTo>
                  <a:lnTo>
                    <a:pt x="922" y="1596"/>
                  </a:lnTo>
                  <a:lnTo>
                    <a:pt x="908" y="1585"/>
                  </a:lnTo>
                  <a:lnTo>
                    <a:pt x="890" y="1575"/>
                  </a:lnTo>
                  <a:lnTo>
                    <a:pt x="851" y="1561"/>
                  </a:lnTo>
                  <a:lnTo>
                    <a:pt x="813" y="1553"/>
                  </a:lnTo>
                  <a:lnTo>
                    <a:pt x="774" y="1549"/>
                  </a:lnTo>
                  <a:lnTo>
                    <a:pt x="734" y="1550"/>
                  </a:lnTo>
                  <a:lnTo>
                    <a:pt x="694" y="1553"/>
                  </a:lnTo>
                  <a:lnTo>
                    <a:pt x="654" y="1558"/>
                  </a:lnTo>
                  <a:lnTo>
                    <a:pt x="613" y="1564"/>
                  </a:lnTo>
                  <a:lnTo>
                    <a:pt x="569" y="1571"/>
                  </a:lnTo>
                  <a:lnTo>
                    <a:pt x="525" y="1577"/>
                  </a:lnTo>
                  <a:lnTo>
                    <a:pt x="478" y="1581"/>
                  </a:lnTo>
                  <a:lnTo>
                    <a:pt x="430" y="1582"/>
                  </a:lnTo>
                  <a:lnTo>
                    <a:pt x="379" y="1580"/>
                  </a:lnTo>
                  <a:lnTo>
                    <a:pt x="348" y="1577"/>
                  </a:lnTo>
                  <a:lnTo>
                    <a:pt x="317" y="1572"/>
                  </a:lnTo>
                  <a:lnTo>
                    <a:pt x="286" y="1565"/>
                  </a:lnTo>
                  <a:lnTo>
                    <a:pt x="257" y="1556"/>
                  </a:lnTo>
                  <a:lnTo>
                    <a:pt x="228" y="1545"/>
                  </a:lnTo>
                  <a:lnTo>
                    <a:pt x="200" y="1532"/>
                  </a:lnTo>
                  <a:lnTo>
                    <a:pt x="173" y="1516"/>
                  </a:lnTo>
                  <a:lnTo>
                    <a:pt x="149" y="1498"/>
                  </a:lnTo>
                  <a:lnTo>
                    <a:pt x="125" y="1477"/>
                  </a:lnTo>
                  <a:lnTo>
                    <a:pt x="102" y="1453"/>
                  </a:lnTo>
                  <a:lnTo>
                    <a:pt x="81" y="1425"/>
                  </a:lnTo>
                  <a:lnTo>
                    <a:pt x="62" y="1394"/>
                  </a:lnTo>
                  <a:lnTo>
                    <a:pt x="45" y="1360"/>
                  </a:lnTo>
                  <a:lnTo>
                    <a:pt x="31" y="1322"/>
                  </a:lnTo>
                  <a:lnTo>
                    <a:pt x="19" y="1280"/>
                  </a:lnTo>
                  <a:lnTo>
                    <a:pt x="7" y="1227"/>
                  </a:lnTo>
                  <a:lnTo>
                    <a:pt x="1" y="1172"/>
                  </a:lnTo>
                  <a:lnTo>
                    <a:pt x="0" y="1117"/>
                  </a:lnTo>
                  <a:lnTo>
                    <a:pt x="3" y="1061"/>
                  </a:lnTo>
                  <a:lnTo>
                    <a:pt x="11" y="1005"/>
                  </a:lnTo>
                  <a:lnTo>
                    <a:pt x="22" y="949"/>
                  </a:lnTo>
                  <a:lnTo>
                    <a:pt x="37" y="893"/>
                  </a:lnTo>
                  <a:lnTo>
                    <a:pt x="57" y="837"/>
                  </a:lnTo>
                  <a:lnTo>
                    <a:pt x="79" y="781"/>
                  </a:lnTo>
                  <a:lnTo>
                    <a:pt x="105" y="725"/>
                  </a:lnTo>
                  <a:lnTo>
                    <a:pt x="133" y="670"/>
                  </a:lnTo>
                  <a:lnTo>
                    <a:pt x="165" y="614"/>
                  </a:lnTo>
                  <a:lnTo>
                    <a:pt x="199" y="560"/>
                  </a:lnTo>
                  <a:lnTo>
                    <a:pt x="244" y="497"/>
                  </a:lnTo>
                  <a:lnTo>
                    <a:pt x="292" y="436"/>
                  </a:lnTo>
                  <a:lnTo>
                    <a:pt x="343" y="380"/>
                  </a:lnTo>
                  <a:lnTo>
                    <a:pt x="397" y="328"/>
                  </a:lnTo>
                  <a:lnTo>
                    <a:pt x="454" y="279"/>
                  </a:lnTo>
                  <a:lnTo>
                    <a:pt x="512" y="234"/>
                  </a:lnTo>
                  <a:lnTo>
                    <a:pt x="574" y="193"/>
                  </a:lnTo>
                  <a:lnTo>
                    <a:pt x="637" y="155"/>
                  </a:lnTo>
                  <a:lnTo>
                    <a:pt x="702" y="121"/>
                  </a:lnTo>
                  <a:lnTo>
                    <a:pt x="767" y="92"/>
                  </a:lnTo>
                  <a:lnTo>
                    <a:pt x="835" y="66"/>
                  </a:lnTo>
                  <a:lnTo>
                    <a:pt x="903" y="45"/>
                  </a:lnTo>
                  <a:lnTo>
                    <a:pt x="973" y="27"/>
                  </a:lnTo>
                  <a:lnTo>
                    <a:pt x="1043" y="15"/>
                  </a:lnTo>
                  <a:lnTo>
                    <a:pt x="1113" y="6"/>
                  </a:lnTo>
                  <a:lnTo>
                    <a:pt x="1184" y="0"/>
                  </a:lnTo>
                  <a:close/>
                </a:path>
              </a:pathLst>
            </a:custGeom>
            <a:solidFill>
              <a:srgbClr val="DCA35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>
              <a:extLst>
                <a:ext uri="{FF2B5EF4-FFF2-40B4-BE49-F238E27FC236}">
                  <a16:creationId xmlns:a16="http://schemas.microsoft.com/office/drawing/2014/main" id="{97BA601A-C08B-4679-BF20-2F7B48BB3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38" y="1782763"/>
              <a:ext cx="2951163" cy="2416175"/>
            </a:xfrm>
            <a:custGeom>
              <a:avLst/>
              <a:gdLst/>
              <a:ahLst/>
              <a:cxnLst>
                <a:cxn ang="0">
                  <a:pos x="1069" y="2"/>
                </a:cxn>
                <a:cxn ang="0">
                  <a:pos x="1188" y="16"/>
                </a:cxn>
                <a:cxn ang="0">
                  <a:pos x="1303" y="45"/>
                </a:cxn>
                <a:cxn ang="0">
                  <a:pos x="1409" y="89"/>
                </a:cxn>
                <a:cxn ang="0">
                  <a:pos x="1508" y="149"/>
                </a:cxn>
                <a:cxn ang="0">
                  <a:pos x="1589" y="217"/>
                </a:cxn>
                <a:cxn ang="0">
                  <a:pos x="1659" y="296"/>
                </a:cxn>
                <a:cxn ang="0">
                  <a:pos x="1719" y="382"/>
                </a:cxn>
                <a:cxn ang="0">
                  <a:pos x="1768" y="475"/>
                </a:cxn>
                <a:cxn ang="0">
                  <a:pos x="1807" y="572"/>
                </a:cxn>
                <a:cxn ang="0">
                  <a:pos x="1834" y="673"/>
                </a:cxn>
                <a:cxn ang="0">
                  <a:pos x="1852" y="775"/>
                </a:cxn>
                <a:cxn ang="0">
                  <a:pos x="1859" y="878"/>
                </a:cxn>
                <a:cxn ang="0">
                  <a:pos x="1857" y="977"/>
                </a:cxn>
                <a:cxn ang="0">
                  <a:pos x="1844" y="1074"/>
                </a:cxn>
                <a:cxn ang="0">
                  <a:pos x="1821" y="1166"/>
                </a:cxn>
                <a:cxn ang="0">
                  <a:pos x="1788" y="1251"/>
                </a:cxn>
                <a:cxn ang="0">
                  <a:pos x="1745" y="1326"/>
                </a:cxn>
                <a:cxn ang="0">
                  <a:pos x="1694" y="1392"/>
                </a:cxn>
                <a:cxn ang="0">
                  <a:pos x="1632" y="1446"/>
                </a:cxn>
                <a:cxn ang="0">
                  <a:pos x="1561" y="1487"/>
                </a:cxn>
                <a:cxn ang="0">
                  <a:pos x="1480" y="1513"/>
                </a:cxn>
                <a:cxn ang="0">
                  <a:pos x="1390" y="1522"/>
                </a:cxn>
                <a:cxn ang="0">
                  <a:pos x="1315" y="1516"/>
                </a:cxn>
                <a:cxn ang="0">
                  <a:pos x="1242" y="1497"/>
                </a:cxn>
                <a:cxn ang="0">
                  <a:pos x="1180" y="1467"/>
                </a:cxn>
                <a:cxn ang="0">
                  <a:pos x="1126" y="1429"/>
                </a:cxn>
                <a:cxn ang="0">
                  <a:pos x="1079" y="1384"/>
                </a:cxn>
                <a:cxn ang="0">
                  <a:pos x="1016" y="1310"/>
                </a:cxn>
                <a:cxn ang="0">
                  <a:pos x="977" y="1259"/>
                </a:cxn>
                <a:cxn ang="0">
                  <a:pos x="939" y="1210"/>
                </a:cxn>
                <a:cxn ang="0">
                  <a:pos x="898" y="1164"/>
                </a:cxn>
                <a:cxn ang="0">
                  <a:pos x="855" y="1124"/>
                </a:cxn>
                <a:cxn ang="0">
                  <a:pos x="806" y="1093"/>
                </a:cxn>
                <a:cxn ang="0">
                  <a:pos x="748" y="1071"/>
                </a:cxn>
                <a:cxn ang="0">
                  <a:pos x="690" y="1060"/>
                </a:cxn>
                <a:cxn ang="0">
                  <a:pos x="618" y="1062"/>
                </a:cxn>
                <a:cxn ang="0">
                  <a:pos x="534" y="1078"/>
                </a:cxn>
                <a:cxn ang="0">
                  <a:pos x="453" y="1098"/>
                </a:cxn>
                <a:cxn ang="0">
                  <a:pos x="384" y="1110"/>
                </a:cxn>
                <a:cxn ang="0">
                  <a:pos x="327" y="1109"/>
                </a:cxn>
                <a:cxn ang="0">
                  <a:pos x="265" y="1098"/>
                </a:cxn>
                <a:cxn ang="0">
                  <a:pos x="206" y="1075"/>
                </a:cxn>
                <a:cxn ang="0">
                  <a:pos x="149" y="1040"/>
                </a:cxn>
                <a:cxn ang="0">
                  <a:pos x="99" y="993"/>
                </a:cxn>
                <a:cxn ang="0">
                  <a:pos x="57" y="933"/>
                </a:cxn>
                <a:cxn ang="0">
                  <a:pos x="24" y="857"/>
                </a:cxn>
                <a:cxn ang="0">
                  <a:pos x="5" y="783"/>
                </a:cxn>
                <a:cxn ang="0">
                  <a:pos x="0" y="716"/>
                </a:cxn>
                <a:cxn ang="0">
                  <a:pos x="10" y="651"/>
                </a:cxn>
                <a:cxn ang="0">
                  <a:pos x="34" y="586"/>
                </a:cxn>
                <a:cxn ang="0">
                  <a:pos x="71" y="515"/>
                </a:cxn>
                <a:cxn ang="0">
                  <a:pos x="119" y="438"/>
                </a:cxn>
                <a:cxn ang="0">
                  <a:pos x="194" y="341"/>
                </a:cxn>
                <a:cxn ang="0">
                  <a:pos x="285" y="255"/>
                </a:cxn>
                <a:cxn ang="0">
                  <a:pos x="388" y="179"/>
                </a:cxn>
                <a:cxn ang="0">
                  <a:pos x="501" y="117"/>
                </a:cxn>
                <a:cxn ang="0">
                  <a:pos x="623" y="67"/>
                </a:cxn>
                <a:cxn ang="0">
                  <a:pos x="749" y="30"/>
                </a:cxn>
                <a:cxn ang="0">
                  <a:pos x="879" y="8"/>
                </a:cxn>
                <a:cxn ang="0">
                  <a:pos x="1008" y="0"/>
                </a:cxn>
              </a:cxnLst>
              <a:rect l="0" t="0" r="r" b="b"/>
              <a:pathLst>
                <a:path w="1859" h="1522">
                  <a:moveTo>
                    <a:pt x="1008" y="0"/>
                  </a:moveTo>
                  <a:lnTo>
                    <a:pt x="1069" y="2"/>
                  </a:lnTo>
                  <a:lnTo>
                    <a:pt x="1129" y="7"/>
                  </a:lnTo>
                  <a:lnTo>
                    <a:pt x="1188" y="16"/>
                  </a:lnTo>
                  <a:lnTo>
                    <a:pt x="1246" y="29"/>
                  </a:lnTo>
                  <a:lnTo>
                    <a:pt x="1303" y="45"/>
                  </a:lnTo>
                  <a:lnTo>
                    <a:pt x="1357" y="65"/>
                  </a:lnTo>
                  <a:lnTo>
                    <a:pt x="1409" y="89"/>
                  </a:lnTo>
                  <a:lnTo>
                    <a:pt x="1460" y="117"/>
                  </a:lnTo>
                  <a:lnTo>
                    <a:pt x="1508" y="149"/>
                  </a:lnTo>
                  <a:lnTo>
                    <a:pt x="1550" y="182"/>
                  </a:lnTo>
                  <a:lnTo>
                    <a:pt x="1589" y="217"/>
                  </a:lnTo>
                  <a:lnTo>
                    <a:pt x="1625" y="255"/>
                  </a:lnTo>
                  <a:lnTo>
                    <a:pt x="1659" y="296"/>
                  </a:lnTo>
                  <a:lnTo>
                    <a:pt x="1690" y="338"/>
                  </a:lnTo>
                  <a:lnTo>
                    <a:pt x="1719" y="382"/>
                  </a:lnTo>
                  <a:lnTo>
                    <a:pt x="1745" y="428"/>
                  </a:lnTo>
                  <a:lnTo>
                    <a:pt x="1768" y="475"/>
                  </a:lnTo>
                  <a:lnTo>
                    <a:pt x="1788" y="523"/>
                  </a:lnTo>
                  <a:lnTo>
                    <a:pt x="1807" y="572"/>
                  </a:lnTo>
                  <a:lnTo>
                    <a:pt x="1822" y="622"/>
                  </a:lnTo>
                  <a:lnTo>
                    <a:pt x="1834" y="673"/>
                  </a:lnTo>
                  <a:lnTo>
                    <a:pt x="1844" y="725"/>
                  </a:lnTo>
                  <a:lnTo>
                    <a:pt x="1852" y="775"/>
                  </a:lnTo>
                  <a:lnTo>
                    <a:pt x="1858" y="827"/>
                  </a:lnTo>
                  <a:lnTo>
                    <a:pt x="1859" y="878"/>
                  </a:lnTo>
                  <a:lnTo>
                    <a:pt x="1859" y="927"/>
                  </a:lnTo>
                  <a:lnTo>
                    <a:pt x="1857" y="977"/>
                  </a:lnTo>
                  <a:lnTo>
                    <a:pt x="1851" y="1026"/>
                  </a:lnTo>
                  <a:lnTo>
                    <a:pt x="1844" y="1074"/>
                  </a:lnTo>
                  <a:lnTo>
                    <a:pt x="1833" y="1121"/>
                  </a:lnTo>
                  <a:lnTo>
                    <a:pt x="1821" y="1166"/>
                  </a:lnTo>
                  <a:lnTo>
                    <a:pt x="1806" y="1209"/>
                  </a:lnTo>
                  <a:lnTo>
                    <a:pt x="1788" y="1251"/>
                  </a:lnTo>
                  <a:lnTo>
                    <a:pt x="1769" y="1290"/>
                  </a:lnTo>
                  <a:lnTo>
                    <a:pt x="1745" y="1326"/>
                  </a:lnTo>
                  <a:lnTo>
                    <a:pt x="1721" y="1361"/>
                  </a:lnTo>
                  <a:lnTo>
                    <a:pt x="1694" y="1392"/>
                  </a:lnTo>
                  <a:lnTo>
                    <a:pt x="1664" y="1421"/>
                  </a:lnTo>
                  <a:lnTo>
                    <a:pt x="1632" y="1446"/>
                  </a:lnTo>
                  <a:lnTo>
                    <a:pt x="1598" y="1469"/>
                  </a:lnTo>
                  <a:lnTo>
                    <a:pt x="1561" y="1487"/>
                  </a:lnTo>
                  <a:lnTo>
                    <a:pt x="1521" y="1502"/>
                  </a:lnTo>
                  <a:lnTo>
                    <a:pt x="1480" y="1513"/>
                  </a:lnTo>
                  <a:lnTo>
                    <a:pt x="1436" y="1519"/>
                  </a:lnTo>
                  <a:lnTo>
                    <a:pt x="1390" y="1522"/>
                  </a:lnTo>
                  <a:lnTo>
                    <a:pt x="1356" y="1520"/>
                  </a:lnTo>
                  <a:lnTo>
                    <a:pt x="1315" y="1516"/>
                  </a:lnTo>
                  <a:lnTo>
                    <a:pt x="1278" y="1508"/>
                  </a:lnTo>
                  <a:lnTo>
                    <a:pt x="1242" y="1497"/>
                  </a:lnTo>
                  <a:lnTo>
                    <a:pt x="1210" y="1483"/>
                  </a:lnTo>
                  <a:lnTo>
                    <a:pt x="1180" y="1467"/>
                  </a:lnTo>
                  <a:lnTo>
                    <a:pt x="1152" y="1449"/>
                  </a:lnTo>
                  <a:lnTo>
                    <a:pt x="1126" y="1429"/>
                  </a:lnTo>
                  <a:lnTo>
                    <a:pt x="1102" y="1407"/>
                  </a:lnTo>
                  <a:lnTo>
                    <a:pt x="1079" y="1384"/>
                  </a:lnTo>
                  <a:lnTo>
                    <a:pt x="1036" y="1336"/>
                  </a:lnTo>
                  <a:lnTo>
                    <a:pt x="1016" y="1310"/>
                  </a:lnTo>
                  <a:lnTo>
                    <a:pt x="997" y="1285"/>
                  </a:lnTo>
                  <a:lnTo>
                    <a:pt x="977" y="1259"/>
                  </a:lnTo>
                  <a:lnTo>
                    <a:pt x="958" y="1235"/>
                  </a:lnTo>
                  <a:lnTo>
                    <a:pt x="939" y="1210"/>
                  </a:lnTo>
                  <a:lnTo>
                    <a:pt x="919" y="1186"/>
                  </a:lnTo>
                  <a:lnTo>
                    <a:pt x="898" y="1164"/>
                  </a:lnTo>
                  <a:lnTo>
                    <a:pt x="877" y="1144"/>
                  </a:lnTo>
                  <a:lnTo>
                    <a:pt x="855" y="1124"/>
                  </a:lnTo>
                  <a:lnTo>
                    <a:pt x="831" y="1107"/>
                  </a:lnTo>
                  <a:lnTo>
                    <a:pt x="806" y="1093"/>
                  </a:lnTo>
                  <a:lnTo>
                    <a:pt x="778" y="1081"/>
                  </a:lnTo>
                  <a:lnTo>
                    <a:pt x="748" y="1071"/>
                  </a:lnTo>
                  <a:lnTo>
                    <a:pt x="719" y="1064"/>
                  </a:lnTo>
                  <a:lnTo>
                    <a:pt x="690" y="1060"/>
                  </a:lnTo>
                  <a:lnTo>
                    <a:pt x="662" y="1059"/>
                  </a:lnTo>
                  <a:lnTo>
                    <a:pt x="618" y="1062"/>
                  </a:lnTo>
                  <a:lnTo>
                    <a:pt x="575" y="1068"/>
                  </a:lnTo>
                  <a:lnTo>
                    <a:pt x="534" y="1078"/>
                  </a:lnTo>
                  <a:lnTo>
                    <a:pt x="493" y="1088"/>
                  </a:lnTo>
                  <a:lnTo>
                    <a:pt x="453" y="1098"/>
                  </a:lnTo>
                  <a:lnTo>
                    <a:pt x="412" y="1106"/>
                  </a:lnTo>
                  <a:lnTo>
                    <a:pt x="384" y="1110"/>
                  </a:lnTo>
                  <a:lnTo>
                    <a:pt x="357" y="1111"/>
                  </a:lnTo>
                  <a:lnTo>
                    <a:pt x="327" y="1109"/>
                  </a:lnTo>
                  <a:lnTo>
                    <a:pt x="295" y="1105"/>
                  </a:lnTo>
                  <a:lnTo>
                    <a:pt x="265" y="1098"/>
                  </a:lnTo>
                  <a:lnTo>
                    <a:pt x="235" y="1089"/>
                  </a:lnTo>
                  <a:lnTo>
                    <a:pt x="206" y="1075"/>
                  </a:lnTo>
                  <a:lnTo>
                    <a:pt x="176" y="1059"/>
                  </a:lnTo>
                  <a:lnTo>
                    <a:pt x="149" y="1040"/>
                  </a:lnTo>
                  <a:lnTo>
                    <a:pt x="123" y="1018"/>
                  </a:lnTo>
                  <a:lnTo>
                    <a:pt x="99" y="993"/>
                  </a:lnTo>
                  <a:lnTo>
                    <a:pt x="77" y="964"/>
                  </a:lnTo>
                  <a:lnTo>
                    <a:pt x="57" y="933"/>
                  </a:lnTo>
                  <a:lnTo>
                    <a:pt x="40" y="897"/>
                  </a:lnTo>
                  <a:lnTo>
                    <a:pt x="24" y="857"/>
                  </a:lnTo>
                  <a:lnTo>
                    <a:pt x="13" y="819"/>
                  </a:lnTo>
                  <a:lnTo>
                    <a:pt x="5" y="783"/>
                  </a:lnTo>
                  <a:lnTo>
                    <a:pt x="0" y="749"/>
                  </a:lnTo>
                  <a:lnTo>
                    <a:pt x="0" y="716"/>
                  </a:lnTo>
                  <a:lnTo>
                    <a:pt x="4" y="683"/>
                  </a:lnTo>
                  <a:lnTo>
                    <a:pt x="10" y="651"/>
                  </a:lnTo>
                  <a:lnTo>
                    <a:pt x="21" y="619"/>
                  </a:lnTo>
                  <a:lnTo>
                    <a:pt x="34" y="586"/>
                  </a:lnTo>
                  <a:lnTo>
                    <a:pt x="50" y="551"/>
                  </a:lnTo>
                  <a:lnTo>
                    <a:pt x="71" y="515"/>
                  </a:lnTo>
                  <a:lnTo>
                    <a:pt x="93" y="478"/>
                  </a:lnTo>
                  <a:lnTo>
                    <a:pt x="119" y="438"/>
                  </a:lnTo>
                  <a:lnTo>
                    <a:pt x="154" y="388"/>
                  </a:lnTo>
                  <a:lnTo>
                    <a:pt x="194" y="341"/>
                  </a:lnTo>
                  <a:lnTo>
                    <a:pt x="238" y="296"/>
                  </a:lnTo>
                  <a:lnTo>
                    <a:pt x="285" y="255"/>
                  </a:lnTo>
                  <a:lnTo>
                    <a:pt x="335" y="215"/>
                  </a:lnTo>
                  <a:lnTo>
                    <a:pt x="388" y="179"/>
                  </a:lnTo>
                  <a:lnTo>
                    <a:pt x="443" y="146"/>
                  </a:lnTo>
                  <a:lnTo>
                    <a:pt x="501" y="117"/>
                  </a:lnTo>
                  <a:lnTo>
                    <a:pt x="561" y="90"/>
                  </a:lnTo>
                  <a:lnTo>
                    <a:pt x="623" y="67"/>
                  </a:lnTo>
                  <a:lnTo>
                    <a:pt x="685" y="46"/>
                  </a:lnTo>
                  <a:lnTo>
                    <a:pt x="749" y="30"/>
                  </a:lnTo>
                  <a:lnTo>
                    <a:pt x="814" y="17"/>
                  </a:lnTo>
                  <a:lnTo>
                    <a:pt x="879" y="8"/>
                  </a:lnTo>
                  <a:lnTo>
                    <a:pt x="944" y="2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E8BE7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id="{619F3F90-5A04-4DCF-874A-7B70161AE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101" y="1816101"/>
              <a:ext cx="614363" cy="482600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96" y="5"/>
                </a:cxn>
                <a:cxn ang="0">
                  <a:pos x="318" y="18"/>
                </a:cxn>
                <a:cxn ang="0">
                  <a:pos x="333" y="41"/>
                </a:cxn>
                <a:cxn ang="0">
                  <a:pos x="338" y="76"/>
                </a:cxn>
                <a:cxn ang="0">
                  <a:pos x="337" y="110"/>
                </a:cxn>
                <a:cxn ang="0">
                  <a:pos x="360" y="143"/>
                </a:cxn>
                <a:cxn ang="0">
                  <a:pos x="377" y="163"/>
                </a:cxn>
                <a:cxn ang="0">
                  <a:pos x="387" y="200"/>
                </a:cxn>
                <a:cxn ang="0">
                  <a:pos x="380" y="237"/>
                </a:cxn>
                <a:cxn ang="0">
                  <a:pos x="360" y="271"/>
                </a:cxn>
                <a:cxn ang="0">
                  <a:pos x="330" y="295"/>
                </a:cxn>
                <a:cxn ang="0">
                  <a:pos x="293" y="304"/>
                </a:cxn>
                <a:cxn ang="0">
                  <a:pos x="269" y="297"/>
                </a:cxn>
                <a:cxn ang="0">
                  <a:pos x="239" y="272"/>
                </a:cxn>
                <a:cxn ang="0">
                  <a:pos x="221" y="257"/>
                </a:cxn>
                <a:cxn ang="0">
                  <a:pos x="200" y="252"/>
                </a:cxn>
                <a:cxn ang="0">
                  <a:pos x="174" y="266"/>
                </a:cxn>
                <a:cxn ang="0">
                  <a:pos x="147" y="283"/>
                </a:cxn>
                <a:cxn ang="0">
                  <a:pos x="117" y="298"/>
                </a:cxn>
                <a:cxn ang="0">
                  <a:pos x="84" y="300"/>
                </a:cxn>
                <a:cxn ang="0">
                  <a:pos x="47" y="286"/>
                </a:cxn>
                <a:cxn ang="0">
                  <a:pos x="20" y="258"/>
                </a:cxn>
                <a:cxn ang="0">
                  <a:pos x="4" y="220"/>
                </a:cxn>
                <a:cxn ang="0">
                  <a:pos x="0" y="181"/>
                </a:cxn>
                <a:cxn ang="0">
                  <a:pos x="11" y="144"/>
                </a:cxn>
                <a:cxn ang="0">
                  <a:pos x="32" y="114"/>
                </a:cxn>
                <a:cxn ang="0">
                  <a:pos x="61" y="93"/>
                </a:cxn>
                <a:cxn ang="0">
                  <a:pos x="109" y="64"/>
                </a:cxn>
                <a:cxn ang="0">
                  <a:pos x="135" y="46"/>
                </a:cxn>
                <a:cxn ang="0">
                  <a:pos x="177" y="23"/>
                </a:cxn>
                <a:cxn ang="0">
                  <a:pos x="208" y="10"/>
                </a:cxn>
                <a:cxn ang="0">
                  <a:pos x="240" y="2"/>
                </a:cxn>
              </a:cxnLst>
              <a:rect l="0" t="0" r="r" b="b"/>
              <a:pathLst>
                <a:path w="387" h="304">
                  <a:moveTo>
                    <a:pt x="255" y="0"/>
                  </a:moveTo>
                  <a:lnTo>
                    <a:pt x="269" y="0"/>
                  </a:lnTo>
                  <a:lnTo>
                    <a:pt x="284" y="1"/>
                  </a:lnTo>
                  <a:lnTo>
                    <a:pt x="296" y="5"/>
                  </a:lnTo>
                  <a:lnTo>
                    <a:pt x="308" y="10"/>
                  </a:lnTo>
                  <a:lnTo>
                    <a:pt x="318" y="18"/>
                  </a:lnTo>
                  <a:lnTo>
                    <a:pt x="326" y="28"/>
                  </a:lnTo>
                  <a:lnTo>
                    <a:pt x="333" y="41"/>
                  </a:lnTo>
                  <a:lnTo>
                    <a:pt x="336" y="57"/>
                  </a:lnTo>
                  <a:lnTo>
                    <a:pt x="338" y="76"/>
                  </a:lnTo>
                  <a:lnTo>
                    <a:pt x="336" y="98"/>
                  </a:lnTo>
                  <a:lnTo>
                    <a:pt x="337" y="110"/>
                  </a:lnTo>
                  <a:lnTo>
                    <a:pt x="342" y="121"/>
                  </a:lnTo>
                  <a:lnTo>
                    <a:pt x="360" y="143"/>
                  </a:lnTo>
                  <a:lnTo>
                    <a:pt x="370" y="154"/>
                  </a:lnTo>
                  <a:lnTo>
                    <a:pt x="377" y="163"/>
                  </a:lnTo>
                  <a:lnTo>
                    <a:pt x="384" y="181"/>
                  </a:lnTo>
                  <a:lnTo>
                    <a:pt x="387" y="200"/>
                  </a:lnTo>
                  <a:lnTo>
                    <a:pt x="385" y="218"/>
                  </a:lnTo>
                  <a:lnTo>
                    <a:pt x="380" y="237"/>
                  </a:lnTo>
                  <a:lnTo>
                    <a:pt x="372" y="255"/>
                  </a:lnTo>
                  <a:lnTo>
                    <a:pt x="360" y="271"/>
                  </a:lnTo>
                  <a:lnTo>
                    <a:pt x="346" y="284"/>
                  </a:lnTo>
                  <a:lnTo>
                    <a:pt x="330" y="295"/>
                  </a:lnTo>
                  <a:lnTo>
                    <a:pt x="312" y="301"/>
                  </a:lnTo>
                  <a:lnTo>
                    <a:pt x="293" y="304"/>
                  </a:lnTo>
                  <a:lnTo>
                    <a:pt x="280" y="302"/>
                  </a:lnTo>
                  <a:lnTo>
                    <a:pt x="269" y="297"/>
                  </a:lnTo>
                  <a:lnTo>
                    <a:pt x="259" y="290"/>
                  </a:lnTo>
                  <a:lnTo>
                    <a:pt x="239" y="272"/>
                  </a:lnTo>
                  <a:lnTo>
                    <a:pt x="230" y="264"/>
                  </a:lnTo>
                  <a:lnTo>
                    <a:pt x="221" y="257"/>
                  </a:lnTo>
                  <a:lnTo>
                    <a:pt x="211" y="253"/>
                  </a:lnTo>
                  <a:lnTo>
                    <a:pt x="200" y="252"/>
                  </a:lnTo>
                  <a:lnTo>
                    <a:pt x="189" y="257"/>
                  </a:lnTo>
                  <a:lnTo>
                    <a:pt x="174" y="266"/>
                  </a:lnTo>
                  <a:lnTo>
                    <a:pt x="161" y="275"/>
                  </a:lnTo>
                  <a:lnTo>
                    <a:pt x="147" y="283"/>
                  </a:lnTo>
                  <a:lnTo>
                    <a:pt x="133" y="291"/>
                  </a:lnTo>
                  <a:lnTo>
                    <a:pt x="117" y="298"/>
                  </a:lnTo>
                  <a:lnTo>
                    <a:pt x="101" y="300"/>
                  </a:lnTo>
                  <a:lnTo>
                    <a:pt x="84" y="300"/>
                  </a:lnTo>
                  <a:lnTo>
                    <a:pt x="64" y="295"/>
                  </a:lnTo>
                  <a:lnTo>
                    <a:pt x="47" y="286"/>
                  </a:lnTo>
                  <a:lnTo>
                    <a:pt x="32" y="273"/>
                  </a:lnTo>
                  <a:lnTo>
                    <a:pt x="20" y="258"/>
                  </a:lnTo>
                  <a:lnTo>
                    <a:pt x="11" y="240"/>
                  </a:lnTo>
                  <a:lnTo>
                    <a:pt x="4" y="220"/>
                  </a:lnTo>
                  <a:lnTo>
                    <a:pt x="0" y="201"/>
                  </a:lnTo>
                  <a:lnTo>
                    <a:pt x="0" y="181"/>
                  </a:lnTo>
                  <a:lnTo>
                    <a:pt x="4" y="162"/>
                  </a:lnTo>
                  <a:lnTo>
                    <a:pt x="11" y="144"/>
                  </a:lnTo>
                  <a:lnTo>
                    <a:pt x="20" y="128"/>
                  </a:lnTo>
                  <a:lnTo>
                    <a:pt x="32" y="114"/>
                  </a:lnTo>
                  <a:lnTo>
                    <a:pt x="45" y="103"/>
                  </a:lnTo>
                  <a:lnTo>
                    <a:pt x="61" y="93"/>
                  </a:lnTo>
                  <a:lnTo>
                    <a:pt x="93" y="73"/>
                  </a:lnTo>
                  <a:lnTo>
                    <a:pt x="109" y="64"/>
                  </a:lnTo>
                  <a:lnTo>
                    <a:pt x="124" y="54"/>
                  </a:lnTo>
                  <a:lnTo>
                    <a:pt x="135" y="46"/>
                  </a:lnTo>
                  <a:lnTo>
                    <a:pt x="162" y="30"/>
                  </a:lnTo>
                  <a:lnTo>
                    <a:pt x="177" y="23"/>
                  </a:lnTo>
                  <a:lnTo>
                    <a:pt x="192" y="16"/>
                  </a:lnTo>
                  <a:lnTo>
                    <a:pt x="208" y="10"/>
                  </a:lnTo>
                  <a:lnTo>
                    <a:pt x="224" y="6"/>
                  </a:lnTo>
                  <a:lnTo>
                    <a:pt x="240" y="2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C7001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89EB6699-4BF8-45BC-8A87-9DC3909D3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676" y="1830388"/>
              <a:ext cx="542925" cy="415925"/>
            </a:xfrm>
            <a:custGeom>
              <a:avLst/>
              <a:gdLst/>
              <a:ahLst/>
              <a:cxnLst>
                <a:cxn ang="0">
                  <a:pos x="250" y="2"/>
                </a:cxn>
                <a:cxn ang="0">
                  <a:pos x="274" y="12"/>
                </a:cxn>
                <a:cxn ang="0">
                  <a:pos x="287" y="30"/>
                </a:cxn>
                <a:cxn ang="0">
                  <a:pos x="291" y="53"/>
                </a:cxn>
                <a:cxn ang="0">
                  <a:pos x="289" y="88"/>
                </a:cxn>
                <a:cxn ang="0">
                  <a:pos x="291" y="102"/>
                </a:cxn>
                <a:cxn ang="0">
                  <a:pos x="299" y="113"/>
                </a:cxn>
                <a:cxn ang="0">
                  <a:pos x="316" y="131"/>
                </a:cxn>
                <a:cxn ang="0">
                  <a:pos x="334" y="156"/>
                </a:cxn>
                <a:cxn ang="0">
                  <a:pos x="342" y="188"/>
                </a:cxn>
                <a:cxn ang="0">
                  <a:pos x="333" y="217"/>
                </a:cxn>
                <a:cxn ang="0">
                  <a:pos x="311" y="242"/>
                </a:cxn>
                <a:cxn ang="0">
                  <a:pos x="284" y="259"/>
                </a:cxn>
                <a:cxn ang="0">
                  <a:pos x="259" y="260"/>
                </a:cxn>
                <a:cxn ang="0">
                  <a:pos x="237" y="247"/>
                </a:cxn>
                <a:cxn ang="0">
                  <a:pos x="212" y="221"/>
                </a:cxn>
                <a:cxn ang="0">
                  <a:pos x="187" y="209"/>
                </a:cxn>
                <a:cxn ang="0">
                  <a:pos x="164" y="214"/>
                </a:cxn>
                <a:cxn ang="0">
                  <a:pos x="141" y="227"/>
                </a:cxn>
                <a:cxn ang="0">
                  <a:pos x="117" y="243"/>
                </a:cxn>
                <a:cxn ang="0">
                  <a:pos x="91" y="256"/>
                </a:cxn>
                <a:cxn ang="0">
                  <a:pos x="64" y="258"/>
                </a:cxn>
                <a:cxn ang="0">
                  <a:pos x="35" y="246"/>
                </a:cxn>
                <a:cxn ang="0">
                  <a:pos x="14" y="221"/>
                </a:cxn>
                <a:cxn ang="0">
                  <a:pos x="2" y="190"/>
                </a:cxn>
                <a:cxn ang="0">
                  <a:pos x="2" y="156"/>
                </a:cxn>
                <a:cxn ang="0">
                  <a:pos x="17" y="122"/>
                </a:cxn>
                <a:cxn ang="0">
                  <a:pos x="43" y="96"/>
                </a:cxn>
                <a:cxn ang="0">
                  <a:pos x="83" y="75"/>
                </a:cxn>
                <a:cxn ang="0">
                  <a:pos x="123" y="48"/>
                </a:cxn>
                <a:cxn ang="0">
                  <a:pos x="157" y="20"/>
                </a:cxn>
                <a:cxn ang="0">
                  <a:pos x="193" y="5"/>
                </a:cxn>
                <a:cxn ang="0">
                  <a:pos x="231" y="0"/>
                </a:cxn>
              </a:cxnLst>
              <a:rect l="0" t="0" r="r" b="b"/>
              <a:pathLst>
                <a:path w="342" h="262">
                  <a:moveTo>
                    <a:pt x="231" y="0"/>
                  </a:moveTo>
                  <a:lnTo>
                    <a:pt x="250" y="2"/>
                  </a:lnTo>
                  <a:lnTo>
                    <a:pt x="263" y="6"/>
                  </a:lnTo>
                  <a:lnTo>
                    <a:pt x="274" y="12"/>
                  </a:lnTo>
                  <a:lnTo>
                    <a:pt x="282" y="20"/>
                  </a:lnTo>
                  <a:lnTo>
                    <a:pt x="287" y="30"/>
                  </a:lnTo>
                  <a:lnTo>
                    <a:pt x="290" y="40"/>
                  </a:lnTo>
                  <a:lnTo>
                    <a:pt x="291" y="53"/>
                  </a:lnTo>
                  <a:lnTo>
                    <a:pt x="290" y="78"/>
                  </a:lnTo>
                  <a:lnTo>
                    <a:pt x="289" y="88"/>
                  </a:lnTo>
                  <a:lnTo>
                    <a:pt x="289" y="96"/>
                  </a:lnTo>
                  <a:lnTo>
                    <a:pt x="291" y="102"/>
                  </a:lnTo>
                  <a:lnTo>
                    <a:pt x="294" y="107"/>
                  </a:lnTo>
                  <a:lnTo>
                    <a:pt x="299" y="113"/>
                  </a:lnTo>
                  <a:lnTo>
                    <a:pt x="307" y="120"/>
                  </a:lnTo>
                  <a:lnTo>
                    <a:pt x="316" y="131"/>
                  </a:lnTo>
                  <a:lnTo>
                    <a:pt x="326" y="144"/>
                  </a:lnTo>
                  <a:lnTo>
                    <a:pt x="334" y="156"/>
                  </a:lnTo>
                  <a:lnTo>
                    <a:pt x="340" y="172"/>
                  </a:lnTo>
                  <a:lnTo>
                    <a:pt x="342" y="188"/>
                  </a:lnTo>
                  <a:lnTo>
                    <a:pt x="339" y="203"/>
                  </a:lnTo>
                  <a:lnTo>
                    <a:pt x="333" y="217"/>
                  </a:lnTo>
                  <a:lnTo>
                    <a:pt x="323" y="231"/>
                  </a:lnTo>
                  <a:lnTo>
                    <a:pt x="311" y="242"/>
                  </a:lnTo>
                  <a:lnTo>
                    <a:pt x="297" y="253"/>
                  </a:lnTo>
                  <a:lnTo>
                    <a:pt x="284" y="259"/>
                  </a:lnTo>
                  <a:lnTo>
                    <a:pt x="272" y="262"/>
                  </a:lnTo>
                  <a:lnTo>
                    <a:pt x="259" y="260"/>
                  </a:lnTo>
                  <a:lnTo>
                    <a:pt x="249" y="256"/>
                  </a:lnTo>
                  <a:lnTo>
                    <a:pt x="237" y="247"/>
                  </a:lnTo>
                  <a:lnTo>
                    <a:pt x="226" y="234"/>
                  </a:lnTo>
                  <a:lnTo>
                    <a:pt x="212" y="221"/>
                  </a:lnTo>
                  <a:lnTo>
                    <a:pt x="200" y="213"/>
                  </a:lnTo>
                  <a:lnTo>
                    <a:pt x="187" y="209"/>
                  </a:lnTo>
                  <a:lnTo>
                    <a:pt x="176" y="210"/>
                  </a:lnTo>
                  <a:lnTo>
                    <a:pt x="164" y="214"/>
                  </a:lnTo>
                  <a:lnTo>
                    <a:pt x="153" y="219"/>
                  </a:lnTo>
                  <a:lnTo>
                    <a:pt x="141" y="227"/>
                  </a:lnTo>
                  <a:lnTo>
                    <a:pt x="129" y="235"/>
                  </a:lnTo>
                  <a:lnTo>
                    <a:pt x="117" y="243"/>
                  </a:lnTo>
                  <a:lnTo>
                    <a:pt x="105" y="250"/>
                  </a:lnTo>
                  <a:lnTo>
                    <a:pt x="91" y="256"/>
                  </a:lnTo>
                  <a:lnTo>
                    <a:pt x="78" y="258"/>
                  </a:lnTo>
                  <a:lnTo>
                    <a:pt x="64" y="258"/>
                  </a:lnTo>
                  <a:lnTo>
                    <a:pt x="49" y="254"/>
                  </a:lnTo>
                  <a:lnTo>
                    <a:pt x="35" y="246"/>
                  </a:lnTo>
                  <a:lnTo>
                    <a:pt x="24" y="234"/>
                  </a:lnTo>
                  <a:lnTo>
                    <a:pt x="14" y="221"/>
                  </a:lnTo>
                  <a:lnTo>
                    <a:pt x="7" y="206"/>
                  </a:lnTo>
                  <a:lnTo>
                    <a:pt x="2" y="190"/>
                  </a:lnTo>
                  <a:lnTo>
                    <a:pt x="0" y="175"/>
                  </a:lnTo>
                  <a:lnTo>
                    <a:pt x="2" y="156"/>
                  </a:lnTo>
                  <a:lnTo>
                    <a:pt x="7" y="138"/>
                  </a:lnTo>
                  <a:lnTo>
                    <a:pt x="17" y="122"/>
                  </a:lnTo>
                  <a:lnTo>
                    <a:pt x="29" y="109"/>
                  </a:lnTo>
                  <a:lnTo>
                    <a:pt x="43" y="96"/>
                  </a:lnTo>
                  <a:lnTo>
                    <a:pt x="59" y="87"/>
                  </a:lnTo>
                  <a:lnTo>
                    <a:pt x="83" y="75"/>
                  </a:lnTo>
                  <a:lnTo>
                    <a:pt x="103" y="63"/>
                  </a:lnTo>
                  <a:lnTo>
                    <a:pt x="123" y="48"/>
                  </a:lnTo>
                  <a:lnTo>
                    <a:pt x="142" y="31"/>
                  </a:lnTo>
                  <a:lnTo>
                    <a:pt x="157" y="20"/>
                  </a:lnTo>
                  <a:lnTo>
                    <a:pt x="174" y="11"/>
                  </a:lnTo>
                  <a:lnTo>
                    <a:pt x="193" y="5"/>
                  </a:lnTo>
                  <a:lnTo>
                    <a:pt x="211" y="1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E81E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37E8A962-AB0B-459B-8B9A-E7D1C8484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138" y="2171701"/>
              <a:ext cx="684213" cy="681038"/>
            </a:xfrm>
            <a:custGeom>
              <a:avLst/>
              <a:gdLst/>
              <a:ahLst/>
              <a:cxnLst>
                <a:cxn ang="0">
                  <a:pos x="256" y="1"/>
                </a:cxn>
                <a:cxn ang="0">
                  <a:pos x="289" y="11"/>
                </a:cxn>
                <a:cxn ang="0">
                  <a:pos x="322" y="29"/>
                </a:cxn>
                <a:cxn ang="0">
                  <a:pos x="360" y="56"/>
                </a:cxn>
                <a:cxn ang="0">
                  <a:pos x="396" y="87"/>
                </a:cxn>
                <a:cxn ang="0">
                  <a:pos x="423" y="121"/>
                </a:cxn>
                <a:cxn ang="0">
                  <a:pos x="431" y="154"/>
                </a:cxn>
                <a:cxn ang="0">
                  <a:pos x="422" y="196"/>
                </a:cxn>
                <a:cxn ang="0">
                  <a:pos x="401" y="228"/>
                </a:cxn>
                <a:cxn ang="0">
                  <a:pos x="373" y="251"/>
                </a:cxn>
                <a:cxn ang="0">
                  <a:pos x="337" y="265"/>
                </a:cxn>
                <a:cxn ang="0">
                  <a:pos x="298" y="272"/>
                </a:cxn>
                <a:cxn ang="0">
                  <a:pos x="267" y="275"/>
                </a:cxn>
                <a:cxn ang="0">
                  <a:pos x="250" y="287"/>
                </a:cxn>
                <a:cxn ang="0">
                  <a:pos x="240" y="310"/>
                </a:cxn>
                <a:cxn ang="0">
                  <a:pos x="233" y="336"/>
                </a:cxn>
                <a:cxn ang="0">
                  <a:pos x="227" y="366"/>
                </a:cxn>
                <a:cxn ang="0">
                  <a:pos x="218" y="392"/>
                </a:cxn>
                <a:cxn ang="0">
                  <a:pos x="204" y="415"/>
                </a:cxn>
                <a:cxn ang="0">
                  <a:pos x="180" y="427"/>
                </a:cxn>
                <a:cxn ang="0">
                  <a:pos x="150" y="427"/>
                </a:cxn>
                <a:cxn ang="0">
                  <a:pos x="128" y="415"/>
                </a:cxn>
                <a:cxn ang="0">
                  <a:pos x="113" y="394"/>
                </a:cxn>
                <a:cxn ang="0">
                  <a:pos x="103" y="370"/>
                </a:cxn>
                <a:cxn ang="0">
                  <a:pos x="93" y="347"/>
                </a:cxn>
                <a:cxn ang="0">
                  <a:pos x="81" y="329"/>
                </a:cxn>
                <a:cxn ang="0">
                  <a:pos x="65" y="320"/>
                </a:cxn>
                <a:cxn ang="0">
                  <a:pos x="41" y="318"/>
                </a:cxn>
                <a:cxn ang="0">
                  <a:pos x="21" y="313"/>
                </a:cxn>
                <a:cxn ang="0">
                  <a:pos x="7" y="300"/>
                </a:cxn>
                <a:cxn ang="0">
                  <a:pos x="0" y="277"/>
                </a:cxn>
                <a:cxn ang="0">
                  <a:pos x="5" y="246"/>
                </a:cxn>
                <a:cxn ang="0">
                  <a:pos x="17" y="226"/>
                </a:cxn>
                <a:cxn ang="0">
                  <a:pos x="36" y="213"/>
                </a:cxn>
                <a:cxn ang="0">
                  <a:pos x="56" y="202"/>
                </a:cxn>
                <a:cxn ang="0">
                  <a:pos x="73" y="188"/>
                </a:cxn>
                <a:cxn ang="0">
                  <a:pos x="84" y="170"/>
                </a:cxn>
                <a:cxn ang="0">
                  <a:pos x="87" y="138"/>
                </a:cxn>
                <a:cxn ang="0">
                  <a:pos x="95" y="110"/>
                </a:cxn>
                <a:cxn ang="0">
                  <a:pos x="111" y="94"/>
                </a:cxn>
                <a:cxn ang="0">
                  <a:pos x="135" y="86"/>
                </a:cxn>
                <a:cxn ang="0">
                  <a:pos x="166" y="84"/>
                </a:cxn>
                <a:cxn ang="0">
                  <a:pos x="179" y="63"/>
                </a:cxn>
                <a:cxn ang="0">
                  <a:pos x="191" y="41"/>
                </a:cxn>
                <a:cxn ang="0">
                  <a:pos x="204" y="21"/>
                </a:cxn>
                <a:cxn ang="0">
                  <a:pos x="221" y="7"/>
                </a:cxn>
                <a:cxn ang="0">
                  <a:pos x="243" y="0"/>
                </a:cxn>
              </a:cxnLst>
              <a:rect l="0" t="0" r="r" b="b"/>
              <a:pathLst>
                <a:path w="431" h="429">
                  <a:moveTo>
                    <a:pt x="243" y="0"/>
                  </a:moveTo>
                  <a:lnTo>
                    <a:pt x="256" y="1"/>
                  </a:lnTo>
                  <a:lnTo>
                    <a:pt x="271" y="4"/>
                  </a:lnTo>
                  <a:lnTo>
                    <a:pt x="289" y="11"/>
                  </a:lnTo>
                  <a:lnTo>
                    <a:pt x="304" y="19"/>
                  </a:lnTo>
                  <a:lnTo>
                    <a:pt x="322" y="29"/>
                  </a:lnTo>
                  <a:lnTo>
                    <a:pt x="341" y="42"/>
                  </a:lnTo>
                  <a:lnTo>
                    <a:pt x="360" y="56"/>
                  </a:lnTo>
                  <a:lnTo>
                    <a:pt x="379" y="71"/>
                  </a:lnTo>
                  <a:lnTo>
                    <a:pt x="396" y="87"/>
                  </a:lnTo>
                  <a:lnTo>
                    <a:pt x="411" y="104"/>
                  </a:lnTo>
                  <a:lnTo>
                    <a:pt x="423" y="121"/>
                  </a:lnTo>
                  <a:lnTo>
                    <a:pt x="430" y="138"/>
                  </a:lnTo>
                  <a:lnTo>
                    <a:pt x="431" y="154"/>
                  </a:lnTo>
                  <a:lnTo>
                    <a:pt x="428" y="176"/>
                  </a:lnTo>
                  <a:lnTo>
                    <a:pt x="422" y="196"/>
                  </a:lnTo>
                  <a:lnTo>
                    <a:pt x="413" y="213"/>
                  </a:lnTo>
                  <a:lnTo>
                    <a:pt x="401" y="228"/>
                  </a:lnTo>
                  <a:lnTo>
                    <a:pt x="388" y="240"/>
                  </a:lnTo>
                  <a:lnTo>
                    <a:pt x="373" y="251"/>
                  </a:lnTo>
                  <a:lnTo>
                    <a:pt x="355" y="259"/>
                  </a:lnTo>
                  <a:lnTo>
                    <a:pt x="337" y="265"/>
                  </a:lnTo>
                  <a:lnTo>
                    <a:pt x="318" y="269"/>
                  </a:lnTo>
                  <a:lnTo>
                    <a:pt x="298" y="272"/>
                  </a:lnTo>
                  <a:lnTo>
                    <a:pt x="279" y="273"/>
                  </a:lnTo>
                  <a:lnTo>
                    <a:pt x="267" y="275"/>
                  </a:lnTo>
                  <a:lnTo>
                    <a:pt x="257" y="280"/>
                  </a:lnTo>
                  <a:lnTo>
                    <a:pt x="250" y="287"/>
                  </a:lnTo>
                  <a:lnTo>
                    <a:pt x="245" y="297"/>
                  </a:lnTo>
                  <a:lnTo>
                    <a:pt x="240" y="310"/>
                  </a:lnTo>
                  <a:lnTo>
                    <a:pt x="237" y="322"/>
                  </a:lnTo>
                  <a:lnTo>
                    <a:pt x="233" y="336"/>
                  </a:lnTo>
                  <a:lnTo>
                    <a:pt x="231" y="350"/>
                  </a:lnTo>
                  <a:lnTo>
                    <a:pt x="227" y="366"/>
                  </a:lnTo>
                  <a:lnTo>
                    <a:pt x="223" y="380"/>
                  </a:lnTo>
                  <a:lnTo>
                    <a:pt x="218" y="392"/>
                  </a:lnTo>
                  <a:lnTo>
                    <a:pt x="212" y="405"/>
                  </a:lnTo>
                  <a:lnTo>
                    <a:pt x="204" y="415"/>
                  </a:lnTo>
                  <a:lnTo>
                    <a:pt x="193" y="422"/>
                  </a:lnTo>
                  <a:lnTo>
                    <a:pt x="180" y="427"/>
                  </a:lnTo>
                  <a:lnTo>
                    <a:pt x="164" y="429"/>
                  </a:lnTo>
                  <a:lnTo>
                    <a:pt x="150" y="427"/>
                  </a:lnTo>
                  <a:lnTo>
                    <a:pt x="138" y="423"/>
                  </a:lnTo>
                  <a:lnTo>
                    <a:pt x="128" y="415"/>
                  </a:lnTo>
                  <a:lnTo>
                    <a:pt x="120" y="406"/>
                  </a:lnTo>
                  <a:lnTo>
                    <a:pt x="113" y="394"/>
                  </a:lnTo>
                  <a:lnTo>
                    <a:pt x="108" y="383"/>
                  </a:lnTo>
                  <a:lnTo>
                    <a:pt x="103" y="370"/>
                  </a:lnTo>
                  <a:lnTo>
                    <a:pt x="97" y="358"/>
                  </a:lnTo>
                  <a:lnTo>
                    <a:pt x="93" y="347"/>
                  </a:lnTo>
                  <a:lnTo>
                    <a:pt x="87" y="337"/>
                  </a:lnTo>
                  <a:lnTo>
                    <a:pt x="81" y="329"/>
                  </a:lnTo>
                  <a:lnTo>
                    <a:pt x="74" y="323"/>
                  </a:lnTo>
                  <a:lnTo>
                    <a:pt x="65" y="320"/>
                  </a:lnTo>
                  <a:lnTo>
                    <a:pt x="53" y="320"/>
                  </a:lnTo>
                  <a:lnTo>
                    <a:pt x="41" y="318"/>
                  </a:lnTo>
                  <a:lnTo>
                    <a:pt x="31" y="317"/>
                  </a:lnTo>
                  <a:lnTo>
                    <a:pt x="21" y="313"/>
                  </a:lnTo>
                  <a:lnTo>
                    <a:pt x="13" y="308"/>
                  </a:lnTo>
                  <a:lnTo>
                    <a:pt x="7" y="300"/>
                  </a:lnTo>
                  <a:lnTo>
                    <a:pt x="2" y="290"/>
                  </a:lnTo>
                  <a:lnTo>
                    <a:pt x="0" y="277"/>
                  </a:lnTo>
                  <a:lnTo>
                    <a:pt x="1" y="261"/>
                  </a:lnTo>
                  <a:lnTo>
                    <a:pt x="5" y="246"/>
                  </a:lnTo>
                  <a:lnTo>
                    <a:pt x="10" y="236"/>
                  </a:lnTo>
                  <a:lnTo>
                    <a:pt x="17" y="226"/>
                  </a:lnTo>
                  <a:lnTo>
                    <a:pt x="26" y="219"/>
                  </a:lnTo>
                  <a:lnTo>
                    <a:pt x="36" y="213"/>
                  </a:lnTo>
                  <a:lnTo>
                    <a:pt x="46" y="207"/>
                  </a:lnTo>
                  <a:lnTo>
                    <a:pt x="56" y="202"/>
                  </a:lnTo>
                  <a:lnTo>
                    <a:pt x="65" y="196"/>
                  </a:lnTo>
                  <a:lnTo>
                    <a:pt x="73" y="188"/>
                  </a:lnTo>
                  <a:lnTo>
                    <a:pt x="79" y="180"/>
                  </a:lnTo>
                  <a:lnTo>
                    <a:pt x="84" y="170"/>
                  </a:lnTo>
                  <a:lnTo>
                    <a:pt x="86" y="156"/>
                  </a:lnTo>
                  <a:lnTo>
                    <a:pt x="87" y="138"/>
                  </a:lnTo>
                  <a:lnTo>
                    <a:pt x="90" y="123"/>
                  </a:lnTo>
                  <a:lnTo>
                    <a:pt x="95" y="110"/>
                  </a:lnTo>
                  <a:lnTo>
                    <a:pt x="102" y="100"/>
                  </a:lnTo>
                  <a:lnTo>
                    <a:pt x="111" y="94"/>
                  </a:lnTo>
                  <a:lnTo>
                    <a:pt x="121" y="89"/>
                  </a:lnTo>
                  <a:lnTo>
                    <a:pt x="135" y="86"/>
                  </a:lnTo>
                  <a:lnTo>
                    <a:pt x="149" y="84"/>
                  </a:lnTo>
                  <a:lnTo>
                    <a:pt x="166" y="84"/>
                  </a:lnTo>
                  <a:lnTo>
                    <a:pt x="173" y="74"/>
                  </a:lnTo>
                  <a:lnTo>
                    <a:pt x="179" y="63"/>
                  </a:lnTo>
                  <a:lnTo>
                    <a:pt x="184" y="51"/>
                  </a:lnTo>
                  <a:lnTo>
                    <a:pt x="191" y="41"/>
                  </a:lnTo>
                  <a:lnTo>
                    <a:pt x="198" y="30"/>
                  </a:lnTo>
                  <a:lnTo>
                    <a:pt x="204" y="21"/>
                  </a:lnTo>
                  <a:lnTo>
                    <a:pt x="212" y="13"/>
                  </a:lnTo>
                  <a:lnTo>
                    <a:pt x="221" y="7"/>
                  </a:lnTo>
                  <a:lnTo>
                    <a:pt x="231" y="2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FF820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6FA406DB-C277-4FAF-820C-3F08517E3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2198688"/>
              <a:ext cx="608013" cy="601663"/>
            </a:xfrm>
            <a:custGeom>
              <a:avLst/>
              <a:gdLst/>
              <a:ahLst/>
              <a:cxnLst>
                <a:cxn ang="0">
                  <a:pos x="250" y="3"/>
                </a:cxn>
                <a:cxn ang="0">
                  <a:pos x="281" y="25"/>
                </a:cxn>
                <a:cxn ang="0">
                  <a:pos x="299" y="47"/>
                </a:cxn>
                <a:cxn ang="0">
                  <a:pos x="316" y="65"/>
                </a:cxn>
                <a:cxn ang="0">
                  <a:pos x="331" y="69"/>
                </a:cxn>
                <a:cxn ang="0">
                  <a:pos x="347" y="70"/>
                </a:cxn>
                <a:cxn ang="0">
                  <a:pos x="367" y="79"/>
                </a:cxn>
                <a:cxn ang="0">
                  <a:pos x="379" y="98"/>
                </a:cxn>
                <a:cxn ang="0">
                  <a:pos x="383" y="122"/>
                </a:cxn>
                <a:cxn ang="0">
                  <a:pos x="379" y="147"/>
                </a:cxn>
                <a:cxn ang="0">
                  <a:pos x="366" y="173"/>
                </a:cxn>
                <a:cxn ang="0">
                  <a:pos x="346" y="199"/>
                </a:cxn>
                <a:cxn ang="0">
                  <a:pos x="319" y="217"/>
                </a:cxn>
                <a:cxn ang="0">
                  <a:pos x="285" y="224"/>
                </a:cxn>
                <a:cxn ang="0">
                  <a:pos x="259" y="223"/>
                </a:cxn>
                <a:cxn ang="0">
                  <a:pos x="223" y="229"/>
                </a:cxn>
                <a:cxn ang="0">
                  <a:pos x="205" y="247"/>
                </a:cxn>
                <a:cxn ang="0">
                  <a:pos x="195" y="279"/>
                </a:cxn>
                <a:cxn ang="0">
                  <a:pos x="189" y="314"/>
                </a:cxn>
                <a:cxn ang="0">
                  <a:pos x="179" y="347"/>
                </a:cxn>
                <a:cxn ang="0">
                  <a:pos x="158" y="373"/>
                </a:cxn>
                <a:cxn ang="0">
                  <a:pos x="135" y="379"/>
                </a:cxn>
                <a:cxn ang="0">
                  <a:pos x="111" y="366"/>
                </a:cxn>
                <a:cxn ang="0">
                  <a:pos x="94" y="342"/>
                </a:cxn>
                <a:cxn ang="0">
                  <a:pos x="76" y="298"/>
                </a:cxn>
                <a:cxn ang="0">
                  <a:pos x="63" y="280"/>
                </a:cxn>
                <a:cxn ang="0">
                  <a:pos x="43" y="271"/>
                </a:cxn>
                <a:cxn ang="0">
                  <a:pos x="27" y="273"/>
                </a:cxn>
                <a:cxn ang="0">
                  <a:pos x="14" y="274"/>
                </a:cxn>
                <a:cxn ang="0">
                  <a:pos x="3" y="261"/>
                </a:cxn>
                <a:cxn ang="0">
                  <a:pos x="0" y="237"/>
                </a:cxn>
                <a:cxn ang="0">
                  <a:pos x="9" y="215"/>
                </a:cxn>
                <a:cxn ang="0">
                  <a:pos x="27" y="201"/>
                </a:cxn>
                <a:cxn ang="0">
                  <a:pos x="47" y="192"/>
                </a:cxn>
                <a:cxn ang="0">
                  <a:pos x="65" y="184"/>
                </a:cxn>
                <a:cxn ang="0">
                  <a:pos x="78" y="168"/>
                </a:cxn>
                <a:cxn ang="0">
                  <a:pos x="84" y="146"/>
                </a:cxn>
                <a:cxn ang="0">
                  <a:pos x="86" y="103"/>
                </a:cxn>
                <a:cxn ang="0">
                  <a:pos x="94" y="86"/>
                </a:cxn>
                <a:cxn ang="0">
                  <a:pos x="111" y="77"/>
                </a:cxn>
                <a:cxn ang="0">
                  <a:pos x="130" y="80"/>
                </a:cxn>
                <a:cxn ang="0">
                  <a:pos x="148" y="80"/>
                </a:cxn>
                <a:cxn ang="0">
                  <a:pos x="162" y="69"/>
                </a:cxn>
                <a:cxn ang="0">
                  <a:pos x="166" y="53"/>
                </a:cxn>
                <a:cxn ang="0">
                  <a:pos x="169" y="35"/>
                </a:cxn>
                <a:cxn ang="0">
                  <a:pos x="176" y="21"/>
                </a:cxn>
                <a:cxn ang="0">
                  <a:pos x="197" y="9"/>
                </a:cxn>
                <a:cxn ang="0">
                  <a:pos x="234" y="0"/>
                </a:cxn>
              </a:cxnLst>
              <a:rect l="0" t="0" r="r" b="b"/>
              <a:pathLst>
                <a:path w="383" h="379">
                  <a:moveTo>
                    <a:pt x="234" y="0"/>
                  </a:moveTo>
                  <a:lnTo>
                    <a:pt x="250" y="3"/>
                  </a:lnTo>
                  <a:lnTo>
                    <a:pt x="266" y="12"/>
                  </a:lnTo>
                  <a:lnTo>
                    <a:pt x="281" y="25"/>
                  </a:lnTo>
                  <a:lnTo>
                    <a:pt x="291" y="35"/>
                  </a:lnTo>
                  <a:lnTo>
                    <a:pt x="299" y="47"/>
                  </a:lnTo>
                  <a:lnTo>
                    <a:pt x="308" y="58"/>
                  </a:lnTo>
                  <a:lnTo>
                    <a:pt x="316" y="65"/>
                  </a:lnTo>
                  <a:lnTo>
                    <a:pt x="324" y="68"/>
                  </a:lnTo>
                  <a:lnTo>
                    <a:pt x="331" y="69"/>
                  </a:lnTo>
                  <a:lnTo>
                    <a:pt x="339" y="69"/>
                  </a:lnTo>
                  <a:lnTo>
                    <a:pt x="347" y="70"/>
                  </a:lnTo>
                  <a:lnTo>
                    <a:pt x="356" y="73"/>
                  </a:lnTo>
                  <a:lnTo>
                    <a:pt x="367" y="79"/>
                  </a:lnTo>
                  <a:lnTo>
                    <a:pt x="374" y="88"/>
                  </a:lnTo>
                  <a:lnTo>
                    <a:pt x="379" y="98"/>
                  </a:lnTo>
                  <a:lnTo>
                    <a:pt x="382" y="109"/>
                  </a:lnTo>
                  <a:lnTo>
                    <a:pt x="383" y="122"/>
                  </a:lnTo>
                  <a:lnTo>
                    <a:pt x="382" y="134"/>
                  </a:lnTo>
                  <a:lnTo>
                    <a:pt x="379" y="147"/>
                  </a:lnTo>
                  <a:lnTo>
                    <a:pt x="375" y="157"/>
                  </a:lnTo>
                  <a:lnTo>
                    <a:pt x="366" y="173"/>
                  </a:lnTo>
                  <a:lnTo>
                    <a:pt x="357" y="187"/>
                  </a:lnTo>
                  <a:lnTo>
                    <a:pt x="346" y="199"/>
                  </a:lnTo>
                  <a:lnTo>
                    <a:pt x="333" y="209"/>
                  </a:lnTo>
                  <a:lnTo>
                    <a:pt x="319" y="217"/>
                  </a:lnTo>
                  <a:lnTo>
                    <a:pt x="303" y="221"/>
                  </a:lnTo>
                  <a:lnTo>
                    <a:pt x="285" y="224"/>
                  </a:lnTo>
                  <a:lnTo>
                    <a:pt x="272" y="224"/>
                  </a:lnTo>
                  <a:lnTo>
                    <a:pt x="259" y="223"/>
                  </a:lnTo>
                  <a:lnTo>
                    <a:pt x="234" y="225"/>
                  </a:lnTo>
                  <a:lnTo>
                    <a:pt x="223" y="229"/>
                  </a:lnTo>
                  <a:lnTo>
                    <a:pt x="213" y="236"/>
                  </a:lnTo>
                  <a:lnTo>
                    <a:pt x="205" y="247"/>
                  </a:lnTo>
                  <a:lnTo>
                    <a:pt x="198" y="263"/>
                  </a:lnTo>
                  <a:lnTo>
                    <a:pt x="195" y="279"/>
                  </a:lnTo>
                  <a:lnTo>
                    <a:pt x="192" y="297"/>
                  </a:lnTo>
                  <a:lnTo>
                    <a:pt x="189" y="314"/>
                  </a:lnTo>
                  <a:lnTo>
                    <a:pt x="185" y="331"/>
                  </a:lnTo>
                  <a:lnTo>
                    <a:pt x="179" y="347"/>
                  </a:lnTo>
                  <a:lnTo>
                    <a:pt x="169" y="362"/>
                  </a:lnTo>
                  <a:lnTo>
                    <a:pt x="158" y="373"/>
                  </a:lnTo>
                  <a:lnTo>
                    <a:pt x="147" y="378"/>
                  </a:lnTo>
                  <a:lnTo>
                    <a:pt x="135" y="379"/>
                  </a:lnTo>
                  <a:lnTo>
                    <a:pt x="123" y="374"/>
                  </a:lnTo>
                  <a:lnTo>
                    <a:pt x="111" y="366"/>
                  </a:lnTo>
                  <a:lnTo>
                    <a:pt x="99" y="352"/>
                  </a:lnTo>
                  <a:lnTo>
                    <a:pt x="94" y="342"/>
                  </a:lnTo>
                  <a:lnTo>
                    <a:pt x="85" y="321"/>
                  </a:lnTo>
                  <a:lnTo>
                    <a:pt x="76" y="298"/>
                  </a:lnTo>
                  <a:lnTo>
                    <a:pt x="70" y="288"/>
                  </a:lnTo>
                  <a:lnTo>
                    <a:pt x="63" y="280"/>
                  </a:lnTo>
                  <a:lnTo>
                    <a:pt x="54" y="274"/>
                  </a:lnTo>
                  <a:lnTo>
                    <a:pt x="43" y="271"/>
                  </a:lnTo>
                  <a:lnTo>
                    <a:pt x="35" y="271"/>
                  </a:lnTo>
                  <a:lnTo>
                    <a:pt x="27" y="273"/>
                  </a:lnTo>
                  <a:lnTo>
                    <a:pt x="20" y="274"/>
                  </a:lnTo>
                  <a:lnTo>
                    <a:pt x="14" y="274"/>
                  </a:lnTo>
                  <a:lnTo>
                    <a:pt x="9" y="270"/>
                  </a:lnTo>
                  <a:lnTo>
                    <a:pt x="3" y="261"/>
                  </a:lnTo>
                  <a:lnTo>
                    <a:pt x="0" y="250"/>
                  </a:lnTo>
                  <a:lnTo>
                    <a:pt x="0" y="237"/>
                  </a:lnTo>
                  <a:lnTo>
                    <a:pt x="3" y="226"/>
                  </a:lnTo>
                  <a:lnTo>
                    <a:pt x="9" y="215"/>
                  </a:lnTo>
                  <a:lnTo>
                    <a:pt x="18" y="206"/>
                  </a:lnTo>
                  <a:lnTo>
                    <a:pt x="27" y="201"/>
                  </a:lnTo>
                  <a:lnTo>
                    <a:pt x="37" y="196"/>
                  </a:lnTo>
                  <a:lnTo>
                    <a:pt x="47" y="192"/>
                  </a:lnTo>
                  <a:lnTo>
                    <a:pt x="56" y="188"/>
                  </a:lnTo>
                  <a:lnTo>
                    <a:pt x="65" y="184"/>
                  </a:lnTo>
                  <a:lnTo>
                    <a:pt x="72" y="177"/>
                  </a:lnTo>
                  <a:lnTo>
                    <a:pt x="78" y="168"/>
                  </a:lnTo>
                  <a:lnTo>
                    <a:pt x="83" y="155"/>
                  </a:lnTo>
                  <a:lnTo>
                    <a:pt x="84" y="146"/>
                  </a:lnTo>
                  <a:lnTo>
                    <a:pt x="84" y="124"/>
                  </a:lnTo>
                  <a:lnTo>
                    <a:pt x="86" y="103"/>
                  </a:lnTo>
                  <a:lnTo>
                    <a:pt x="90" y="94"/>
                  </a:lnTo>
                  <a:lnTo>
                    <a:pt x="94" y="86"/>
                  </a:lnTo>
                  <a:lnTo>
                    <a:pt x="102" y="80"/>
                  </a:lnTo>
                  <a:lnTo>
                    <a:pt x="111" y="77"/>
                  </a:lnTo>
                  <a:lnTo>
                    <a:pt x="121" y="77"/>
                  </a:lnTo>
                  <a:lnTo>
                    <a:pt x="130" y="80"/>
                  </a:lnTo>
                  <a:lnTo>
                    <a:pt x="139" y="81"/>
                  </a:lnTo>
                  <a:lnTo>
                    <a:pt x="148" y="80"/>
                  </a:lnTo>
                  <a:lnTo>
                    <a:pt x="156" y="75"/>
                  </a:lnTo>
                  <a:lnTo>
                    <a:pt x="162" y="69"/>
                  </a:lnTo>
                  <a:lnTo>
                    <a:pt x="164" y="62"/>
                  </a:lnTo>
                  <a:lnTo>
                    <a:pt x="166" y="53"/>
                  </a:lnTo>
                  <a:lnTo>
                    <a:pt x="167" y="44"/>
                  </a:lnTo>
                  <a:lnTo>
                    <a:pt x="169" y="35"/>
                  </a:lnTo>
                  <a:lnTo>
                    <a:pt x="171" y="26"/>
                  </a:lnTo>
                  <a:lnTo>
                    <a:pt x="176" y="21"/>
                  </a:lnTo>
                  <a:lnTo>
                    <a:pt x="181" y="17"/>
                  </a:lnTo>
                  <a:lnTo>
                    <a:pt x="197" y="9"/>
                  </a:lnTo>
                  <a:lnTo>
                    <a:pt x="216" y="2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FCDD0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99A84373-9051-46DF-AA16-A6F402728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163" y="1993901"/>
              <a:ext cx="766763" cy="590550"/>
            </a:xfrm>
            <a:custGeom>
              <a:avLst/>
              <a:gdLst/>
              <a:ahLst/>
              <a:cxnLst>
                <a:cxn ang="0">
                  <a:pos x="155" y="1"/>
                </a:cxn>
                <a:cxn ang="0">
                  <a:pos x="177" y="11"/>
                </a:cxn>
                <a:cxn ang="0">
                  <a:pos x="198" y="22"/>
                </a:cxn>
                <a:cxn ang="0">
                  <a:pos x="224" y="22"/>
                </a:cxn>
                <a:cxn ang="0">
                  <a:pos x="253" y="16"/>
                </a:cxn>
                <a:cxn ang="0">
                  <a:pos x="282" y="10"/>
                </a:cxn>
                <a:cxn ang="0">
                  <a:pos x="308" y="12"/>
                </a:cxn>
                <a:cxn ang="0">
                  <a:pos x="333" y="26"/>
                </a:cxn>
                <a:cxn ang="0">
                  <a:pos x="352" y="54"/>
                </a:cxn>
                <a:cxn ang="0">
                  <a:pos x="358" y="82"/>
                </a:cxn>
                <a:cxn ang="0">
                  <a:pos x="365" y="112"/>
                </a:cxn>
                <a:cxn ang="0">
                  <a:pos x="386" y="138"/>
                </a:cxn>
                <a:cxn ang="0">
                  <a:pos x="413" y="159"/>
                </a:cxn>
                <a:cxn ang="0">
                  <a:pos x="440" y="178"/>
                </a:cxn>
                <a:cxn ang="0">
                  <a:pos x="465" y="206"/>
                </a:cxn>
                <a:cxn ang="0">
                  <a:pos x="479" y="241"/>
                </a:cxn>
                <a:cxn ang="0">
                  <a:pos x="483" y="277"/>
                </a:cxn>
                <a:cxn ang="0">
                  <a:pos x="476" y="313"/>
                </a:cxn>
                <a:cxn ang="0">
                  <a:pos x="458" y="343"/>
                </a:cxn>
                <a:cxn ang="0">
                  <a:pos x="428" y="364"/>
                </a:cxn>
                <a:cxn ang="0">
                  <a:pos x="388" y="372"/>
                </a:cxn>
                <a:cxn ang="0">
                  <a:pos x="355" y="365"/>
                </a:cxn>
                <a:cxn ang="0">
                  <a:pos x="330" y="346"/>
                </a:cxn>
                <a:cxn ang="0">
                  <a:pos x="307" y="323"/>
                </a:cxn>
                <a:cxn ang="0">
                  <a:pos x="285" y="302"/>
                </a:cxn>
                <a:cxn ang="0">
                  <a:pos x="259" y="288"/>
                </a:cxn>
                <a:cxn ang="0">
                  <a:pos x="226" y="287"/>
                </a:cxn>
                <a:cxn ang="0">
                  <a:pos x="196" y="294"/>
                </a:cxn>
                <a:cxn ang="0">
                  <a:pos x="171" y="305"/>
                </a:cxn>
                <a:cxn ang="0">
                  <a:pos x="145" y="314"/>
                </a:cxn>
                <a:cxn ang="0">
                  <a:pos x="118" y="317"/>
                </a:cxn>
                <a:cxn ang="0">
                  <a:pos x="86" y="310"/>
                </a:cxn>
                <a:cxn ang="0">
                  <a:pos x="45" y="287"/>
                </a:cxn>
                <a:cxn ang="0">
                  <a:pos x="14" y="255"/>
                </a:cxn>
                <a:cxn ang="0">
                  <a:pos x="1" y="220"/>
                </a:cxn>
                <a:cxn ang="0">
                  <a:pos x="2" y="184"/>
                </a:cxn>
                <a:cxn ang="0">
                  <a:pos x="17" y="145"/>
                </a:cxn>
                <a:cxn ang="0">
                  <a:pos x="40" y="106"/>
                </a:cxn>
                <a:cxn ang="0">
                  <a:pos x="63" y="75"/>
                </a:cxn>
                <a:cxn ang="0">
                  <a:pos x="78" y="50"/>
                </a:cxn>
                <a:cxn ang="0">
                  <a:pos x="94" y="25"/>
                </a:cxn>
                <a:cxn ang="0">
                  <a:pos x="115" y="7"/>
                </a:cxn>
                <a:cxn ang="0">
                  <a:pos x="142" y="0"/>
                </a:cxn>
              </a:cxnLst>
              <a:rect l="0" t="0" r="r" b="b"/>
              <a:pathLst>
                <a:path w="483" h="372">
                  <a:moveTo>
                    <a:pt x="142" y="0"/>
                  </a:moveTo>
                  <a:lnTo>
                    <a:pt x="155" y="1"/>
                  </a:lnTo>
                  <a:lnTo>
                    <a:pt x="166" y="6"/>
                  </a:lnTo>
                  <a:lnTo>
                    <a:pt x="177" y="11"/>
                  </a:lnTo>
                  <a:lnTo>
                    <a:pt x="187" y="17"/>
                  </a:lnTo>
                  <a:lnTo>
                    <a:pt x="198" y="22"/>
                  </a:lnTo>
                  <a:lnTo>
                    <a:pt x="210" y="24"/>
                  </a:lnTo>
                  <a:lnTo>
                    <a:pt x="224" y="22"/>
                  </a:lnTo>
                  <a:lnTo>
                    <a:pt x="239" y="18"/>
                  </a:lnTo>
                  <a:lnTo>
                    <a:pt x="253" y="16"/>
                  </a:lnTo>
                  <a:lnTo>
                    <a:pt x="267" y="12"/>
                  </a:lnTo>
                  <a:lnTo>
                    <a:pt x="282" y="10"/>
                  </a:lnTo>
                  <a:lnTo>
                    <a:pt x="295" y="10"/>
                  </a:lnTo>
                  <a:lnTo>
                    <a:pt x="308" y="12"/>
                  </a:lnTo>
                  <a:lnTo>
                    <a:pt x="321" y="17"/>
                  </a:lnTo>
                  <a:lnTo>
                    <a:pt x="333" y="26"/>
                  </a:lnTo>
                  <a:lnTo>
                    <a:pt x="345" y="40"/>
                  </a:lnTo>
                  <a:lnTo>
                    <a:pt x="352" y="54"/>
                  </a:lnTo>
                  <a:lnTo>
                    <a:pt x="355" y="68"/>
                  </a:lnTo>
                  <a:lnTo>
                    <a:pt x="358" y="82"/>
                  </a:lnTo>
                  <a:lnTo>
                    <a:pt x="361" y="98"/>
                  </a:lnTo>
                  <a:lnTo>
                    <a:pt x="365" y="112"/>
                  </a:lnTo>
                  <a:lnTo>
                    <a:pt x="374" y="126"/>
                  </a:lnTo>
                  <a:lnTo>
                    <a:pt x="386" y="138"/>
                  </a:lnTo>
                  <a:lnTo>
                    <a:pt x="399" y="148"/>
                  </a:lnTo>
                  <a:lnTo>
                    <a:pt x="413" y="159"/>
                  </a:lnTo>
                  <a:lnTo>
                    <a:pt x="427" y="168"/>
                  </a:lnTo>
                  <a:lnTo>
                    <a:pt x="440" y="178"/>
                  </a:lnTo>
                  <a:lnTo>
                    <a:pt x="453" y="191"/>
                  </a:lnTo>
                  <a:lnTo>
                    <a:pt x="465" y="206"/>
                  </a:lnTo>
                  <a:lnTo>
                    <a:pt x="474" y="223"/>
                  </a:lnTo>
                  <a:lnTo>
                    <a:pt x="479" y="241"/>
                  </a:lnTo>
                  <a:lnTo>
                    <a:pt x="483" y="259"/>
                  </a:lnTo>
                  <a:lnTo>
                    <a:pt x="483" y="277"/>
                  </a:lnTo>
                  <a:lnTo>
                    <a:pt x="481" y="296"/>
                  </a:lnTo>
                  <a:lnTo>
                    <a:pt x="476" y="313"/>
                  </a:lnTo>
                  <a:lnTo>
                    <a:pt x="468" y="329"/>
                  </a:lnTo>
                  <a:lnTo>
                    <a:pt x="458" y="343"/>
                  </a:lnTo>
                  <a:lnTo>
                    <a:pt x="444" y="355"/>
                  </a:lnTo>
                  <a:lnTo>
                    <a:pt x="428" y="364"/>
                  </a:lnTo>
                  <a:lnTo>
                    <a:pt x="410" y="370"/>
                  </a:lnTo>
                  <a:lnTo>
                    <a:pt x="388" y="372"/>
                  </a:lnTo>
                  <a:lnTo>
                    <a:pt x="371" y="370"/>
                  </a:lnTo>
                  <a:lnTo>
                    <a:pt x="355" y="365"/>
                  </a:lnTo>
                  <a:lnTo>
                    <a:pt x="342" y="356"/>
                  </a:lnTo>
                  <a:lnTo>
                    <a:pt x="330" y="346"/>
                  </a:lnTo>
                  <a:lnTo>
                    <a:pt x="318" y="335"/>
                  </a:lnTo>
                  <a:lnTo>
                    <a:pt x="307" y="323"/>
                  </a:lnTo>
                  <a:lnTo>
                    <a:pt x="297" y="312"/>
                  </a:lnTo>
                  <a:lnTo>
                    <a:pt x="285" y="302"/>
                  </a:lnTo>
                  <a:lnTo>
                    <a:pt x="273" y="293"/>
                  </a:lnTo>
                  <a:lnTo>
                    <a:pt x="259" y="288"/>
                  </a:lnTo>
                  <a:lnTo>
                    <a:pt x="243" y="286"/>
                  </a:lnTo>
                  <a:lnTo>
                    <a:pt x="226" y="287"/>
                  </a:lnTo>
                  <a:lnTo>
                    <a:pt x="211" y="291"/>
                  </a:lnTo>
                  <a:lnTo>
                    <a:pt x="196" y="294"/>
                  </a:lnTo>
                  <a:lnTo>
                    <a:pt x="183" y="300"/>
                  </a:lnTo>
                  <a:lnTo>
                    <a:pt x="171" y="305"/>
                  </a:lnTo>
                  <a:lnTo>
                    <a:pt x="158" y="309"/>
                  </a:lnTo>
                  <a:lnTo>
                    <a:pt x="145" y="314"/>
                  </a:lnTo>
                  <a:lnTo>
                    <a:pt x="131" y="317"/>
                  </a:lnTo>
                  <a:lnTo>
                    <a:pt x="118" y="317"/>
                  </a:lnTo>
                  <a:lnTo>
                    <a:pt x="103" y="315"/>
                  </a:lnTo>
                  <a:lnTo>
                    <a:pt x="86" y="310"/>
                  </a:lnTo>
                  <a:lnTo>
                    <a:pt x="68" y="301"/>
                  </a:lnTo>
                  <a:lnTo>
                    <a:pt x="45" y="287"/>
                  </a:lnTo>
                  <a:lnTo>
                    <a:pt x="27" y="271"/>
                  </a:lnTo>
                  <a:lnTo>
                    <a:pt x="14" y="255"/>
                  </a:lnTo>
                  <a:lnTo>
                    <a:pt x="5" y="238"/>
                  </a:lnTo>
                  <a:lnTo>
                    <a:pt x="1" y="220"/>
                  </a:lnTo>
                  <a:lnTo>
                    <a:pt x="0" y="202"/>
                  </a:lnTo>
                  <a:lnTo>
                    <a:pt x="2" y="184"/>
                  </a:lnTo>
                  <a:lnTo>
                    <a:pt x="8" y="164"/>
                  </a:lnTo>
                  <a:lnTo>
                    <a:pt x="17" y="145"/>
                  </a:lnTo>
                  <a:lnTo>
                    <a:pt x="27" y="126"/>
                  </a:lnTo>
                  <a:lnTo>
                    <a:pt x="40" y="106"/>
                  </a:lnTo>
                  <a:lnTo>
                    <a:pt x="55" y="87"/>
                  </a:lnTo>
                  <a:lnTo>
                    <a:pt x="63" y="75"/>
                  </a:lnTo>
                  <a:lnTo>
                    <a:pt x="70" y="64"/>
                  </a:lnTo>
                  <a:lnTo>
                    <a:pt x="78" y="50"/>
                  </a:lnTo>
                  <a:lnTo>
                    <a:pt x="85" y="38"/>
                  </a:lnTo>
                  <a:lnTo>
                    <a:pt x="94" y="25"/>
                  </a:lnTo>
                  <a:lnTo>
                    <a:pt x="103" y="16"/>
                  </a:lnTo>
                  <a:lnTo>
                    <a:pt x="115" y="7"/>
                  </a:lnTo>
                  <a:lnTo>
                    <a:pt x="127" y="1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30B7C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8EC1AFBF-E877-46FD-817F-8469DDF4D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213" y="2016126"/>
              <a:ext cx="709613" cy="515938"/>
            </a:xfrm>
            <a:custGeom>
              <a:avLst/>
              <a:gdLst/>
              <a:ahLst/>
              <a:cxnLst>
                <a:cxn ang="0">
                  <a:pos x="138" y="2"/>
                </a:cxn>
                <a:cxn ang="0">
                  <a:pos x="157" y="11"/>
                </a:cxn>
                <a:cxn ang="0">
                  <a:pos x="175" y="19"/>
                </a:cxn>
                <a:cxn ang="0">
                  <a:pos x="196" y="23"/>
                </a:cxn>
                <a:cxn ang="0">
                  <a:pos x="222" y="18"/>
                </a:cxn>
                <a:cxn ang="0">
                  <a:pos x="256" y="8"/>
                </a:cxn>
                <a:cxn ang="0">
                  <a:pos x="280" y="10"/>
                </a:cxn>
                <a:cxn ang="0">
                  <a:pos x="304" y="24"/>
                </a:cxn>
                <a:cxn ang="0">
                  <a:pos x="315" y="42"/>
                </a:cxn>
                <a:cxn ang="0">
                  <a:pos x="319" y="62"/>
                </a:cxn>
                <a:cxn ang="0">
                  <a:pos x="323" y="85"/>
                </a:cxn>
                <a:cxn ang="0">
                  <a:pos x="335" y="111"/>
                </a:cxn>
                <a:cxn ang="0">
                  <a:pos x="357" y="133"/>
                </a:cxn>
                <a:cxn ang="0">
                  <a:pos x="397" y="164"/>
                </a:cxn>
                <a:cxn ang="0">
                  <a:pos x="422" y="184"/>
                </a:cxn>
                <a:cxn ang="0">
                  <a:pos x="439" y="207"/>
                </a:cxn>
                <a:cxn ang="0">
                  <a:pos x="447" y="238"/>
                </a:cxn>
                <a:cxn ang="0">
                  <a:pos x="439" y="278"/>
                </a:cxn>
                <a:cxn ang="0">
                  <a:pos x="418" y="307"/>
                </a:cxn>
                <a:cxn ang="0">
                  <a:pos x="389" y="323"/>
                </a:cxn>
                <a:cxn ang="0">
                  <a:pos x="355" y="323"/>
                </a:cxn>
                <a:cxn ang="0">
                  <a:pos x="319" y="303"/>
                </a:cxn>
                <a:cxn ang="0">
                  <a:pos x="301" y="284"/>
                </a:cxn>
                <a:cxn ang="0">
                  <a:pos x="285" y="263"/>
                </a:cxn>
                <a:cxn ang="0">
                  <a:pos x="263" y="248"/>
                </a:cxn>
                <a:cxn ang="0">
                  <a:pos x="231" y="240"/>
                </a:cxn>
                <a:cxn ang="0">
                  <a:pos x="202" y="244"/>
                </a:cxn>
                <a:cxn ang="0">
                  <a:pos x="175" y="255"/>
                </a:cxn>
                <a:cxn ang="0">
                  <a:pos x="143" y="270"/>
                </a:cxn>
                <a:cxn ang="0">
                  <a:pos x="111" y="274"/>
                </a:cxn>
                <a:cxn ang="0">
                  <a:pos x="79" y="266"/>
                </a:cxn>
                <a:cxn ang="0">
                  <a:pos x="49" y="250"/>
                </a:cxn>
                <a:cxn ang="0">
                  <a:pos x="24" y="231"/>
                </a:cxn>
                <a:cxn ang="0">
                  <a:pos x="6" y="206"/>
                </a:cxn>
                <a:cxn ang="0">
                  <a:pos x="0" y="176"/>
                </a:cxn>
                <a:cxn ang="0">
                  <a:pos x="15" y="138"/>
                </a:cxn>
                <a:cxn ang="0">
                  <a:pos x="38" y="106"/>
                </a:cxn>
                <a:cxn ang="0">
                  <a:pos x="82" y="44"/>
                </a:cxn>
                <a:cxn ang="0">
                  <a:pos x="89" y="27"/>
                </a:cxn>
                <a:cxn ang="0">
                  <a:pos x="98" y="11"/>
                </a:cxn>
                <a:cxn ang="0">
                  <a:pos x="118" y="1"/>
                </a:cxn>
              </a:cxnLst>
              <a:rect l="0" t="0" r="r" b="b"/>
              <a:pathLst>
                <a:path w="447" h="325">
                  <a:moveTo>
                    <a:pt x="128" y="0"/>
                  </a:moveTo>
                  <a:lnTo>
                    <a:pt x="138" y="2"/>
                  </a:lnTo>
                  <a:lnTo>
                    <a:pt x="147" y="5"/>
                  </a:lnTo>
                  <a:lnTo>
                    <a:pt x="157" y="11"/>
                  </a:lnTo>
                  <a:lnTo>
                    <a:pt x="166" y="15"/>
                  </a:lnTo>
                  <a:lnTo>
                    <a:pt x="175" y="19"/>
                  </a:lnTo>
                  <a:lnTo>
                    <a:pt x="185" y="23"/>
                  </a:lnTo>
                  <a:lnTo>
                    <a:pt x="196" y="23"/>
                  </a:lnTo>
                  <a:lnTo>
                    <a:pt x="209" y="21"/>
                  </a:lnTo>
                  <a:lnTo>
                    <a:pt x="222" y="18"/>
                  </a:lnTo>
                  <a:lnTo>
                    <a:pt x="245" y="11"/>
                  </a:lnTo>
                  <a:lnTo>
                    <a:pt x="256" y="8"/>
                  </a:lnTo>
                  <a:lnTo>
                    <a:pt x="268" y="8"/>
                  </a:lnTo>
                  <a:lnTo>
                    <a:pt x="280" y="10"/>
                  </a:lnTo>
                  <a:lnTo>
                    <a:pt x="294" y="16"/>
                  </a:lnTo>
                  <a:lnTo>
                    <a:pt x="304" y="24"/>
                  </a:lnTo>
                  <a:lnTo>
                    <a:pt x="311" y="33"/>
                  </a:lnTo>
                  <a:lnTo>
                    <a:pt x="315" y="42"/>
                  </a:lnTo>
                  <a:lnTo>
                    <a:pt x="318" y="52"/>
                  </a:lnTo>
                  <a:lnTo>
                    <a:pt x="319" y="62"/>
                  </a:lnTo>
                  <a:lnTo>
                    <a:pt x="320" y="74"/>
                  </a:lnTo>
                  <a:lnTo>
                    <a:pt x="323" y="85"/>
                  </a:lnTo>
                  <a:lnTo>
                    <a:pt x="327" y="98"/>
                  </a:lnTo>
                  <a:lnTo>
                    <a:pt x="335" y="111"/>
                  </a:lnTo>
                  <a:lnTo>
                    <a:pt x="345" y="123"/>
                  </a:lnTo>
                  <a:lnTo>
                    <a:pt x="357" y="133"/>
                  </a:lnTo>
                  <a:lnTo>
                    <a:pt x="370" y="144"/>
                  </a:lnTo>
                  <a:lnTo>
                    <a:pt x="397" y="164"/>
                  </a:lnTo>
                  <a:lnTo>
                    <a:pt x="409" y="173"/>
                  </a:lnTo>
                  <a:lnTo>
                    <a:pt x="422" y="184"/>
                  </a:lnTo>
                  <a:lnTo>
                    <a:pt x="431" y="195"/>
                  </a:lnTo>
                  <a:lnTo>
                    <a:pt x="439" y="207"/>
                  </a:lnTo>
                  <a:lnTo>
                    <a:pt x="445" y="222"/>
                  </a:lnTo>
                  <a:lnTo>
                    <a:pt x="447" y="238"/>
                  </a:lnTo>
                  <a:lnTo>
                    <a:pt x="445" y="259"/>
                  </a:lnTo>
                  <a:lnTo>
                    <a:pt x="439" y="278"/>
                  </a:lnTo>
                  <a:lnTo>
                    <a:pt x="430" y="294"/>
                  </a:lnTo>
                  <a:lnTo>
                    <a:pt x="418" y="307"/>
                  </a:lnTo>
                  <a:lnTo>
                    <a:pt x="405" y="317"/>
                  </a:lnTo>
                  <a:lnTo>
                    <a:pt x="389" y="323"/>
                  </a:lnTo>
                  <a:lnTo>
                    <a:pt x="373" y="325"/>
                  </a:lnTo>
                  <a:lnTo>
                    <a:pt x="355" y="323"/>
                  </a:lnTo>
                  <a:lnTo>
                    <a:pt x="337" y="316"/>
                  </a:lnTo>
                  <a:lnTo>
                    <a:pt x="319" y="303"/>
                  </a:lnTo>
                  <a:lnTo>
                    <a:pt x="310" y="294"/>
                  </a:lnTo>
                  <a:lnTo>
                    <a:pt x="301" y="284"/>
                  </a:lnTo>
                  <a:lnTo>
                    <a:pt x="293" y="273"/>
                  </a:lnTo>
                  <a:lnTo>
                    <a:pt x="285" y="263"/>
                  </a:lnTo>
                  <a:lnTo>
                    <a:pt x="275" y="255"/>
                  </a:lnTo>
                  <a:lnTo>
                    <a:pt x="263" y="248"/>
                  </a:lnTo>
                  <a:lnTo>
                    <a:pt x="249" y="243"/>
                  </a:lnTo>
                  <a:lnTo>
                    <a:pt x="231" y="240"/>
                  </a:lnTo>
                  <a:lnTo>
                    <a:pt x="216" y="240"/>
                  </a:lnTo>
                  <a:lnTo>
                    <a:pt x="202" y="244"/>
                  </a:lnTo>
                  <a:lnTo>
                    <a:pt x="189" y="249"/>
                  </a:lnTo>
                  <a:lnTo>
                    <a:pt x="175" y="255"/>
                  </a:lnTo>
                  <a:lnTo>
                    <a:pt x="160" y="262"/>
                  </a:lnTo>
                  <a:lnTo>
                    <a:pt x="143" y="270"/>
                  </a:lnTo>
                  <a:lnTo>
                    <a:pt x="127" y="273"/>
                  </a:lnTo>
                  <a:lnTo>
                    <a:pt x="111" y="274"/>
                  </a:lnTo>
                  <a:lnTo>
                    <a:pt x="95" y="272"/>
                  </a:lnTo>
                  <a:lnTo>
                    <a:pt x="79" y="266"/>
                  </a:lnTo>
                  <a:lnTo>
                    <a:pt x="62" y="258"/>
                  </a:lnTo>
                  <a:lnTo>
                    <a:pt x="49" y="250"/>
                  </a:lnTo>
                  <a:lnTo>
                    <a:pt x="37" y="241"/>
                  </a:lnTo>
                  <a:lnTo>
                    <a:pt x="24" y="231"/>
                  </a:lnTo>
                  <a:lnTo>
                    <a:pt x="14" y="220"/>
                  </a:lnTo>
                  <a:lnTo>
                    <a:pt x="6" y="206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6" y="157"/>
                  </a:lnTo>
                  <a:lnTo>
                    <a:pt x="15" y="138"/>
                  </a:lnTo>
                  <a:lnTo>
                    <a:pt x="27" y="121"/>
                  </a:lnTo>
                  <a:lnTo>
                    <a:pt x="38" y="106"/>
                  </a:lnTo>
                  <a:lnTo>
                    <a:pt x="54" y="82"/>
                  </a:lnTo>
                  <a:lnTo>
                    <a:pt x="82" y="44"/>
                  </a:lnTo>
                  <a:lnTo>
                    <a:pt x="87" y="36"/>
                  </a:lnTo>
                  <a:lnTo>
                    <a:pt x="89" y="27"/>
                  </a:lnTo>
                  <a:lnTo>
                    <a:pt x="93" y="18"/>
                  </a:lnTo>
                  <a:lnTo>
                    <a:pt x="98" y="11"/>
                  </a:lnTo>
                  <a:lnTo>
                    <a:pt x="106" y="5"/>
                  </a:lnTo>
                  <a:lnTo>
                    <a:pt x="118" y="1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4FEAD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>
              <a:extLst>
                <a:ext uri="{FF2B5EF4-FFF2-40B4-BE49-F238E27FC236}">
                  <a16:creationId xmlns:a16="http://schemas.microsoft.com/office/drawing/2014/main" id="{0CE3431B-539D-44B2-A730-ABD44C22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888" y="2033588"/>
              <a:ext cx="347663" cy="334963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25" y="2"/>
                </a:cxn>
                <a:cxn ang="0">
                  <a:pos x="141" y="6"/>
                </a:cxn>
                <a:cxn ang="0">
                  <a:pos x="159" y="11"/>
                </a:cxn>
                <a:cxn ang="0">
                  <a:pos x="177" y="17"/>
                </a:cxn>
                <a:cxn ang="0">
                  <a:pos x="194" y="24"/>
                </a:cxn>
                <a:cxn ang="0">
                  <a:pos x="208" y="30"/>
                </a:cxn>
                <a:cxn ang="0">
                  <a:pos x="219" y="36"/>
                </a:cxn>
                <a:cxn ang="0">
                  <a:pos x="201" y="42"/>
                </a:cxn>
                <a:cxn ang="0">
                  <a:pos x="182" y="44"/>
                </a:cxn>
                <a:cxn ang="0">
                  <a:pos x="165" y="43"/>
                </a:cxn>
                <a:cxn ang="0">
                  <a:pos x="127" y="41"/>
                </a:cxn>
                <a:cxn ang="0">
                  <a:pos x="116" y="42"/>
                </a:cxn>
                <a:cxn ang="0">
                  <a:pos x="107" y="45"/>
                </a:cxn>
                <a:cxn ang="0">
                  <a:pos x="101" y="49"/>
                </a:cxn>
                <a:cxn ang="0">
                  <a:pos x="97" y="54"/>
                </a:cxn>
                <a:cxn ang="0">
                  <a:pos x="94" y="60"/>
                </a:cxn>
                <a:cxn ang="0">
                  <a:pos x="93" y="67"/>
                </a:cxn>
                <a:cxn ang="0">
                  <a:pos x="90" y="75"/>
                </a:cxn>
                <a:cxn ang="0">
                  <a:pos x="87" y="84"/>
                </a:cxn>
                <a:cxn ang="0">
                  <a:pos x="82" y="93"/>
                </a:cxn>
                <a:cxn ang="0">
                  <a:pos x="74" y="105"/>
                </a:cxn>
                <a:cxn ang="0">
                  <a:pos x="65" y="115"/>
                </a:cxn>
                <a:cxn ang="0">
                  <a:pos x="47" y="133"/>
                </a:cxn>
                <a:cxn ang="0">
                  <a:pos x="39" y="142"/>
                </a:cxn>
                <a:cxn ang="0">
                  <a:pos x="33" y="151"/>
                </a:cxn>
                <a:cxn ang="0">
                  <a:pos x="29" y="160"/>
                </a:cxn>
                <a:cxn ang="0">
                  <a:pos x="25" y="170"/>
                </a:cxn>
                <a:cxn ang="0">
                  <a:pos x="25" y="182"/>
                </a:cxn>
                <a:cxn ang="0">
                  <a:pos x="28" y="195"/>
                </a:cxn>
                <a:cxn ang="0">
                  <a:pos x="33" y="211"/>
                </a:cxn>
                <a:cxn ang="0">
                  <a:pos x="19" y="195"/>
                </a:cxn>
                <a:cxn ang="0">
                  <a:pos x="9" y="180"/>
                </a:cxn>
                <a:cxn ang="0">
                  <a:pos x="3" y="165"/>
                </a:cxn>
                <a:cxn ang="0">
                  <a:pos x="0" y="151"/>
                </a:cxn>
                <a:cxn ang="0">
                  <a:pos x="2" y="137"/>
                </a:cxn>
                <a:cxn ang="0">
                  <a:pos x="7" y="121"/>
                </a:cxn>
                <a:cxn ang="0">
                  <a:pos x="16" y="104"/>
                </a:cxn>
                <a:cxn ang="0">
                  <a:pos x="29" y="85"/>
                </a:cxn>
                <a:cxn ang="0">
                  <a:pos x="37" y="73"/>
                </a:cxn>
                <a:cxn ang="0">
                  <a:pos x="43" y="61"/>
                </a:cxn>
                <a:cxn ang="0">
                  <a:pos x="48" y="49"/>
                </a:cxn>
                <a:cxn ang="0">
                  <a:pos x="53" y="39"/>
                </a:cxn>
                <a:cxn ang="0">
                  <a:pos x="58" y="29"/>
                </a:cxn>
                <a:cxn ang="0">
                  <a:pos x="64" y="20"/>
                </a:cxn>
                <a:cxn ang="0">
                  <a:pos x="72" y="13"/>
                </a:cxn>
                <a:cxn ang="0">
                  <a:pos x="83" y="7"/>
                </a:cxn>
                <a:cxn ang="0">
                  <a:pos x="96" y="3"/>
                </a:cxn>
                <a:cxn ang="0">
                  <a:pos x="113" y="0"/>
                </a:cxn>
              </a:cxnLst>
              <a:rect l="0" t="0" r="r" b="b"/>
              <a:pathLst>
                <a:path w="219" h="211">
                  <a:moveTo>
                    <a:pt x="113" y="0"/>
                  </a:moveTo>
                  <a:lnTo>
                    <a:pt x="125" y="2"/>
                  </a:lnTo>
                  <a:lnTo>
                    <a:pt x="141" y="6"/>
                  </a:lnTo>
                  <a:lnTo>
                    <a:pt x="159" y="11"/>
                  </a:lnTo>
                  <a:lnTo>
                    <a:pt x="177" y="17"/>
                  </a:lnTo>
                  <a:lnTo>
                    <a:pt x="194" y="24"/>
                  </a:lnTo>
                  <a:lnTo>
                    <a:pt x="208" y="30"/>
                  </a:lnTo>
                  <a:lnTo>
                    <a:pt x="219" y="36"/>
                  </a:lnTo>
                  <a:lnTo>
                    <a:pt x="201" y="42"/>
                  </a:lnTo>
                  <a:lnTo>
                    <a:pt x="182" y="44"/>
                  </a:lnTo>
                  <a:lnTo>
                    <a:pt x="165" y="43"/>
                  </a:lnTo>
                  <a:lnTo>
                    <a:pt x="127" y="41"/>
                  </a:lnTo>
                  <a:lnTo>
                    <a:pt x="116" y="42"/>
                  </a:lnTo>
                  <a:lnTo>
                    <a:pt x="107" y="45"/>
                  </a:lnTo>
                  <a:lnTo>
                    <a:pt x="101" y="49"/>
                  </a:lnTo>
                  <a:lnTo>
                    <a:pt x="97" y="54"/>
                  </a:lnTo>
                  <a:lnTo>
                    <a:pt x="94" y="60"/>
                  </a:lnTo>
                  <a:lnTo>
                    <a:pt x="93" y="67"/>
                  </a:lnTo>
                  <a:lnTo>
                    <a:pt x="90" y="75"/>
                  </a:lnTo>
                  <a:lnTo>
                    <a:pt x="87" y="84"/>
                  </a:lnTo>
                  <a:lnTo>
                    <a:pt x="82" y="93"/>
                  </a:lnTo>
                  <a:lnTo>
                    <a:pt x="74" y="105"/>
                  </a:lnTo>
                  <a:lnTo>
                    <a:pt x="65" y="115"/>
                  </a:lnTo>
                  <a:lnTo>
                    <a:pt x="47" y="133"/>
                  </a:lnTo>
                  <a:lnTo>
                    <a:pt x="39" y="142"/>
                  </a:lnTo>
                  <a:lnTo>
                    <a:pt x="33" y="151"/>
                  </a:lnTo>
                  <a:lnTo>
                    <a:pt x="29" y="160"/>
                  </a:lnTo>
                  <a:lnTo>
                    <a:pt x="25" y="170"/>
                  </a:lnTo>
                  <a:lnTo>
                    <a:pt x="25" y="182"/>
                  </a:lnTo>
                  <a:lnTo>
                    <a:pt x="28" y="195"/>
                  </a:lnTo>
                  <a:lnTo>
                    <a:pt x="33" y="211"/>
                  </a:lnTo>
                  <a:lnTo>
                    <a:pt x="19" y="195"/>
                  </a:lnTo>
                  <a:lnTo>
                    <a:pt x="9" y="180"/>
                  </a:lnTo>
                  <a:lnTo>
                    <a:pt x="3" y="165"/>
                  </a:lnTo>
                  <a:lnTo>
                    <a:pt x="0" y="151"/>
                  </a:lnTo>
                  <a:lnTo>
                    <a:pt x="2" y="137"/>
                  </a:lnTo>
                  <a:lnTo>
                    <a:pt x="7" y="121"/>
                  </a:lnTo>
                  <a:lnTo>
                    <a:pt x="16" y="104"/>
                  </a:lnTo>
                  <a:lnTo>
                    <a:pt x="29" y="85"/>
                  </a:lnTo>
                  <a:lnTo>
                    <a:pt x="37" y="73"/>
                  </a:lnTo>
                  <a:lnTo>
                    <a:pt x="43" y="61"/>
                  </a:lnTo>
                  <a:lnTo>
                    <a:pt x="48" y="49"/>
                  </a:lnTo>
                  <a:lnTo>
                    <a:pt x="53" y="39"/>
                  </a:lnTo>
                  <a:lnTo>
                    <a:pt x="58" y="29"/>
                  </a:lnTo>
                  <a:lnTo>
                    <a:pt x="64" y="20"/>
                  </a:lnTo>
                  <a:lnTo>
                    <a:pt x="72" y="13"/>
                  </a:lnTo>
                  <a:lnTo>
                    <a:pt x="83" y="7"/>
                  </a:lnTo>
                  <a:lnTo>
                    <a:pt x="96" y="3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D0FFF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">
              <a:extLst>
                <a:ext uri="{FF2B5EF4-FFF2-40B4-BE49-F238E27FC236}">
                  <a16:creationId xmlns:a16="http://schemas.microsoft.com/office/drawing/2014/main" id="{235222CB-B524-460F-824B-922B2853B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763" y="3903663"/>
              <a:ext cx="565150" cy="523875"/>
            </a:xfrm>
            <a:custGeom>
              <a:avLst/>
              <a:gdLst/>
              <a:ahLst/>
              <a:cxnLst>
                <a:cxn ang="0">
                  <a:pos x="246" y="3"/>
                </a:cxn>
                <a:cxn ang="0">
                  <a:pos x="275" y="16"/>
                </a:cxn>
                <a:cxn ang="0">
                  <a:pos x="296" y="41"/>
                </a:cxn>
                <a:cxn ang="0">
                  <a:pos x="305" y="76"/>
                </a:cxn>
                <a:cxn ang="0">
                  <a:pos x="305" y="112"/>
                </a:cxn>
                <a:cxn ang="0">
                  <a:pos x="318" y="141"/>
                </a:cxn>
                <a:cxn ang="0">
                  <a:pos x="339" y="168"/>
                </a:cxn>
                <a:cxn ang="0">
                  <a:pos x="353" y="197"/>
                </a:cxn>
                <a:cxn ang="0">
                  <a:pos x="355" y="238"/>
                </a:cxn>
                <a:cxn ang="0">
                  <a:pos x="342" y="277"/>
                </a:cxn>
                <a:cxn ang="0">
                  <a:pos x="316" y="309"/>
                </a:cxn>
                <a:cxn ang="0">
                  <a:pos x="280" y="328"/>
                </a:cxn>
                <a:cxn ang="0">
                  <a:pos x="248" y="329"/>
                </a:cxn>
                <a:cxn ang="0">
                  <a:pos x="232" y="320"/>
                </a:cxn>
                <a:cxn ang="0">
                  <a:pos x="217" y="301"/>
                </a:cxn>
                <a:cxn ang="0">
                  <a:pos x="204" y="289"/>
                </a:cxn>
                <a:cxn ang="0">
                  <a:pos x="184" y="284"/>
                </a:cxn>
                <a:cxn ang="0">
                  <a:pos x="160" y="287"/>
                </a:cxn>
                <a:cxn ang="0">
                  <a:pos x="136" y="289"/>
                </a:cxn>
                <a:cxn ang="0">
                  <a:pos x="106" y="285"/>
                </a:cxn>
                <a:cxn ang="0">
                  <a:pos x="87" y="273"/>
                </a:cxn>
                <a:cxn ang="0">
                  <a:pos x="76" y="256"/>
                </a:cxn>
                <a:cxn ang="0">
                  <a:pos x="68" y="237"/>
                </a:cxn>
                <a:cxn ang="0">
                  <a:pos x="57" y="205"/>
                </a:cxn>
                <a:cxn ang="0">
                  <a:pos x="43" y="186"/>
                </a:cxn>
                <a:cxn ang="0">
                  <a:pos x="16" y="154"/>
                </a:cxn>
                <a:cxn ang="0">
                  <a:pos x="2" y="120"/>
                </a:cxn>
                <a:cxn ang="0">
                  <a:pos x="2" y="86"/>
                </a:cxn>
                <a:cxn ang="0">
                  <a:pos x="18" y="55"/>
                </a:cxn>
                <a:cxn ang="0">
                  <a:pos x="51" y="29"/>
                </a:cxn>
                <a:cxn ang="0">
                  <a:pos x="90" y="15"/>
                </a:cxn>
                <a:cxn ang="0">
                  <a:pos x="120" y="17"/>
                </a:cxn>
                <a:cxn ang="0">
                  <a:pos x="163" y="20"/>
                </a:cxn>
                <a:cxn ang="0">
                  <a:pos x="194" y="6"/>
                </a:cxn>
                <a:cxn ang="0">
                  <a:pos x="229" y="0"/>
                </a:cxn>
              </a:cxnLst>
              <a:rect l="0" t="0" r="r" b="b"/>
              <a:pathLst>
                <a:path w="356" h="330">
                  <a:moveTo>
                    <a:pt x="229" y="0"/>
                  </a:moveTo>
                  <a:lnTo>
                    <a:pt x="246" y="3"/>
                  </a:lnTo>
                  <a:lnTo>
                    <a:pt x="261" y="8"/>
                  </a:lnTo>
                  <a:lnTo>
                    <a:pt x="275" y="16"/>
                  </a:lnTo>
                  <a:lnTo>
                    <a:pt x="286" y="27"/>
                  </a:lnTo>
                  <a:lnTo>
                    <a:pt x="296" y="41"/>
                  </a:lnTo>
                  <a:lnTo>
                    <a:pt x="302" y="57"/>
                  </a:lnTo>
                  <a:lnTo>
                    <a:pt x="305" y="76"/>
                  </a:lnTo>
                  <a:lnTo>
                    <a:pt x="304" y="97"/>
                  </a:lnTo>
                  <a:lnTo>
                    <a:pt x="305" y="112"/>
                  </a:lnTo>
                  <a:lnTo>
                    <a:pt x="310" y="126"/>
                  </a:lnTo>
                  <a:lnTo>
                    <a:pt x="318" y="141"/>
                  </a:lnTo>
                  <a:lnTo>
                    <a:pt x="328" y="155"/>
                  </a:lnTo>
                  <a:lnTo>
                    <a:pt x="339" y="168"/>
                  </a:lnTo>
                  <a:lnTo>
                    <a:pt x="347" y="182"/>
                  </a:lnTo>
                  <a:lnTo>
                    <a:pt x="353" y="197"/>
                  </a:lnTo>
                  <a:lnTo>
                    <a:pt x="356" y="217"/>
                  </a:lnTo>
                  <a:lnTo>
                    <a:pt x="355" y="238"/>
                  </a:lnTo>
                  <a:lnTo>
                    <a:pt x="350" y="257"/>
                  </a:lnTo>
                  <a:lnTo>
                    <a:pt x="342" y="277"/>
                  </a:lnTo>
                  <a:lnTo>
                    <a:pt x="331" y="294"/>
                  </a:lnTo>
                  <a:lnTo>
                    <a:pt x="316" y="309"/>
                  </a:lnTo>
                  <a:lnTo>
                    <a:pt x="299" y="320"/>
                  </a:lnTo>
                  <a:lnTo>
                    <a:pt x="280" y="328"/>
                  </a:lnTo>
                  <a:lnTo>
                    <a:pt x="259" y="330"/>
                  </a:lnTo>
                  <a:lnTo>
                    <a:pt x="248" y="329"/>
                  </a:lnTo>
                  <a:lnTo>
                    <a:pt x="239" y="326"/>
                  </a:lnTo>
                  <a:lnTo>
                    <a:pt x="232" y="320"/>
                  </a:lnTo>
                  <a:lnTo>
                    <a:pt x="221" y="308"/>
                  </a:lnTo>
                  <a:lnTo>
                    <a:pt x="217" y="301"/>
                  </a:lnTo>
                  <a:lnTo>
                    <a:pt x="211" y="295"/>
                  </a:lnTo>
                  <a:lnTo>
                    <a:pt x="204" y="289"/>
                  </a:lnTo>
                  <a:lnTo>
                    <a:pt x="195" y="286"/>
                  </a:lnTo>
                  <a:lnTo>
                    <a:pt x="184" y="284"/>
                  </a:lnTo>
                  <a:lnTo>
                    <a:pt x="171" y="284"/>
                  </a:lnTo>
                  <a:lnTo>
                    <a:pt x="160" y="287"/>
                  </a:lnTo>
                  <a:lnTo>
                    <a:pt x="147" y="288"/>
                  </a:lnTo>
                  <a:lnTo>
                    <a:pt x="136" y="289"/>
                  </a:lnTo>
                  <a:lnTo>
                    <a:pt x="119" y="288"/>
                  </a:lnTo>
                  <a:lnTo>
                    <a:pt x="106" y="285"/>
                  </a:lnTo>
                  <a:lnTo>
                    <a:pt x="95" y="279"/>
                  </a:lnTo>
                  <a:lnTo>
                    <a:pt x="87" y="273"/>
                  </a:lnTo>
                  <a:lnTo>
                    <a:pt x="81" y="265"/>
                  </a:lnTo>
                  <a:lnTo>
                    <a:pt x="76" y="256"/>
                  </a:lnTo>
                  <a:lnTo>
                    <a:pt x="72" y="247"/>
                  </a:lnTo>
                  <a:lnTo>
                    <a:pt x="68" y="237"/>
                  </a:lnTo>
                  <a:lnTo>
                    <a:pt x="61" y="215"/>
                  </a:lnTo>
                  <a:lnTo>
                    <a:pt x="57" y="205"/>
                  </a:lnTo>
                  <a:lnTo>
                    <a:pt x="51" y="195"/>
                  </a:lnTo>
                  <a:lnTo>
                    <a:pt x="43" y="186"/>
                  </a:lnTo>
                  <a:lnTo>
                    <a:pt x="27" y="170"/>
                  </a:lnTo>
                  <a:lnTo>
                    <a:pt x="16" y="154"/>
                  </a:lnTo>
                  <a:lnTo>
                    <a:pt x="7" y="137"/>
                  </a:lnTo>
                  <a:lnTo>
                    <a:pt x="2" y="120"/>
                  </a:lnTo>
                  <a:lnTo>
                    <a:pt x="0" y="102"/>
                  </a:lnTo>
                  <a:lnTo>
                    <a:pt x="2" y="86"/>
                  </a:lnTo>
                  <a:lnTo>
                    <a:pt x="8" y="70"/>
                  </a:lnTo>
                  <a:lnTo>
                    <a:pt x="18" y="55"/>
                  </a:lnTo>
                  <a:lnTo>
                    <a:pt x="32" y="42"/>
                  </a:lnTo>
                  <a:lnTo>
                    <a:pt x="51" y="29"/>
                  </a:lnTo>
                  <a:lnTo>
                    <a:pt x="75" y="19"/>
                  </a:lnTo>
                  <a:lnTo>
                    <a:pt x="90" y="15"/>
                  </a:lnTo>
                  <a:lnTo>
                    <a:pt x="105" y="15"/>
                  </a:lnTo>
                  <a:lnTo>
                    <a:pt x="120" y="17"/>
                  </a:lnTo>
                  <a:lnTo>
                    <a:pt x="148" y="20"/>
                  </a:lnTo>
                  <a:lnTo>
                    <a:pt x="163" y="20"/>
                  </a:lnTo>
                  <a:lnTo>
                    <a:pt x="176" y="14"/>
                  </a:lnTo>
                  <a:lnTo>
                    <a:pt x="194" y="6"/>
                  </a:lnTo>
                  <a:lnTo>
                    <a:pt x="211" y="2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1200B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">
              <a:extLst>
                <a:ext uri="{FF2B5EF4-FFF2-40B4-BE49-F238E27FC236}">
                  <a16:creationId xmlns:a16="http://schemas.microsoft.com/office/drawing/2014/main" id="{BE77F092-1869-484A-9DAF-735CC921C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3922713"/>
              <a:ext cx="496888" cy="449263"/>
            </a:xfrm>
            <a:custGeom>
              <a:avLst/>
              <a:gdLst/>
              <a:ahLst/>
              <a:cxnLst>
                <a:cxn ang="0">
                  <a:pos x="216" y="0"/>
                </a:cxn>
                <a:cxn ang="0">
                  <a:pos x="242" y="11"/>
                </a:cxn>
                <a:cxn ang="0">
                  <a:pos x="259" y="34"/>
                </a:cxn>
                <a:cxn ang="0">
                  <a:pos x="268" y="90"/>
                </a:cxn>
                <a:cxn ang="0">
                  <a:pos x="275" y="119"/>
                </a:cxn>
                <a:cxn ang="0">
                  <a:pos x="293" y="148"/>
                </a:cxn>
                <a:cxn ang="0">
                  <a:pos x="309" y="183"/>
                </a:cxn>
                <a:cxn ang="0">
                  <a:pos x="312" y="218"/>
                </a:cxn>
                <a:cxn ang="0">
                  <a:pos x="296" y="255"/>
                </a:cxn>
                <a:cxn ang="0">
                  <a:pos x="271" y="277"/>
                </a:cxn>
                <a:cxn ang="0">
                  <a:pos x="245" y="283"/>
                </a:cxn>
                <a:cxn ang="0">
                  <a:pos x="220" y="273"/>
                </a:cxn>
                <a:cxn ang="0">
                  <a:pos x="198" y="250"/>
                </a:cxn>
                <a:cxn ang="0">
                  <a:pos x="174" y="241"/>
                </a:cxn>
                <a:cxn ang="0">
                  <a:pos x="149" y="242"/>
                </a:cxn>
                <a:cxn ang="0">
                  <a:pos x="109" y="243"/>
                </a:cxn>
                <a:cxn ang="0">
                  <a:pos x="84" y="235"/>
                </a:cxn>
                <a:cxn ang="0">
                  <a:pos x="66" y="217"/>
                </a:cxn>
                <a:cxn ang="0">
                  <a:pos x="56" y="193"/>
                </a:cxn>
                <a:cxn ang="0">
                  <a:pos x="48" y="167"/>
                </a:cxn>
                <a:cxn ang="0">
                  <a:pos x="35" y="145"/>
                </a:cxn>
                <a:cxn ang="0">
                  <a:pos x="13" y="127"/>
                </a:cxn>
                <a:cxn ang="0">
                  <a:pos x="2" y="105"/>
                </a:cxn>
                <a:cxn ang="0">
                  <a:pos x="1" y="83"/>
                </a:cxn>
                <a:cxn ang="0">
                  <a:pos x="12" y="65"/>
                </a:cxn>
                <a:cxn ang="0">
                  <a:pos x="30" y="55"/>
                </a:cxn>
                <a:cxn ang="0">
                  <a:pos x="47" y="41"/>
                </a:cxn>
                <a:cxn ang="0">
                  <a:pos x="69" y="22"/>
                </a:cxn>
                <a:cxn ang="0">
                  <a:pos x="88" y="15"/>
                </a:cxn>
                <a:cxn ang="0">
                  <a:pos x="113" y="18"/>
                </a:cxn>
                <a:cxn ang="0">
                  <a:pos x="140" y="20"/>
                </a:cxn>
                <a:cxn ang="0">
                  <a:pos x="166" y="12"/>
                </a:cxn>
                <a:cxn ang="0">
                  <a:pos x="191" y="2"/>
                </a:cxn>
              </a:cxnLst>
              <a:rect l="0" t="0" r="r" b="b"/>
              <a:pathLst>
                <a:path w="313" h="283">
                  <a:moveTo>
                    <a:pt x="204" y="0"/>
                  </a:moveTo>
                  <a:lnTo>
                    <a:pt x="216" y="0"/>
                  </a:lnTo>
                  <a:lnTo>
                    <a:pt x="229" y="3"/>
                  </a:lnTo>
                  <a:lnTo>
                    <a:pt x="242" y="11"/>
                  </a:lnTo>
                  <a:lnTo>
                    <a:pt x="252" y="22"/>
                  </a:lnTo>
                  <a:lnTo>
                    <a:pt x="259" y="34"/>
                  </a:lnTo>
                  <a:lnTo>
                    <a:pt x="262" y="48"/>
                  </a:lnTo>
                  <a:lnTo>
                    <a:pt x="268" y="90"/>
                  </a:lnTo>
                  <a:lnTo>
                    <a:pt x="270" y="105"/>
                  </a:lnTo>
                  <a:lnTo>
                    <a:pt x="275" y="119"/>
                  </a:lnTo>
                  <a:lnTo>
                    <a:pt x="283" y="132"/>
                  </a:lnTo>
                  <a:lnTo>
                    <a:pt x="293" y="148"/>
                  </a:lnTo>
                  <a:lnTo>
                    <a:pt x="303" y="165"/>
                  </a:lnTo>
                  <a:lnTo>
                    <a:pt x="309" y="183"/>
                  </a:lnTo>
                  <a:lnTo>
                    <a:pt x="313" y="200"/>
                  </a:lnTo>
                  <a:lnTo>
                    <a:pt x="312" y="218"/>
                  </a:lnTo>
                  <a:lnTo>
                    <a:pt x="307" y="236"/>
                  </a:lnTo>
                  <a:lnTo>
                    <a:pt x="296" y="255"/>
                  </a:lnTo>
                  <a:lnTo>
                    <a:pt x="285" y="268"/>
                  </a:lnTo>
                  <a:lnTo>
                    <a:pt x="271" y="277"/>
                  </a:lnTo>
                  <a:lnTo>
                    <a:pt x="259" y="283"/>
                  </a:lnTo>
                  <a:lnTo>
                    <a:pt x="245" y="283"/>
                  </a:lnTo>
                  <a:lnTo>
                    <a:pt x="232" y="280"/>
                  </a:lnTo>
                  <a:lnTo>
                    <a:pt x="220" y="273"/>
                  </a:lnTo>
                  <a:lnTo>
                    <a:pt x="208" y="260"/>
                  </a:lnTo>
                  <a:lnTo>
                    <a:pt x="198" y="250"/>
                  </a:lnTo>
                  <a:lnTo>
                    <a:pt x="187" y="243"/>
                  </a:lnTo>
                  <a:lnTo>
                    <a:pt x="174" y="241"/>
                  </a:lnTo>
                  <a:lnTo>
                    <a:pt x="162" y="240"/>
                  </a:lnTo>
                  <a:lnTo>
                    <a:pt x="149" y="242"/>
                  </a:lnTo>
                  <a:lnTo>
                    <a:pt x="122" y="243"/>
                  </a:lnTo>
                  <a:lnTo>
                    <a:pt x="109" y="243"/>
                  </a:lnTo>
                  <a:lnTo>
                    <a:pt x="96" y="241"/>
                  </a:lnTo>
                  <a:lnTo>
                    <a:pt x="84" y="235"/>
                  </a:lnTo>
                  <a:lnTo>
                    <a:pt x="73" y="227"/>
                  </a:lnTo>
                  <a:lnTo>
                    <a:pt x="66" y="217"/>
                  </a:lnTo>
                  <a:lnTo>
                    <a:pt x="61" y="205"/>
                  </a:lnTo>
                  <a:lnTo>
                    <a:pt x="56" y="193"/>
                  </a:lnTo>
                  <a:lnTo>
                    <a:pt x="53" y="179"/>
                  </a:lnTo>
                  <a:lnTo>
                    <a:pt x="48" y="167"/>
                  </a:lnTo>
                  <a:lnTo>
                    <a:pt x="43" y="155"/>
                  </a:lnTo>
                  <a:lnTo>
                    <a:pt x="35" y="145"/>
                  </a:lnTo>
                  <a:lnTo>
                    <a:pt x="23" y="135"/>
                  </a:lnTo>
                  <a:lnTo>
                    <a:pt x="13" y="127"/>
                  </a:lnTo>
                  <a:lnTo>
                    <a:pt x="6" y="116"/>
                  </a:lnTo>
                  <a:lnTo>
                    <a:pt x="2" y="105"/>
                  </a:lnTo>
                  <a:lnTo>
                    <a:pt x="0" y="94"/>
                  </a:lnTo>
                  <a:lnTo>
                    <a:pt x="1" y="83"/>
                  </a:lnTo>
                  <a:lnTo>
                    <a:pt x="5" y="73"/>
                  </a:lnTo>
                  <a:lnTo>
                    <a:pt x="12" y="65"/>
                  </a:lnTo>
                  <a:lnTo>
                    <a:pt x="21" y="59"/>
                  </a:lnTo>
                  <a:lnTo>
                    <a:pt x="30" y="55"/>
                  </a:lnTo>
                  <a:lnTo>
                    <a:pt x="39" y="49"/>
                  </a:lnTo>
                  <a:lnTo>
                    <a:pt x="47" y="41"/>
                  </a:lnTo>
                  <a:lnTo>
                    <a:pt x="61" y="27"/>
                  </a:lnTo>
                  <a:lnTo>
                    <a:pt x="69" y="22"/>
                  </a:lnTo>
                  <a:lnTo>
                    <a:pt x="77" y="17"/>
                  </a:lnTo>
                  <a:lnTo>
                    <a:pt x="88" y="15"/>
                  </a:lnTo>
                  <a:lnTo>
                    <a:pt x="100" y="15"/>
                  </a:lnTo>
                  <a:lnTo>
                    <a:pt x="113" y="18"/>
                  </a:lnTo>
                  <a:lnTo>
                    <a:pt x="126" y="21"/>
                  </a:lnTo>
                  <a:lnTo>
                    <a:pt x="140" y="20"/>
                  </a:lnTo>
                  <a:lnTo>
                    <a:pt x="153" y="16"/>
                  </a:lnTo>
                  <a:lnTo>
                    <a:pt x="166" y="12"/>
                  </a:lnTo>
                  <a:lnTo>
                    <a:pt x="179" y="7"/>
                  </a:lnTo>
                  <a:lnTo>
                    <a:pt x="191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520C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8">
              <a:extLst>
                <a:ext uri="{FF2B5EF4-FFF2-40B4-BE49-F238E27FC236}">
                  <a16:creationId xmlns:a16="http://schemas.microsoft.com/office/drawing/2014/main" id="{31BDD8C4-8677-42B2-8F62-2ED4F7590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338" y="2805113"/>
              <a:ext cx="735013" cy="852488"/>
            </a:xfrm>
            <a:custGeom>
              <a:avLst/>
              <a:gdLst/>
              <a:ahLst/>
              <a:cxnLst>
                <a:cxn ang="0">
                  <a:pos x="217" y="0"/>
                </a:cxn>
                <a:cxn ang="0">
                  <a:pos x="253" y="5"/>
                </a:cxn>
                <a:cxn ang="0">
                  <a:pos x="284" y="17"/>
                </a:cxn>
                <a:cxn ang="0">
                  <a:pos x="307" y="38"/>
                </a:cxn>
                <a:cxn ang="0">
                  <a:pos x="321" y="66"/>
                </a:cxn>
                <a:cxn ang="0">
                  <a:pos x="321" y="104"/>
                </a:cxn>
                <a:cxn ang="0">
                  <a:pos x="321" y="127"/>
                </a:cxn>
                <a:cxn ang="0">
                  <a:pos x="332" y="140"/>
                </a:cxn>
                <a:cxn ang="0">
                  <a:pos x="350" y="149"/>
                </a:cxn>
                <a:cxn ang="0">
                  <a:pos x="394" y="160"/>
                </a:cxn>
                <a:cxn ang="0">
                  <a:pos x="415" y="170"/>
                </a:cxn>
                <a:cxn ang="0">
                  <a:pos x="437" y="194"/>
                </a:cxn>
                <a:cxn ang="0">
                  <a:pos x="450" y="228"/>
                </a:cxn>
                <a:cxn ang="0">
                  <a:pos x="453" y="267"/>
                </a:cxn>
                <a:cxn ang="0">
                  <a:pos x="450" y="308"/>
                </a:cxn>
                <a:cxn ang="0">
                  <a:pos x="441" y="347"/>
                </a:cxn>
                <a:cxn ang="0">
                  <a:pos x="432" y="379"/>
                </a:cxn>
                <a:cxn ang="0">
                  <a:pos x="433" y="390"/>
                </a:cxn>
                <a:cxn ang="0">
                  <a:pos x="442" y="407"/>
                </a:cxn>
                <a:cxn ang="0">
                  <a:pos x="452" y="421"/>
                </a:cxn>
                <a:cxn ang="0">
                  <a:pos x="462" y="445"/>
                </a:cxn>
                <a:cxn ang="0">
                  <a:pos x="460" y="478"/>
                </a:cxn>
                <a:cxn ang="0">
                  <a:pos x="446" y="508"/>
                </a:cxn>
                <a:cxn ang="0">
                  <a:pos x="422" y="529"/>
                </a:cxn>
                <a:cxn ang="0">
                  <a:pos x="390" y="537"/>
                </a:cxn>
                <a:cxn ang="0">
                  <a:pos x="361" y="531"/>
                </a:cxn>
                <a:cxn ang="0">
                  <a:pos x="336" y="518"/>
                </a:cxn>
                <a:cxn ang="0">
                  <a:pos x="309" y="512"/>
                </a:cxn>
                <a:cxn ang="0">
                  <a:pos x="286" y="515"/>
                </a:cxn>
                <a:cxn ang="0">
                  <a:pos x="267" y="522"/>
                </a:cxn>
                <a:cxn ang="0">
                  <a:pos x="249" y="526"/>
                </a:cxn>
                <a:cxn ang="0">
                  <a:pos x="225" y="526"/>
                </a:cxn>
                <a:cxn ang="0">
                  <a:pos x="193" y="514"/>
                </a:cxn>
                <a:cxn ang="0">
                  <a:pos x="167" y="493"/>
                </a:cxn>
                <a:cxn ang="0">
                  <a:pos x="153" y="466"/>
                </a:cxn>
                <a:cxn ang="0">
                  <a:pos x="149" y="437"/>
                </a:cxn>
                <a:cxn ang="0">
                  <a:pos x="146" y="405"/>
                </a:cxn>
                <a:cxn ang="0">
                  <a:pos x="142" y="375"/>
                </a:cxn>
                <a:cxn ang="0">
                  <a:pos x="130" y="348"/>
                </a:cxn>
                <a:cxn ang="0">
                  <a:pos x="107" y="324"/>
                </a:cxn>
                <a:cxn ang="0">
                  <a:pos x="77" y="306"/>
                </a:cxn>
                <a:cxn ang="0">
                  <a:pos x="48" y="287"/>
                </a:cxn>
                <a:cxn ang="0">
                  <a:pos x="22" y="267"/>
                </a:cxn>
                <a:cxn ang="0">
                  <a:pos x="5" y="243"/>
                </a:cxn>
                <a:cxn ang="0">
                  <a:pos x="0" y="216"/>
                </a:cxn>
                <a:cxn ang="0">
                  <a:pos x="9" y="183"/>
                </a:cxn>
                <a:cxn ang="0">
                  <a:pos x="26" y="151"/>
                </a:cxn>
                <a:cxn ang="0">
                  <a:pos x="29" y="127"/>
                </a:cxn>
                <a:cxn ang="0">
                  <a:pos x="25" y="104"/>
                </a:cxn>
                <a:cxn ang="0">
                  <a:pos x="25" y="81"/>
                </a:cxn>
                <a:cxn ang="0">
                  <a:pos x="37" y="57"/>
                </a:cxn>
                <a:cxn ang="0">
                  <a:pos x="57" y="44"/>
                </a:cxn>
                <a:cxn ang="0">
                  <a:pos x="92" y="33"/>
                </a:cxn>
                <a:cxn ang="0">
                  <a:pos x="115" y="21"/>
                </a:cxn>
                <a:cxn ang="0">
                  <a:pos x="146" y="8"/>
                </a:cxn>
                <a:cxn ang="0">
                  <a:pos x="181" y="0"/>
                </a:cxn>
              </a:cxnLst>
              <a:rect l="0" t="0" r="r" b="b"/>
              <a:pathLst>
                <a:path w="463" h="537">
                  <a:moveTo>
                    <a:pt x="200" y="0"/>
                  </a:moveTo>
                  <a:lnTo>
                    <a:pt x="217" y="0"/>
                  </a:lnTo>
                  <a:lnTo>
                    <a:pt x="235" y="1"/>
                  </a:lnTo>
                  <a:lnTo>
                    <a:pt x="253" y="5"/>
                  </a:lnTo>
                  <a:lnTo>
                    <a:pt x="269" y="10"/>
                  </a:lnTo>
                  <a:lnTo>
                    <a:pt x="284" y="17"/>
                  </a:lnTo>
                  <a:lnTo>
                    <a:pt x="297" y="27"/>
                  </a:lnTo>
                  <a:lnTo>
                    <a:pt x="307" y="38"/>
                  </a:lnTo>
                  <a:lnTo>
                    <a:pt x="315" y="51"/>
                  </a:lnTo>
                  <a:lnTo>
                    <a:pt x="321" y="66"/>
                  </a:lnTo>
                  <a:lnTo>
                    <a:pt x="322" y="84"/>
                  </a:lnTo>
                  <a:lnTo>
                    <a:pt x="321" y="104"/>
                  </a:lnTo>
                  <a:lnTo>
                    <a:pt x="320" y="116"/>
                  </a:lnTo>
                  <a:lnTo>
                    <a:pt x="321" y="127"/>
                  </a:lnTo>
                  <a:lnTo>
                    <a:pt x="326" y="135"/>
                  </a:lnTo>
                  <a:lnTo>
                    <a:pt x="332" y="140"/>
                  </a:lnTo>
                  <a:lnTo>
                    <a:pt x="340" y="146"/>
                  </a:lnTo>
                  <a:lnTo>
                    <a:pt x="350" y="149"/>
                  </a:lnTo>
                  <a:lnTo>
                    <a:pt x="371" y="154"/>
                  </a:lnTo>
                  <a:lnTo>
                    <a:pt x="394" y="160"/>
                  </a:lnTo>
                  <a:lnTo>
                    <a:pt x="405" y="164"/>
                  </a:lnTo>
                  <a:lnTo>
                    <a:pt x="415" y="170"/>
                  </a:lnTo>
                  <a:lnTo>
                    <a:pt x="427" y="180"/>
                  </a:lnTo>
                  <a:lnTo>
                    <a:pt x="437" y="194"/>
                  </a:lnTo>
                  <a:lnTo>
                    <a:pt x="444" y="210"/>
                  </a:lnTo>
                  <a:lnTo>
                    <a:pt x="450" y="228"/>
                  </a:lnTo>
                  <a:lnTo>
                    <a:pt x="452" y="248"/>
                  </a:lnTo>
                  <a:lnTo>
                    <a:pt x="453" y="267"/>
                  </a:lnTo>
                  <a:lnTo>
                    <a:pt x="452" y="288"/>
                  </a:lnTo>
                  <a:lnTo>
                    <a:pt x="450" y="308"/>
                  </a:lnTo>
                  <a:lnTo>
                    <a:pt x="446" y="328"/>
                  </a:lnTo>
                  <a:lnTo>
                    <a:pt x="441" y="347"/>
                  </a:lnTo>
                  <a:lnTo>
                    <a:pt x="437" y="364"/>
                  </a:lnTo>
                  <a:lnTo>
                    <a:pt x="432" y="379"/>
                  </a:lnTo>
                  <a:lnTo>
                    <a:pt x="432" y="384"/>
                  </a:lnTo>
                  <a:lnTo>
                    <a:pt x="433" y="390"/>
                  </a:lnTo>
                  <a:lnTo>
                    <a:pt x="437" y="398"/>
                  </a:lnTo>
                  <a:lnTo>
                    <a:pt x="442" y="407"/>
                  </a:lnTo>
                  <a:lnTo>
                    <a:pt x="448" y="414"/>
                  </a:lnTo>
                  <a:lnTo>
                    <a:pt x="452" y="421"/>
                  </a:lnTo>
                  <a:lnTo>
                    <a:pt x="458" y="429"/>
                  </a:lnTo>
                  <a:lnTo>
                    <a:pt x="462" y="445"/>
                  </a:lnTo>
                  <a:lnTo>
                    <a:pt x="463" y="462"/>
                  </a:lnTo>
                  <a:lnTo>
                    <a:pt x="460" y="478"/>
                  </a:lnTo>
                  <a:lnTo>
                    <a:pt x="455" y="494"/>
                  </a:lnTo>
                  <a:lnTo>
                    <a:pt x="446" y="508"/>
                  </a:lnTo>
                  <a:lnTo>
                    <a:pt x="435" y="519"/>
                  </a:lnTo>
                  <a:lnTo>
                    <a:pt x="422" y="529"/>
                  </a:lnTo>
                  <a:lnTo>
                    <a:pt x="407" y="535"/>
                  </a:lnTo>
                  <a:lnTo>
                    <a:pt x="390" y="537"/>
                  </a:lnTo>
                  <a:lnTo>
                    <a:pt x="376" y="535"/>
                  </a:lnTo>
                  <a:lnTo>
                    <a:pt x="361" y="531"/>
                  </a:lnTo>
                  <a:lnTo>
                    <a:pt x="348" y="525"/>
                  </a:lnTo>
                  <a:lnTo>
                    <a:pt x="336" y="518"/>
                  </a:lnTo>
                  <a:lnTo>
                    <a:pt x="322" y="514"/>
                  </a:lnTo>
                  <a:lnTo>
                    <a:pt x="309" y="512"/>
                  </a:lnTo>
                  <a:lnTo>
                    <a:pt x="297" y="513"/>
                  </a:lnTo>
                  <a:lnTo>
                    <a:pt x="286" y="515"/>
                  </a:lnTo>
                  <a:lnTo>
                    <a:pt x="276" y="518"/>
                  </a:lnTo>
                  <a:lnTo>
                    <a:pt x="267" y="522"/>
                  </a:lnTo>
                  <a:lnTo>
                    <a:pt x="258" y="525"/>
                  </a:lnTo>
                  <a:lnTo>
                    <a:pt x="249" y="526"/>
                  </a:lnTo>
                  <a:lnTo>
                    <a:pt x="238" y="527"/>
                  </a:lnTo>
                  <a:lnTo>
                    <a:pt x="225" y="526"/>
                  </a:lnTo>
                  <a:lnTo>
                    <a:pt x="211" y="522"/>
                  </a:lnTo>
                  <a:lnTo>
                    <a:pt x="193" y="514"/>
                  </a:lnTo>
                  <a:lnTo>
                    <a:pt x="177" y="504"/>
                  </a:lnTo>
                  <a:lnTo>
                    <a:pt x="167" y="493"/>
                  </a:lnTo>
                  <a:lnTo>
                    <a:pt x="159" y="480"/>
                  </a:lnTo>
                  <a:lnTo>
                    <a:pt x="153" y="466"/>
                  </a:lnTo>
                  <a:lnTo>
                    <a:pt x="151" y="452"/>
                  </a:lnTo>
                  <a:lnTo>
                    <a:pt x="149" y="437"/>
                  </a:lnTo>
                  <a:lnTo>
                    <a:pt x="147" y="421"/>
                  </a:lnTo>
                  <a:lnTo>
                    <a:pt x="146" y="405"/>
                  </a:lnTo>
                  <a:lnTo>
                    <a:pt x="145" y="389"/>
                  </a:lnTo>
                  <a:lnTo>
                    <a:pt x="142" y="375"/>
                  </a:lnTo>
                  <a:lnTo>
                    <a:pt x="137" y="360"/>
                  </a:lnTo>
                  <a:lnTo>
                    <a:pt x="130" y="348"/>
                  </a:lnTo>
                  <a:lnTo>
                    <a:pt x="121" y="335"/>
                  </a:lnTo>
                  <a:lnTo>
                    <a:pt x="107" y="324"/>
                  </a:lnTo>
                  <a:lnTo>
                    <a:pt x="92" y="316"/>
                  </a:lnTo>
                  <a:lnTo>
                    <a:pt x="77" y="306"/>
                  </a:lnTo>
                  <a:lnTo>
                    <a:pt x="62" y="297"/>
                  </a:lnTo>
                  <a:lnTo>
                    <a:pt x="48" y="287"/>
                  </a:lnTo>
                  <a:lnTo>
                    <a:pt x="34" y="277"/>
                  </a:lnTo>
                  <a:lnTo>
                    <a:pt x="22" y="267"/>
                  </a:lnTo>
                  <a:lnTo>
                    <a:pt x="12" y="256"/>
                  </a:lnTo>
                  <a:lnTo>
                    <a:pt x="5" y="243"/>
                  </a:lnTo>
                  <a:lnTo>
                    <a:pt x="1" y="231"/>
                  </a:lnTo>
                  <a:lnTo>
                    <a:pt x="0" y="216"/>
                  </a:lnTo>
                  <a:lnTo>
                    <a:pt x="1" y="200"/>
                  </a:lnTo>
                  <a:lnTo>
                    <a:pt x="9" y="183"/>
                  </a:lnTo>
                  <a:lnTo>
                    <a:pt x="20" y="163"/>
                  </a:lnTo>
                  <a:lnTo>
                    <a:pt x="26" y="151"/>
                  </a:lnTo>
                  <a:lnTo>
                    <a:pt x="29" y="138"/>
                  </a:lnTo>
                  <a:lnTo>
                    <a:pt x="29" y="127"/>
                  </a:lnTo>
                  <a:lnTo>
                    <a:pt x="28" y="115"/>
                  </a:lnTo>
                  <a:lnTo>
                    <a:pt x="25" y="104"/>
                  </a:lnTo>
                  <a:lnTo>
                    <a:pt x="25" y="92"/>
                  </a:lnTo>
                  <a:lnTo>
                    <a:pt x="25" y="81"/>
                  </a:lnTo>
                  <a:lnTo>
                    <a:pt x="30" y="67"/>
                  </a:lnTo>
                  <a:lnTo>
                    <a:pt x="37" y="57"/>
                  </a:lnTo>
                  <a:lnTo>
                    <a:pt x="46" y="49"/>
                  </a:lnTo>
                  <a:lnTo>
                    <a:pt x="57" y="44"/>
                  </a:lnTo>
                  <a:lnTo>
                    <a:pt x="80" y="37"/>
                  </a:lnTo>
                  <a:lnTo>
                    <a:pt x="92" y="33"/>
                  </a:lnTo>
                  <a:lnTo>
                    <a:pt x="103" y="29"/>
                  </a:lnTo>
                  <a:lnTo>
                    <a:pt x="115" y="21"/>
                  </a:lnTo>
                  <a:lnTo>
                    <a:pt x="130" y="14"/>
                  </a:lnTo>
                  <a:lnTo>
                    <a:pt x="146" y="8"/>
                  </a:lnTo>
                  <a:lnTo>
                    <a:pt x="163" y="3"/>
                  </a:lnTo>
                  <a:lnTo>
                    <a:pt x="181" y="0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33B7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id="{D114BADF-58ED-4ABB-A25B-62F4A614F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1151" y="2827338"/>
              <a:ext cx="666750" cy="777875"/>
            </a:xfrm>
            <a:custGeom>
              <a:avLst/>
              <a:gdLst/>
              <a:ahLst/>
              <a:cxnLst>
                <a:cxn ang="0">
                  <a:pos x="198" y="1"/>
                </a:cxn>
                <a:cxn ang="0">
                  <a:pos x="228" y="4"/>
                </a:cxn>
                <a:cxn ang="0">
                  <a:pos x="254" y="15"/>
                </a:cxn>
                <a:cxn ang="0">
                  <a:pos x="272" y="33"/>
                </a:cxn>
                <a:cxn ang="0">
                  <a:pos x="280" y="59"/>
                </a:cxn>
                <a:cxn ang="0">
                  <a:pos x="275" y="89"/>
                </a:cxn>
                <a:cxn ang="0">
                  <a:pos x="273" y="112"/>
                </a:cxn>
                <a:cxn ang="0">
                  <a:pos x="284" y="131"/>
                </a:cxn>
                <a:cxn ang="0">
                  <a:pos x="306" y="141"/>
                </a:cxn>
                <a:cxn ang="0">
                  <a:pos x="327" y="148"/>
                </a:cxn>
                <a:cxn ang="0">
                  <a:pos x="353" y="154"/>
                </a:cxn>
                <a:cxn ang="0">
                  <a:pos x="375" y="162"/>
                </a:cxn>
                <a:cxn ang="0">
                  <a:pos x="392" y="175"/>
                </a:cxn>
                <a:cxn ang="0">
                  <a:pos x="402" y="199"/>
                </a:cxn>
                <a:cxn ang="0">
                  <a:pos x="405" y="252"/>
                </a:cxn>
                <a:cxn ang="0">
                  <a:pos x="402" y="304"/>
                </a:cxn>
                <a:cxn ang="0">
                  <a:pos x="399" y="326"/>
                </a:cxn>
                <a:cxn ang="0">
                  <a:pos x="390" y="347"/>
                </a:cxn>
                <a:cxn ang="0">
                  <a:pos x="386" y="365"/>
                </a:cxn>
                <a:cxn ang="0">
                  <a:pos x="393" y="379"/>
                </a:cxn>
                <a:cxn ang="0">
                  <a:pos x="409" y="399"/>
                </a:cxn>
                <a:cxn ang="0">
                  <a:pos x="419" y="426"/>
                </a:cxn>
                <a:cxn ang="0">
                  <a:pos x="418" y="453"/>
                </a:cxn>
                <a:cxn ang="0">
                  <a:pos x="400" y="479"/>
                </a:cxn>
                <a:cxn ang="0">
                  <a:pos x="374" y="490"/>
                </a:cxn>
                <a:cxn ang="0">
                  <a:pos x="348" y="486"/>
                </a:cxn>
                <a:cxn ang="0">
                  <a:pos x="298" y="466"/>
                </a:cxn>
                <a:cxn ang="0">
                  <a:pos x="277" y="467"/>
                </a:cxn>
                <a:cxn ang="0">
                  <a:pos x="258" y="476"/>
                </a:cxn>
                <a:cxn ang="0">
                  <a:pos x="233" y="483"/>
                </a:cxn>
                <a:cxn ang="0">
                  <a:pos x="199" y="477"/>
                </a:cxn>
                <a:cxn ang="0">
                  <a:pos x="170" y="461"/>
                </a:cxn>
                <a:cxn ang="0">
                  <a:pos x="154" y="438"/>
                </a:cxn>
                <a:cxn ang="0">
                  <a:pos x="146" y="408"/>
                </a:cxn>
                <a:cxn ang="0">
                  <a:pos x="146" y="375"/>
                </a:cxn>
                <a:cxn ang="0">
                  <a:pos x="148" y="348"/>
                </a:cxn>
                <a:cxn ang="0">
                  <a:pos x="142" y="322"/>
                </a:cxn>
                <a:cxn ang="0">
                  <a:pos x="117" y="293"/>
                </a:cxn>
                <a:cxn ang="0">
                  <a:pos x="82" y="270"/>
                </a:cxn>
                <a:cxn ang="0">
                  <a:pos x="53" y="255"/>
                </a:cxn>
                <a:cxn ang="0">
                  <a:pos x="28" y="242"/>
                </a:cxn>
                <a:cxn ang="0">
                  <a:pos x="9" y="223"/>
                </a:cxn>
                <a:cxn ang="0">
                  <a:pos x="0" y="197"/>
                </a:cxn>
                <a:cxn ang="0">
                  <a:pos x="7" y="172"/>
                </a:cxn>
                <a:cxn ang="0">
                  <a:pos x="22" y="149"/>
                </a:cxn>
                <a:cxn ang="0">
                  <a:pos x="35" y="127"/>
                </a:cxn>
                <a:cxn ang="0">
                  <a:pos x="36" y="109"/>
                </a:cxn>
                <a:cxn ang="0">
                  <a:pos x="30" y="80"/>
                </a:cxn>
                <a:cxn ang="0">
                  <a:pos x="28" y="63"/>
                </a:cxn>
                <a:cxn ang="0">
                  <a:pos x="35" y="49"/>
                </a:cxn>
                <a:cxn ang="0">
                  <a:pos x="54" y="40"/>
                </a:cxn>
                <a:cxn ang="0">
                  <a:pos x="72" y="37"/>
                </a:cxn>
                <a:cxn ang="0">
                  <a:pos x="91" y="28"/>
                </a:cxn>
                <a:cxn ang="0">
                  <a:pos x="114" y="13"/>
                </a:cxn>
                <a:cxn ang="0">
                  <a:pos x="138" y="5"/>
                </a:cxn>
                <a:cxn ang="0">
                  <a:pos x="168" y="1"/>
                </a:cxn>
              </a:cxnLst>
              <a:rect l="0" t="0" r="r" b="b"/>
              <a:pathLst>
                <a:path w="420" h="490">
                  <a:moveTo>
                    <a:pt x="183" y="0"/>
                  </a:moveTo>
                  <a:lnTo>
                    <a:pt x="198" y="1"/>
                  </a:lnTo>
                  <a:lnTo>
                    <a:pt x="214" y="2"/>
                  </a:lnTo>
                  <a:lnTo>
                    <a:pt x="228" y="4"/>
                  </a:lnTo>
                  <a:lnTo>
                    <a:pt x="242" y="9"/>
                  </a:lnTo>
                  <a:lnTo>
                    <a:pt x="254" y="15"/>
                  </a:lnTo>
                  <a:lnTo>
                    <a:pt x="264" y="23"/>
                  </a:lnTo>
                  <a:lnTo>
                    <a:pt x="272" y="33"/>
                  </a:lnTo>
                  <a:lnTo>
                    <a:pt x="277" y="45"/>
                  </a:lnTo>
                  <a:lnTo>
                    <a:pt x="280" y="59"/>
                  </a:lnTo>
                  <a:lnTo>
                    <a:pt x="278" y="76"/>
                  </a:lnTo>
                  <a:lnTo>
                    <a:pt x="275" y="89"/>
                  </a:lnTo>
                  <a:lnTo>
                    <a:pt x="273" y="100"/>
                  </a:lnTo>
                  <a:lnTo>
                    <a:pt x="273" y="112"/>
                  </a:lnTo>
                  <a:lnTo>
                    <a:pt x="277" y="123"/>
                  </a:lnTo>
                  <a:lnTo>
                    <a:pt x="284" y="131"/>
                  </a:lnTo>
                  <a:lnTo>
                    <a:pt x="294" y="136"/>
                  </a:lnTo>
                  <a:lnTo>
                    <a:pt x="306" y="141"/>
                  </a:lnTo>
                  <a:lnTo>
                    <a:pt x="316" y="145"/>
                  </a:lnTo>
                  <a:lnTo>
                    <a:pt x="327" y="148"/>
                  </a:lnTo>
                  <a:lnTo>
                    <a:pt x="340" y="151"/>
                  </a:lnTo>
                  <a:lnTo>
                    <a:pt x="353" y="154"/>
                  </a:lnTo>
                  <a:lnTo>
                    <a:pt x="364" y="157"/>
                  </a:lnTo>
                  <a:lnTo>
                    <a:pt x="375" y="162"/>
                  </a:lnTo>
                  <a:lnTo>
                    <a:pt x="385" y="167"/>
                  </a:lnTo>
                  <a:lnTo>
                    <a:pt x="392" y="175"/>
                  </a:lnTo>
                  <a:lnTo>
                    <a:pt x="398" y="185"/>
                  </a:lnTo>
                  <a:lnTo>
                    <a:pt x="402" y="199"/>
                  </a:lnTo>
                  <a:lnTo>
                    <a:pt x="404" y="225"/>
                  </a:lnTo>
                  <a:lnTo>
                    <a:pt x="405" y="252"/>
                  </a:lnTo>
                  <a:lnTo>
                    <a:pt x="404" y="278"/>
                  </a:lnTo>
                  <a:lnTo>
                    <a:pt x="402" y="304"/>
                  </a:lnTo>
                  <a:lnTo>
                    <a:pt x="402" y="316"/>
                  </a:lnTo>
                  <a:lnTo>
                    <a:pt x="399" y="326"/>
                  </a:lnTo>
                  <a:lnTo>
                    <a:pt x="394" y="336"/>
                  </a:lnTo>
                  <a:lnTo>
                    <a:pt x="390" y="347"/>
                  </a:lnTo>
                  <a:lnTo>
                    <a:pt x="387" y="357"/>
                  </a:lnTo>
                  <a:lnTo>
                    <a:pt x="386" y="365"/>
                  </a:lnTo>
                  <a:lnTo>
                    <a:pt x="388" y="372"/>
                  </a:lnTo>
                  <a:lnTo>
                    <a:pt x="393" y="379"/>
                  </a:lnTo>
                  <a:lnTo>
                    <a:pt x="400" y="387"/>
                  </a:lnTo>
                  <a:lnTo>
                    <a:pt x="409" y="399"/>
                  </a:lnTo>
                  <a:lnTo>
                    <a:pt x="415" y="413"/>
                  </a:lnTo>
                  <a:lnTo>
                    <a:pt x="419" y="426"/>
                  </a:lnTo>
                  <a:lnTo>
                    <a:pt x="420" y="439"/>
                  </a:lnTo>
                  <a:lnTo>
                    <a:pt x="418" y="453"/>
                  </a:lnTo>
                  <a:lnTo>
                    <a:pt x="411" y="466"/>
                  </a:lnTo>
                  <a:lnTo>
                    <a:pt x="400" y="479"/>
                  </a:lnTo>
                  <a:lnTo>
                    <a:pt x="386" y="487"/>
                  </a:lnTo>
                  <a:lnTo>
                    <a:pt x="374" y="490"/>
                  </a:lnTo>
                  <a:lnTo>
                    <a:pt x="361" y="489"/>
                  </a:lnTo>
                  <a:lnTo>
                    <a:pt x="348" y="486"/>
                  </a:lnTo>
                  <a:lnTo>
                    <a:pt x="311" y="470"/>
                  </a:lnTo>
                  <a:lnTo>
                    <a:pt x="298" y="466"/>
                  </a:lnTo>
                  <a:lnTo>
                    <a:pt x="287" y="465"/>
                  </a:lnTo>
                  <a:lnTo>
                    <a:pt x="277" y="467"/>
                  </a:lnTo>
                  <a:lnTo>
                    <a:pt x="268" y="471"/>
                  </a:lnTo>
                  <a:lnTo>
                    <a:pt x="258" y="476"/>
                  </a:lnTo>
                  <a:lnTo>
                    <a:pt x="249" y="480"/>
                  </a:lnTo>
                  <a:lnTo>
                    <a:pt x="233" y="483"/>
                  </a:lnTo>
                  <a:lnTo>
                    <a:pt x="216" y="481"/>
                  </a:lnTo>
                  <a:lnTo>
                    <a:pt x="199" y="477"/>
                  </a:lnTo>
                  <a:lnTo>
                    <a:pt x="183" y="470"/>
                  </a:lnTo>
                  <a:lnTo>
                    <a:pt x="170" y="461"/>
                  </a:lnTo>
                  <a:lnTo>
                    <a:pt x="161" y="450"/>
                  </a:lnTo>
                  <a:lnTo>
                    <a:pt x="154" y="438"/>
                  </a:lnTo>
                  <a:lnTo>
                    <a:pt x="148" y="424"/>
                  </a:lnTo>
                  <a:lnTo>
                    <a:pt x="146" y="408"/>
                  </a:lnTo>
                  <a:lnTo>
                    <a:pt x="146" y="391"/>
                  </a:lnTo>
                  <a:lnTo>
                    <a:pt x="146" y="375"/>
                  </a:lnTo>
                  <a:lnTo>
                    <a:pt x="148" y="361"/>
                  </a:lnTo>
                  <a:lnTo>
                    <a:pt x="148" y="348"/>
                  </a:lnTo>
                  <a:lnTo>
                    <a:pt x="146" y="335"/>
                  </a:lnTo>
                  <a:lnTo>
                    <a:pt x="142" y="322"/>
                  </a:lnTo>
                  <a:lnTo>
                    <a:pt x="132" y="309"/>
                  </a:lnTo>
                  <a:lnTo>
                    <a:pt x="117" y="293"/>
                  </a:lnTo>
                  <a:lnTo>
                    <a:pt x="100" y="281"/>
                  </a:lnTo>
                  <a:lnTo>
                    <a:pt x="82" y="270"/>
                  </a:lnTo>
                  <a:lnTo>
                    <a:pt x="65" y="261"/>
                  </a:lnTo>
                  <a:lnTo>
                    <a:pt x="53" y="255"/>
                  </a:lnTo>
                  <a:lnTo>
                    <a:pt x="41" y="249"/>
                  </a:lnTo>
                  <a:lnTo>
                    <a:pt x="28" y="242"/>
                  </a:lnTo>
                  <a:lnTo>
                    <a:pt x="18" y="233"/>
                  </a:lnTo>
                  <a:lnTo>
                    <a:pt x="9" y="223"/>
                  </a:lnTo>
                  <a:lnTo>
                    <a:pt x="2" y="212"/>
                  </a:lnTo>
                  <a:lnTo>
                    <a:pt x="0" y="197"/>
                  </a:lnTo>
                  <a:lnTo>
                    <a:pt x="2" y="185"/>
                  </a:lnTo>
                  <a:lnTo>
                    <a:pt x="7" y="172"/>
                  </a:lnTo>
                  <a:lnTo>
                    <a:pt x="14" y="161"/>
                  </a:lnTo>
                  <a:lnTo>
                    <a:pt x="22" y="149"/>
                  </a:lnTo>
                  <a:lnTo>
                    <a:pt x="29" y="139"/>
                  </a:lnTo>
                  <a:lnTo>
                    <a:pt x="35" y="127"/>
                  </a:lnTo>
                  <a:lnTo>
                    <a:pt x="37" y="118"/>
                  </a:lnTo>
                  <a:lnTo>
                    <a:pt x="36" y="109"/>
                  </a:lnTo>
                  <a:lnTo>
                    <a:pt x="33" y="90"/>
                  </a:lnTo>
                  <a:lnTo>
                    <a:pt x="30" y="80"/>
                  </a:lnTo>
                  <a:lnTo>
                    <a:pt x="28" y="71"/>
                  </a:lnTo>
                  <a:lnTo>
                    <a:pt x="28" y="63"/>
                  </a:lnTo>
                  <a:lnTo>
                    <a:pt x="31" y="55"/>
                  </a:lnTo>
                  <a:lnTo>
                    <a:pt x="35" y="49"/>
                  </a:lnTo>
                  <a:lnTo>
                    <a:pt x="44" y="43"/>
                  </a:lnTo>
                  <a:lnTo>
                    <a:pt x="54" y="40"/>
                  </a:lnTo>
                  <a:lnTo>
                    <a:pt x="64" y="38"/>
                  </a:lnTo>
                  <a:lnTo>
                    <a:pt x="72" y="37"/>
                  </a:lnTo>
                  <a:lnTo>
                    <a:pt x="82" y="34"/>
                  </a:lnTo>
                  <a:lnTo>
                    <a:pt x="91" y="28"/>
                  </a:lnTo>
                  <a:lnTo>
                    <a:pt x="103" y="20"/>
                  </a:lnTo>
                  <a:lnTo>
                    <a:pt x="114" y="13"/>
                  </a:lnTo>
                  <a:lnTo>
                    <a:pt x="126" y="8"/>
                  </a:lnTo>
                  <a:lnTo>
                    <a:pt x="138" y="5"/>
                  </a:lnTo>
                  <a:lnTo>
                    <a:pt x="153" y="2"/>
                  </a:lnTo>
                  <a:lnTo>
                    <a:pt x="168" y="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FE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82678733-2B3D-41C0-A861-6493BDBF8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1476" y="2851151"/>
              <a:ext cx="334963" cy="355600"/>
            </a:xfrm>
            <a:custGeom>
              <a:avLst/>
              <a:gdLst/>
              <a:ahLst/>
              <a:cxnLst>
                <a:cxn ang="0">
                  <a:pos x="161" y="1"/>
                </a:cxn>
                <a:cxn ang="0">
                  <a:pos x="187" y="11"/>
                </a:cxn>
                <a:cxn ang="0">
                  <a:pos x="204" y="31"/>
                </a:cxn>
                <a:cxn ang="0">
                  <a:pos x="208" y="61"/>
                </a:cxn>
                <a:cxn ang="0">
                  <a:pos x="206" y="71"/>
                </a:cxn>
                <a:cxn ang="0">
                  <a:pos x="204" y="92"/>
                </a:cxn>
                <a:cxn ang="0">
                  <a:pos x="202" y="114"/>
                </a:cxn>
                <a:cxn ang="0">
                  <a:pos x="204" y="132"/>
                </a:cxn>
                <a:cxn ang="0">
                  <a:pos x="211" y="137"/>
                </a:cxn>
                <a:cxn ang="0">
                  <a:pos x="206" y="138"/>
                </a:cxn>
                <a:cxn ang="0">
                  <a:pos x="198" y="131"/>
                </a:cxn>
                <a:cxn ang="0">
                  <a:pos x="191" y="124"/>
                </a:cxn>
                <a:cxn ang="0">
                  <a:pos x="183" y="102"/>
                </a:cxn>
                <a:cxn ang="0">
                  <a:pos x="181" y="78"/>
                </a:cxn>
                <a:cxn ang="0">
                  <a:pos x="176" y="57"/>
                </a:cxn>
                <a:cxn ang="0">
                  <a:pos x="161" y="45"/>
                </a:cxn>
                <a:cxn ang="0">
                  <a:pos x="140" y="47"/>
                </a:cxn>
                <a:cxn ang="0">
                  <a:pos x="117" y="57"/>
                </a:cxn>
                <a:cxn ang="0">
                  <a:pos x="97" y="69"/>
                </a:cxn>
                <a:cxn ang="0">
                  <a:pos x="81" y="80"/>
                </a:cxn>
                <a:cxn ang="0">
                  <a:pos x="67" y="104"/>
                </a:cxn>
                <a:cxn ang="0">
                  <a:pos x="45" y="148"/>
                </a:cxn>
                <a:cxn ang="0">
                  <a:pos x="36" y="164"/>
                </a:cxn>
                <a:cxn ang="0">
                  <a:pos x="41" y="181"/>
                </a:cxn>
                <a:cxn ang="0">
                  <a:pos x="53" y="201"/>
                </a:cxn>
                <a:cxn ang="0">
                  <a:pos x="68" y="216"/>
                </a:cxn>
                <a:cxn ang="0">
                  <a:pos x="79" y="222"/>
                </a:cxn>
                <a:cxn ang="0">
                  <a:pos x="71" y="224"/>
                </a:cxn>
                <a:cxn ang="0">
                  <a:pos x="56" y="216"/>
                </a:cxn>
                <a:cxn ang="0">
                  <a:pos x="27" y="197"/>
                </a:cxn>
                <a:cxn ang="0">
                  <a:pos x="11" y="183"/>
                </a:cxn>
                <a:cxn ang="0">
                  <a:pos x="3" y="173"/>
                </a:cxn>
                <a:cxn ang="0">
                  <a:pos x="1" y="150"/>
                </a:cxn>
                <a:cxn ang="0">
                  <a:pos x="9" y="133"/>
                </a:cxn>
                <a:cxn ang="0">
                  <a:pos x="19" y="116"/>
                </a:cxn>
                <a:cxn ang="0">
                  <a:pos x="21" y="96"/>
                </a:cxn>
                <a:cxn ang="0">
                  <a:pos x="23" y="62"/>
                </a:cxn>
                <a:cxn ang="0">
                  <a:pos x="39" y="37"/>
                </a:cxn>
                <a:cxn ang="0">
                  <a:pos x="65" y="19"/>
                </a:cxn>
                <a:cxn ang="0">
                  <a:pos x="97" y="6"/>
                </a:cxn>
                <a:cxn ang="0">
                  <a:pos x="129" y="1"/>
                </a:cxn>
              </a:cxnLst>
              <a:rect l="0" t="0" r="r" b="b"/>
              <a:pathLst>
                <a:path w="211" h="224">
                  <a:moveTo>
                    <a:pt x="145" y="0"/>
                  </a:moveTo>
                  <a:lnTo>
                    <a:pt x="161" y="1"/>
                  </a:lnTo>
                  <a:lnTo>
                    <a:pt x="175" y="4"/>
                  </a:lnTo>
                  <a:lnTo>
                    <a:pt x="187" y="11"/>
                  </a:lnTo>
                  <a:lnTo>
                    <a:pt x="196" y="19"/>
                  </a:lnTo>
                  <a:lnTo>
                    <a:pt x="204" y="31"/>
                  </a:lnTo>
                  <a:lnTo>
                    <a:pt x="208" y="44"/>
                  </a:lnTo>
                  <a:lnTo>
                    <a:pt x="208" y="61"/>
                  </a:lnTo>
                  <a:lnTo>
                    <a:pt x="207" y="65"/>
                  </a:lnTo>
                  <a:lnTo>
                    <a:pt x="206" y="71"/>
                  </a:lnTo>
                  <a:lnTo>
                    <a:pt x="205" y="81"/>
                  </a:lnTo>
                  <a:lnTo>
                    <a:pt x="204" y="92"/>
                  </a:lnTo>
                  <a:lnTo>
                    <a:pt x="203" y="103"/>
                  </a:lnTo>
                  <a:lnTo>
                    <a:pt x="202" y="114"/>
                  </a:lnTo>
                  <a:lnTo>
                    <a:pt x="203" y="124"/>
                  </a:lnTo>
                  <a:lnTo>
                    <a:pt x="204" y="132"/>
                  </a:lnTo>
                  <a:lnTo>
                    <a:pt x="206" y="136"/>
                  </a:lnTo>
                  <a:lnTo>
                    <a:pt x="211" y="137"/>
                  </a:lnTo>
                  <a:lnTo>
                    <a:pt x="209" y="139"/>
                  </a:lnTo>
                  <a:lnTo>
                    <a:pt x="206" y="138"/>
                  </a:lnTo>
                  <a:lnTo>
                    <a:pt x="203" y="134"/>
                  </a:lnTo>
                  <a:lnTo>
                    <a:pt x="198" y="131"/>
                  </a:lnTo>
                  <a:lnTo>
                    <a:pt x="195" y="126"/>
                  </a:lnTo>
                  <a:lnTo>
                    <a:pt x="191" y="124"/>
                  </a:lnTo>
                  <a:lnTo>
                    <a:pt x="186" y="113"/>
                  </a:lnTo>
                  <a:lnTo>
                    <a:pt x="183" y="102"/>
                  </a:lnTo>
                  <a:lnTo>
                    <a:pt x="181" y="90"/>
                  </a:lnTo>
                  <a:lnTo>
                    <a:pt x="181" y="78"/>
                  </a:lnTo>
                  <a:lnTo>
                    <a:pt x="180" y="67"/>
                  </a:lnTo>
                  <a:lnTo>
                    <a:pt x="176" y="57"/>
                  </a:lnTo>
                  <a:lnTo>
                    <a:pt x="169" y="49"/>
                  </a:lnTo>
                  <a:lnTo>
                    <a:pt x="161" y="45"/>
                  </a:lnTo>
                  <a:lnTo>
                    <a:pt x="151" y="45"/>
                  </a:lnTo>
                  <a:lnTo>
                    <a:pt x="140" y="47"/>
                  </a:lnTo>
                  <a:lnTo>
                    <a:pt x="129" y="52"/>
                  </a:lnTo>
                  <a:lnTo>
                    <a:pt x="117" y="57"/>
                  </a:lnTo>
                  <a:lnTo>
                    <a:pt x="107" y="63"/>
                  </a:lnTo>
                  <a:lnTo>
                    <a:pt x="97" y="69"/>
                  </a:lnTo>
                  <a:lnTo>
                    <a:pt x="88" y="74"/>
                  </a:lnTo>
                  <a:lnTo>
                    <a:pt x="81" y="80"/>
                  </a:lnTo>
                  <a:lnTo>
                    <a:pt x="74" y="91"/>
                  </a:lnTo>
                  <a:lnTo>
                    <a:pt x="67" y="104"/>
                  </a:lnTo>
                  <a:lnTo>
                    <a:pt x="52" y="134"/>
                  </a:lnTo>
                  <a:lnTo>
                    <a:pt x="45" y="148"/>
                  </a:lnTo>
                  <a:lnTo>
                    <a:pt x="38" y="158"/>
                  </a:lnTo>
                  <a:lnTo>
                    <a:pt x="36" y="164"/>
                  </a:lnTo>
                  <a:lnTo>
                    <a:pt x="37" y="172"/>
                  </a:lnTo>
                  <a:lnTo>
                    <a:pt x="41" y="181"/>
                  </a:lnTo>
                  <a:lnTo>
                    <a:pt x="46" y="191"/>
                  </a:lnTo>
                  <a:lnTo>
                    <a:pt x="53" y="201"/>
                  </a:lnTo>
                  <a:lnTo>
                    <a:pt x="60" y="210"/>
                  </a:lnTo>
                  <a:lnTo>
                    <a:pt x="68" y="216"/>
                  </a:lnTo>
                  <a:lnTo>
                    <a:pt x="74" y="222"/>
                  </a:lnTo>
                  <a:lnTo>
                    <a:pt x="79" y="222"/>
                  </a:lnTo>
                  <a:lnTo>
                    <a:pt x="76" y="224"/>
                  </a:lnTo>
                  <a:lnTo>
                    <a:pt x="71" y="224"/>
                  </a:lnTo>
                  <a:lnTo>
                    <a:pt x="64" y="222"/>
                  </a:lnTo>
                  <a:lnTo>
                    <a:pt x="56" y="216"/>
                  </a:lnTo>
                  <a:lnTo>
                    <a:pt x="46" y="211"/>
                  </a:lnTo>
                  <a:lnTo>
                    <a:pt x="27" y="197"/>
                  </a:lnTo>
                  <a:lnTo>
                    <a:pt x="18" y="189"/>
                  </a:lnTo>
                  <a:lnTo>
                    <a:pt x="11" y="183"/>
                  </a:lnTo>
                  <a:lnTo>
                    <a:pt x="5" y="178"/>
                  </a:lnTo>
                  <a:lnTo>
                    <a:pt x="3" y="173"/>
                  </a:lnTo>
                  <a:lnTo>
                    <a:pt x="0" y="161"/>
                  </a:lnTo>
                  <a:lnTo>
                    <a:pt x="1" y="150"/>
                  </a:lnTo>
                  <a:lnTo>
                    <a:pt x="4" y="141"/>
                  </a:lnTo>
                  <a:lnTo>
                    <a:pt x="9" y="133"/>
                  </a:lnTo>
                  <a:lnTo>
                    <a:pt x="14" y="124"/>
                  </a:lnTo>
                  <a:lnTo>
                    <a:pt x="19" y="116"/>
                  </a:lnTo>
                  <a:lnTo>
                    <a:pt x="21" y="106"/>
                  </a:lnTo>
                  <a:lnTo>
                    <a:pt x="21" y="96"/>
                  </a:lnTo>
                  <a:lnTo>
                    <a:pt x="20" y="78"/>
                  </a:lnTo>
                  <a:lnTo>
                    <a:pt x="23" y="62"/>
                  </a:lnTo>
                  <a:lnTo>
                    <a:pt x="29" y="49"/>
                  </a:lnTo>
                  <a:lnTo>
                    <a:pt x="39" y="37"/>
                  </a:lnTo>
                  <a:lnTo>
                    <a:pt x="51" y="27"/>
                  </a:lnTo>
                  <a:lnTo>
                    <a:pt x="65" y="19"/>
                  </a:lnTo>
                  <a:lnTo>
                    <a:pt x="80" y="11"/>
                  </a:lnTo>
                  <a:lnTo>
                    <a:pt x="97" y="6"/>
                  </a:lnTo>
                  <a:lnTo>
                    <a:pt x="113" y="3"/>
                  </a:lnTo>
                  <a:lnTo>
                    <a:pt x="129" y="1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AED1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8F763093-C64F-48C5-8ED6-92F2A7293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076" y="2273301"/>
              <a:ext cx="984250" cy="779463"/>
            </a:xfrm>
            <a:custGeom>
              <a:avLst/>
              <a:gdLst/>
              <a:ahLst/>
              <a:cxnLst>
                <a:cxn ang="0">
                  <a:pos x="391" y="0"/>
                </a:cxn>
                <a:cxn ang="0">
                  <a:pos x="430" y="1"/>
                </a:cxn>
                <a:cxn ang="0">
                  <a:pos x="473" y="4"/>
                </a:cxn>
                <a:cxn ang="0">
                  <a:pos x="518" y="10"/>
                </a:cxn>
                <a:cxn ang="0">
                  <a:pos x="567" y="19"/>
                </a:cxn>
                <a:cxn ang="0">
                  <a:pos x="620" y="30"/>
                </a:cxn>
                <a:cxn ang="0">
                  <a:pos x="594" y="41"/>
                </a:cxn>
                <a:cxn ang="0">
                  <a:pos x="572" y="53"/>
                </a:cxn>
                <a:cxn ang="0">
                  <a:pos x="553" y="68"/>
                </a:cxn>
                <a:cxn ang="0">
                  <a:pos x="537" y="86"/>
                </a:cxn>
                <a:cxn ang="0">
                  <a:pos x="524" y="105"/>
                </a:cxn>
                <a:cxn ang="0">
                  <a:pos x="512" y="126"/>
                </a:cxn>
                <a:cxn ang="0">
                  <a:pos x="502" y="149"/>
                </a:cxn>
                <a:cxn ang="0">
                  <a:pos x="493" y="172"/>
                </a:cxn>
                <a:cxn ang="0">
                  <a:pos x="485" y="196"/>
                </a:cxn>
                <a:cxn ang="0">
                  <a:pos x="477" y="221"/>
                </a:cxn>
                <a:cxn ang="0">
                  <a:pos x="461" y="272"/>
                </a:cxn>
                <a:cxn ang="0">
                  <a:pos x="453" y="298"/>
                </a:cxn>
                <a:cxn ang="0">
                  <a:pos x="442" y="323"/>
                </a:cxn>
                <a:cxn ang="0">
                  <a:pos x="429" y="348"/>
                </a:cxn>
                <a:cxn ang="0">
                  <a:pos x="415" y="372"/>
                </a:cxn>
                <a:cxn ang="0">
                  <a:pos x="398" y="395"/>
                </a:cxn>
                <a:cxn ang="0">
                  <a:pos x="379" y="417"/>
                </a:cxn>
                <a:cxn ang="0">
                  <a:pos x="356" y="438"/>
                </a:cxn>
                <a:cxn ang="0">
                  <a:pos x="329" y="456"/>
                </a:cxn>
                <a:cxn ang="0">
                  <a:pos x="302" y="471"/>
                </a:cxn>
                <a:cxn ang="0">
                  <a:pos x="276" y="481"/>
                </a:cxn>
                <a:cxn ang="0">
                  <a:pos x="248" y="488"/>
                </a:cxn>
                <a:cxn ang="0">
                  <a:pos x="220" y="491"/>
                </a:cxn>
                <a:cxn ang="0">
                  <a:pos x="192" y="490"/>
                </a:cxn>
                <a:cxn ang="0">
                  <a:pos x="165" y="487"/>
                </a:cxn>
                <a:cxn ang="0">
                  <a:pos x="139" y="480"/>
                </a:cxn>
                <a:cxn ang="0">
                  <a:pos x="114" y="469"/>
                </a:cxn>
                <a:cxn ang="0">
                  <a:pos x="90" y="456"/>
                </a:cxn>
                <a:cxn ang="0">
                  <a:pos x="68" y="439"/>
                </a:cxn>
                <a:cxn ang="0">
                  <a:pos x="50" y="418"/>
                </a:cxn>
                <a:cxn ang="0">
                  <a:pos x="33" y="395"/>
                </a:cxn>
                <a:cxn ang="0">
                  <a:pos x="17" y="365"/>
                </a:cxn>
                <a:cxn ang="0">
                  <a:pos x="7" y="334"/>
                </a:cxn>
                <a:cxn ang="0">
                  <a:pos x="1" y="302"/>
                </a:cxn>
                <a:cxn ang="0">
                  <a:pos x="0" y="269"/>
                </a:cxn>
                <a:cxn ang="0">
                  <a:pos x="4" y="238"/>
                </a:cxn>
                <a:cxn ang="0">
                  <a:pos x="12" y="206"/>
                </a:cxn>
                <a:cxn ang="0">
                  <a:pos x="24" y="177"/>
                </a:cxn>
                <a:cxn ang="0">
                  <a:pos x="40" y="149"/>
                </a:cxn>
                <a:cxn ang="0">
                  <a:pos x="60" y="124"/>
                </a:cxn>
                <a:cxn ang="0">
                  <a:pos x="83" y="101"/>
                </a:cxn>
                <a:cxn ang="0">
                  <a:pos x="109" y="82"/>
                </a:cxn>
                <a:cxn ang="0">
                  <a:pos x="132" y="68"/>
                </a:cxn>
                <a:cxn ang="0">
                  <a:pos x="154" y="56"/>
                </a:cxn>
                <a:cxn ang="0">
                  <a:pos x="178" y="44"/>
                </a:cxn>
                <a:cxn ang="0">
                  <a:pos x="203" y="34"/>
                </a:cxn>
                <a:cxn ang="0">
                  <a:pos x="229" y="24"/>
                </a:cxn>
                <a:cxn ang="0">
                  <a:pos x="258" y="16"/>
                </a:cxn>
                <a:cxn ang="0">
                  <a:pos x="288" y="9"/>
                </a:cxn>
                <a:cxn ang="0">
                  <a:pos x="320" y="4"/>
                </a:cxn>
                <a:cxn ang="0">
                  <a:pos x="354" y="1"/>
                </a:cxn>
                <a:cxn ang="0">
                  <a:pos x="391" y="0"/>
                </a:cxn>
              </a:cxnLst>
              <a:rect l="0" t="0" r="r" b="b"/>
              <a:pathLst>
                <a:path w="620" h="491">
                  <a:moveTo>
                    <a:pt x="391" y="0"/>
                  </a:moveTo>
                  <a:lnTo>
                    <a:pt x="430" y="1"/>
                  </a:lnTo>
                  <a:lnTo>
                    <a:pt x="473" y="4"/>
                  </a:lnTo>
                  <a:lnTo>
                    <a:pt x="518" y="10"/>
                  </a:lnTo>
                  <a:lnTo>
                    <a:pt x="567" y="19"/>
                  </a:lnTo>
                  <a:lnTo>
                    <a:pt x="620" y="30"/>
                  </a:lnTo>
                  <a:lnTo>
                    <a:pt x="594" y="41"/>
                  </a:lnTo>
                  <a:lnTo>
                    <a:pt x="572" y="53"/>
                  </a:lnTo>
                  <a:lnTo>
                    <a:pt x="553" y="68"/>
                  </a:lnTo>
                  <a:lnTo>
                    <a:pt x="537" y="86"/>
                  </a:lnTo>
                  <a:lnTo>
                    <a:pt x="524" y="105"/>
                  </a:lnTo>
                  <a:lnTo>
                    <a:pt x="512" y="126"/>
                  </a:lnTo>
                  <a:lnTo>
                    <a:pt x="502" y="149"/>
                  </a:lnTo>
                  <a:lnTo>
                    <a:pt x="493" y="172"/>
                  </a:lnTo>
                  <a:lnTo>
                    <a:pt x="485" y="196"/>
                  </a:lnTo>
                  <a:lnTo>
                    <a:pt x="477" y="221"/>
                  </a:lnTo>
                  <a:lnTo>
                    <a:pt x="461" y="272"/>
                  </a:lnTo>
                  <a:lnTo>
                    <a:pt x="453" y="298"/>
                  </a:lnTo>
                  <a:lnTo>
                    <a:pt x="442" y="323"/>
                  </a:lnTo>
                  <a:lnTo>
                    <a:pt x="429" y="348"/>
                  </a:lnTo>
                  <a:lnTo>
                    <a:pt x="415" y="372"/>
                  </a:lnTo>
                  <a:lnTo>
                    <a:pt x="398" y="395"/>
                  </a:lnTo>
                  <a:lnTo>
                    <a:pt x="379" y="417"/>
                  </a:lnTo>
                  <a:lnTo>
                    <a:pt x="356" y="438"/>
                  </a:lnTo>
                  <a:lnTo>
                    <a:pt x="329" y="456"/>
                  </a:lnTo>
                  <a:lnTo>
                    <a:pt x="302" y="471"/>
                  </a:lnTo>
                  <a:lnTo>
                    <a:pt x="276" y="481"/>
                  </a:lnTo>
                  <a:lnTo>
                    <a:pt x="248" y="488"/>
                  </a:lnTo>
                  <a:lnTo>
                    <a:pt x="220" y="491"/>
                  </a:lnTo>
                  <a:lnTo>
                    <a:pt x="192" y="490"/>
                  </a:lnTo>
                  <a:lnTo>
                    <a:pt x="165" y="487"/>
                  </a:lnTo>
                  <a:lnTo>
                    <a:pt x="139" y="480"/>
                  </a:lnTo>
                  <a:lnTo>
                    <a:pt x="114" y="469"/>
                  </a:lnTo>
                  <a:lnTo>
                    <a:pt x="90" y="456"/>
                  </a:lnTo>
                  <a:lnTo>
                    <a:pt x="68" y="439"/>
                  </a:lnTo>
                  <a:lnTo>
                    <a:pt x="50" y="418"/>
                  </a:lnTo>
                  <a:lnTo>
                    <a:pt x="33" y="395"/>
                  </a:lnTo>
                  <a:lnTo>
                    <a:pt x="17" y="365"/>
                  </a:lnTo>
                  <a:lnTo>
                    <a:pt x="7" y="334"/>
                  </a:lnTo>
                  <a:lnTo>
                    <a:pt x="1" y="302"/>
                  </a:lnTo>
                  <a:lnTo>
                    <a:pt x="0" y="269"/>
                  </a:lnTo>
                  <a:lnTo>
                    <a:pt x="4" y="238"/>
                  </a:lnTo>
                  <a:lnTo>
                    <a:pt x="12" y="206"/>
                  </a:lnTo>
                  <a:lnTo>
                    <a:pt x="24" y="177"/>
                  </a:lnTo>
                  <a:lnTo>
                    <a:pt x="40" y="149"/>
                  </a:lnTo>
                  <a:lnTo>
                    <a:pt x="60" y="124"/>
                  </a:lnTo>
                  <a:lnTo>
                    <a:pt x="83" y="101"/>
                  </a:lnTo>
                  <a:lnTo>
                    <a:pt x="109" y="82"/>
                  </a:lnTo>
                  <a:lnTo>
                    <a:pt x="132" y="68"/>
                  </a:lnTo>
                  <a:lnTo>
                    <a:pt x="154" y="56"/>
                  </a:lnTo>
                  <a:lnTo>
                    <a:pt x="178" y="44"/>
                  </a:lnTo>
                  <a:lnTo>
                    <a:pt x="203" y="34"/>
                  </a:lnTo>
                  <a:lnTo>
                    <a:pt x="229" y="24"/>
                  </a:lnTo>
                  <a:lnTo>
                    <a:pt x="258" y="16"/>
                  </a:lnTo>
                  <a:lnTo>
                    <a:pt x="288" y="9"/>
                  </a:lnTo>
                  <a:lnTo>
                    <a:pt x="320" y="4"/>
                  </a:lnTo>
                  <a:lnTo>
                    <a:pt x="354" y="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4B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F4B6A015-5432-4DEE-AAA5-5C7523BA2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2297113"/>
              <a:ext cx="882650" cy="714375"/>
            </a:xfrm>
            <a:custGeom>
              <a:avLst/>
              <a:gdLst/>
              <a:ahLst/>
              <a:cxnLst>
                <a:cxn ang="0">
                  <a:pos x="374" y="0"/>
                </a:cxn>
                <a:cxn ang="0">
                  <a:pos x="416" y="0"/>
                </a:cxn>
                <a:cxn ang="0">
                  <a:pos x="460" y="3"/>
                </a:cxn>
                <a:cxn ang="0">
                  <a:pos x="507" y="8"/>
                </a:cxn>
                <a:cxn ang="0">
                  <a:pos x="556" y="17"/>
                </a:cxn>
                <a:cxn ang="0">
                  <a:pos x="532" y="27"/>
                </a:cxn>
                <a:cxn ang="0">
                  <a:pos x="513" y="39"/>
                </a:cxn>
                <a:cxn ang="0">
                  <a:pos x="495" y="53"/>
                </a:cxn>
                <a:cxn ang="0">
                  <a:pos x="481" y="69"/>
                </a:cxn>
                <a:cxn ang="0">
                  <a:pos x="469" y="87"/>
                </a:cxn>
                <a:cxn ang="0">
                  <a:pos x="460" y="107"/>
                </a:cxn>
                <a:cxn ang="0">
                  <a:pos x="452" y="128"/>
                </a:cxn>
                <a:cxn ang="0">
                  <a:pos x="444" y="150"/>
                </a:cxn>
                <a:cxn ang="0">
                  <a:pos x="432" y="196"/>
                </a:cxn>
                <a:cxn ang="0">
                  <a:pos x="420" y="244"/>
                </a:cxn>
                <a:cxn ang="0">
                  <a:pos x="412" y="268"/>
                </a:cxn>
                <a:cxn ang="0">
                  <a:pos x="404" y="292"/>
                </a:cxn>
                <a:cxn ang="0">
                  <a:pos x="393" y="315"/>
                </a:cxn>
                <a:cxn ang="0">
                  <a:pos x="380" y="338"/>
                </a:cxn>
                <a:cxn ang="0">
                  <a:pos x="366" y="360"/>
                </a:cxn>
                <a:cxn ang="0">
                  <a:pos x="348" y="380"/>
                </a:cxn>
                <a:cxn ang="0">
                  <a:pos x="327" y="400"/>
                </a:cxn>
                <a:cxn ang="0">
                  <a:pos x="302" y="417"/>
                </a:cxn>
                <a:cxn ang="0">
                  <a:pos x="276" y="432"/>
                </a:cxn>
                <a:cxn ang="0">
                  <a:pos x="248" y="441"/>
                </a:cxn>
                <a:cxn ang="0">
                  <a:pos x="220" y="448"/>
                </a:cxn>
                <a:cxn ang="0">
                  <a:pos x="191" y="450"/>
                </a:cxn>
                <a:cxn ang="0">
                  <a:pos x="164" y="449"/>
                </a:cxn>
                <a:cxn ang="0">
                  <a:pos x="136" y="443"/>
                </a:cxn>
                <a:cxn ang="0">
                  <a:pos x="110" y="434"/>
                </a:cxn>
                <a:cxn ang="0">
                  <a:pos x="86" y="421"/>
                </a:cxn>
                <a:cxn ang="0">
                  <a:pos x="64" y="405"/>
                </a:cxn>
                <a:cxn ang="0">
                  <a:pos x="44" y="385"/>
                </a:cxn>
                <a:cxn ang="0">
                  <a:pos x="27" y="362"/>
                </a:cxn>
                <a:cxn ang="0">
                  <a:pos x="14" y="336"/>
                </a:cxn>
                <a:cxn ang="0">
                  <a:pos x="5" y="310"/>
                </a:cxn>
                <a:cxn ang="0">
                  <a:pos x="1" y="282"/>
                </a:cxn>
                <a:cxn ang="0">
                  <a:pos x="0" y="254"/>
                </a:cxn>
                <a:cxn ang="0">
                  <a:pos x="3" y="225"/>
                </a:cxn>
                <a:cxn ang="0">
                  <a:pos x="10" y="198"/>
                </a:cxn>
                <a:cxn ang="0">
                  <a:pos x="20" y="171"/>
                </a:cxn>
                <a:cxn ang="0">
                  <a:pos x="35" y="145"/>
                </a:cxn>
                <a:cxn ang="0">
                  <a:pos x="52" y="122"/>
                </a:cxn>
                <a:cxn ang="0">
                  <a:pos x="73" y="101"/>
                </a:cxn>
                <a:cxn ang="0">
                  <a:pos x="98" y="83"/>
                </a:cxn>
                <a:cxn ang="0">
                  <a:pos x="122" y="69"/>
                </a:cxn>
                <a:cxn ang="0">
                  <a:pos x="148" y="55"/>
                </a:cxn>
                <a:cxn ang="0">
                  <a:pos x="174" y="43"/>
                </a:cxn>
                <a:cxn ang="0">
                  <a:pos x="203" y="31"/>
                </a:cxn>
                <a:cxn ang="0">
                  <a:pos x="233" y="21"/>
                </a:cxn>
                <a:cxn ang="0">
                  <a:pos x="265" y="13"/>
                </a:cxn>
                <a:cxn ang="0">
                  <a:pos x="300" y="6"/>
                </a:cxn>
                <a:cxn ang="0">
                  <a:pos x="336" y="2"/>
                </a:cxn>
                <a:cxn ang="0">
                  <a:pos x="374" y="0"/>
                </a:cxn>
              </a:cxnLst>
              <a:rect l="0" t="0" r="r" b="b"/>
              <a:pathLst>
                <a:path w="556" h="450">
                  <a:moveTo>
                    <a:pt x="374" y="0"/>
                  </a:moveTo>
                  <a:lnTo>
                    <a:pt x="416" y="0"/>
                  </a:lnTo>
                  <a:lnTo>
                    <a:pt x="460" y="3"/>
                  </a:lnTo>
                  <a:lnTo>
                    <a:pt x="507" y="8"/>
                  </a:lnTo>
                  <a:lnTo>
                    <a:pt x="556" y="17"/>
                  </a:lnTo>
                  <a:lnTo>
                    <a:pt x="532" y="27"/>
                  </a:lnTo>
                  <a:lnTo>
                    <a:pt x="513" y="39"/>
                  </a:lnTo>
                  <a:lnTo>
                    <a:pt x="495" y="53"/>
                  </a:lnTo>
                  <a:lnTo>
                    <a:pt x="481" y="69"/>
                  </a:lnTo>
                  <a:lnTo>
                    <a:pt x="469" y="87"/>
                  </a:lnTo>
                  <a:lnTo>
                    <a:pt x="460" y="107"/>
                  </a:lnTo>
                  <a:lnTo>
                    <a:pt x="452" y="128"/>
                  </a:lnTo>
                  <a:lnTo>
                    <a:pt x="444" y="150"/>
                  </a:lnTo>
                  <a:lnTo>
                    <a:pt x="432" y="196"/>
                  </a:lnTo>
                  <a:lnTo>
                    <a:pt x="420" y="244"/>
                  </a:lnTo>
                  <a:lnTo>
                    <a:pt x="412" y="268"/>
                  </a:lnTo>
                  <a:lnTo>
                    <a:pt x="404" y="292"/>
                  </a:lnTo>
                  <a:lnTo>
                    <a:pt x="393" y="315"/>
                  </a:lnTo>
                  <a:lnTo>
                    <a:pt x="380" y="338"/>
                  </a:lnTo>
                  <a:lnTo>
                    <a:pt x="366" y="360"/>
                  </a:lnTo>
                  <a:lnTo>
                    <a:pt x="348" y="380"/>
                  </a:lnTo>
                  <a:lnTo>
                    <a:pt x="327" y="400"/>
                  </a:lnTo>
                  <a:lnTo>
                    <a:pt x="302" y="417"/>
                  </a:lnTo>
                  <a:lnTo>
                    <a:pt x="276" y="432"/>
                  </a:lnTo>
                  <a:lnTo>
                    <a:pt x="248" y="441"/>
                  </a:lnTo>
                  <a:lnTo>
                    <a:pt x="220" y="448"/>
                  </a:lnTo>
                  <a:lnTo>
                    <a:pt x="191" y="450"/>
                  </a:lnTo>
                  <a:lnTo>
                    <a:pt x="164" y="449"/>
                  </a:lnTo>
                  <a:lnTo>
                    <a:pt x="136" y="443"/>
                  </a:lnTo>
                  <a:lnTo>
                    <a:pt x="110" y="434"/>
                  </a:lnTo>
                  <a:lnTo>
                    <a:pt x="86" y="421"/>
                  </a:lnTo>
                  <a:lnTo>
                    <a:pt x="64" y="405"/>
                  </a:lnTo>
                  <a:lnTo>
                    <a:pt x="44" y="385"/>
                  </a:lnTo>
                  <a:lnTo>
                    <a:pt x="27" y="362"/>
                  </a:lnTo>
                  <a:lnTo>
                    <a:pt x="14" y="336"/>
                  </a:lnTo>
                  <a:lnTo>
                    <a:pt x="5" y="310"/>
                  </a:lnTo>
                  <a:lnTo>
                    <a:pt x="1" y="282"/>
                  </a:lnTo>
                  <a:lnTo>
                    <a:pt x="0" y="254"/>
                  </a:lnTo>
                  <a:lnTo>
                    <a:pt x="3" y="225"/>
                  </a:lnTo>
                  <a:lnTo>
                    <a:pt x="10" y="198"/>
                  </a:lnTo>
                  <a:lnTo>
                    <a:pt x="20" y="171"/>
                  </a:lnTo>
                  <a:lnTo>
                    <a:pt x="35" y="145"/>
                  </a:lnTo>
                  <a:lnTo>
                    <a:pt x="52" y="122"/>
                  </a:lnTo>
                  <a:lnTo>
                    <a:pt x="73" y="101"/>
                  </a:lnTo>
                  <a:lnTo>
                    <a:pt x="98" y="83"/>
                  </a:lnTo>
                  <a:lnTo>
                    <a:pt x="122" y="69"/>
                  </a:lnTo>
                  <a:lnTo>
                    <a:pt x="148" y="55"/>
                  </a:lnTo>
                  <a:lnTo>
                    <a:pt x="174" y="43"/>
                  </a:lnTo>
                  <a:lnTo>
                    <a:pt x="203" y="31"/>
                  </a:lnTo>
                  <a:lnTo>
                    <a:pt x="233" y="21"/>
                  </a:lnTo>
                  <a:lnTo>
                    <a:pt x="265" y="13"/>
                  </a:lnTo>
                  <a:lnTo>
                    <a:pt x="300" y="6"/>
                  </a:lnTo>
                  <a:lnTo>
                    <a:pt x="336" y="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981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3">
              <a:extLst>
                <a:ext uri="{FF2B5EF4-FFF2-40B4-BE49-F238E27FC236}">
                  <a16:creationId xmlns:a16="http://schemas.microsoft.com/office/drawing/2014/main" id="{4DCB0A27-D724-47F1-84D9-71B465BD8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1" y="2316163"/>
              <a:ext cx="546100" cy="427038"/>
            </a:xfrm>
            <a:custGeom>
              <a:avLst/>
              <a:gdLst/>
              <a:ahLst/>
              <a:cxnLst>
                <a:cxn ang="0">
                  <a:pos x="235" y="0"/>
                </a:cxn>
                <a:cxn ang="0">
                  <a:pos x="268" y="1"/>
                </a:cxn>
                <a:cxn ang="0">
                  <a:pos x="305" y="5"/>
                </a:cxn>
                <a:cxn ang="0">
                  <a:pos x="344" y="11"/>
                </a:cxn>
                <a:cxn ang="0">
                  <a:pos x="326" y="18"/>
                </a:cxn>
                <a:cxn ang="0">
                  <a:pos x="311" y="28"/>
                </a:cxn>
                <a:cxn ang="0">
                  <a:pos x="299" y="40"/>
                </a:cxn>
                <a:cxn ang="0">
                  <a:pos x="290" y="53"/>
                </a:cxn>
                <a:cxn ang="0">
                  <a:pos x="282" y="68"/>
                </a:cxn>
                <a:cxn ang="0">
                  <a:pos x="275" y="84"/>
                </a:cxn>
                <a:cxn ang="0">
                  <a:pos x="270" y="101"/>
                </a:cxn>
                <a:cxn ang="0">
                  <a:pos x="265" y="119"/>
                </a:cxn>
                <a:cxn ang="0">
                  <a:pos x="260" y="137"/>
                </a:cxn>
                <a:cxn ang="0">
                  <a:pos x="254" y="155"/>
                </a:cxn>
                <a:cxn ang="0">
                  <a:pos x="248" y="173"/>
                </a:cxn>
                <a:cxn ang="0">
                  <a:pos x="239" y="191"/>
                </a:cxn>
                <a:cxn ang="0">
                  <a:pos x="229" y="208"/>
                </a:cxn>
                <a:cxn ang="0">
                  <a:pos x="217" y="224"/>
                </a:cxn>
                <a:cxn ang="0">
                  <a:pos x="201" y="238"/>
                </a:cxn>
                <a:cxn ang="0">
                  <a:pos x="182" y="251"/>
                </a:cxn>
                <a:cxn ang="0">
                  <a:pos x="162" y="261"/>
                </a:cxn>
                <a:cxn ang="0">
                  <a:pos x="140" y="267"/>
                </a:cxn>
                <a:cxn ang="0">
                  <a:pos x="119" y="269"/>
                </a:cxn>
                <a:cxn ang="0">
                  <a:pos x="98" y="268"/>
                </a:cxn>
                <a:cxn ang="0">
                  <a:pos x="78" y="264"/>
                </a:cxn>
                <a:cxn ang="0">
                  <a:pos x="59" y="256"/>
                </a:cxn>
                <a:cxn ang="0">
                  <a:pos x="42" y="244"/>
                </a:cxn>
                <a:cxn ang="0">
                  <a:pos x="27" y="230"/>
                </a:cxn>
                <a:cxn ang="0">
                  <a:pos x="15" y="213"/>
                </a:cxn>
                <a:cxn ang="0">
                  <a:pos x="6" y="194"/>
                </a:cxn>
                <a:cxn ang="0">
                  <a:pos x="2" y="173"/>
                </a:cxn>
                <a:cxn ang="0">
                  <a:pos x="0" y="152"/>
                </a:cxn>
                <a:cxn ang="0">
                  <a:pos x="3" y="131"/>
                </a:cxn>
                <a:cxn ang="0">
                  <a:pos x="8" y="111"/>
                </a:cxn>
                <a:cxn ang="0">
                  <a:pos x="17" y="91"/>
                </a:cxn>
                <a:cxn ang="0">
                  <a:pos x="29" y="73"/>
                </a:cxn>
                <a:cxn ang="0">
                  <a:pos x="44" y="57"/>
                </a:cxn>
                <a:cxn ang="0">
                  <a:pos x="63" y="44"/>
                </a:cxn>
                <a:cxn ang="0">
                  <a:pos x="83" y="33"/>
                </a:cxn>
                <a:cxn ang="0">
                  <a:pos x="103" y="24"/>
                </a:cxn>
                <a:cxn ang="0">
                  <a:pos x="125" y="16"/>
                </a:cxn>
                <a:cxn ang="0">
                  <a:pos x="150" y="9"/>
                </a:cxn>
                <a:cxn ang="0">
                  <a:pos x="176" y="5"/>
                </a:cxn>
                <a:cxn ang="0">
                  <a:pos x="204" y="1"/>
                </a:cxn>
                <a:cxn ang="0">
                  <a:pos x="235" y="0"/>
                </a:cxn>
              </a:cxnLst>
              <a:rect l="0" t="0" r="r" b="b"/>
              <a:pathLst>
                <a:path w="344" h="269">
                  <a:moveTo>
                    <a:pt x="235" y="0"/>
                  </a:moveTo>
                  <a:lnTo>
                    <a:pt x="268" y="1"/>
                  </a:lnTo>
                  <a:lnTo>
                    <a:pt x="305" y="5"/>
                  </a:lnTo>
                  <a:lnTo>
                    <a:pt x="344" y="11"/>
                  </a:lnTo>
                  <a:lnTo>
                    <a:pt x="326" y="18"/>
                  </a:lnTo>
                  <a:lnTo>
                    <a:pt x="311" y="28"/>
                  </a:lnTo>
                  <a:lnTo>
                    <a:pt x="299" y="40"/>
                  </a:lnTo>
                  <a:lnTo>
                    <a:pt x="290" y="53"/>
                  </a:lnTo>
                  <a:lnTo>
                    <a:pt x="282" y="68"/>
                  </a:lnTo>
                  <a:lnTo>
                    <a:pt x="275" y="84"/>
                  </a:lnTo>
                  <a:lnTo>
                    <a:pt x="270" y="101"/>
                  </a:lnTo>
                  <a:lnTo>
                    <a:pt x="265" y="119"/>
                  </a:lnTo>
                  <a:lnTo>
                    <a:pt x="260" y="137"/>
                  </a:lnTo>
                  <a:lnTo>
                    <a:pt x="254" y="155"/>
                  </a:lnTo>
                  <a:lnTo>
                    <a:pt x="248" y="173"/>
                  </a:lnTo>
                  <a:lnTo>
                    <a:pt x="239" y="191"/>
                  </a:lnTo>
                  <a:lnTo>
                    <a:pt x="229" y="208"/>
                  </a:lnTo>
                  <a:lnTo>
                    <a:pt x="217" y="224"/>
                  </a:lnTo>
                  <a:lnTo>
                    <a:pt x="201" y="238"/>
                  </a:lnTo>
                  <a:lnTo>
                    <a:pt x="182" y="251"/>
                  </a:lnTo>
                  <a:lnTo>
                    <a:pt x="162" y="261"/>
                  </a:lnTo>
                  <a:lnTo>
                    <a:pt x="140" y="267"/>
                  </a:lnTo>
                  <a:lnTo>
                    <a:pt x="119" y="269"/>
                  </a:lnTo>
                  <a:lnTo>
                    <a:pt x="98" y="268"/>
                  </a:lnTo>
                  <a:lnTo>
                    <a:pt x="78" y="264"/>
                  </a:lnTo>
                  <a:lnTo>
                    <a:pt x="59" y="256"/>
                  </a:lnTo>
                  <a:lnTo>
                    <a:pt x="42" y="244"/>
                  </a:lnTo>
                  <a:lnTo>
                    <a:pt x="27" y="230"/>
                  </a:lnTo>
                  <a:lnTo>
                    <a:pt x="15" y="213"/>
                  </a:lnTo>
                  <a:lnTo>
                    <a:pt x="6" y="194"/>
                  </a:lnTo>
                  <a:lnTo>
                    <a:pt x="2" y="173"/>
                  </a:lnTo>
                  <a:lnTo>
                    <a:pt x="0" y="152"/>
                  </a:lnTo>
                  <a:lnTo>
                    <a:pt x="3" y="131"/>
                  </a:lnTo>
                  <a:lnTo>
                    <a:pt x="8" y="111"/>
                  </a:lnTo>
                  <a:lnTo>
                    <a:pt x="17" y="91"/>
                  </a:lnTo>
                  <a:lnTo>
                    <a:pt x="29" y="73"/>
                  </a:lnTo>
                  <a:lnTo>
                    <a:pt x="44" y="57"/>
                  </a:lnTo>
                  <a:lnTo>
                    <a:pt x="63" y="44"/>
                  </a:lnTo>
                  <a:lnTo>
                    <a:pt x="83" y="33"/>
                  </a:lnTo>
                  <a:lnTo>
                    <a:pt x="103" y="24"/>
                  </a:lnTo>
                  <a:lnTo>
                    <a:pt x="125" y="16"/>
                  </a:lnTo>
                  <a:lnTo>
                    <a:pt x="150" y="9"/>
                  </a:lnTo>
                  <a:lnTo>
                    <a:pt x="176" y="5"/>
                  </a:lnTo>
                  <a:lnTo>
                    <a:pt x="204" y="1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870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24">
              <a:extLst>
                <a:ext uri="{FF2B5EF4-FFF2-40B4-BE49-F238E27FC236}">
                  <a16:creationId xmlns:a16="http://schemas.microsoft.com/office/drawing/2014/main" id="{E5A9ACA3-5949-4AD1-9103-C834EE4F4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6" y="3262313"/>
              <a:ext cx="2474913" cy="1697038"/>
            </a:xfrm>
            <a:custGeom>
              <a:avLst/>
              <a:gdLst/>
              <a:ahLst/>
              <a:cxnLst>
                <a:cxn ang="0">
                  <a:pos x="1409" y="0"/>
                </a:cxn>
                <a:cxn ang="0">
                  <a:pos x="1559" y="245"/>
                </a:cxn>
                <a:cxn ang="0">
                  <a:pos x="1383" y="355"/>
                </a:cxn>
                <a:cxn ang="0">
                  <a:pos x="1207" y="463"/>
                </a:cxn>
                <a:cxn ang="0">
                  <a:pos x="1029" y="567"/>
                </a:cxn>
                <a:cxn ang="0">
                  <a:pos x="848" y="669"/>
                </a:cxn>
                <a:cxn ang="0">
                  <a:pos x="667" y="769"/>
                </a:cxn>
                <a:cxn ang="0">
                  <a:pos x="485" y="867"/>
                </a:cxn>
                <a:cxn ang="0">
                  <a:pos x="302" y="964"/>
                </a:cxn>
                <a:cxn ang="0">
                  <a:pos x="118" y="1058"/>
                </a:cxn>
                <a:cxn ang="0">
                  <a:pos x="99" y="1065"/>
                </a:cxn>
                <a:cxn ang="0">
                  <a:pos x="80" y="1069"/>
                </a:cxn>
                <a:cxn ang="0">
                  <a:pos x="61" y="1069"/>
                </a:cxn>
                <a:cxn ang="0">
                  <a:pos x="45" y="1066"/>
                </a:cxn>
                <a:cxn ang="0">
                  <a:pos x="29" y="1061"/>
                </a:cxn>
                <a:cxn ang="0">
                  <a:pos x="17" y="1053"/>
                </a:cxn>
                <a:cxn ang="0">
                  <a:pos x="7" y="1041"/>
                </a:cxn>
                <a:cxn ang="0">
                  <a:pos x="2" y="1028"/>
                </a:cxn>
                <a:cxn ang="0">
                  <a:pos x="0" y="1013"/>
                </a:cxn>
                <a:cxn ang="0">
                  <a:pos x="2" y="997"/>
                </a:cxn>
                <a:cxn ang="0">
                  <a:pos x="7" y="980"/>
                </a:cxn>
                <a:cxn ang="0">
                  <a:pos x="15" y="964"/>
                </a:cxn>
                <a:cxn ang="0">
                  <a:pos x="28" y="948"/>
                </a:cxn>
                <a:cxn ang="0">
                  <a:pos x="42" y="934"/>
                </a:cxn>
                <a:cxn ang="0">
                  <a:pos x="208" y="811"/>
                </a:cxn>
                <a:cxn ang="0">
                  <a:pos x="376" y="689"/>
                </a:cxn>
                <a:cxn ang="0">
                  <a:pos x="544" y="568"/>
                </a:cxn>
                <a:cxn ang="0">
                  <a:pos x="714" y="449"/>
                </a:cxn>
                <a:cxn ang="0">
                  <a:pos x="886" y="333"/>
                </a:cxn>
                <a:cxn ang="0">
                  <a:pos x="1058" y="219"/>
                </a:cxn>
                <a:cxn ang="0">
                  <a:pos x="1233" y="108"/>
                </a:cxn>
                <a:cxn ang="0">
                  <a:pos x="1409" y="0"/>
                </a:cxn>
              </a:cxnLst>
              <a:rect l="0" t="0" r="r" b="b"/>
              <a:pathLst>
                <a:path w="1559" h="1069">
                  <a:moveTo>
                    <a:pt x="1409" y="0"/>
                  </a:moveTo>
                  <a:lnTo>
                    <a:pt x="1559" y="245"/>
                  </a:lnTo>
                  <a:lnTo>
                    <a:pt x="1383" y="355"/>
                  </a:lnTo>
                  <a:lnTo>
                    <a:pt x="1207" y="463"/>
                  </a:lnTo>
                  <a:lnTo>
                    <a:pt x="1029" y="567"/>
                  </a:lnTo>
                  <a:lnTo>
                    <a:pt x="848" y="669"/>
                  </a:lnTo>
                  <a:lnTo>
                    <a:pt x="667" y="769"/>
                  </a:lnTo>
                  <a:lnTo>
                    <a:pt x="485" y="867"/>
                  </a:lnTo>
                  <a:lnTo>
                    <a:pt x="302" y="964"/>
                  </a:lnTo>
                  <a:lnTo>
                    <a:pt x="118" y="1058"/>
                  </a:lnTo>
                  <a:lnTo>
                    <a:pt x="99" y="1065"/>
                  </a:lnTo>
                  <a:lnTo>
                    <a:pt x="80" y="1069"/>
                  </a:lnTo>
                  <a:lnTo>
                    <a:pt x="61" y="1069"/>
                  </a:lnTo>
                  <a:lnTo>
                    <a:pt x="45" y="1066"/>
                  </a:lnTo>
                  <a:lnTo>
                    <a:pt x="29" y="1061"/>
                  </a:lnTo>
                  <a:lnTo>
                    <a:pt x="17" y="1053"/>
                  </a:lnTo>
                  <a:lnTo>
                    <a:pt x="7" y="1041"/>
                  </a:lnTo>
                  <a:lnTo>
                    <a:pt x="2" y="1028"/>
                  </a:lnTo>
                  <a:lnTo>
                    <a:pt x="0" y="1013"/>
                  </a:lnTo>
                  <a:lnTo>
                    <a:pt x="2" y="997"/>
                  </a:lnTo>
                  <a:lnTo>
                    <a:pt x="7" y="980"/>
                  </a:lnTo>
                  <a:lnTo>
                    <a:pt x="15" y="964"/>
                  </a:lnTo>
                  <a:lnTo>
                    <a:pt x="28" y="948"/>
                  </a:lnTo>
                  <a:lnTo>
                    <a:pt x="42" y="934"/>
                  </a:lnTo>
                  <a:lnTo>
                    <a:pt x="208" y="811"/>
                  </a:lnTo>
                  <a:lnTo>
                    <a:pt x="376" y="689"/>
                  </a:lnTo>
                  <a:lnTo>
                    <a:pt x="544" y="568"/>
                  </a:lnTo>
                  <a:lnTo>
                    <a:pt x="714" y="449"/>
                  </a:lnTo>
                  <a:lnTo>
                    <a:pt x="886" y="333"/>
                  </a:lnTo>
                  <a:lnTo>
                    <a:pt x="1058" y="219"/>
                  </a:lnTo>
                  <a:lnTo>
                    <a:pt x="1233" y="108"/>
                  </a:lnTo>
                  <a:lnTo>
                    <a:pt x="1409" y="0"/>
                  </a:lnTo>
                  <a:close/>
                </a:path>
              </a:pathLst>
            </a:custGeom>
            <a:solidFill>
              <a:srgbClr val="6B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01CEBA3F-805F-49D3-BA35-B3AD05294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2727326"/>
              <a:ext cx="1160463" cy="946150"/>
            </a:xfrm>
            <a:custGeom>
              <a:avLst/>
              <a:gdLst/>
              <a:ahLst/>
              <a:cxnLst>
                <a:cxn ang="0">
                  <a:pos x="620" y="0"/>
                </a:cxn>
                <a:cxn ang="0">
                  <a:pos x="731" y="181"/>
                </a:cxn>
                <a:cxn ang="0">
                  <a:pos x="713" y="195"/>
                </a:cxn>
                <a:cxn ang="0">
                  <a:pos x="712" y="193"/>
                </a:cxn>
                <a:cxn ang="0">
                  <a:pos x="710" y="193"/>
                </a:cxn>
                <a:cxn ang="0">
                  <a:pos x="708" y="192"/>
                </a:cxn>
                <a:cxn ang="0">
                  <a:pos x="706" y="193"/>
                </a:cxn>
                <a:cxn ang="0">
                  <a:pos x="704" y="195"/>
                </a:cxn>
                <a:cxn ang="0">
                  <a:pos x="704" y="196"/>
                </a:cxn>
                <a:cxn ang="0">
                  <a:pos x="704" y="199"/>
                </a:cxn>
                <a:cxn ang="0">
                  <a:pos x="704" y="201"/>
                </a:cxn>
                <a:cxn ang="0">
                  <a:pos x="264" y="526"/>
                </a:cxn>
                <a:cxn ang="0">
                  <a:pos x="260" y="525"/>
                </a:cxn>
                <a:cxn ang="0">
                  <a:pos x="258" y="525"/>
                </a:cxn>
                <a:cxn ang="0">
                  <a:pos x="256" y="526"/>
                </a:cxn>
                <a:cxn ang="0">
                  <a:pos x="255" y="527"/>
                </a:cxn>
                <a:cxn ang="0">
                  <a:pos x="254" y="529"/>
                </a:cxn>
                <a:cxn ang="0">
                  <a:pos x="255" y="531"/>
                </a:cxn>
                <a:cxn ang="0">
                  <a:pos x="255" y="533"/>
                </a:cxn>
                <a:cxn ang="0">
                  <a:pos x="235" y="547"/>
                </a:cxn>
                <a:cxn ang="0">
                  <a:pos x="233" y="546"/>
                </a:cxn>
                <a:cxn ang="0">
                  <a:pos x="232" y="545"/>
                </a:cxn>
                <a:cxn ang="0">
                  <a:pos x="231" y="545"/>
                </a:cxn>
                <a:cxn ang="0">
                  <a:pos x="227" y="547"/>
                </a:cxn>
                <a:cxn ang="0">
                  <a:pos x="226" y="549"/>
                </a:cxn>
                <a:cxn ang="0">
                  <a:pos x="226" y="551"/>
                </a:cxn>
                <a:cxn ang="0">
                  <a:pos x="227" y="553"/>
                </a:cxn>
                <a:cxn ang="0">
                  <a:pos x="169" y="596"/>
                </a:cxn>
                <a:cxn ang="0">
                  <a:pos x="0" y="321"/>
                </a:cxn>
                <a:cxn ang="0">
                  <a:pos x="64" y="288"/>
                </a:cxn>
                <a:cxn ang="0">
                  <a:pos x="68" y="290"/>
                </a:cxn>
                <a:cxn ang="0">
                  <a:pos x="70" y="290"/>
                </a:cxn>
                <a:cxn ang="0">
                  <a:pos x="71" y="289"/>
                </a:cxn>
                <a:cxn ang="0">
                  <a:pos x="72" y="288"/>
                </a:cxn>
                <a:cxn ang="0">
                  <a:pos x="73" y="286"/>
                </a:cxn>
                <a:cxn ang="0">
                  <a:pos x="73" y="283"/>
                </a:cxn>
                <a:cxn ang="0">
                  <a:pos x="95" y="272"/>
                </a:cxn>
                <a:cxn ang="0">
                  <a:pos x="99" y="274"/>
                </a:cxn>
                <a:cxn ang="0">
                  <a:pos x="100" y="274"/>
                </a:cxn>
                <a:cxn ang="0">
                  <a:pos x="104" y="272"/>
                </a:cxn>
                <a:cxn ang="0">
                  <a:pos x="104" y="270"/>
                </a:cxn>
                <a:cxn ang="0">
                  <a:pos x="104" y="267"/>
                </a:cxn>
                <a:cxn ang="0">
                  <a:pos x="591" y="15"/>
                </a:cxn>
                <a:cxn ang="0">
                  <a:pos x="592" y="17"/>
                </a:cxn>
                <a:cxn ang="0">
                  <a:pos x="594" y="17"/>
                </a:cxn>
                <a:cxn ang="0">
                  <a:pos x="596" y="17"/>
                </a:cxn>
                <a:cxn ang="0">
                  <a:pos x="600" y="16"/>
                </a:cxn>
                <a:cxn ang="0">
                  <a:pos x="600" y="14"/>
                </a:cxn>
                <a:cxn ang="0">
                  <a:pos x="600" y="12"/>
                </a:cxn>
                <a:cxn ang="0">
                  <a:pos x="600" y="10"/>
                </a:cxn>
                <a:cxn ang="0">
                  <a:pos x="620" y="0"/>
                </a:cxn>
              </a:cxnLst>
              <a:rect l="0" t="0" r="r" b="b"/>
              <a:pathLst>
                <a:path w="731" h="596">
                  <a:moveTo>
                    <a:pt x="620" y="0"/>
                  </a:moveTo>
                  <a:lnTo>
                    <a:pt x="731" y="181"/>
                  </a:lnTo>
                  <a:lnTo>
                    <a:pt x="713" y="195"/>
                  </a:lnTo>
                  <a:lnTo>
                    <a:pt x="712" y="193"/>
                  </a:lnTo>
                  <a:lnTo>
                    <a:pt x="710" y="193"/>
                  </a:lnTo>
                  <a:lnTo>
                    <a:pt x="708" y="192"/>
                  </a:lnTo>
                  <a:lnTo>
                    <a:pt x="706" y="193"/>
                  </a:lnTo>
                  <a:lnTo>
                    <a:pt x="704" y="195"/>
                  </a:lnTo>
                  <a:lnTo>
                    <a:pt x="704" y="196"/>
                  </a:lnTo>
                  <a:lnTo>
                    <a:pt x="704" y="199"/>
                  </a:lnTo>
                  <a:lnTo>
                    <a:pt x="704" y="201"/>
                  </a:lnTo>
                  <a:lnTo>
                    <a:pt x="264" y="526"/>
                  </a:lnTo>
                  <a:lnTo>
                    <a:pt x="260" y="525"/>
                  </a:lnTo>
                  <a:lnTo>
                    <a:pt x="258" y="525"/>
                  </a:lnTo>
                  <a:lnTo>
                    <a:pt x="256" y="526"/>
                  </a:lnTo>
                  <a:lnTo>
                    <a:pt x="255" y="527"/>
                  </a:lnTo>
                  <a:lnTo>
                    <a:pt x="254" y="529"/>
                  </a:lnTo>
                  <a:lnTo>
                    <a:pt x="255" y="531"/>
                  </a:lnTo>
                  <a:lnTo>
                    <a:pt x="255" y="533"/>
                  </a:lnTo>
                  <a:lnTo>
                    <a:pt x="235" y="547"/>
                  </a:lnTo>
                  <a:lnTo>
                    <a:pt x="233" y="546"/>
                  </a:lnTo>
                  <a:lnTo>
                    <a:pt x="232" y="545"/>
                  </a:lnTo>
                  <a:lnTo>
                    <a:pt x="231" y="545"/>
                  </a:lnTo>
                  <a:lnTo>
                    <a:pt x="227" y="547"/>
                  </a:lnTo>
                  <a:lnTo>
                    <a:pt x="226" y="549"/>
                  </a:lnTo>
                  <a:lnTo>
                    <a:pt x="226" y="551"/>
                  </a:lnTo>
                  <a:lnTo>
                    <a:pt x="227" y="553"/>
                  </a:lnTo>
                  <a:lnTo>
                    <a:pt x="169" y="596"/>
                  </a:lnTo>
                  <a:lnTo>
                    <a:pt x="0" y="321"/>
                  </a:lnTo>
                  <a:lnTo>
                    <a:pt x="64" y="288"/>
                  </a:lnTo>
                  <a:lnTo>
                    <a:pt x="68" y="290"/>
                  </a:lnTo>
                  <a:lnTo>
                    <a:pt x="70" y="290"/>
                  </a:lnTo>
                  <a:lnTo>
                    <a:pt x="71" y="289"/>
                  </a:lnTo>
                  <a:lnTo>
                    <a:pt x="72" y="288"/>
                  </a:lnTo>
                  <a:lnTo>
                    <a:pt x="73" y="286"/>
                  </a:lnTo>
                  <a:lnTo>
                    <a:pt x="73" y="283"/>
                  </a:lnTo>
                  <a:lnTo>
                    <a:pt x="95" y="272"/>
                  </a:lnTo>
                  <a:lnTo>
                    <a:pt x="99" y="274"/>
                  </a:lnTo>
                  <a:lnTo>
                    <a:pt x="100" y="274"/>
                  </a:lnTo>
                  <a:lnTo>
                    <a:pt x="104" y="272"/>
                  </a:lnTo>
                  <a:lnTo>
                    <a:pt x="104" y="270"/>
                  </a:lnTo>
                  <a:lnTo>
                    <a:pt x="104" y="267"/>
                  </a:lnTo>
                  <a:lnTo>
                    <a:pt x="591" y="15"/>
                  </a:lnTo>
                  <a:lnTo>
                    <a:pt x="592" y="17"/>
                  </a:lnTo>
                  <a:lnTo>
                    <a:pt x="594" y="17"/>
                  </a:lnTo>
                  <a:lnTo>
                    <a:pt x="596" y="17"/>
                  </a:lnTo>
                  <a:lnTo>
                    <a:pt x="600" y="16"/>
                  </a:lnTo>
                  <a:lnTo>
                    <a:pt x="600" y="14"/>
                  </a:lnTo>
                  <a:lnTo>
                    <a:pt x="600" y="12"/>
                  </a:lnTo>
                  <a:lnTo>
                    <a:pt x="600" y="10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86A0B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98D1B1BF-E769-434B-AEEA-2E2C4B3A9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2727326"/>
              <a:ext cx="1103313" cy="639763"/>
            </a:xfrm>
            <a:custGeom>
              <a:avLst/>
              <a:gdLst/>
              <a:ahLst/>
              <a:cxnLst>
                <a:cxn ang="0">
                  <a:pos x="620" y="0"/>
                </a:cxn>
                <a:cxn ang="0">
                  <a:pos x="695" y="122"/>
                </a:cxn>
                <a:cxn ang="0">
                  <a:pos x="681" y="125"/>
                </a:cxn>
                <a:cxn ang="0">
                  <a:pos x="665" y="130"/>
                </a:cxn>
                <a:cxn ang="0">
                  <a:pos x="646" y="135"/>
                </a:cxn>
                <a:cxn ang="0">
                  <a:pos x="624" y="142"/>
                </a:cxn>
                <a:cxn ang="0">
                  <a:pos x="599" y="150"/>
                </a:cxn>
                <a:cxn ang="0">
                  <a:pos x="571" y="160"/>
                </a:cxn>
                <a:cxn ang="0">
                  <a:pos x="540" y="170"/>
                </a:cxn>
                <a:cxn ang="0">
                  <a:pos x="506" y="184"/>
                </a:cxn>
                <a:cxn ang="0">
                  <a:pos x="469" y="199"/>
                </a:cxn>
                <a:cxn ang="0">
                  <a:pos x="428" y="216"/>
                </a:cxn>
                <a:cxn ang="0">
                  <a:pos x="384" y="235"/>
                </a:cxn>
                <a:cxn ang="0">
                  <a:pos x="337" y="257"/>
                </a:cxn>
                <a:cxn ang="0">
                  <a:pos x="287" y="280"/>
                </a:cxn>
                <a:cxn ang="0">
                  <a:pos x="233" y="307"/>
                </a:cxn>
                <a:cxn ang="0">
                  <a:pos x="176" y="336"/>
                </a:cxn>
                <a:cxn ang="0">
                  <a:pos x="115" y="368"/>
                </a:cxn>
                <a:cxn ang="0">
                  <a:pos x="51" y="403"/>
                </a:cxn>
                <a:cxn ang="0">
                  <a:pos x="0" y="321"/>
                </a:cxn>
                <a:cxn ang="0">
                  <a:pos x="64" y="288"/>
                </a:cxn>
                <a:cxn ang="0">
                  <a:pos x="71" y="289"/>
                </a:cxn>
                <a:cxn ang="0">
                  <a:pos x="73" y="283"/>
                </a:cxn>
                <a:cxn ang="0">
                  <a:pos x="95" y="272"/>
                </a:cxn>
                <a:cxn ang="0">
                  <a:pos x="102" y="273"/>
                </a:cxn>
                <a:cxn ang="0">
                  <a:pos x="104" y="267"/>
                </a:cxn>
                <a:cxn ang="0">
                  <a:pos x="591" y="15"/>
                </a:cxn>
                <a:cxn ang="0">
                  <a:pos x="598" y="17"/>
                </a:cxn>
                <a:cxn ang="0">
                  <a:pos x="600" y="10"/>
                </a:cxn>
                <a:cxn ang="0">
                  <a:pos x="620" y="0"/>
                </a:cxn>
              </a:cxnLst>
              <a:rect l="0" t="0" r="r" b="b"/>
              <a:pathLst>
                <a:path w="695" h="403">
                  <a:moveTo>
                    <a:pt x="620" y="0"/>
                  </a:moveTo>
                  <a:lnTo>
                    <a:pt x="695" y="122"/>
                  </a:lnTo>
                  <a:lnTo>
                    <a:pt x="681" y="125"/>
                  </a:lnTo>
                  <a:lnTo>
                    <a:pt x="665" y="130"/>
                  </a:lnTo>
                  <a:lnTo>
                    <a:pt x="646" y="135"/>
                  </a:lnTo>
                  <a:lnTo>
                    <a:pt x="624" y="142"/>
                  </a:lnTo>
                  <a:lnTo>
                    <a:pt x="599" y="150"/>
                  </a:lnTo>
                  <a:lnTo>
                    <a:pt x="571" y="160"/>
                  </a:lnTo>
                  <a:lnTo>
                    <a:pt x="540" y="170"/>
                  </a:lnTo>
                  <a:lnTo>
                    <a:pt x="506" y="184"/>
                  </a:lnTo>
                  <a:lnTo>
                    <a:pt x="469" y="199"/>
                  </a:lnTo>
                  <a:lnTo>
                    <a:pt x="428" y="216"/>
                  </a:lnTo>
                  <a:lnTo>
                    <a:pt x="384" y="235"/>
                  </a:lnTo>
                  <a:lnTo>
                    <a:pt x="337" y="257"/>
                  </a:lnTo>
                  <a:lnTo>
                    <a:pt x="287" y="280"/>
                  </a:lnTo>
                  <a:lnTo>
                    <a:pt x="233" y="307"/>
                  </a:lnTo>
                  <a:lnTo>
                    <a:pt x="176" y="336"/>
                  </a:lnTo>
                  <a:lnTo>
                    <a:pt x="115" y="368"/>
                  </a:lnTo>
                  <a:lnTo>
                    <a:pt x="51" y="403"/>
                  </a:lnTo>
                  <a:lnTo>
                    <a:pt x="0" y="321"/>
                  </a:lnTo>
                  <a:lnTo>
                    <a:pt x="64" y="288"/>
                  </a:lnTo>
                  <a:lnTo>
                    <a:pt x="71" y="289"/>
                  </a:lnTo>
                  <a:lnTo>
                    <a:pt x="73" y="283"/>
                  </a:lnTo>
                  <a:lnTo>
                    <a:pt x="95" y="272"/>
                  </a:lnTo>
                  <a:lnTo>
                    <a:pt x="102" y="273"/>
                  </a:lnTo>
                  <a:lnTo>
                    <a:pt x="104" y="267"/>
                  </a:lnTo>
                  <a:lnTo>
                    <a:pt x="591" y="15"/>
                  </a:lnTo>
                  <a:lnTo>
                    <a:pt x="598" y="17"/>
                  </a:lnTo>
                  <a:lnTo>
                    <a:pt x="600" y="10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C3D2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ECB7B841-F9B3-4755-AB2F-B8D4C8ED9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236913"/>
              <a:ext cx="292100" cy="439738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84" y="275"/>
                </a:cxn>
                <a:cxn ang="0">
                  <a:pos x="152" y="277"/>
                </a:cxn>
                <a:cxn ang="0">
                  <a:pos x="0" y="28"/>
                </a:cxn>
                <a:cxn ang="0">
                  <a:pos x="15" y="0"/>
                </a:cxn>
              </a:cxnLst>
              <a:rect l="0" t="0" r="r" b="b"/>
              <a:pathLst>
                <a:path w="184" h="277">
                  <a:moveTo>
                    <a:pt x="15" y="0"/>
                  </a:moveTo>
                  <a:lnTo>
                    <a:pt x="184" y="275"/>
                  </a:lnTo>
                  <a:lnTo>
                    <a:pt x="152" y="277"/>
                  </a:lnTo>
                  <a:lnTo>
                    <a:pt x="0" y="2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46D8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A14D3D58-03DF-487E-884E-3EA74ECAE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6451" y="2743201"/>
              <a:ext cx="195263" cy="3048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3" y="184"/>
                </a:cxn>
                <a:cxn ang="0">
                  <a:pos x="121" y="183"/>
                </a:cxn>
                <a:cxn ang="0">
                  <a:pos x="116" y="183"/>
                </a:cxn>
                <a:cxn ang="0">
                  <a:pos x="114" y="185"/>
                </a:cxn>
                <a:cxn ang="0">
                  <a:pos x="114" y="186"/>
                </a:cxn>
                <a:cxn ang="0">
                  <a:pos x="114" y="189"/>
                </a:cxn>
                <a:cxn ang="0">
                  <a:pos x="114" y="191"/>
                </a:cxn>
                <a:cxn ang="0">
                  <a:pos x="114" y="192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2" y="7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10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0"/>
                </a:cxn>
              </a:cxnLst>
              <a:rect l="0" t="0" r="r" b="b"/>
              <a:pathLst>
                <a:path w="123" h="192">
                  <a:moveTo>
                    <a:pt x="10" y="0"/>
                  </a:moveTo>
                  <a:lnTo>
                    <a:pt x="123" y="184"/>
                  </a:lnTo>
                  <a:lnTo>
                    <a:pt x="121" y="183"/>
                  </a:lnTo>
                  <a:lnTo>
                    <a:pt x="116" y="183"/>
                  </a:lnTo>
                  <a:lnTo>
                    <a:pt x="114" y="185"/>
                  </a:lnTo>
                  <a:lnTo>
                    <a:pt x="114" y="186"/>
                  </a:lnTo>
                  <a:lnTo>
                    <a:pt x="114" y="189"/>
                  </a:lnTo>
                  <a:lnTo>
                    <a:pt x="114" y="191"/>
                  </a:lnTo>
                  <a:lnTo>
                    <a:pt x="114" y="192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7"/>
                  </a:lnTo>
                  <a:lnTo>
                    <a:pt x="4" y="7"/>
                  </a:lnTo>
                  <a:lnTo>
                    <a:pt x="6" y="7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AB1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A295A7B4-D84C-4FDB-BFC0-4B4E6E65B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0638" y="3151188"/>
              <a:ext cx="268288" cy="42068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69" y="259"/>
                </a:cxn>
                <a:cxn ang="0">
                  <a:pos x="169" y="259"/>
                </a:cxn>
                <a:cxn ang="0">
                  <a:pos x="165" y="258"/>
                </a:cxn>
                <a:cxn ang="0">
                  <a:pos x="163" y="258"/>
                </a:cxn>
                <a:cxn ang="0">
                  <a:pos x="161" y="259"/>
                </a:cxn>
                <a:cxn ang="0">
                  <a:pos x="161" y="259"/>
                </a:cxn>
                <a:cxn ang="0">
                  <a:pos x="160" y="261"/>
                </a:cxn>
                <a:cxn ang="0">
                  <a:pos x="160" y="265"/>
                </a:cxn>
                <a:cxn ang="0">
                  <a:pos x="0" y="5"/>
                </a:cxn>
                <a:cxn ang="0">
                  <a:pos x="4" y="7"/>
                </a:cxn>
                <a:cxn ang="0">
                  <a:pos x="5" y="7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9" y="0"/>
                </a:cxn>
                <a:cxn ang="0">
                  <a:pos x="10" y="0"/>
                </a:cxn>
              </a:cxnLst>
              <a:rect l="0" t="0" r="r" b="b"/>
              <a:pathLst>
                <a:path w="169" h="265">
                  <a:moveTo>
                    <a:pt x="10" y="0"/>
                  </a:moveTo>
                  <a:lnTo>
                    <a:pt x="169" y="259"/>
                  </a:lnTo>
                  <a:lnTo>
                    <a:pt x="169" y="259"/>
                  </a:lnTo>
                  <a:lnTo>
                    <a:pt x="165" y="258"/>
                  </a:lnTo>
                  <a:lnTo>
                    <a:pt x="163" y="258"/>
                  </a:lnTo>
                  <a:lnTo>
                    <a:pt x="161" y="259"/>
                  </a:lnTo>
                  <a:lnTo>
                    <a:pt x="161" y="259"/>
                  </a:lnTo>
                  <a:lnTo>
                    <a:pt x="160" y="261"/>
                  </a:lnTo>
                  <a:lnTo>
                    <a:pt x="160" y="265"/>
                  </a:lnTo>
                  <a:lnTo>
                    <a:pt x="0" y="5"/>
                  </a:lnTo>
                  <a:lnTo>
                    <a:pt x="4" y="7"/>
                  </a:lnTo>
                  <a:lnTo>
                    <a:pt x="5" y="7"/>
                  </a:lnTo>
                  <a:lnTo>
                    <a:pt x="9" y="5"/>
                  </a:lnTo>
                  <a:lnTo>
                    <a:pt x="9" y="3"/>
                  </a:lnTo>
                  <a:lnTo>
                    <a:pt x="9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9AB1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8853ADA0-958A-4015-8ECA-696233361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426" y="3176588"/>
              <a:ext cx="273050" cy="42862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172" y="264"/>
                </a:cxn>
                <a:cxn ang="0">
                  <a:pos x="171" y="264"/>
                </a:cxn>
                <a:cxn ang="0">
                  <a:pos x="169" y="263"/>
                </a:cxn>
                <a:cxn ang="0">
                  <a:pos x="168" y="262"/>
                </a:cxn>
                <a:cxn ang="0">
                  <a:pos x="167" y="262"/>
                </a:cxn>
                <a:cxn ang="0">
                  <a:pos x="163" y="264"/>
                </a:cxn>
                <a:cxn ang="0">
                  <a:pos x="162" y="266"/>
                </a:cxn>
                <a:cxn ang="0">
                  <a:pos x="162" y="268"/>
                </a:cxn>
                <a:cxn ang="0">
                  <a:pos x="163" y="270"/>
                </a:cxn>
                <a:cxn ang="0">
                  <a:pos x="0" y="5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7" y="6"/>
                </a:cxn>
                <a:cxn ang="0">
                  <a:pos x="8" y="5"/>
                </a:cxn>
                <a:cxn ang="0">
                  <a:pos x="9" y="3"/>
                </a:cxn>
                <a:cxn ang="0">
                  <a:pos x="9" y="0"/>
                </a:cxn>
              </a:cxnLst>
              <a:rect l="0" t="0" r="r" b="b"/>
              <a:pathLst>
                <a:path w="172" h="270">
                  <a:moveTo>
                    <a:pt x="9" y="0"/>
                  </a:moveTo>
                  <a:lnTo>
                    <a:pt x="10" y="0"/>
                  </a:lnTo>
                  <a:lnTo>
                    <a:pt x="172" y="264"/>
                  </a:lnTo>
                  <a:lnTo>
                    <a:pt x="171" y="264"/>
                  </a:lnTo>
                  <a:lnTo>
                    <a:pt x="169" y="263"/>
                  </a:lnTo>
                  <a:lnTo>
                    <a:pt x="168" y="262"/>
                  </a:lnTo>
                  <a:lnTo>
                    <a:pt x="167" y="262"/>
                  </a:lnTo>
                  <a:lnTo>
                    <a:pt x="163" y="264"/>
                  </a:lnTo>
                  <a:lnTo>
                    <a:pt x="162" y="266"/>
                  </a:lnTo>
                  <a:lnTo>
                    <a:pt x="162" y="268"/>
                  </a:lnTo>
                  <a:lnTo>
                    <a:pt x="163" y="270"/>
                  </a:lnTo>
                  <a:lnTo>
                    <a:pt x="0" y="5"/>
                  </a:lnTo>
                  <a:lnTo>
                    <a:pt x="4" y="7"/>
                  </a:lnTo>
                  <a:lnTo>
                    <a:pt x="6" y="7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AB1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44C23015-4F4B-4A42-817F-1F19791FF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6" y="3262313"/>
              <a:ext cx="2301875" cy="1660525"/>
            </a:xfrm>
            <a:custGeom>
              <a:avLst/>
              <a:gdLst/>
              <a:ahLst/>
              <a:cxnLst>
                <a:cxn ang="0">
                  <a:pos x="1409" y="0"/>
                </a:cxn>
                <a:cxn ang="0">
                  <a:pos x="1450" y="67"/>
                </a:cxn>
                <a:cxn ang="0">
                  <a:pos x="1393" y="99"/>
                </a:cxn>
                <a:cxn ang="0">
                  <a:pos x="1334" y="133"/>
                </a:cxn>
                <a:cxn ang="0">
                  <a:pos x="1272" y="169"/>
                </a:cxn>
                <a:cxn ang="0">
                  <a:pos x="1207" y="207"/>
                </a:cxn>
                <a:cxn ang="0">
                  <a:pos x="1140" y="249"/>
                </a:cxn>
                <a:cxn ang="0">
                  <a:pos x="1071" y="293"/>
                </a:cxn>
                <a:cxn ang="0">
                  <a:pos x="998" y="339"/>
                </a:cxn>
                <a:cxn ang="0">
                  <a:pos x="922" y="388"/>
                </a:cxn>
                <a:cxn ang="0">
                  <a:pos x="844" y="440"/>
                </a:cxn>
                <a:cxn ang="0">
                  <a:pos x="763" y="495"/>
                </a:cxn>
                <a:cxn ang="0">
                  <a:pos x="679" y="553"/>
                </a:cxn>
                <a:cxn ang="0">
                  <a:pos x="593" y="613"/>
                </a:cxn>
                <a:cxn ang="0">
                  <a:pos x="503" y="677"/>
                </a:cxn>
                <a:cxn ang="0">
                  <a:pos x="411" y="744"/>
                </a:cxn>
                <a:cxn ang="0">
                  <a:pos x="315" y="814"/>
                </a:cxn>
                <a:cxn ang="0">
                  <a:pos x="217" y="888"/>
                </a:cxn>
                <a:cxn ang="0">
                  <a:pos x="116" y="965"/>
                </a:cxn>
                <a:cxn ang="0">
                  <a:pos x="11" y="1046"/>
                </a:cxn>
                <a:cxn ang="0">
                  <a:pos x="8" y="1043"/>
                </a:cxn>
                <a:cxn ang="0">
                  <a:pos x="7" y="1041"/>
                </a:cxn>
                <a:cxn ang="0">
                  <a:pos x="2" y="1028"/>
                </a:cxn>
                <a:cxn ang="0">
                  <a:pos x="0" y="1013"/>
                </a:cxn>
                <a:cxn ang="0">
                  <a:pos x="2" y="997"/>
                </a:cxn>
                <a:cxn ang="0">
                  <a:pos x="7" y="980"/>
                </a:cxn>
                <a:cxn ang="0">
                  <a:pos x="15" y="964"/>
                </a:cxn>
                <a:cxn ang="0">
                  <a:pos x="28" y="948"/>
                </a:cxn>
                <a:cxn ang="0">
                  <a:pos x="42" y="934"/>
                </a:cxn>
                <a:cxn ang="0">
                  <a:pos x="208" y="811"/>
                </a:cxn>
                <a:cxn ang="0">
                  <a:pos x="376" y="689"/>
                </a:cxn>
                <a:cxn ang="0">
                  <a:pos x="544" y="568"/>
                </a:cxn>
                <a:cxn ang="0">
                  <a:pos x="714" y="449"/>
                </a:cxn>
                <a:cxn ang="0">
                  <a:pos x="886" y="333"/>
                </a:cxn>
                <a:cxn ang="0">
                  <a:pos x="1058" y="219"/>
                </a:cxn>
                <a:cxn ang="0">
                  <a:pos x="1233" y="108"/>
                </a:cxn>
                <a:cxn ang="0">
                  <a:pos x="1409" y="0"/>
                </a:cxn>
              </a:cxnLst>
              <a:rect l="0" t="0" r="r" b="b"/>
              <a:pathLst>
                <a:path w="1450" h="1046">
                  <a:moveTo>
                    <a:pt x="1409" y="0"/>
                  </a:moveTo>
                  <a:lnTo>
                    <a:pt x="1450" y="67"/>
                  </a:lnTo>
                  <a:lnTo>
                    <a:pt x="1393" y="99"/>
                  </a:lnTo>
                  <a:lnTo>
                    <a:pt x="1334" y="133"/>
                  </a:lnTo>
                  <a:lnTo>
                    <a:pt x="1272" y="169"/>
                  </a:lnTo>
                  <a:lnTo>
                    <a:pt x="1207" y="207"/>
                  </a:lnTo>
                  <a:lnTo>
                    <a:pt x="1140" y="249"/>
                  </a:lnTo>
                  <a:lnTo>
                    <a:pt x="1071" y="293"/>
                  </a:lnTo>
                  <a:lnTo>
                    <a:pt x="998" y="339"/>
                  </a:lnTo>
                  <a:lnTo>
                    <a:pt x="922" y="388"/>
                  </a:lnTo>
                  <a:lnTo>
                    <a:pt x="844" y="440"/>
                  </a:lnTo>
                  <a:lnTo>
                    <a:pt x="763" y="495"/>
                  </a:lnTo>
                  <a:lnTo>
                    <a:pt x="679" y="553"/>
                  </a:lnTo>
                  <a:lnTo>
                    <a:pt x="593" y="613"/>
                  </a:lnTo>
                  <a:lnTo>
                    <a:pt x="503" y="677"/>
                  </a:lnTo>
                  <a:lnTo>
                    <a:pt x="411" y="744"/>
                  </a:lnTo>
                  <a:lnTo>
                    <a:pt x="315" y="814"/>
                  </a:lnTo>
                  <a:lnTo>
                    <a:pt x="217" y="888"/>
                  </a:lnTo>
                  <a:lnTo>
                    <a:pt x="116" y="965"/>
                  </a:lnTo>
                  <a:lnTo>
                    <a:pt x="11" y="1046"/>
                  </a:lnTo>
                  <a:lnTo>
                    <a:pt x="8" y="1043"/>
                  </a:lnTo>
                  <a:lnTo>
                    <a:pt x="7" y="1041"/>
                  </a:lnTo>
                  <a:lnTo>
                    <a:pt x="2" y="1028"/>
                  </a:lnTo>
                  <a:lnTo>
                    <a:pt x="0" y="1013"/>
                  </a:lnTo>
                  <a:lnTo>
                    <a:pt x="2" y="997"/>
                  </a:lnTo>
                  <a:lnTo>
                    <a:pt x="7" y="980"/>
                  </a:lnTo>
                  <a:lnTo>
                    <a:pt x="15" y="964"/>
                  </a:lnTo>
                  <a:lnTo>
                    <a:pt x="28" y="948"/>
                  </a:lnTo>
                  <a:lnTo>
                    <a:pt x="42" y="934"/>
                  </a:lnTo>
                  <a:lnTo>
                    <a:pt x="208" y="811"/>
                  </a:lnTo>
                  <a:lnTo>
                    <a:pt x="376" y="689"/>
                  </a:lnTo>
                  <a:lnTo>
                    <a:pt x="544" y="568"/>
                  </a:lnTo>
                  <a:lnTo>
                    <a:pt x="714" y="449"/>
                  </a:lnTo>
                  <a:lnTo>
                    <a:pt x="886" y="333"/>
                  </a:lnTo>
                  <a:lnTo>
                    <a:pt x="1058" y="219"/>
                  </a:lnTo>
                  <a:lnTo>
                    <a:pt x="1233" y="108"/>
                  </a:lnTo>
                  <a:lnTo>
                    <a:pt x="1409" y="0"/>
                  </a:lnTo>
                  <a:close/>
                </a:path>
              </a:pathLst>
            </a:custGeom>
            <a:solidFill>
              <a:srgbClr val="B13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B816ED13-221E-40EE-AD77-9E3ED8F76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236913"/>
              <a:ext cx="104775" cy="15240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66" y="82"/>
                </a:cxn>
                <a:cxn ang="0">
                  <a:pos x="41" y="96"/>
                </a:cxn>
                <a:cxn ang="0">
                  <a:pos x="0" y="28"/>
                </a:cxn>
                <a:cxn ang="0">
                  <a:pos x="15" y="0"/>
                </a:cxn>
              </a:cxnLst>
              <a:rect l="0" t="0" r="r" b="b"/>
              <a:pathLst>
                <a:path w="66" h="96">
                  <a:moveTo>
                    <a:pt x="15" y="0"/>
                  </a:moveTo>
                  <a:lnTo>
                    <a:pt x="66" y="82"/>
                  </a:lnTo>
                  <a:lnTo>
                    <a:pt x="41" y="96"/>
                  </a:lnTo>
                  <a:lnTo>
                    <a:pt x="0" y="2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7B94B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FBFBB776-3F30-46E1-A8B3-37E9DE42B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3551" y="582613"/>
              <a:ext cx="696913" cy="1108075"/>
            </a:xfrm>
            <a:custGeom>
              <a:avLst/>
              <a:gdLst/>
              <a:ahLst/>
              <a:cxnLst>
                <a:cxn ang="0">
                  <a:pos x="426" y="0"/>
                </a:cxn>
                <a:cxn ang="0">
                  <a:pos x="434" y="63"/>
                </a:cxn>
                <a:cxn ang="0">
                  <a:pos x="438" y="123"/>
                </a:cxn>
                <a:cxn ang="0">
                  <a:pos x="439" y="181"/>
                </a:cxn>
                <a:cxn ang="0">
                  <a:pos x="436" y="237"/>
                </a:cxn>
                <a:cxn ang="0">
                  <a:pos x="429" y="291"/>
                </a:cxn>
                <a:cxn ang="0">
                  <a:pos x="419" y="342"/>
                </a:cxn>
                <a:cxn ang="0">
                  <a:pos x="403" y="392"/>
                </a:cxn>
                <a:cxn ang="0">
                  <a:pos x="384" y="442"/>
                </a:cxn>
                <a:cxn ang="0">
                  <a:pos x="361" y="490"/>
                </a:cxn>
                <a:cxn ang="0">
                  <a:pos x="332" y="538"/>
                </a:cxn>
                <a:cxn ang="0">
                  <a:pos x="314" y="565"/>
                </a:cxn>
                <a:cxn ang="0">
                  <a:pos x="294" y="589"/>
                </a:cxn>
                <a:cxn ang="0">
                  <a:pos x="272" y="611"/>
                </a:cxn>
                <a:cxn ang="0">
                  <a:pos x="248" y="631"/>
                </a:cxn>
                <a:cxn ang="0">
                  <a:pos x="224" y="649"/>
                </a:cxn>
                <a:cxn ang="0">
                  <a:pos x="199" y="665"/>
                </a:cxn>
                <a:cxn ang="0">
                  <a:pos x="174" y="678"/>
                </a:cxn>
                <a:cxn ang="0">
                  <a:pos x="149" y="688"/>
                </a:cxn>
                <a:cxn ang="0">
                  <a:pos x="125" y="695"/>
                </a:cxn>
                <a:cxn ang="0">
                  <a:pos x="103" y="698"/>
                </a:cxn>
                <a:cxn ang="0">
                  <a:pos x="81" y="698"/>
                </a:cxn>
                <a:cxn ang="0">
                  <a:pos x="61" y="696"/>
                </a:cxn>
                <a:cxn ang="0">
                  <a:pos x="44" y="688"/>
                </a:cxn>
                <a:cxn ang="0">
                  <a:pos x="30" y="678"/>
                </a:cxn>
                <a:cxn ang="0">
                  <a:pos x="18" y="663"/>
                </a:cxn>
                <a:cxn ang="0">
                  <a:pos x="10" y="647"/>
                </a:cxn>
                <a:cxn ang="0">
                  <a:pos x="3" y="626"/>
                </a:cxn>
                <a:cxn ang="0">
                  <a:pos x="0" y="604"/>
                </a:cxn>
                <a:cxn ang="0">
                  <a:pos x="0" y="579"/>
                </a:cxn>
                <a:cxn ang="0">
                  <a:pos x="2" y="552"/>
                </a:cxn>
                <a:cxn ang="0">
                  <a:pos x="7" y="525"/>
                </a:cxn>
                <a:cxn ang="0">
                  <a:pos x="14" y="495"/>
                </a:cxn>
                <a:cxn ang="0">
                  <a:pos x="24" y="465"/>
                </a:cxn>
                <a:cxn ang="0">
                  <a:pos x="37" y="435"/>
                </a:cxn>
                <a:cxn ang="0">
                  <a:pos x="52" y="404"/>
                </a:cxn>
                <a:cxn ang="0">
                  <a:pos x="74" y="367"/>
                </a:cxn>
                <a:cxn ang="0">
                  <a:pos x="98" y="334"/>
                </a:cxn>
                <a:cxn ang="0">
                  <a:pos x="122" y="306"/>
                </a:cxn>
                <a:cxn ang="0">
                  <a:pos x="146" y="281"/>
                </a:cxn>
                <a:cxn ang="0">
                  <a:pos x="170" y="258"/>
                </a:cxn>
                <a:cxn ang="0">
                  <a:pos x="195" y="238"/>
                </a:cxn>
                <a:cxn ang="0">
                  <a:pos x="219" y="219"/>
                </a:cxn>
                <a:cxn ang="0">
                  <a:pos x="244" y="202"/>
                </a:cxn>
                <a:cxn ang="0">
                  <a:pos x="268" y="185"/>
                </a:cxn>
                <a:cxn ang="0">
                  <a:pos x="291" y="168"/>
                </a:cxn>
                <a:cxn ang="0">
                  <a:pos x="314" y="150"/>
                </a:cxn>
                <a:cxn ang="0">
                  <a:pos x="336" y="131"/>
                </a:cxn>
                <a:cxn ang="0">
                  <a:pos x="356" y="111"/>
                </a:cxn>
                <a:cxn ang="0">
                  <a:pos x="376" y="89"/>
                </a:cxn>
                <a:cxn ang="0">
                  <a:pos x="395" y="63"/>
                </a:cxn>
                <a:cxn ang="0">
                  <a:pos x="411" y="33"/>
                </a:cxn>
                <a:cxn ang="0">
                  <a:pos x="426" y="0"/>
                </a:cxn>
              </a:cxnLst>
              <a:rect l="0" t="0" r="r" b="b"/>
              <a:pathLst>
                <a:path w="439" h="698">
                  <a:moveTo>
                    <a:pt x="426" y="0"/>
                  </a:moveTo>
                  <a:lnTo>
                    <a:pt x="434" y="63"/>
                  </a:lnTo>
                  <a:lnTo>
                    <a:pt x="438" y="123"/>
                  </a:lnTo>
                  <a:lnTo>
                    <a:pt x="439" y="181"/>
                  </a:lnTo>
                  <a:lnTo>
                    <a:pt x="436" y="237"/>
                  </a:lnTo>
                  <a:lnTo>
                    <a:pt x="429" y="291"/>
                  </a:lnTo>
                  <a:lnTo>
                    <a:pt x="419" y="342"/>
                  </a:lnTo>
                  <a:lnTo>
                    <a:pt x="403" y="392"/>
                  </a:lnTo>
                  <a:lnTo>
                    <a:pt x="384" y="442"/>
                  </a:lnTo>
                  <a:lnTo>
                    <a:pt x="361" y="490"/>
                  </a:lnTo>
                  <a:lnTo>
                    <a:pt x="332" y="538"/>
                  </a:lnTo>
                  <a:lnTo>
                    <a:pt x="314" y="565"/>
                  </a:lnTo>
                  <a:lnTo>
                    <a:pt x="294" y="589"/>
                  </a:lnTo>
                  <a:lnTo>
                    <a:pt x="272" y="611"/>
                  </a:lnTo>
                  <a:lnTo>
                    <a:pt x="248" y="631"/>
                  </a:lnTo>
                  <a:lnTo>
                    <a:pt x="224" y="649"/>
                  </a:lnTo>
                  <a:lnTo>
                    <a:pt x="199" y="665"/>
                  </a:lnTo>
                  <a:lnTo>
                    <a:pt x="174" y="678"/>
                  </a:lnTo>
                  <a:lnTo>
                    <a:pt x="149" y="688"/>
                  </a:lnTo>
                  <a:lnTo>
                    <a:pt x="125" y="695"/>
                  </a:lnTo>
                  <a:lnTo>
                    <a:pt x="103" y="698"/>
                  </a:lnTo>
                  <a:lnTo>
                    <a:pt x="81" y="698"/>
                  </a:lnTo>
                  <a:lnTo>
                    <a:pt x="61" y="696"/>
                  </a:lnTo>
                  <a:lnTo>
                    <a:pt x="44" y="688"/>
                  </a:lnTo>
                  <a:lnTo>
                    <a:pt x="30" y="678"/>
                  </a:lnTo>
                  <a:lnTo>
                    <a:pt x="18" y="663"/>
                  </a:lnTo>
                  <a:lnTo>
                    <a:pt x="10" y="647"/>
                  </a:lnTo>
                  <a:lnTo>
                    <a:pt x="3" y="626"/>
                  </a:lnTo>
                  <a:lnTo>
                    <a:pt x="0" y="604"/>
                  </a:lnTo>
                  <a:lnTo>
                    <a:pt x="0" y="579"/>
                  </a:lnTo>
                  <a:lnTo>
                    <a:pt x="2" y="552"/>
                  </a:lnTo>
                  <a:lnTo>
                    <a:pt x="7" y="525"/>
                  </a:lnTo>
                  <a:lnTo>
                    <a:pt x="14" y="495"/>
                  </a:lnTo>
                  <a:lnTo>
                    <a:pt x="24" y="465"/>
                  </a:lnTo>
                  <a:lnTo>
                    <a:pt x="37" y="435"/>
                  </a:lnTo>
                  <a:lnTo>
                    <a:pt x="52" y="404"/>
                  </a:lnTo>
                  <a:lnTo>
                    <a:pt x="74" y="367"/>
                  </a:lnTo>
                  <a:lnTo>
                    <a:pt x="98" y="334"/>
                  </a:lnTo>
                  <a:lnTo>
                    <a:pt x="122" y="306"/>
                  </a:lnTo>
                  <a:lnTo>
                    <a:pt x="146" y="281"/>
                  </a:lnTo>
                  <a:lnTo>
                    <a:pt x="170" y="258"/>
                  </a:lnTo>
                  <a:lnTo>
                    <a:pt x="195" y="238"/>
                  </a:lnTo>
                  <a:lnTo>
                    <a:pt x="219" y="219"/>
                  </a:lnTo>
                  <a:lnTo>
                    <a:pt x="244" y="202"/>
                  </a:lnTo>
                  <a:lnTo>
                    <a:pt x="268" y="185"/>
                  </a:lnTo>
                  <a:lnTo>
                    <a:pt x="291" y="168"/>
                  </a:lnTo>
                  <a:lnTo>
                    <a:pt x="314" y="150"/>
                  </a:lnTo>
                  <a:lnTo>
                    <a:pt x="336" y="131"/>
                  </a:lnTo>
                  <a:lnTo>
                    <a:pt x="356" y="111"/>
                  </a:lnTo>
                  <a:lnTo>
                    <a:pt x="376" y="89"/>
                  </a:lnTo>
                  <a:lnTo>
                    <a:pt x="395" y="63"/>
                  </a:lnTo>
                  <a:lnTo>
                    <a:pt x="411" y="33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4B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9C3B0838-0E82-4506-A2E8-DADE674C4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4826" y="673101"/>
              <a:ext cx="622300" cy="973138"/>
            </a:xfrm>
            <a:custGeom>
              <a:avLst/>
              <a:gdLst/>
              <a:ahLst/>
              <a:cxnLst>
                <a:cxn ang="0">
                  <a:pos x="379" y="0"/>
                </a:cxn>
                <a:cxn ang="0">
                  <a:pos x="387" y="51"/>
                </a:cxn>
                <a:cxn ang="0">
                  <a:pos x="391" y="99"/>
                </a:cxn>
                <a:cxn ang="0">
                  <a:pos x="392" y="145"/>
                </a:cxn>
                <a:cxn ang="0">
                  <a:pos x="389" y="187"/>
                </a:cxn>
                <a:cxn ang="0">
                  <a:pos x="383" y="228"/>
                </a:cxn>
                <a:cxn ang="0">
                  <a:pos x="374" y="267"/>
                </a:cxn>
                <a:cxn ang="0">
                  <a:pos x="362" y="304"/>
                </a:cxn>
                <a:cxn ang="0">
                  <a:pos x="349" y="339"/>
                </a:cxn>
                <a:cxn ang="0">
                  <a:pos x="333" y="372"/>
                </a:cxn>
                <a:cxn ang="0">
                  <a:pos x="315" y="404"/>
                </a:cxn>
                <a:cxn ang="0">
                  <a:pos x="296" y="434"/>
                </a:cxn>
                <a:cxn ang="0">
                  <a:pos x="275" y="463"/>
                </a:cxn>
                <a:cxn ang="0">
                  <a:pos x="256" y="488"/>
                </a:cxn>
                <a:cxn ang="0">
                  <a:pos x="235" y="510"/>
                </a:cxn>
                <a:cxn ang="0">
                  <a:pos x="213" y="532"/>
                </a:cxn>
                <a:cxn ang="0">
                  <a:pos x="191" y="551"/>
                </a:cxn>
                <a:cxn ang="0">
                  <a:pos x="168" y="569"/>
                </a:cxn>
                <a:cxn ang="0">
                  <a:pos x="146" y="583"/>
                </a:cxn>
                <a:cxn ang="0">
                  <a:pos x="125" y="596"/>
                </a:cxn>
                <a:cxn ang="0">
                  <a:pos x="104" y="605"/>
                </a:cxn>
                <a:cxn ang="0">
                  <a:pos x="84" y="611"/>
                </a:cxn>
                <a:cxn ang="0">
                  <a:pos x="66" y="613"/>
                </a:cxn>
                <a:cxn ang="0">
                  <a:pos x="49" y="612"/>
                </a:cxn>
                <a:cxn ang="0">
                  <a:pos x="35" y="606"/>
                </a:cxn>
                <a:cxn ang="0">
                  <a:pos x="23" y="597"/>
                </a:cxn>
                <a:cxn ang="0">
                  <a:pos x="13" y="582"/>
                </a:cxn>
                <a:cxn ang="0">
                  <a:pos x="6" y="566"/>
                </a:cxn>
                <a:cxn ang="0">
                  <a:pos x="2" y="546"/>
                </a:cxn>
                <a:cxn ang="0">
                  <a:pos x="0" y="523"/>
                </a:cxn>
                <a:cxn ang="0">
                  <a:pos x="2" y="499"/>
                </a:cxn>
                <a:cxn ang="0">
                  <a:pos x="7" y="472"/>
                </a:cxn>
                <a:cxn ang="0">
                  <a:pos x="14" y="444"/>
                </a:cxn>
                <a:cxn ang="0">
                  <a:pos x="24" y="415"/>
                </a:cxn>
                <a:cxn ang="0">
                  <a:pos x="36" y="386"/>
                </a:cxn>
                <a:cxn ang="0">
                  <a:pos x="51" y="356"/>
                </a:cxn>
                <a:cxn ang="0">
                  <a:pos x="72" y="320"/>
                </a:cxn>
                <a:cxn ang="0">
                  <a:pos x="95" y="289"/>
                </a:cxn>
                <a:cxn ang="0">
                  <a:pos x="117" y="263"/>
                </a:cxn>
                <a:cxn ang="0">
                  <a:pos x="140" y="240"/>
                </a:cxn>
                <a:cxn ang="0">
                  <a:pos x="162" y="219"/>
                </a:cxn>
                <a:cxn ang="0">
                  <a:pos x="185" y="202"/>
                </a:cxn>
                <a:cxn ang="0">
                  <a:pos x="230" y="169"/>
                </a:cxn>
                <a:cxn ang="0">
                  <a:pos x="252" y="154"/>
                </a:cxn>
                <a:cxn ang="0">
                  <a:pos x="273" y="139"/>
                </a:cxn>
                <a:cxn ang="0">
                  <a:pos x="294" y="122"/>
                </a:cxn>
                <a:cxn ang="0">
                  <a:pos x="313" y="104"/>
                </a:cxn>
                <a:cxn ang="0">
                  <a:pos x="331" y="83"/>
                </a:cxn>
                <a:cxn ang="0">
                  <a:pos x="349" y="59"/>
                </a:cxn>
                <a:cxn ang="0">
                  <a:pos x="365" y="32"/>
                </a:cxn>
                <a:cxn ang="0">
                  <a:pos x="379" y="0"/>
                </a:cxn>
              </a:cxnLst>
              <a:rect l="0" t="0" r="r" b="b"/>
              <a:pathLst>
                <a:path w="392" h="613">
                  <a:moveTo>
                    <a:pt x="379" y="0"/>
                  </a:moveTo>
                  <a:lnTo>
                    <a:pt x="387" y="51"/>
                  </a:lnTo>
                  <a:lnTo>
                    <a:pt x="391" y="99"/>
                  </a:lnTo>
                  <a:lnTo>
                    <a:pt x="392" y="145"/>
                  </a:lnTo>
                  <a:lnTo>
                    <a:pt x="389" y="187"/>
                  </a:lnTo>
                  <a:lnTo>
                    <a:pt x="383" y="228"/>
                  </a:lnTo>
                  <a:lnTo>
                    <a:pt x="374" y="267"/>
                  </a:lnTo>
                  <a:lnTo>
                    <a:pt x="362" y="304"/>
                  </a:lnTo>
                  <a:lnTo>
                    <a:pt x="349" y="339"/>
                  </a:lnTo>
                  <a:lnTo>
                    <a:pt x="333" y="372"/>
                  </a:lnTo>
                  <a:lnTo>
                    <a:pt x="315" y="404"/>
                  </a:lnTo>
                  <a:lnTo>
                    <a:pt x="296" y="434"/>
                  </a:lnTo>
                  <a:lnTo>
                    <a:pt x="275" y="463"/>
                  </a:lnTo>
                  <a:lnTo>
                    <a:pt x="256" y="488"/>
                  </a:lnTo>
                  <a:lnTo>
                    <a:pt x="235" y="510"/>
                  </a:lnTo>
                  <a:lnTo>
                    <a:pt x="213" y="532"/>
                  </a:lnTo>
                  <a:lnTo>
                    <a:pt x="191" y="551"/>
                  </a:lnTo>
                  <a:lnTo>
                    <a:pt x="168" y="569"/>
                  </a:lnTo>
                  <a:lnTo>
                    <a:pt x="146" y="583"/>
                  </a:lnTo>
                  <a:lnTo>
                    <a:pt x="125" y="596"/>
                  </a:lnTo>
                  <a:lnTo>
                    <a:pt x="104" y="605"/>
                  </a:lnTo>
                  <a:lnTo>
                    <a:pt x="84" y="611"/>
                  </a:lnTo>
                  <a:lnTo>
                    <a:pt x="66" y="613"/>
                  </a:lnTo>
                  <a:lnTo>
                    <a:pt x="49" y="612"/>
                  </a:lnTo>
                  <a:lnTo>
                    <a:pt x="35" y="606"/>
                  </a:lnTo>
                  <a:lnTo>
                    <a:pt x="23" y="597"/>
                  </a:lnTo>
                  <a:lnTo>
                    <a:pt x="13" y="582"/>
                  </a:lnTo>
                  <a:lnTo>
                    <a:pt x="6" y="566"/>
                  </a:lnTo>
                  <a:lnTo>
                    <a:pt x="2" y="546"/>
                  </a:lnTo>
                  <a:lnTo>
                    <a:pt x="0" y="523"/>
                  </a:lnTo>
                  <a:lnTo>
                    <a:pt x="2" y="499"/>
                  </a:lnTo>
                  <a:lnTo>
                    <a:pt x="7" y="472"/>
                  </a:lnTo>
                  <a:lnTo>
                    <a:pt x="14" y="444"/>
                  </a:lnTo>
                  <a:lnTo>
                    <a:pt x="24" y="415"/>
                  </a:lnTo>
                  <a:lnTo>
                    <a:pt x="36" y="386"/>
                  </a:lnTo>
                  <a:lnTo>
                    <a:pt x="51" y="356"/>
                  </a:lnTo>
                  <a:lnTo>
                    <a:pt x="72" y="320"/>
                  </a:lnTo>
                  <a:lnTo>
                    <a:pt x="95" y="289"/>
                  </a:lnTo>
                  <a:lnTo>
                    <a:pt x="117" y="263"/>
                  </a:lnTo>
                  <a:lnTo>
                    <a:pt x="140" y="240"/>
                  </a:lnTo>
                  <a:lnTo>
                    <a:pt x="162" y="219"/>
                  </a:lnTo>
                  <a:lnTo>
                    <a:pt x="185" y="202"/>
                  </a:lnTo>
                  <a:lnTo>
                    <a:pt x="230" y="169"/>
                  </a:lnTo>
                  <a:lnTo>
                    <a:pt x="252" y="154"/>
                  </a:lnTo>
                  <a:lnTo>
                    <a:pt x="273" y="139"/>
                  </a:lnTo>
                  <a:lnTo>
                    <a:pt x="294" y="122"/>
                  </a:lnTo>
                  <a:lnTo>
                    <a:pt x="313" y="104"/>
                  </a:lnTo>
                  <a:lnTo>
                    <a:pt x="331" y="83"/>
                  </a:lnTo>
                  <a:lnTo>
                    <a:pt x="349" y="59"/>
                  </a:lnTo>
                  <a:lnTo>
                    <a:pt x="365" y="3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981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E4B84ADC-27F4-4D45-9FD0-6F8C8B3CB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6" y="773113"/>
              <a:ext cx="382588" cy="622300"/>
            </a:xfrm>
            <a:custGeom>
              <a:avLst/>
              <a:gdLst/>
              <a:ahLst/>
              <a:cxnLst>
                <a:cxn ang="0">
                  <a:pos x="234" y="0"/>
                </a:cxn>
                <a:cxn ang="0">
                  <a:pos x="240" y="39"/>
                </a:cxn>
                <a:cxn ang="0">
                  <a:pos x="241" y="79"/>
                </a:cxn>
                <a:cxn ang="0">
                  <a:pos x="238" y="120"/>
                </a:cxn>
                <a:cxn ang="0">
                  <a:pos x="232" y="160"/>
                </a:cxn>
                <a:cxn ang="0">
                  <a:pos x="223" y="199"/>
                </a:cxn>
                <a:cxn ang="0">
                  <a:pos x="212" y="236"/>
                </a:cxn>
                <a:cxn ang="0">
                  <a:pos x="197" y="270"/>
                </a:cxn>
                <a:cxn ang="0">
                  <a:pos x="183" y="301"/>
                </a:cxn>
                <a:cxn ang="0">
                  <a:pos x="167" y="329"/>
                </a:cxn>
                <a:cxn ang="0">
                  <a:pos x="151" y="351"/>
                </a:cxn>
                <a:cxn ang="0">
                  <a:pos x="134" y="368"/>
                </a:cxn>
                <a:cxn ang="0">
                  <a:pos x="116" y="381"/>
                </a:cxn>
                <a:cxn ang="0">
                  <a:pos x="99" y="389"/>
                </a:cxn>
                <a:cxn ang="0">
                  <a:pos x="82" y="392"/>
                </a:cxn>
                <a:cxn ang="0">
                  <a:pos x="65" y="392"/>
                </a:cxn>
                <a:cxn ang="0">
                  <a:pos x="49" y="390"/>
                </a:cxn>
                <a:cxn ang="0">
                  <a:pos x="35" y="384"/>
                </a:cxn>
                <a:cxn ang="0">
                  <a:pos x="22" y="375"/>
                </a:cxn>
                <a:cxn ang="0">
                  <a:pos x="12" y="362"/>
                </a:cxn>
                <a:cxn ang="0">
                  <a:pos x="4" y="346"/>
                </a:cxn>
                <a:cxn ang="0">
                  <a:pos x="1" y="326"/>
                </a:cxn>
                <a:cxn ang="0">
                  <a:pos x="0" y="305"/>
                </a:cxn>
                <a:cxn ang="0">
                  <a:pos x="4" y="281"/>
                </a:cxn>
                <a:cxn ang="0">
                  <a:pos x="11" y="256"/>
                </a:cxn>
                <a:cxn ang="0">
                  <a:pos x="22" y="230"/>
                </a:cxn>
                <a:cxn ang="0">
                  <a:pos x="38" y="203"/>
                </a:cxn>
                <a:cxn ang="0">
                  <a:pos x="56" y="179"/>
                </a:cxn>
                <a:cxn ang="0">
                  <a:pos x="74" y="160"/>
                </a:cxn>
                <a:cxn ang="0">
                  <a:pos x="92" y="144"/>
                </a:cxn>
                <a:cxn ang="0">
                  <a:pos x="110" y="129"/>
                </a:cxn>
                <a:cxn ang="0">
                  <a:pos x="128" y="116"/>
                </a:cxn>
                <a:cxn ang="0">
                  <a:pos x="147" y="103"/>
                </a:cxn>
                <a:cxn ang="0">
                  <a:pos x="164" y="90"/>
                </a:cxn>
                <a:cxn ang="0">
                  <a:pos x="181" y="77"/>
                </a:cxn>
                <a:cxn ang="0">
                  <a:pos x="196" y="62"/>
                </a:cxn>
                <a:cxn ang="0">
                  <a:pos x="210" y="44"/>
                </a:cxn>
                <a:cxn ang="0">
                  <a:pos x="223" y="24"/>
                </a:cxn>
                <a:cxn ang="0">
                  <a:pos x="234" y="0"/>
                </a:cxn>
              </a:cxnLst>
              <a:rect l="0" t="0" r="r" b="b"/>
              <a:pathLst>
                <a:path w="241" h="392">
                  <a:moveTo>
                    <a:pt x="234" y="0"/>
                  </a:moveTo>
                  <a:lnTo>
                    <a:pt x="240" y="39"/>
                  </a:lnTo>
                  <a:lnTo>
                    <a:pt x="241" y="79"/>
                  </a:lnTo>
                  <a:lnTo>
                    <a:pt x="238" y="120"/>
                  </a:lnTo>
                  <a:lnTo>
                    <a:pt x="232" y="160"/>
                  </a:lnTo>
                  <a:lnTo>
                    <a:pt x="223" y="199"/>
                  </a:lnTo>
                  <a:lnTo>
                    <a:pt x="212" y="236"/>
                  </a:lnTo>
                  <a:lnTo>
                    <a:pt x="197" y="270"/>
                  </a:lnTo>
                  <a:lnTo>
                    <a:pt x="183" y="301"/>
                  </a:lnTo>
                  <a:lnTo>
                    <a:pt x="167" y="329"/>
                  </a:lnTo>
                  <a:lnTo>
                    <a:pt x="151" y="351"/>
                  </a:lnTo>
                  <a:lnTo>
                    <a:pt x="134" y="368"/>
                  </a:lnTo>
                  <a:lnTo>
                    <a:pt x="116" y="381"/>
                  </a:lnTo>
                  <a:lnTo>
                    <a:pt x="99" y="389"/>
                  </a:lnTo>
                  <a:lnTo>
                    <a:pt x="82" y="392"/>
                  </a:lnTo>
                  <a:lnTo>
                    <a:pt x="65" y="392"/>
                  </a:lnTo>
                  <a:lnTo>
                    <a:pt x="49" y="390"/>
                  </a:lnTo>
                  <a:lnTo>
                    <a:pt x="35" y="384"/>
                  </a:lnTo>
                  <a:lnTo>
                    <a:pt x="22" y="375"/>
                  </a:lnTo>
                  <a:lnTo>
                    <a:pt x="12" y="362"/>
                  </a:lnTo>
                  <a:lnTo>
                    <a:pt x="4" y="346"/>
                  </a:lnTo>
                  <a:lnTo>
                    <a:pt x="1" y="326"/>
                  </a:lnTo>
                  <a:lnTo>
                    <a:pt x="0" y="305"/>
                  </a:lnTo>
                  <a:lnTo>
                    <a:pt x="4" y="281"/>
                  </a:lnTo>
                  <a:lnTo>
                    <a:pt x="11" y="256"/>
                  </a:lnTo>
                  <a:lnTo>
                    <a:pt x="22" y="230"/>
                  </a:lnTo>
                  <a:lnTo>
                    <a:pt x="38" y="203"/>
                  </a:lnTo>
                  <a:lnTo>
                    <a:pt x="56" y="179"/>
                  </a:lnTo>
                  <a:lnTo>
                    <a:pt x="74" y="160"/>
                  </a:lnTo>
                  <a:lnTo>
                    <a:pt x="92" y="144"/>
                  </a:lnTo>
                  <a:lnTo>
                    <a:pt x="110" y="129"/>
                  </a:lnTo>
                  <a:lnTo>
                    <a:pt x="128" y="116"/>
                  </a:lnTo>
                  <a:lnTo>
                    <a:pt x="147" y="103"/>
                  </a:lnTo>
                  <a:lnTo>
                    <a:pt x="164" y="90"/>
                  </a:lnTo>
                  <a:lnTo>
                    <a:pt x="181" y="77"/>
                  </a:lnTo>
                  <a:lnTo>
                    <a:pt x="196" y="62"/>
                  </a:lnTo>
                  <a:lnTo>
                    <a:pt x="210" y="44"/>
                  </a:lnTo>
                  <a:lnTo>
                    <a:pt x="223" y="24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8703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0DDB39BC-31F7-446E-B735-328E41D8F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2597151"/>
              <a:ext cx="1935163" cy="2640013"/>
            </a:xfrm>
            <a:custGeom>
              <a:avLst/>
              <a:gdLst/>
              <a:ahLst/>
              <a:cxnLst>
                <a:cxn ang="0">
                  <a:pos x="1088" y="0"/>
                </a:cxn>
                <a:cxn ang="0">
                  <a:pos x="1219" y="94"/>
                </a:cxn>
                <a:cxn ang="0">
                  <a:pos x="1038" y="350"/>
                </a:cxn>
                <a:cxn ang="0">
                  <a:pos x="854" y="605"/>
                </a:cxn>
                <a:cxn ang="0">
                  <a:pos x="667" y="857"/>
                </a:cxn>
                <a:cxn ang="0">
                  <a:pos x="479" y="1108"/>
                </a:cxn>
                <a:cxn ang="0">
                  <a:pos x="289" y="1357"/>
                </a:cxn>
                <a:cxn ang="0">
                  <a:pos x="97" y="1605"/>
                </a:cxn>
                <a:cxn ang="0">
                  <a:pos x="84" y="1620"/>
                </a:cxn>
                <a:cxn ang="0">
                  <a:pos x="71" y="1633"/>
                </a:cxn>
                <a:cxn ang="0">
                  <a:pos x="58" y="1644"/>
                </a:cxn>
                <a:cxn ang="0">
                  <a:pos x="46" y="1653"/>
                </a:cxn>
                <a:cxn ang="0">
                  <a:pos x="34" y="1659"/>
                </a:cxn>
                <a:cxn ang="0">
                  <a:pos x="24" y="1662"/>
                </a:cxn>
                <a:cxn ang="0">
                  <a:pos x="15" y="1663"/>
                </a:cxn>
                <a:cxn ang="0">
                  <a:pos x="8" y="1660"/>
                </a:cxn>
                <a:cxn ang="0">
                  <a:pos x="3" y="1654"/>
                </a:cxn>
                <a:cxn ang="0">
                  <a:pos x="0" y="1646"/>
                </a:cxn>
                <a:cxn ang="0">
                  <a:pos x="0" y="1635"/>
                </a:cxn>
                <a:cxn ang="0">
                  <a:pos x="2" y="1622"/>
                </a:cxn>
                <a:cxn ang="0">
                  <a:pos x="7" y="1607"/>
                </a:cxn>
                <a:cxn ang="0">
                  <a:pos x="13" y="1591"/>
                </a:cxn>
                <a:cxn ang="0">
                  <a:pos x="21" y="1574"/>
                </a:cxn>
                <a:cxn ang="0">
                  <a:pos x="31" y="1557"/>
                </a:cxn>
                <a:cxn ang="0">
                  <a:pos x="201" y="1295"/>
                </a:cxn>
                <a:cxn ang="0">
                  <a:pos x="375" y="1033"/>
                </a:cxn>
                <a:cxn ang="0">
                  <a:pos x="549" y="772"/>
                </a:cxn>
                <a:cxn ang="0">
                  <a:pos x="726" y="512"/>
                </a:cxn>
                <a:cxn ang="0">
                  <a:pos x="906" y="255"/>
                </a:cxn>
                <a:cxn ang="0">
                  <a:pos x="1088" y="0"/>
                </a:cxn>
              </a:cxnLst>
              <a:rect l="0" t="0" r="r" b="b"/>
              <a:pathLst>
                <a:path w="1219" h="1663">
                  <a:moveTo>
                    <a:pt x="1088" y="0"/>
                  </a:moveTo>
                  <a:lnTo>
                    <a:pt x="1219" y="94"/>
                  </a:lnTo>
                  <a:lnTo>
                    <a:pt x="1038" y="350"/>
                  </a:lnTo>
                  <a:lnTo>
                    <a:pt x="854" y="605"/>
                  </a:lnTo>
                  <a:lnTo>
                    <a:pt x="667" y="857"/>
                  </a:lnTo>
                  <a:lnTo>
                    <a:pt x="479" y="1108"/>
                  </a:lnTo>
                  <a:lnTo>
                    <a:pt x="289" y="1357"/>
                  </a:lnTo>
                  <a:lnTo>
                    <a:pt x="97" y="1605"/>
                  </a:lnTo>
                  <a:lnTo>
                    <a:pt x="84" y="1620"/>
                  </a:lnTo>
                  <a:lnTo>
                    <a:pt x="71" y="1633"/>
                  </a:lnTo>
                  <a:lnTo>
                    <a:pt x="58" y="1644"/>
                  </a:lnTo>
                  <a:lnTo>
                    <a:pt x="46" y="1653"/>
                  </a:lnTo>
                  <a:lnTo>
                    <a:pt x="34" y="1659"/>
                  </a:lnTo>
                  <a:lnTo>
                    <a:pt x="24" y="1662"/>
                  </a:lnTo>
                  <a:lnTo>
                    <a:pt x="15" y="1663"/>
                  </a:lnTo>
                  <a:lnTo>
                    <a:pt x="8" y="1660"/>
                  </a:lnTo>
                  <a:lnTo>
                    <a:pt x="3" y="1654"/>
                  </a:lnTo>
                  <a:lnTo>
                    <a:pt x="0" y="1646"/>
                  </a:lnTo>
                  <a:lnTo>
                    <a:pt x="0" y="1635"/>
                  </a:lnTo>
                  <a:lnTo>
                    <a:pt x="2" y="1622"/>
                  </a:lnTo>
                  <a:lnTo>
                    <a:pt x="7" y="1607"/>
                  </a:lnTo>
                  <a:lnTo>
                    <a:pt x="13" y="1591"/>
                  </a:lnTo>
                  <a:lnTo>
                    <a:pt x="21" y="1574"/>
                  </a:lnTo>
                  <a:lnTo>
                    <a:pt x="31" y="1557"/>
                  </a:lnTo>
                  <a:lnTo>
                    <a:pt x="201" y="1295"/>
                  </a:lnTo>
                  <a:lnTo>
                    <a:pt x="375" y="1033"/>
                  </a:lnTo>
                  <a:lnTo>
                    <a:pt x="549" y="772"/>
                  </a:lnTo>
                  <a:lnTo>
                    <a:pt x="726" y="512"/>
                  </a:lnTo>
                  <a:lnTo>
                    <a:pt x="906" y="255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rgbClr val="E11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352DD182-3727-4157-893C-3C2A862CD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63" y="1589088"/>
              <a:ext cx="923925" cy="1165225"/>
            </a:xfrm>
            <a:custGeom>
              <a:avLst/>
              <a:gdLst/>
              <a:ahLst/>
              <a:cxnLst>
                <a:cxn ang="0">
                  <a:pos x="484" y="0"/>
                </a:cxn>
                <a:cxn ang="0">
                  <a:pos x="582" y="70"/>
                </a:cxn>
                <a:cxn ang="0">
                  <a:pos x="568" y="92"/>
                </a:cxn>
                <a:cxn ang="0">
                  <a:pos x="565" y="92"/>
                </a:cxn>
                <a:cxn ang="0">
                  <a:pos x="563" y="93"/>
                </a:cxn>
                <a:cxn ang="0">
                  <a:pos x="562" y="94"/>
                </a:cxn>
                <a:cxn ang="0">
                  <a:pos x="561" y="97"/>
                </a:cxn>
                <a:cxn ang="0">
                  <a:pos x="560" y="99"/>
                </a:cxn>
                <a:cxn ang="0">
                  <a:pos x="560" y="101"/>
                </a:cxn>
                <a:cxn ang="0">
                  <a:pos x="561" y="102"/>
                </a:cxn>
                <a:cxn ang="0">
                  <a:pos x="562" y="102"/>
                </a:cxn>
                <a:cxn ang="0">
                  <a:pos x="221" y="623"/>
                </a:cxn>
                <a:cxn ang="0">
                  <a:pos x="219" y="623"/>
                </a:cxn>
                <a:cxn ang="0">
                  <a:pos x="218" y="624"/>
                </a:cxn>
                <a:cxn ang="0">
                  <a:pos x="216" y="626"/>
                </a:cxn>
                <a:cxn ang="0">
                  <a:pos x="214" y="629"/>
                </a:cxn>
                <a:cxn ang="0">
                  <a:pos x="214" y="632"/>
                </a:cxn>
                <a:cxn ang="0">
                  <a:pos x="215" y="633"/>
                </a:cxn>
                <a:cxn ang="0">
                  <a:pos x="199" y="656"/>
                </a:cxn>
                <a:cxn ang="0">
                  <a:pos x="196" y="656"/>
                </a:cxn>
                <a:cxn ang="0">
                  <a:pos x="194" y="659"/>
                </a:cxn>
                <a:cxn ang="0">
                  <a:pos x="193" y="661"/>
                </a:cxn>
                <a:cxn ang="0">
                  <a:pos x="192" y="663"/>
                </a:cxn>
                <a:cxn ang="0">
                  <a:pos x="192" y="665"/>
                </a:cxn>
                <a:cxn ang="0">
                  <a:pos x="193" y="666"/>
                </a:cxn>
                <a:cxn ang="0">
                  <a:pos x="148" y="734"/>
                </a:cxn>
                <a:cxn ang="0">
                  <a:pos x="0" y="628"/>
                </a:cxn>
                <a:cxn ang="0">
                  <a:pos x="50" y="563"/>
                </a:cxn>
                <a:cxn ang="0">
                  <a:pos x="53" y="563"/>
                </a:cxn>
                <a:cxn ang="0">
                  <a:pos x="56" y="560"/>
                </a:cxn>
                <a:cxn ang="0">
                  <a:pos x="58" y="556"/>
                </a:cxn>
                <a:cxn ang="0">
                  <a:pos x="58" y="555"/>
                </a:cxn>
                <a:cxn ang="0">
                  <a:pos x="57" y="554"/>
                </a:cxn>
                <a:cxn ang="0">
                  <a:pos x="74" y="531"/>
                </a:cxn>
                <a:cxn ang="0">
                  <a:pos x="75" y="531"/>
                </a:cxn>
                <a:cxn ang="0">
                  <a:pos x="77" y="531"/>
                </a:cxn>
                <a:cxn ang="0">
                  <a:pos x="80" y="528"/>
                </a:cxn>
                <a:cxn ang="0">
                  <a:pos x="82" y="524"/>
                </a:cxn>
                <a:cxn ang="0">
                  <a:pos x="81" y="523"/>
                </a:cxn>
                <a:cxn ang="0">
                  <a:pos x="460" y="29"/>
                </a:cxn>
                <a:cxn ang="0">
                  <a:pos x="461" y="29"/>
                </a:cxn>
                <a:cxn ang="0">
                  <a:pos x="462" y="30"/>
                </a:cxn>
                <a:cxn ang="0">
                  <a:pos x="463" y="30"/>
                </a:cxn>
                <a:cxn ang="0">
                  <a:pos x="464" y="29"/>
                </a:cxn>
                <a:cxn ang="0">
                  <a:pos x="466" y="29"/>
                </a:cxn>
                <a:cxn ang="0">
                  <a:pos x="468" y="23"/>
                </a:cxn>
                <a:cxn ang="0">
                  <a:pos x="468" y="21"/>
                </a:cxn>
                <a:cxn ang="0">
                  <a:pos x="484" y="0"/>
                </a:cxn>
              </a:cxnLst>
              <a:rect l="0" t="0" r="r" b="b"/>
              <a:pathLst>
                <a:path w="582" h="734">
                  <a:moveTo>
                    <a:pt x="484" y="0"/>
                  </a:moveTo>
                  <a:lnTo>
                    <a:pt x="582" y="70"/>
                  </a:lnTo>
                  <a:lnTo>
                    <a:pt x="568" y="92"/>
                  </a:lnTo>
                  <a:lnTo>
                    <a:pt x="565" y="92"/>
                  </a:lnTo>
                  <a:lnTo>
                    <a:pt x="563" y="93"/>
                  </a:lnTo>
                  <a:lnTo>
                    <a:pt x="562" y="94"/>
                  </a:lnTo>
                  <a:lnTo>
                    <a:pt x="561" y="97"/>
                  </a:lnTo>
                  <a:lnTo>
                    <a:pt x="560" y="99"/>
                  </a:lnTo>
                  <a:lnTo>
                    <a:pt x="560" y="101"/>
                  </a:lnTo>
                  <a:lnTo>
                    <a:pt x="561" y="102"/>
                  </a:lnTo>
                  <a:lnTo>
                    <a:pt x="562" y="102"/>
                  </a:lnTo>
                  <a:lnTo>
                    <a:pt x="221" y="623"/>
                  </a:lnTo>
                  <a:lnTo>
                    <a:pt x="219" y="623"/>
                  </a:lnTo>
                  <a:lnTo>
                    <a:pt x="218" y="624"/>
                  </a:lnTo>
                  <a:lnTo>
                    <a:pt x="216" y="626"/>
                  </a:lnTo>
                  <a:lnTo>
                    <a:pt x="214" y="629"/>
                  </a:lnTo>
                  <a:lnTo>
                    <a:pt x="214" y="632"/>
                  </a:lnTo>
                  <a:lnTo>
                    <a:pt x="215" y="633"/>
                  </a:lnTo>
                  <a:lnTo>
                    <a:pt x="199" y="656"/>
                  </a:lnTo>
                  <a:lnTo>
                    <a:pt x="196" y="656"/>
                  </a:lnTo>
                  <a:lnTo>
                    <a:pt x="194" y="659"/>
                  </a:lnTo>
                  <a:lnTo>
                    <a:pt x="193" y="661"/>
                  </a:lnTo>
                  <a:lnTo>
                    <a:pt x="192" y="663"/>
                  </a:lnTo>
                  <a:lnTo>
                    <a:pt x="192" y="665"/>
                  </a:lnTo>
                  <a:lnTo>
                    <a:pt x="193" y="666"/>
                  </a:lnTo>
                  <a:lnTo>
                    <a:pt x="148" y="734"/>
                  </a:lnTo>
                  <a:lnTo>
                    <a:pt x="0" y="628"/>
                  </a:lnTo>
                  <a:lnTo>
                    <a:pt x="50" y="563"/>
                  </a:lnTo>
                  <a:lnTo>
                    <a:pt x="53" y="563"/>
                  </a:lnTo>
                  <a:lnTo>
                    <a:pt x="56" y="560"/>
                  </a:lnTo>
                  <a:lnTo>
                    <a:pt x="58" y="556"/>
                  </a:lnTo>
                  <a:lnTo>
                    <a:pt x="58" y="555"/>
                  </a:lnTo>
                  <a:lnTo>
                    <a:pt x="57" y="554"/>
                  </a:lnTo>
                  <a:lnTo>
                    <a:pt x="74" y="531"/>
                  </a:lnTo>
                  <a:lnTo>
                    <a:pt x="75" y="531"/>
                  </a:lnTo>
                  <a:lnTo>
                    <a:pt x="77" y="531"/>
                  </a:lnTo>
                  <a:lnTo>
                    <a:pt x="80" y="528"/>
                  </a:lnTo>
                  <a:lnTo>
                    <a:pt x="82" y="524"/>
                  </a:lnTo>
                  <a:lnTo>
                    <a:pt x="81" y="523"/>
                  </a:lnTo>
                  <a:lnTo>
                    <a:pt x="460" y="29"/>
                  </a:lnTo>
                  <a:lnTo>
                    <a:pt x="461" y="29"/>
                  </a:lnTo>
                  <a:lnTo>
                    <a:pt x="462" y="30"/>
                  </a:lnTo>
                  <a:lnTo>
                    <a:pt x="463" y="30"/>
                  </a:lnTo>
                  <a:lnTo>
                    <a:pt x="464" y="29"/>
                  </a:lnTo>
                  <a:lnTo>
                    <a:pt x="466" y="29"/>
                  </a:lnTo>
                  <a:lnTo>
                    <a:pt x="468" y="23"/>
                  </a:lnTo>
                  <a:lnTo>
                    <a:pt x="468" y="21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86A0B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C2EADFB9-CFA1-4742-83BB-6E26FE699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63" y="1589088"/>
              <a:ext cx="898525" cy="1036638"/>
            </a:xfrm>
            <a:custGeom>
              <a:avLst/>
              <a:gdLst/>
              <a:ahLst/>
              <a:cxnLst>
                <a:cxn ang="0">
                  <a:pos x="484" y="0"/>
                </a:cxn>
                <a:cxn ang="0">
                  <a:pos x="566" y="59"/>
                </a:cxn>
                <a:cxn ang="0">
                  <a:pos x="555" y="69"/>
                </a:cxn>
                <a:cxn ang="0">
                  <a:pos x="542" y="80"/>
                </a:cxn>
                <a:cxn ang="0">
                  <a:pos x="526" y="94"/>
                </a:cxn>
                <a:cxn ang="0">
                  <a:pos x="509" y="110"/>
                </a:cxn>
                <a:cxn ang="0">
                  <a:pos x="490" y="129"/>
                </a:cxn>
                <a:cxn ang="0">
                  <a:pos x="467" y="151"/>
                </a:cxn>
                <a:cxn ang="0">
                  <a:pos x="444" y="175"/>
                </a:cxn>
                <a:cxn ang="0">
                  <a:pos x="418" y="201"/>
                </a:cxn>
                <a:cxn ang="0">
                  <a:pos x="390" y="231"/>
                </a:cxn>
                <a:cxn ang="0">
                  <a:pos x="360" y="264"/>
                </a:cxn>
                <a:cxn ang="0">
                  <a:pos x="327" y="300"/>
                </a:cxn>
                <a:cxn ang="0">
                  <a:pos x="292" y="339"/>
                </a:cxn>
                <a:cxn ang="0">
                  <a:pos x="255" y="382"/>
                </a:cxn>
                <a:cxn ang="0">
                  <a:pos x="216" y="429"/>
                </a:cxn>
                <a:cxn ang="0">
                  <a:pos x="174" y="479"/>
                </a:cxn>
                <a:cxn ang="0">
                  <a:pos x="130" y="533"/>
                </a:cxn>
                <a:cxn ang="0">
                  <a:pos x="84" y="591"/>
                </a:cxn>
                <a:cxn ang="0">
                  <a:pos x="36" y="653"/>
                </a:cxn>
                <a:cxn ang="0">
                  <a:pos x="0" y="628"/>
                </a:cxn>
                <a:cxn ang="0">
                  <a:pos x="50" y="563"/>
                </a:cxn>
                <a:cxn ang="0">
                  <a:pos x="53" y="563"/>
                </a:cxn>
                <a:cxn ang="0">
                  <a:pos x="54" y="561"/>
                </a:cxn>
                <a:cxn ang="0">
                  <a:pos x="56" y="560"/>
                </a:cxn>
                <a:cxn ang="0">
                  <a:pos x="58" y="556"/>
                </a:cxn>
                <a:cxn ang="0">
                  <a:pos x="58" y="555"/>
                </a:cxn>
                <a:cxn ang="0">
                  <a:pos x="57" y="554"/>
                </a:cxn>
                <a:cxn ang="0">
                  <a:pos x="74" y="531"/>
                </a:cxn>
                <a:cxn ang="0">
                  <a:pos x="75" y="531"/>
                </a:cxn>
                <a:cxn ang="0">
                  <a:pos x="77" y="531"/>
                </a:cxn>
                <a:cxn ang="0">
                  <a:pos x="78" y="530"/>
                </a:cxn>
                <a:cxn ang="0">
                  <a:pos x="80" y="529"/>
                </a:cxn>
                <a:cxn ang="0">
                  <a:pos x="82" y="525"/>
                </a:cxn>
                <a:cxn ang="0">
                  <a:pos x="82" y="524"/>
                </a:cxn>
                <a:cxn ang="0">
                  <a:pos x="81" y="523"/>
                </a:cxn>
                <a:cxn ang="0">
                  <a:pos x="460" y="29"/>
                </a:cxn>
                <a:cxn ang="0">
                  <a:pos x="461" y="29"/>
                </a:cxn>
                <a:cxn ang="0">
                  <a:pos x="461" y="30"/>
                </a:cxn>
                <a:cxn ang="0">
                  <a:pos x="463" y="30"/>
                </a:cxn>
                <a:cxn ang="0">
                  <a:pos x="467" y="27"/>
                </a:cxn>
                <a:cxn ang="0">
                  <a:pos x="468" y="23"/>
                </a:cxn>
                <a:cxn ang="0">
                  <a:pos x="468" y="21"/>
                </a:cxn>
                <a:cxn ang="0">
                  <a:pos x="484" y="0"/>
                </a:cxn>
              </a:cxnLst>
              <a:rect l="0" t="0" r="r" b="b"/>
              <a:pathLst>
                <a:path w="566" h="653">
                  <a:moveTo>
                    <a:pt x="484" y="0"/>
                  </a:moveTo>
                  <a:lnTo>
                    <a:pt x="566" y="59"/>
                  </a:lnTo>
                  <a:lnTo>
                    <a:pt x="555" y="69"/>
                  </a:lnTo>
                  <a:lnTo>
                    <a:pt x="542" y="80"/>
                  </a:lnTo>
                  <a:lnTo>
                    <a:pt x="526" y="94"/>
                  </a:lnTo>
                  <a:lnTo>
                    <a:pt x="509" y="110"/>
                  </a:lnTo>
                  <a:lnTo>
                    <a:pt x="490" y="129"/>
                  </a:lnTo>
                  <a:lnTo>
                    <a:pt x="467" y="151"/>
                  </a:lnTo>
                  <a:lnTo>
                    <a:pt x="444" y="175"/>
                  </a:lnTo>
                  <a:lnTo>
                    <a:pt x="418" y="201"/>
                  </a:lnTo>
                  <a:lnTo>
                    <a:pt x="390" y="231"/>
                  </a:lnTo>
                  <a:lnTo>
                    <a:pt x="360" y="264"/>
                  </a:lnTo>
                  <a:lnTo>
                    <a:pt x="327" y="300"/>
                  </a:lnTo>
                  <a:lnTo>
                    <a:pt x="292" y="339"/>
                  </a:lnTo>
                  <a:lnTo>
                    <a:pt x="255" y="382"/>
                  </a:lnTo>
                  <a:lnTo>
                    <a:pt x="216" y="429"/>
                  </a:lnTo>
                  <a:lnTo>
                    <a:pt x="174" y="479"/>
                  </a:lnTo>
                  <a:lnTo>
                    <a:pt x="130" y="533"/>
                  </a:lnTo>
                  <a:lnTo>
                    <a:pt x="84" y="591"/>
                  </a:lnTo>
                  <a:lnTo>
                    <a:pt x="36" y="653"/>
                  </a:lnTo>
                  <a:lnTo>
                    <a:pt x="0" y="628"/>
                  </a:lnTo>
                  <a:lnTo>
                    <a:pt x="50" y="563"/>
                  </a:lnTo>
                  <a:lnTo>
                    <a:pt x="53" y="563"/>
                  </a:lnTo>
                  <a:lnTo>
                    <a:pt x="54" y="561"/>
                  </a:lnTo>
                  <a:lnTo>
                    <a:pt x="56" y="560"/>
                  </a:lnTo>
                  <a:lnTo>
                    <a:pt x="58" y="556"/>
                  </a:lnTo>
                  <a:lnTo>
                    <a:pt x="58" y="555"/>
                  </a:lnTo>
                  <a:lnTo>
                    <a:pt x="57" y="554"/>
                  </a:lnTo>
                  <a:lnTo>
                    <a:pt x="74" y="531"/>
                  </a:lnTo>
                  <a:lnTo>
                    <a:pt x="75" y="531"/>
                  </a:lnTo>
                  <a:lnTo>
                    <a:pt x="77" y="531"/>
                  </a:lnTo>
                  <a:lnTo>
                    <a:pt x="78" y="530"/>
                  </a:lnTo>
                  <a:lnTo>
                    <a:pt x="80" y="529"/>
                  </a:lnTo>
                  <a:lnTo>
                    <a:pt x="82" y="525"/>
                  </a:lnTo>
                  <a:lnTo>
                    <a:pt x="82" y="524"/>
                  </a:lnTo>
                  <a:lnTo>
                    <a:pt x="81" y="523"/>
                  </a:lnTo>
                  <a:lnTo>
                    <a:pt x="460" y="29"/>
                  </a:lnTo>
                  <a:lnTo>
                    <a:pt x="461" y="29"/>
                  </a:lnTo>
                  <a:lnTo>
                    <a:pt x="461" y="30"/>
                  </a:lnTo>
                  <a:lnTo>
                    <a:pt x="463" y="30"/>
                  </a:lnTo>
                  <a:lnTo>
                    <a:pt x="467" y="27"/>
                  </a:lnTo>
                  <a:lnTo>
                    <a:pt x="468" y="23"/>
                  </a:lnTo>
                  <a:lnTo>
                    <a:pt x="468" y="21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C3D2E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691E0260-DB8A-4FBC-90C5-DED5FECAE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01" y="2586038"/>
              <a:ext cx="252413" cy="20161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59" y="106"/>
                </a:cxn>
                <a:cxn ang="0">
                  <a:pos x="133" y="127"/>
                </a:cxn>
                <a:cxn ang="0">
                  <a:pos x="0" y="31"/>
                </a:cxn>
                <a:cxn ang="0">
                  <a:pos x="11" y="0"/>
                </a:cxn>
              </a:cxnLst>
              <a:rect l="0" t="0" r="r" b="b"/>
              <a:pathLst>
                <a:path w="159" h="127">
                  <a:moveTo>
                    <a:pt x="11" y="0"/>
                  </a:moveTo>
                  <a:lnTo>
                    <a:pt x="159" y="106"/>
                  </a:lnTo>
                  <a:lnTo>
                    <a:pt x="133" y="127"/>
                  </a:lnTo>
                  <a:lnTo>
                    <a:pt x="0" y="3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546D8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6B64A617-2F84-4F5C-9D75-8AC1A239A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213" y="1622426"/>
              <a:ext cx="169863" cy="12858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07" y="71"/>
                </a:cxn>
                <a:cxn ang="0">
                  <a:pos x="104" y="72"/>
                </a:cxn>
                <a:cxn ang="0">
                  <a:pos x="102" y="73"/>
                </a:cxn>
                <a:cxn ang="0">
                  <a:pos x="101" y="76"/>
                </a:cxn>
                <a:cxn ang="0">
                  <a:pos x="100" y="78"/>
                </a:cxn>
                <a:cxn ang="0">
                  <a:pos x="100" y="80"/>
                </a:cxn>
                <a:cxn ang="0">
                  <a:pos x="101" y="81"/>
                </a:cxn>
                <a:cxn ang="0">
                  <a:pos x="102" y="81"/>
                </a:cxn>
                <a:cxn ang="0">
                  <a:pos x="101" y="81"/>
                </a:cxn>
                <a:cxn ang="0">
                  <a:pos x="0" y="9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2" y="9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8" y="2"/>
                </a:cxn>
                <a:cxn ang="0">
                  <a:pos x="8" y="0"/>
                </a:cxn>
              </a:cxnLst>
              <a:rect l="0" t="0" r="r" b="b"/>
              <a:pathLst>
                <a:path w="107" h="81">
                  <a:moveTo>
                    <a:pt x="8" y="0"/>
                  </a:moveTo>
                  <a:lnTo>
                    <a:pt x="107" y="71"/>
                  </a:lnTo>
                  <a:lnTo>
                    <a:pt x="104" y="72"/>
                  </a:lnTo>
                  <a:lnTo>
                    <a:pt x="102" y="73"/>
                  </a:lnTo>
                  <a:lnTo>
                    <a:pt x="101" y="76"/>
                  </a:lnTo>
                  <a:lnTo>
                    <a:pt x="100" y="78"/>
                  </a:lnTo>
                  <a:lnTo>
                    <a:pt x="100" y="80"/>
                  </a:lnTo>
                  <a:lnTo>
                    <a:pt x="101" y="81"/>
                  </a:lnTo>
                  <a:lnTo>
                    <a:pt x="102" y="81"/>
                  </a:lnTo>
                  <a:lnTo>
                    <a:pt x="101" y="81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8"/>
                  </a:lnTo>
                  <a:lnTo>
                    <a:pt x="6" y="8"/>
                  </a:lnTo>
                  <a:lnTo>
                    <a:pt x="8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AB1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559BB4D2-6D67-4B7F-B2B6-7D5164517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438" y="2417763"/>
              <a:ext cx="233363" cy="1746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47" y="100"/>
                </a:cxn>
                <a:cxn ang="0">
                  <a:pos x="147" y="101"/>
                </a:cxn>
                <a:cxn ang="0">
                  <a:pos x="145" y="101"/>
                </a:cxn>
                <a:cxn ang="0">
                  <a:pos x="144" y="102"/>
                </a:cxn>
                <a:cxn ang="0">
                  <a:pos x="142" y="104"/>
                </a:cxn>
                <a:cxn ang="0">
                  <a:pos x="140" y="107"/>
                </a:cxn>
                <a:cxn ang="0">
                  <a:pos x="140" y="110"/>
                </a:cxn>
                <a:cxn ang="0">
                  <a:pos x="0" y="9"/>
                </a:cxn>
                <a:cxn ang="0">
                  <a:pos x="1" y="9"/>
                </a:cxn>
                <a:cxn ang="0">
                  <a:pos x="3" y="9"/>
                </a:cxn>
                <a:cxn ang="0">
                  <a:pos x="6" y="6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8" y="0"/>
                </a:cxn>
              </a:cxnLst>
              <a:rect l="0" t="0" r="r" b="b"/>
              <a:pathLst>
                <a:path w="147" h="110">
                  <a:moveTo>
                    <a:pt x="8" y="0"/>
                  </a:moveTo>
                  <a:lnTo>
                    <a:pt x="147" y="100"/>
                  </a:lnTo>
                  <a:lnTo>
                    <a:pt x="147" y="101"/>
                  </a:lnTo>
                  <a:lnTo>
                    <a:pt x="145" y="101"/>
                  </a:lnTo>
                  <a:lnTo>
                    <a:pt x="144" y="102"/>
                  </a:lnTo>
                  <a:lnTo>
                    <a:pt x="142" y="104"/>
                  </a:lnTo>
                  <a:lnTo>
                    <a:pt x="140" y="107"/>
                  </a:lnTo>
                  <a:lnTo>
                    <a:pt x="140" y="1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3" y="9"/>
                  </a:lnTo>
                  <a:lnTo>
                    <a:pt x="6" y="6"/>
                  </a:lnTo>
                  <a:lnTo>
                    <a:pt x="8" y="2"/>
                  </a:lnTo>
                  <a:lnTo>
                    <a:pt x="7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AB1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8E4501B6-16EC-44A4-AF00-B535F9A0B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338" y="2468563"/>
              <a:ext cx="238125" cy="17780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" y="0"/>
                </a:cxn>
                <a:cxn ang="0">
                  <a:pos x="150" y="101"/>
                </a:cxn>
                <a:cxn ang="0">
                  <a:pos x="150" y="102"/>
                </a:cxn>
                <a:cxn ang="0">
                  <a:pos x="147" y="102"/>
                </a:cxn>
                <a:cxn ang="0">
                  <a:pos x="145" y="103"/>
                </a:cxn>
                <a:cxn ang="0">
                  <a:pos x="144" y="105"/>
                </a:cxn>
                <a:cxn ang="0">
                  <a:pos x="143" y="107"/>
                </a:cxn>
                <a:cxn ang="0">
                  <a:pos x="142" y="109"/>
                </a:cxn>
                <a:cxn ang="0">
                  <a:pos x="142" y="111"/>
                </a:cxn>
                <a:cxn ang="0">
                  <a:pos x="143" y="112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3" y="9"/>
                </a:cxn>
                <a:cxn ang="0">
                  <a:pos x="6" y="6"/>
                </a:cxn>
                <a:cxn ang="0">
                  <a:pos x="8" y="2"/>
                </a:cxn>
                <a:cxn ang="0">
                  <a:pos x="8" y="1"/>
                </a:cxn>
                <a:cxn ang="0">
                  <a:pos x="7" y="0"/>
                </a:cxn>
              </a:cxnLst>
              <a:rect l="0" t="0" r="r" b="b"/>
              <a:pathLst>
                <a:path w="150" h="112">
                  <a:moveTo>
                    <a:pt x="7" y="0"/>
                  </a:moveTo>
                  <a:lnTo>
                    <a:pt x="8" y="0"/>
                  </a:lnTo>
                  <a:lnTo>
                    <a:pt x="150" y="101"/>
                  </a:lnTo>
                  <a:lnTo>
                    <a:pt x="150" y="102"/>
                  </a:lnTo>
                  <a:lnTo>
                    <a:pt x="147" y="102"/>
                  </a:lnTo>
                  <a:lnTo>
                    <a:pt x="145" y="103"/>
                  </a:lnTo>
                  <a:lnTo>
                    <a:pt x="144" y="105"/>
                  </a:lnTo>
                  <a:lnTo>
                    <a:pt x="143" y="107"/>
                  </a:lnTo>
                  <a:lnTo>
                    <a:pt x="142" y="109"/>
                  </a:lnTo>
                  <a:lnTo>
                    <a:pt x="142" y="111"/>
                  </a:lnTo>
                  <a:lnTo>
                    <a:pt x="143" y="1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3" y="9"/>
                  </a:lnTo>
                  <a:lnTo>
                    <a:pt x="6" y="6"/>
                  </a:lnTo>
                  <a:lnTo>
                    <a:pt x="8" y="2"/>
                  </a:lnTo>
                  <a:lnTo>
                    <a:pt x="8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9AB1C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AF15E9AB-FD9D-41F6-ADCF-13249F6D0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2597151"/>
              <a:ext cx="1770063" cy="2640013"/>
            </a:xfrm>
            <a:custGeom>
              <a:avLst/>
              <a:gdLst/>
              <a:ahLst/>
              <a:cxnLst>
                <a:cxn ang="0">
                  <a:pos x="1088" y="0"/>
                </a:cxn>
                <a:cxn ang="0">
                  <a:pos x="1115" y="19"/>
                </a:cxn>
                <a:cxn ang="0">
                  <a:pos x="1070" y="78"/>
                </a:cxn>
                <a:cxn ang="0">
                  <a:pos x="1024" y="140"/>
                </a:cxn>
                <a:cxn ang="0">
                  <a:pos x="975" y="205"/>
                </a:cxn>
                <a:cxn ang="0">
                  <a:pos x="925" y="275"/>
                </a:cxn>
                <a:cxn ang="0">
                  <a:pos x="873" y="347"/>
                </a:cxn>
                <a:cxn ang="0">
                  <a:pos x="818" y="423"/>
                </a:cxn>
                <a:cxn ang="0">
                  <a:pos x="762" y="503"/>
                </a:cxn>
                <a:cxn ang="0">
                  <a:pos x="705" y="588"/>
                </a:cxn>
                <a:cxn ang="0">
                  <a:pos x="645" y="676"/>
                </a:cxn>
                <a:cxn ang="0">
                  <a:pos x="584" y="768"/>
                </a:cxn>
                <a:cxn ang="0">
                  <a:pos x="521" y="865"/>
                </a:cxn>
                <a:cxn ang="0">
                  <a:pos x="455" y="965"/>
                </a:cxn>
                <a:cxn ang="0">
                  <a:pos x="388" y="1070"/>
                </a:cxn>
                <a:cxn ang="0">
                  <a:pos x="319" y="1179"/>
                </a:cxn>
                <a:cxn ang="0">
                  <a:pos x="248" y="1293"/>
                </a:cxn>
                <a:cxn ang="0">
                  <a:pos x="175" y="1411"/>
                </a:cxn>
                <a:cxn ang="0">
                  <a:pos x="100" y="1534"/>
                </a:cxn>
                <a:cxn ang="0">
                  <a:pos x="23" y="1662"/>
                </a:cxn>
                <a:cxn ang="0">
                  <a:pos x="19" y="1663"/>
                </a:cxn>
                <a:cxn ang="0">
                  <a:pos x="16" y="1663"/>
                </a:cxn>
                <a:cxn ang="0">
                  <a:pos x="8" y="1660"/>
                </a:cxn>
                <a:cxn ang="0">
                  <a:pos x="3" y="1654"/>
                </a:cxn>
                <a:cxn ang="0">
                  <a:pos x="0" y="1646"/>
                </a:cxn>
                <a:cxn ang="0">
                  <a:pos x="0" y="1635"/>
                </a:cxn>
                <a:cxn ang="0">
                  <a:pos x="2" y="1622"/>
                </a:cxn>
                <a:cxn ang="0">
                  <a:pos x="7" y="1607"/>
                </a:cxn>
                <a:cxn ang="0">
                  <a:pos x="13" y="1591"/>
                </a:cxn>
                <a:cxn ang="0">
                  <a:pos x="21" y="1574"/>
                </a:cxn>
                <a:cxn ang="0">
                  <a:pos x="31" y="1557"/>
                </a:cxn>
                <a:cxn ang="0">
                  <a:pos x="201" y="1295"/>
                </a:cxn>
                <a:cxn ang="0">
                  <a:pos x="375" y="1033"/>
                </a:cxn>
                <a:cxn ang="0">
                  <a:pos x="549" y="772"/>
                </a:cxn>
                <a:cxn ang="0">
                  <a:pos x="726" y="512"/>
                </a:cxn>
                <a:cxn ang="0">
                  <a:pos x="906" y="255"/>
                </a:cxn>
                <a:cxn ang="0">
                  <a:pos x="1088" y="0"/>
                </a:cxn>
              </a:cxnLst>
              <a:rect l="0" t="0" r="r" b="b"/>
              <a:pathLst>
                <a:path w="1115" h="1663">
                  <a:moveTo>
                    <a:pt x="1088" y="0"/>
                  </a:moveTo>
                  <a:lnTo>
                    <a:pt x="1115" y="19"/>
                  </a:lnTo>
                  <a:lnTo>
                    <a:pt x="1070" y="78"/>
                  </a:lnTo>
                  <a:lnTo>
                    <a:pt x="1024" y="140"/>
                  </a:lnTo>
                  <a:lnTo>
                    <a:pt x="975" y="205"/>
                  </a:lnTo>
                  <a:lnTo>
                    <a:pt x="925" y="275"/>
                  </a:lnTo>
                  <a:lnTo>
                    <a:pt x="873" y="347"/>
                  </a:lnTo>
                  <a:lnTo>
                    <a:pt x="818" y="423"/>
                  </a:lnTo>
                  <a:lnTo>
                    <a:pt x="762" y="503"/>
                  </a:lnTo>
                  <a:lnTo>
                    <a:pt x="705" y="588"/>
                  </a:lnTo>
                  <a:lnTo>
                    <a:pt x="645" y="676"/>
                  </a:lnTo>
                  <a:lnTo>
                    <a:pt x="584" y="768"/>
                  </a:lnTo>
                  <a:lnTo>
                    <a:pt x="521" y="865"/>
                  </a:lnTo>
                  <a:lnTo>
                    <a:pt x="455" y="965"/>
                  </a:lnTo>
                  <a:lnTo>
                    <a:pt x="388" y="1070"/>
                  </a:lnTo>
                  <a:lnTo>
                    <a:pt x="319" y="1179"/>
                  </a:lnTo>
                  <a:lnTo>
                    <a:pt x="248" y="1293"/>
                  </a:lnTo>
                  <a:lnTo>
                    <a:pt x="175" y="1411"/>
                  </a:lnTo>
                  <a:lnTo>
                    <a:pt x="100" y="1534"/>
                  </a:lnTo>
                  <a:lnTo>
                    <a:pt x="23" y="1662"/>
                  </a:lnTo>
                  <a:lnTo>
                    <a:pt x="19" y="1663"/>
                  </a:lnTo>
                  <a:lnTo>
                    <a:pt x="16" y="1663"/>
                  </a:lnTo>
                  <a:lnTo>
                    <a:pt x="8" y="1660"/>
                  </a:lnTo>
                  <a:lnTo>
                    <a:pt x="3" y="1654"/>
                  </a:lnTo>
                  <a:lnTo>
                    <a:pt x="0" y="1646"/>
                  </a:lnTo>
                  <a:lnTo>
                    <a:pt x="0" y="1635"/>
                  </a:lnTo>
                  <a:lnTo>
                    <a:pt x="2" y="1622"/>
                  </a:lnTo>
                  <a:lnTo>
                    <a:pt x="7" y="1607"/>
                  </a:lnTo>
                  <a:lnTo>
                    <a:pt x="13" y="1591"/>
                  </a:lnTo>
                  <a:lnTo>
                    <a:pt x="21" y="1574"/>
                  </a:lnTo>
                  <a:lnTo>
                    <a:pt x="31" y="1557"/>
                  </a:lnTo>
                  <a:lnTo>
                    <a:pt x="201" y="1295"/>
                  </a:lnTo>
                  <a:lnTo>
                    <a:pt x="375" y="1033"/>
                  </a:lnTo>
                  <a:lnTo>
                    <a:pt x="549" y="772"/>
                  </a:lnTo>
                  <a:lnTo>
                    <a:pt x="726" y="512"/>
                  </a:lnTo>
                  <a:lnTo>
                    <a:pt x="906" y="255"/>
                  </a:lnTo>
                  <a:lnTo>
                    <a:pt x="1088" y="0"/>
                  </a:lnTo>
                  <a:close/>
                </a:path>
              </a:pathLst>
            </a:custGeom>
            <a:solidFill>
              <a:srgbClr val="B13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44">
              <a:extLst>
                <a:ext uri="{FF2B5EF4-FFF2-40B4-BE49-F238E27FC236}">
                  <a16:creationId xmlns:a16="http://schemas.microsoft.com/office/drawing/2014/main" id="{BD59B576-DD20-421E-97BB-BD4C23F52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501" y="2586038"/>
              <a:ext cx="74613" cy="8096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7" y="25"/>
                </a:cxn>
                <a:cxn ang="0">
                  <a:pos x="37" y="38"/>
                </a:cxn>
                <a:cxn ang="0">
                  <a:pos x="27" y="51"/>
                </a:cxn>
                <a:cxn ang="0">
                  <a:pos x="0" y="31"/>
                </a:cxn>
                <a:cxn ang="0">
                  <a:pos x="11" y="0"/>
                </a:cxn>
              </a:cxnLst>
              <a:rect l="0" t="0" r="r" b="b"/>
              <a:pathLst>
                <a:path w="47" h="51">
                  <a:moveTo>
                    <a:pt x="11" y="0"/>
                  </a:moveTo>
                  <a:lnTo>
                    <a:pt x="47" y="25"/>
                  </a:lnTo>
                  <a:lnTo>
                    <a:pt x="37" y="38"/>
                  </a:lnTo>
                  <a:lnTo>
                    <a:pt x="27" y="51"/>
                  </a:lnTo>
                  <a:lnTo>
                    <a:pt x="0" y="3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7B94B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E034B91B-0A6F-4AE3-83D4-B618B114D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213" y="2257426"/>
              <a:ext cx="390525" cy="346075"/>
            </a:xfrm>
            <a:custGeom>
              <a:avLst/>
              <a:gdLst/>
              <a:ahLst/>
              <a:cxnLst>
                <a:cxn ang="0">
                  <a:pos x="214" y="2"/>
                </a:cxn>
                <a:cxn ang="0">
                  <a:pos x="226" y="12"/>
                </a:cxn>
                <a:cxn ang="0">
                  <a:pos x="240" y="35"/>
                </a:cxn>
                <a:cxn ang="0">
                  <a:pos x="241" y="39"/>
                </a:cxn>
                <a:cxn ang="0">
                  <a:pos x="228" y="32"/>
                </a:cxn>
                <a:cxn ang="0">
                  <a:pos x="215" y="28"/>
                </a:cxn>
                <a:cxn ang="0">
                  <a:pos x="206" y="32"/>
                </a:cxn>
                <a:cxn ang="0">
                  <a:pos x="187" y="64"/>
                </a:cxn>
                <a:cxn ang="0">
                  <a:pos x="165" y="89"/>
                </a:cxn>
                <a:cxn ang="0">
                  <a:pos x="124" y="113"/>
                </a:cxn>
                <a:cxn ang="0">
                  <a:pos x="111" y="127"/>
                </a:cxn>
                <a:cxn ang="0">
                  <a:pos x="106" y="143"/>
                </a:cxn>
                <a:cxn ang="0">
                  <a:pos x="102" y="161"/>
                </a:cxn>
                <a:cxn ang="0">
                  <a:pos x="92" y="178"/>
                </a:cxn>
                <a:cxn ang="0">
                  <a:pos x="70" y="191"/>
                </a:cxn>
                <a:cxn ang="0">
                  <a:pos x="47" y="191"/>
                </a:cxn>
                <a:cxn ang="0">
                  <a:pos x="29" y="192"/>
                </a:cxn>
                <a:cxn ang="0">
                  <a:pos x="16" y="201"/>
                </a:cxn>
                <a:cxn ang="0">
                  <a:pos x="7" y="213"/>
                </a:cxn>
                <a:cxn ang="0">
                  <a:pos x="6" y="218"/>
                </a:cxn>
                <a:cxn ang="0">
                  <a:pos x="0" y="212"/>
                </a:cxn>
                <a:cxn ang="0">
                  <a:pos x="1" y="199"/>
                </a:cxn>
                <a:cxn ang="0">
                  <a:pos x="5" y="185"/>
                </a:cxn>
                <a:cxn ang="0">
                  <a:pos x="9" y="178"/>
                </a:cxn>
                <a:cxn ang="0">
                  <a:pos x="28" y="167"/>
                </a:cxn>
                <a:cxn ang="0">
                  <a:pos x="48" y="161"/>
                </a:cxn>
                <a:cxn ang="0">
                  <a:pos x="61" y="149"/>
                </a:cxn>
                <a:cxn ang="0">
                  <a:pos x="61" y="129"/>
                </a:cxn>
                <a:cxn ang="0">
                  <a:pos x="57" y="96"/>
                </a:cxn>
                <a:cxn ang="0">
                  <a:pos x="64" y="78"/>
                </a:cxn>
                <a:cxn ang="0">
                  <a:pos x="82" y="67"/>
                </a:cxn>
                <a:cxn ang="0">
                  <a:pos x="102" y="61"/>
                </a:cxn>
                <a:cxn ang="0">
                  <a:pos x="116" y="58"/>
                </a:cxn>
                <a:cxn ang="0">
                  <a:pos x="146" y="43"/>
                </a:cxn>
                <a:cxn ang="0">
                  <a:pos x="168" y="23"/>
                </a:cxn>
                <a:cxn ang="0">
                  <a:pos x="188" y="6"/>
                </a:cxn>
                <a:cxn ang="0">
                  <a:pos x="207" y="0"/>
                </a:cxn>
              </a:cxnLst>
              <a:rect l="0" t="0" r="r" b="b"/>
              <a:pathLst>
                <a:path w="246" h="218">
                  <a:moveTo>
                    <a:pt x="207" y="0"/>
                  </a:moveTo>
                  <a:lnTo>
                    <a:pt x="214" y="2"/>
                  </a:lnTo>
                  <a:lnTo>
                    <a:pt x="221" y="6"/>
                  </a:lnTo>
                  <a:lnTo>
                    <a:pt x="226" y="12"/>
                  </a:lnTo>
                  <a:lnTo>
                    <a:pt x="231" y="19"/>
                  </a:lnTo>
                  <a:lnTo>
                    <a:pt x="240" y="35"/>
                  </a:lnTo>
                  <a:lnTo>
                    <a:pt x="246" y="42"/>
                  </a:lnTo>
                  <a:lnTo>
                    <a:pt x="241" y="39"/>
                  </a:lnTo>
                  <a:lnTo>
                    <a:pt x="235" y="35"/>
                  </a:lnTo>
                  <a:lnTo>
                    <a:pt x="228" y="32"/>
                  </a:lnTo>
                  <a:lnTo>
                    <a:pt x="221" y="29"/>
                  </a:lnTo>
                  <a:lnTo>
                    <a:pt x="215" y="28"/>
                  </a:lnTo>
                  <a:lnTo>
                    <a:pt x="210" y="29"/>
                  </a:lnTo>
                  <a:lnTo>
                    <a:pt x="206" y="32"/>
                  </a:lnTo>
                  <a:lnTo>
                    <a:pt x="197" y="49"/>
                  </a:lnTo>
                  <a:lnTo>
                    <a:pt x="187" y="64"/>
                  </a:lnTo>
                  <a:lnTo>
                    <a:pt x="176" y="78"/>
                  </a:lnTo>
                  <a:lnTo>
                    <a:pt x="165" y="89"/>
                  </a:lnTo>
                  <a:lnTo>
                    <a:pt x="152" y="99"/>
                  </a:lnTo>
                  <a:lnTo>
                    <a:pt x="124" y="113"/>
                  </a:lnTo>
                  <a:lnTo>
                    <a:pt x="116" y="119"/>
                  </a:lnTo>
                  <a:lnTo>
                    <a:pt x="111" y="127"/>
                  </a:lnTo>
                  <a:lnTo>
                    <a:pt x="108" y="135"/>
                  </a:lnTo>
                  <a:lnTo>
                    <a:pt x="106" y="143"/>
                  </a:lnTo>
                  <a:lnTo>
                    <a:pt x="105" y="152"/>
                  </a:lnTo>
                  <a:lnTo>
                    <a:pt x="102" y="161"/>
                  </a:lnTo>
                  <a:lnTo>
                    <a:pt x="99" y="169"/>
                  </a:lnTo>
                  <a:lnTo>
                    <a:pt x="92" y="178"/>
                  </a:lnTo>
                  <a:lnTo>
                    <a:pt x="82" y="186"/>
                  </a:lnTo>
                  <a:lnTo>
                    <a:pt x="70" y="191"/>
                  </a:lnTo>
                  <a:lnTo>
                    <a:pt x="59" y="191"/>
                  </a:lnTo>
                  <a:lnTo>
                    <a:pt x="47" y="191"/>
                  </a:lnTo>
                  <a:lnTo>
                    <a:pt x="35" y="191"/>
                  </a:lnTo>
                  <a:lnTo>
                    <a:pt x="29" y="192"/>
                  </a:lnTo>
                  <a:lnTo>
                    <a:pt x="21" y="196"/>
                  </a:lnTo>
                  <a:lnTo>
                    <a:pt x="16" y="201"/>
                  </a:lnTo>
                  <a:lnTo>
                    <a:pt x="11" y="207"/>
                  </a:lnTo>
                  <a:lnTo>
                    <a:pt x="7" y="213"/>
                  </a:lnTo>
                  <a:lnTo>
                    <a:pt x="5" y="216"/>
                  </a:lnTo>
                  <a:lnTo>
                    <a:pt x="6" y="218"/>
                  </a:lnTo>
                  <a:lnTo>
                    <a:pt x="2" y="216"/>
                  </a:lnTo>
                  <a:lnTo>
                    <a:pt x="0" y="212"/>
                  </a:lnTo>
                  <a:lnTo>
                    <a:pt x="0" y="207"/>
                  </a:lnTo>
                  <a:lnTo>
                    <a:pt x="1" y="199"/>
                  </a:lnTo>
                  <a:lnTo>
                    <a:pt x="3" y="192"/>
                  </a:lnTo>
                  <a:lnTo>
                    <a:pt x="5" y="185"/>
                  </a:lnTo>
                  <a:lnTo>
                    <a:pt x="7" y="181"/>
                  </a:lnTo>
                  <a:lnTo>
                    <a:pt x="9" y="178"/>
                  </a:lnTo>
                  <a:lnTo>
                    <a:pt x="18" y="171"/>
                  </a:lnTo>
                  <a:lnTo>
                    <a:pt x="28" y="167"/>
                  </a:lnTo>
                  <a:lnTo>
                    <a:pt x="38" y="164"/>
                  </a:lnTo>
                  <a:lnTo>
                    <a:pt x="48" y="161"/>
                  </a:lnTo>
                  <a:lnTo>
                    <a:pt x="57" y="155"/>
                  </a:lnTo>
                  <a:lnTo>
                    <a:pt x="61" y="149"/>
                  </a:lnTo>
                  <a:lnTo>
                    <a:pt x="61" y="140"/>
                  </a:lnTo>
                  <a:lnTo>
                    <a:pt x="61" y="129"/>
                  </a:lnTo>
                  <a:lnTo>
                    <a:pt x="59" y="118"/>
                  </a:lnTo>
                  <a:lnTo>
                    <a:pt x="57" y="96"/>
                  </a:lnTo>
                  <a:lnTo>
                    <a:pt x="59" y="87"/>
                  </a:lnTo>
                  <a:lnTo>
                    <a:pt x="64" y="78"/>
                  </a:lnTo>
                  <a:lnTo>
                    <a:pt x="72" y="72"/>
                  </a:lnTo>
                  <a:lnTo>
                    <a:pt x="82" y="67"/>
                  </a:lnTo>
                  <a:lnTo>
                    <a:pt x="92" y="63"/>
                  </a:lnTo>
                  <a:lnTo>
                    <a:pt x="102" y="61"/>
                  </a:lnTo>
                  <a:lnTo>
                    <a:pt x="110" y="59"/>
                  </a:lnTo>
                  <a:lnTo>
                    <a:pt x="116" y="58"/>
                  </a:lnTo>
                  <a:lnTo>
                    <a:pt x="132" y="52"/>
                  </a:lnTo>
                  <a:lnTo>
                    <a:pt x="146" y="43"/>
                  </a:lnTo>
                  <a:lnTo>
                    <a:pt x="157" y="33"/>
                  </a:lnTo>
                  <a:lnTo>
                    <a:pt x="168" y="23"/>
                  </a:lnTo>
                  <a:lnTo>
                    <a:pt x="178" y="13"/>
                  </a:lnTo>
                  <a:lnTo>
                    <a:pt x="188" y="6"/>
                  </a:lnTo>
                  <a:lnTo>
                    <a:pt x="197" y="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AED1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E589CBFB-FE81-4D51-B213-D9A817318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176" y="1870076"/>
              <a:ext cx="325438" cy="292100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99" y="0"/>
                </a:cxn>
                <a:cxn ang="0">
                  <a:pos x="203" y="2"/>
                </a:cxn>
                <a:cxn ang="0">
                  <a:pos x="205" y="4"/>
                </a:cxn>
                <a:cxn ang="0">
                  <a:pos x="196" y="6"/>
                </a:cxn>
                <a:cxn ang="0">
                  <a:pos x="190" y="10"/>
                </a:cxn>
                <a:cxn ang="0">
                  <a:pos x="186" y="16"/>
                </a:cxn>
                <a:cxn ang="0">
                  <a:pos x="179" y="32"/>
                </a:cxn>
                <a:cxn ang="0">
                  <a:pos x="176" y="40"/>
                </a:cxn>
                <a:cxn ang="0">
                  <a:pos x="171" y="47"/>
                </a:cxn>
                <a:cxn ang="0">
                  <a:pos x="159" y="61"/>
                </a:cxn>
                <a:cxn ang="0">
                  <a:pos x="143" y="72"/>
                </a:cxn>
                <a:cxn ang="0">
                  <a:pos x="126" y="81"/>
                </a:cxn>
                <a:cxn ang="0">
                  <a:pos x="108" y="89"/>
                </a:cxn>
                <a:cxn ang="0">
                  <a:pos x="91" y="95"/>
                </a:cxn>
                <a:cxn ang="0">
                  <a:pos x="80" y="98"/>
                </a:cxn>
                <a:cxn ang="0">
                  <a:pos x="67" y="103"/>
                </a:cxn>
                <a:cxn ang="0">
                  <a:pos x="54" y="111"/>
                </a:cxn>
                <a:cxn ang="0">
                  <a:pos x="42" y="121"/>
                </a:cxn>
                <a:cxn ang="0">
                  <a:pos x="30" y="132"/>
                </a:cxn>
                <a:cxn ang="0">
                  <a:pos x="20" y="144"/>
                </a:cxn>
                <a:cxn ang="0">
                  <a:pos x="14" y="157"/>
                </a:cxn>
                <a:cxn ang="0">
                  <a:pos x="11" y="170"/>
                </a:cxn>
                <a:cxn ang="0">
                  <a:pos x="14" y="184"/>
                </a:cxn>
                <a:cxn ang="0">
                  <a:pos x="5" y="171"/>
                </a:cxn>
                <a:cxn ang="0">
                  <a:pos x="1" y="158"/>
                </a:cxn>
                <a:cxn ang="0">
                  <a:pos x="0" y="144"/>
                </a:cxn>
                <a:cxn ang="0">
                  <a:pos x="3" y="130"/>
                </a:cxn>
                <a:cxn ang="0">
                  <a:pos x="7" y="116"/>
                </a:cxn>
                <a:cxn ang="0">
                  <a:pos x="15" y="103"/>
                </a:cxn>
                <a:cxn ang="0">
                  <a:pos x="24" y="90"/>
                </a:cxn>
                <a:cxn ang="0">
                  <a:pos x="34" y="79"/>
                </a:cxn>
                <a:cxn ang="0">
                  <a:pos x="45" y="70"/>
                </a:cxn>
                <a:cxn ang="0">
                  <a:pos x="56" y="63"/>
                </a:cxn>
                <a:cxn ang="0">
                  <a:pos x="74" y="55"/>
                </a:cxn>
                <a:cxn ang="0">
                  <a:pos x="92" y="49"/>
                </a:cxn>
                <a:cxn ang="0">
                  <a:pos x="112" y="45"/>
                </a:cxn>
                <a:cxn ang="0">
                  <a:pos x="130" y="39"/>
                </a:cxn>
                <a:cxn ang="0">
                  <a:pos x="147" y="30"/>
                </a:cxn>
                <a:cxn ang="0">
                  <a:pos x="155" y="25"/>
                </a:cxn>
                <a:cxn ang="0">
                  <a:pos x="168" y="12"/>
                </a:cxn>
                <a:cxn ang="0">
                  <a:pos x="175" y="6"/>
                </a:cxn>
                <a:cxn ang="0">
                  <a:pos x="183" y="2"/>
                </a:cxn>
                <a:cxn ang="0">
                  <a:pos x="192" y="0"/>
                </a:cxn>
              </a:cxnLst>
              <a:rect l="0" t="0" r="r" b="b"/>
              <a:pathLst>
                <a:path w="205" h="184">
                  <a:moveTo>
                    <a:pt x="192" y="0"/>
                  </a:moveTo>
                  <a:lnTo>
                    <a:pt x="199" y="0"/>
                  </a:lnTo>
                  <a:lnTo>
                    <a:pt x="203" y="2"/>
                  </a:lnTo>
                  <a:lnTo>
                    <a:pt x="205" y="4"/>
                  </a:lnTo>
                  <a:lnTo>
                    <a:pt x="196" y="6"/>
                  </a:lnTo>
                  <a:lnTo>
                    <a:pt x="190" y="10"/>
                  </a:lnTo>
                  <a:lnTo>
                    <a:pt x="186" y="16"/>
                  </a:lnTo>
                  <a:lnTo>
                    <a:pt x="179" y="32"/>
                  </a:lnTo>
                  <a:lnTo>
                    <a:pt x="176" y="40"/>
                  </a:lnTo>
                  <a:lnTo>
                    <a:pt x="171" y="47"/>
                  </a:lnTo>
                  <a:lnTo>
                    <a:pt x="159" y="61"/>
                  </a:lnTo>
                  <a:lnTo>
                    <a:pt x="143" y="72"/>
                  </a:lnTo>
                  <a:lnTo>
                    <a:pt x="126" y="81"/>
                  </a:lnTo>
                  <a:lnTo>
                    <a:pt x="108" y="89"/>
                  </a:lnTo>
                  <a:lnTo>
                    <a:pt x="91" y="95"/>
                  </a:lnTo>
                  <a:lnTo>
                    <a:pt x="80" y="98"/>
                  </a:lnTo>
                  <a:lnTo>
                    <a:pt x="67" y="103"/>
                  </a:lnTo>
                  <a:lnTo>
                    <a:pt x="54" y="111"/>
                  </a:lnTo>
                  <a:lnTo>
                    <a:pt x="42" y="121"/>
                  </a:lnTo>
                  <a:lnTo>
                    <a:pt x="30" y="132"/>
                  </a:lnTo>
                  <a:lnTo>
                    <a:pt x="20" y="144"/>
                  </a:lnTo>
                  <a:lnTo>
                    <a:pt x="14" y="157"/>
                  </a:lnTo>
                  <a:lnTo>
                    <a:pt x="11" y="170"/>
                  </a:lnTo>
                  <a:lnTo>
                    <a:pt x="14" y="184"/>
                  </a:lnTo>
                  <a:lnTo>
                    <a:pt x="5" y="171"/>
                  </a:lnTo>
                  <a:lnTo>
                    <a:pt x="1" y="158"/>
                  </a:lnTo>
                  <a:lnTo>
                    <a:pt x="0" y="144"/>
                  </a:lnTo>
                  <a:lnTo>
                    <a:pt x="3" y="130"/>
                  </a:lnTo>
                  <a:lnTo>
                    <a:pt x="7" y="116"/>
                  </a:lnTo>
                  <a:lnTo>
                    <a:pt x="15" y="103"/>
                  </a:lnTo>
                  <a:lnTo>
                    <a:pt x="24" y="90"/>
                  </a:lnTo>
                  <a:lnTo>
                    <a:pt x="34" y="79"/>
                  </a:lnTo>
                  <a:lnTo>
                    <a:pt x="45" y="70"/>
                  </a:lnTo>
                  <a:lnTo>
                    <a:pt x="56" y="63"/>
                  </a:lnTo>
                  <a:lnTo>
                    <a:pt x="74" y="55"/>
                  </a:lnTo>
                  <a:lnTo>
                    <a:pt x="92" y="49"/>
                  </a:lnTo>
                  <a:lnTo>
                    <a:pt x="112" y="45"/>
                  </a:lnTo>
                  <a:lnTo>
                    <a:pt x="130" y="39"/>
                  </a:lnTo>
                  <a:lnTo>
                    <a:pt x="147" y="30"/>
                  </a:lnTo>
                  <a:lnTo>
                    <a:pt x="155" y="25"/>
                  </a:lnTo>
                  <a:lnTo>
                    <a:pt x="168" y="12"/>
                  </a:lnTo>
                  <a:lnTo>
                    <a:pt x="175" y="6"/>
                  </a:lnTo>
                  <a:lnTo>
                    <a:pt x="183" y="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44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47">
              <a:extLst>
                <a:ext uri="{FF2B5EF4-FFF2-40B4-BE49-F238E27FC236}">
                  <a16:creationId xmlns:a16="http://schemas.microsoft.com/office/drawing/2014/main" id="{A895409D-CB07-4E5B-89E9-CE40DB562F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03976" y="3963988"/>
              <a:ext cx="328613" cy="188913"/>
            </a:xfrm>
            <a:custGeom>
              <a:avLst/>
              <a:gdLst/>
              <a:ahLst/>
              <a:cxnLst>
                <a:cxn ang="0">
                  <a:pos x="32" y="116"/>
                </a:cxn>
                <a:cxn ang="0">
                  <a:pos x="36" y="119"/>
                </a:cxn>
                <a:cxn ang="0">
                  <a:pos x="33" y="117"/>
                </a:cxn>
                <a:cxn ang="0">
                  <a:pos x="32" y="116"/>
                </a:cxn>
                <a:cxn ang="0">
                  <a:pos x="72" y="0"/>
                </a:cxn>
                <a:cxn ang="0">
                  <a:pos x="82" y="0"/>
                </a:cxn>
                <a:cxn ang="0">
                  <a:pos x="92" y="2"/>
                </a:cxn>
                <a:cxn ang="0">
                  <a:pos x="102" y="5"/>
                </a:cxn>
                <a:cxn ang="0">
                  <a:pos x="124" y="12"/>
                </a:cxn>
                <a:cxn ang="0">
                  <a:pos x="133" y="14"/>
                </a:cxn>
                <a:cxn ang="0">
                  <a:pos x="141" y="15"/>
                </a:cxn>
                <a:cxn ang="0">
                  <a:pos x="154" y="14"/>
                </a:cxn>
                <a:cxn ang="0">
                  <a:pos x="166" y="10"/>
                </a:cxn>
                <a:cxn ang="0">
                  <a:pos x="193" y="3"/>
                </a:cxn>
                <a:cxn ang="0">
                  <a:pos x="207" y="3"/>
                </a:cxn>
                <a:cxn ang="0">
                  <a:pos x="195" y="12"/>
                </a:cxn>
                <a:cxn ang="0">
                  <a:pos x="181" y="22"/>
                </a:cxn>
                <a:cxn ang="0">
                  <a:pos x="168" y="32"/>
                </a:cxn>
                <a:cxn ang="0">
                  <a:pos x="155" y="41"/>
                </a:cxn>
                <a:cxn ang="0">
                  <a:pos x="140" y="47"/>
                </a:cxn>
                <a:cxn ang="0">
                  <a:pos x="125" y="48"/>
                </a:cxn>
                <a:cxn ang="0">
                  <a:pos x="118" y="47"/>
                </a:cxn>
                <a:cxn ang="0">
                  <a:pos x="102" y="41"/>
                </a:cxn>
                <a:cxn ang="0">
                  <a:pos x="94" y="39"/>
                </a:cxn>
                <a:cxn ang="0">
                  <a:pos x="87" y="39"/>
                </a:cxn>
                <a:cxn ang="0">
                  <a:pos x="81" y="43"/>
                </a:cxn>
                <a:cxn ang="0">
                  <a:pos x="76" y="47"/>
                </a:cxn>
                <a:cxn ang="0">
                  <a:pos x="62" y="60"/>
                </a:cxn>
                <a:cxn ang="0">
                  <a:pos x="53" y="64"/>
                </a:cxn>
                <a:cxn ang="0">
                  <a:pos x="45" y="68"/>
                </a:cxn>
                <a:cxn ang="0">
                  <a:pos x="31" y="68"/>
                </a:cxn>
                <a:cxn ang="0">
                  <a:pos x="27" y="71"/>
                </a:cxn>
                <a:cxn ang="0">
                  <a:pos x="24" y="77"/>
                </a:cxn>
                <a:cxn ang="0">
                  <a:pos x="23" y="83"/>
                </a:cxn>
                <a:cxn ang="0">
                  <a:pos x="23" y="91"/>
                </a:cxn>
                <a:cxn ang="0">
                  <a:pos x="27" y="107"/>
                </a:cxn>
                <a:cxn ang="0">
                  <a:pos x="29" y="112"/>
                </a:cxn>
                <a:cxn ang="0">
                  <a:pos x="32" y="116"/>
                </a:cxn>
                <a:cxn ang="0">
                  <a:pos x="20" y="106"/>
                </a:cxn>
                <a:cxn ang="0">
                  <a:pos x="10" y="95"/>
                </a:cxn>
                <a:cxn ang="0">
                  <a:pos x="4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4" y="60"/>
                </a:cxn>
                <a:cxn ang="0">
                  <a:pos x="8" y="53"/>
                </a:cxn>
                <a:cxn ang="0">
                  <a:pos x="14" y="46"/>
                </a:cxn>
                <a:cxn ang="0">
                  <a:pos x="30" y="33"/>
                </a:cxn>
                <a:cxn ang="0">
                  <a:pos x="38" y="28"/>
                </a:cxn>
                <a:cxn ang="0">
                  <a:pos x="52" y="15"/>
                </a:cxn>
                <a:cxn ang="0">
                  <a:pos x="58" y="9"/>
                </a:cxn>
                <a:cxn ang="0">
                  <a:pos x="64" y="3"/>
                </a:cxn>
                <a:cxn ang="0">
                  <a:pos x="72" y="0"/>
                </a:cxn>
              </a:cxnLst>
              <a:rect l="0" t="0" r="r" b="b"/>
              <a:pathLst>
                <a:path w="207" h="119">
                  <a:moveTo>
                    <a:pt x="32" y="116"/>
                  </a:moveTo>
                  <a:lnTo>
                    <a:pt x="36" y="119"/>
                  </a:lnTo>
                  <a:lnTo>
                    <a:pt x="33" y="117"/>
                  </a:lnTo>
                  <a:lnTo>
                    <a:pt x="32" y="116"/>
                  </a:lnTo>
                  <a:close/>
                  <a:moveTo>
                    <a:pt x="72" y="0"/>
                  </a:moveTo>
                  <a:lnTo>
                    <a:pt x="82" y="0"/>
                  </a:lnTo>
                  <a:lnTo>
                    <a:pt x="92" y="2"/>
                  </a:lnTo>
                  <a:lnTo>
                    <a:pt x="102" y="5"/>
                  </a:lnTo>
                  <a:lnTo>
                    <a:pt x="124" y="12"/>
                  </a:lnTo>
                  <a:lnTo>
                    <a:pt x="133" y="14"/>
                  </a:lnTo>
                  <a:lnTo>
                    <a:pt x="141" y="15"/>
                  </a:lnTo>
                  <a:lnTo>
                    <a:pt x="154" y="14"/>
                  </a:lnTo>
                  <a:lnTo>
                    <a:pt x="166" y="10"/>
                  </a:lnTo>
                  <a:lnTo>
                    <a:pt x="193" y="3"/>
                  </a:lnTo>
                  <a:lnTo>
                    <a:pt x="207" y="3"/>
                  </a:lnTo>
                  <a:lnTo>
                    <a:pt x="195" y="12"/>
                  </a:lnTo>
                  <a:lnTo>
                    <a:pt x="181" y="22"/>
                  </a:lnTo>
                  <a:lnTo>
                    <a:pt x="168" y="32"/>
                  </a:lnTo>
                  <a:lnTo>
                    <a:pt x="155" y="41"/>
                  </a:lnTo>
                  <a:lnTo>
                    <a:pt x="140" y="47"/>
                  </a:lnTo>
                  <a:lnTo>
                    <a:pt x="125" y="48"/>
                  </a:lnTo>
                  <a:lnTo>
                    <a:pt x="118" y="47"/>
                  </a:lnTo>
                  <a:lnTo>
                    <a:pt x="102" y="41"/>
                  </a:lnTo>
                  <a:lnTo>
                    <a:pt x="94" y="39"/>
                  </a:lnTo>
                  <a:lnTo>
                    <a:pt x="87" y="39"/>
                  </a:lnTo>
                  <a:lnTo>
                    <a:pt x="81" y="43"/>
                  </a:lnTo>
                  <a:lnTo>
                    <a:pt x="76" y="47"/>
                  </a:lnTo>
                  <a:lnTo>
                    <a:pt x="62" y="60"/>
                  </a:lnTo>
                  <a:lnTo>
                    <a:pt x="53" y="64"/>
                  </a:lnTo>
                  <a:lnTo>
                    <a:pt x="45" y="68"/>
                  </a:lnTo>
                  <a:lnTo>
                    <a:pt x="31" y="68"/>
                  </a:lnTo>
                  <a:lnTo>
                    <a:pt x="27" y="71"/>
                  </a:lnTo>
                  <a:lnTo>
                    <a:pt x="24" y="77"/>
                  </a:lnTo>
                  <a:lnTo>
                    <a:pt x="23" y="83"/>
                  </a:lnTo>
                  <a:lnTo>
                    <a:pt x="23" y="91"/>
                  </a:lnTo>
                  <a:lnTo>
                    <a:pt x="27" y="107"/>
                  </a:lnTo>
                  <a:lnTo>
                    <a:pt x="29" y="112"/>
                  </a:lnTo>
                  <a:lnTo>
                    <a:pt x="32" y="116"/>
                  </a:lnTo>
                  <a:lnTo>
                    <a:pt x="20" y="106"/>
                  </a:lnTo>
                  <a:lnTo>
                    <a:pt x="10" y="95"/>
                  </a:lnTo>
                  <a:lnTo>
                    <a:pt x="4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4" y="60"/>
                  </a:lnTo>
                  <a:lnTo>
                    <a:pt x="8" y="53"/>
                  </a:lnTo>
                  <a:lnTo>
                    <a:pt x="14" y="46"/>
                  </a:lnTo>
                  <a:lnTo>
                    <a:pt x="30" y="33"/>
                  </a:lnTo>
                  <a:lnTo>
                    <a:pt x="38" y="28"/>
                  </a:lnTo>
                  <a:lnTo>
                    <a:pt x="52" y="15"/>
                  </a:lnTo>
                  <a:lnTo>
                    <a:pt x="58" y="9"/>
                  </a:lnTo>
                  <a:lnTo>
                    <a:pt x="64" y="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B479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0CA7542-59B0-41EE-8F68-CE9FC406CDCB}"/>
              </a:ext>
            </a:extLst>
          </p:cNvPr>
          <p:cNvGrpSpPr/>
          <p:nvPr/>
        </p:nvGrpSpPr>
        <p:grpSpPr>
          <a:xfrm>
            <a:off x="11118511" y="-14298"/>
            <a:ext cx="535055" cy="792910"/>
            <a:chOff x="4590213" y="1365250"/>
            <a:chExt cx="3021851" cy="4130675"/>
          </a:xfrm>
          <a:effectLst/>
        </p:grpSpPr>
        <p:sp>
          <p:nvSpPr>
            <p:cNvPr id="152" name="Freeform 6">
              <a:extLst>
                <a:ext uri="{FF2B5EF4-FFF2-40B4-BE49-F238E27FC236}">
                  <a16:creationId xmlns:a16="http://schemas.microsoft.com/office/drawing/2014/main" id="{53D845CB-2F8F-4010-9EB2-E320FF521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426" y="1606550"/>
              <a:ext cx="2163763" cy="3082925"/>
            </a:xfrm>
            <a:custGeom>
              <a:avLst/>
              <a:gdLst/>
              <a:ahLst/>
              <a:cxnLst>
                <a:cxn ang="0">
                  <a:pos x="660" y="27"/>
                </a:cxn>
                <a:cxn ang="0">
                  <a:pos x="544" y="80"/>
                </a:cxn>
                <a:cxn ang="0">
                  <a:pos x="437" y="147"/>
                </a:cxn>
                <a:cxn ang="0">
                  <a:pos x="340" y="228"/>
                </a:cxn>
                <a:cxn ang="0">
                  <a:pos x="253" y="320"/>
                </a:cxn>
                <a:cxn ang="0">
                  <a:pos x="180" y="424"/>
                </a:cxn>
                <a:cxn ang="0">
                  <a:pos x="119" y="536"/>
                </a:cxn>
                <a:cxn ang="0">
                  <a:pos x="75" y="657"/>
                </a:cxn>
                <a:cxn ang="0">
                  <a:pos x="45" y="785"/>
                </a:cxn>
                <a:cxn ang="0">
                  <a:pos x="33" y="918"/>
                </a:cxn>
                <a:cxn ang="0">
                  <a:pos x="40" y="1057"/>
                </a:cxn>
                <a:cxn ang="0">
                  <a:pos x="65" y="1190"/>
                </a:cxn>
                <a:cxn ang="0">
                  <a:pos x="108" y="1316"/>
                </a:cxn>
                <a:cxn ang="0">
                  <a:pos x="167" y="1434"/>
                </a:cxn>
                <a:cxn ang="0">
                  <a:pos x="240" y="1542"/>
                </a:cxn>
                <a:cxn ang="0">
                  <a:pos x="327" y="1639"/>
                </a:cxn>
                <a:cxn ang="0">
                  <a:pos x="426" y="1723"/>
                </a:cxn>
                <a:cxn ang="0">
                  <a:pos x="535" y="1794"/>
                </a:cxn>
                <a:cxn ang="0">
                  <a:pos x="655" y="1851"/>
                </a:cxn>
                <a:cxn ang="0">
                  <a:pos x="783" y="1891"/>
                </a:cxn>
                <a:cxn ang="0">
                  <a:pos x="918" y="1913"/>
                </a:cxn>
                <a:cxn ang="0">
                  <a:pos x="1052" y="1916"/>
                </a:cxn>
                <a:cxn ang="0">
                  <a:pos x="1178" y="1902"/>
                </a:cxn>
                <a:cxn ang="0">
                  <a:pos x="1299" y="1873"/>
                </a:cxn>
                <a:cxn ang="0">
                  <a:pos x="1359" y="1862"/>
                </a:cxn>
                <a:cxn ang="0">
                  <a:pos x="1363" y="1875"/>
                </a:cxn>
                <a:cxn ang="0">
                  <a:pos x="1241" y="1913"/>
                </a:cxn>
                <a:cxn ang="0">
                  <a:pos x="1112" y="1936"/>
                </a:cxn>
                <a:cxn ang="0">
                  <a:pos x="980" y="1942"/>
                </a:cxn>
                <a:cxn ang="0">
                  <a:pos x="844" y="1930"/>
                </a:cxn>
                <a:cxn ang="0">
                  <a:pos x="714" y="1900"/>
                </a:cxn>
                <a:cxn ang="0">
                  <a:pos x="592" y="1855"/>
                </a:cxn>
                <a:cxn ang="0">
                  <a:pos x="477" y="1794"/>
                </a:cxn>
                <a:cxn ang="0">
                  <a:pos x="372" y="1720"/>
                </a:cxn>
                <a:cxn ang="0">
                  <a:pos x="279" y="1633"/>
                </a:cxn>
                <a:cxn ang="0">
                  <a:pos x="196" y="1535"/>
                </a:cxn>
                <a:cxn ang="0">
                  <a:pos x="127" y="1427"/>
                </a:cxn>
                <a:cxn ang="0">
                  <a:pos x="71" y="1310"/>
                </a:cxn>
                <a:cxn ang="0">
                  <a:pos x="30" y="1185"/>
                </a:cxn>
                <a:cxn ang="0">
                  <a:pos x="7" y="1054"/>
                </a:cxn>
                <a:cxn ang="0">
                  <a:pos x="0" y="918"/>
                </a:cxn>
                <a:cxn ang="0">
                  <a:pos x="13" y="780"/>
                </a:cxn>
                <a:cxn ang="0">
                  <a:pos x="44" y="647"/>
                </a:cxn>
                <a:cxn ang="0">
                  <a:pos x="91" y="522"/>
                </a:cxn>
                <a:cxn ang="0">
                  <a:pos x="153" y="406"/>
                </a:cxn>
                <a:cxn ang="0">
                  <a:pos x="231" y="301"/>
                </a:cxn>
                <a:cxn ang="0">
                  <a:pos x="320" y="206"/>
                </a:cxn>
                <a:cxn ang="0">
                  <a:pos x="421" y="123"/>
                </a:cxn>
                <a:cxn ang="0">
                  <a:pos x="532" y="54"/>
                </a:cxn>
                <a:cxn ang="0">
                  <a:pos x="653" y="0"/>
                </a:cxn>
              </a:cxnLst>
              <a:rect l="0" t="0" r="r" b="b"/>
              <a:pathLst>
                <a:path w="1363" h="1942">
                  <a:moveTo>
                    <a:pt x="653" y="0"/>
                  </a:moveTo>
                  <a:lnTo>
                    <a:pt x="660" y="27"/>
                  </a:lnTo>
                  <a:lnTo>
                    <a:pt x="601" y="51"/>
                  </a:lnTo>
                  <a:lnTo>
                    <a:pt x="544" y="80"/>
                  </a:lnTo>
                  <a:lnTo>
                    <a:pt x="490" y="112"/>
                  </a:lnTo>
                  <a:lnTo>
                    <a:pt x="437" y="147"/>
                  </a:lnTo>
                  <a:lnTo>
                    <a:pt x="387" y="186"/>
                  </a:lnTo>
                  <a:lnTo>
                    <a:pt x="340" y="228"/>
                  </a:lnTo>
                  <a:lnTo>
                    <a:pt x="295" y="273"/>
                  </a:lnTo>
                  <a:lnTo>
                    <a:pt x="253" y="320"/>
                  </a:lnTo>
                  <a:lnTo>
                    <a:pt x="215" y="371"/>
                  </a:lnTo>
                  <a:lnTo>
                    <a:pt x="180" y="424"/>
                  </a:lnTo>
                  <a:lnTo>
                    <a:pt x="148" y="479"/>
                  </a:lnTo>
                  <a:lnTo>
                    <a:pt x="119" y="536"/>
                  </a:lnTo>
                  <a:lnTo>
                    <a:pt x="95" y="596"/>
                  </a:lnTo>
                  <a:lnTo>
                    <a:pt x="75" y="657"/>
                  </a:lnTo>
                  <a:lnTo>
                    <a:pt x="57" y="720"/>
                  </a:lnTo>
                  <a:lnTo>
                    <a:pt x="45" y="785"/>
                  </a:lnTo>
                  <a:lnTo>
                    <a:pt x="37" y="851"/>
                  </a:lnTo>
                  <a:lnTo>
                    <a:pt x="33" y="918"/>
                  </a:lnTo>
                  <a:lnTo>
                    <a:pt x="34" y="989"/>
                  </a:lnTo>
                  <a:lnTo>
                    <a:pt x="40" y="1057"/>
                  </a:lnTo>
                  <a:lnTo>
                    <a:pt x="50" y="1124"/>
                  </a:lnTo>
                  <a:lnTo>
                    <a:pt x="65" y="1190"/>
                  </a:lnTo>
                  <a:lnTo>
                    <a:pt x="84" y="1254"/>
                  </a:lnTo>
                  <a:lnTo>
                    <a:pt x="108" y="1316"/>
                  </a:lnTo>
                  <a:lnTo>
                    <a:pt x="135" y="1376"/>
                  </a:lnTo>
                  <a:lnTo>
                    <a:pt x="167" y="1434"/>
                  </a:lnTo>
                  <a:lnTo>
                    <a:pt x="201" y="1489"/>
                  </a:lnTo>
                  <a:lnTo>
                    <a:pt x="240" y="1542"/>
                  </a:lnTo>
                  <a:lnTo>
                    <a:pt x="282" y="1592"/>
                  </a:lnTo>
                  <a:lnTo>
                    <a:pt x="327" y="1639"/>
                  </a:lnTo>
                  <a:lnTo>
                    <a:pt x="375" y="1683"/>
                  </a:lnTo>
                  <a:lnTo>
                    <a:pt x="426" y="1723"/>
                  </a:lnTo>
                  <a:lnTo>
                    <a:pt x="480" y="1761"/>
                  </a:lnTo>
                  <a:lnTo>
                    <a:pt x="535" y="1794"/>
                  </a:lnTo>
                  <a:lnTo>
                    <a:pt x="595" y="1824"/>
                  </a:lnTo>
                  <a:lnTo>
                    <a:pt x="655" y="1851"/>
                  </a:lnTo>
                  <a:lnTo>
                    <a:pt x="718" y="1873"/>
                  </a:lnTo>
                  <a:lnTo>
                    <a:pt x="783" y="1891"/>
                  </a:lnTo>
                  <a:lnTo>
                    <a:pt x="849" y="1904"/>
                  </a:lnTo>
                  <a:lnTo>
                    <a:pt x="918" y="1913"/>
                  </a:lnTo>
                  <a:lnTo>
                    <a:pt x="987" y="1917"/>
                  </a:lnTo>
                  <a:lnTo>
                    <a:pt x="1052" y="1916"/>
                  </a:lnTo>
                  <a:lnTo>
                    <a:pt x="1115" y="1911"/>
                  </a:lnTo>
                  <a:lnTo>
                    <a:pt x="1178" y="1902"/>
                  </a:lnTo>
                  <a:lnTo>
                    <a:pt x="1239" y="1889"/>
                  </a:lnTo>
                  <a:lnTo>
                    <a:pt x="1299" y="1873"/>
                  </a:lnTo>
                  <a:lnTo>
                    <a:pt x="1357" y="1852"/>
                  </a:lnTo>
                  <a:lnTo>
                    <a:pt x="1359" y="1862"/>
                  </a:lnTo>
                  <a:lnTo>
                    <a:pt x="1361" y="1870"/>
                  </a:lnTo>
                  <a:lnTo>
                    <a:pt x="1363" y="1875"/>
                  </a:lnTo>
                  <a:lnTo>
                    <a:pt x="1302" y="1896"/>
                  </a:lnTo>
                  <a:lnTo>
                    <a:pt x="1241" y="1913"/>
                  </a:lnTo>
                  <a:lnTo>
                    <a:pt x="1178" y="1926"/>
                  </a:lnTo>
                  <a:lnTo>
                    <a:pt x="1112" y="1936"/>
                  </a:lnTo>
                  <a:lnTo>
                    <a:pt x="1047" y="1941"/>
                  </a:lnTo>
                  <a:lnTo>
                    <a:pt x="980" y="1942"/>
                  </a:lnTo>
                  <a:lnTo>
                    <a:pt x="911" y="1938"/>
                  </a:lnTo>
                  <a:lnTo>
                    <a:pt x="844" y="1930"/>
                  </a:lnTo>
                  <a:lnTo>
                    <a:pt x="778" y="1918"/>
                  </a:lnTo>
                  <a:lnTo>
                    <a:pt x="714" y="1900"/>
                  </a:lnTo>
                  <a:lnTo>
                    <a:pt x="652" y="1880"/>
                  </a:lnTo>
                  <a:lnTo>
                    <a:pt x="592" y="1855"/>
                  </a:lnTo>
                  <a:lnTo>
                    <a:pt x="534" y="1826"/>
                  </a:lnTo>
                  <a:lnTo>
                    <a:pt x="477" y="1794"/>
                  </a:lnTo>
                  <a:lnTo>
                    <a:pt x="424" y="1759"/>
                  </a:lnTo>
                  <a:lnTo>
                    <a:pt x="372" y="1720"/>
                  </a:lnTo>
                  <a:lnTo>
                    <a:pt x="324" y="1678"/>
                  </a:lnTo>
                  <a:lnTo>
                    <a:pt x="279" y="1633"/>
                  </a:lnTo>
                  <a:lnTo>
                    <a:pt x="235" y="1585"/>
                  </a:lnTo>
                  <a:lnTo>
                    <a:pt x="196" y="1535"/>
                  </a:lnTo>
                  <a:lnTo>
                    <a:pt x="160" y="1482"/>
                  </a:lnTo>
                  <a:lnTo>
                    <a:pt x="127" y="1427"/>
                  </a:lnTo>
                  <a:lnTo>
                    <a:pt x="97" y="1369"/>
                  </a:lnTo>
                  <a:lnTo>
                    <a:pt x="71" y="1310"/>
                  </a:lnTo>
                  <a:lnTo>
                    <a:pt x="49" y="1248"/>
                  </a:lnTo>
                  <a:lnTo>
                    <a:pt x="30" y="1185"/>
                  </a:lnTo>
                  <a:lnTo>
                    <a:pt x="16" y="1121"/>
                  </a:lnTo>
                  <a:lnTo>
                    <a:pt x="7" y="1054"/>
                  </a:lnTo>
                  <a:lnTo>
                    <a:pt x="1" y="986"/>
                  </a:lnTo>
                  <a:lnTo>
                    <a:pt x="0" y="918"/>
                  </a:lnTo>
                  <a:lnTo>
                    <a:pt x="4" y="847"/>
                  </a:lnTo>
                  <a:lnTo>
                    <a:pt x="13" y="780"/>
                  </a:lnTo>
                  <a:lnTo>
                    <a:pt x="26" y="713"/>
                  </a:lnTo>
                  <a:lnTo>
                    <a:pt x="44" y="647"/>
                  </a:lnTo>
                  <a:lnTo>
                    <a:pt x="65" y="584"/>
                  </a:lnTo>
                  <a:lnTo>
                    <a:pt x="91" y="522"/>
                  </a:lnTo>
                  <a:lnTo>
                    <a:pt x="120" y="463"/>
                  </a:lnTo>
                  <a:lnTo>
                    <a:pt x="153" y="406"/>
                  </a:lnTo>
                  <a:lnTo>
                    <a:pt x="190" y="352"/>
                  </a:lnTo>
                  <a:lnTo>
                    <a:pt x="231" y="301"/>
                  </a:lnTo>
                  <a:lnTo>
                    <a:pt x="274" y="252"/>
                  </a:lnTo>
                  <a:lnTo>
                    <a:pt x="320" y="206"/>
                  </a:lnTo>
                  <a:lnTo>
                    <a:pt x="369" y="162"/>
                  </a:lnTo>
                  <a:lnTo>
                    <a:pt x="421" y="123"/>
                  </a:lnTo>
                  <a:lnTo>
                    <a:pt x="476" y="87"/>
                  </a:lnTo>
                  <a:lnTo>
                    <a:pt x="532" y="54"/>
                  </a:lnTo>
                  <a:lnTo>
                    <a:pt x="591" y="25"/>
                  </a:lnTo>
                  <a:lnTo>
                    <a:pt x="65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7">
              <a:extLst>
                <a:ext uri="{FF2B5EF4-FFF2-40B4-BE49-F238E27FC236}">
                  <a16:creationId xmlns:a16="http://schemas.microsoft.com/office/drawing/2014/main" id="{ED84D46B-6A9E-4F8C-B0FF-82E3D32B8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213" y="1501775"/>
              <a:ext cx="2292350" cy="3297238"/>
            </a:xfrm>
            <a:custGeom>
              <a:avLst/>
              <a:gdLst/>
              <a:ahLst/>
              <a:cxnLst>
                <a:cxn ang="0">
                  <a:pos x="704" y="20"/>
                </a:cxn>
                <a:cxn ang="0">
                  <a:pos x="714" y="66"/>
                </a:cxn>
                <a:cxn ang="0">
                  <a:pos x="593" y="120"/>
                </a:cxn>
                <a:cxn ang="0">
                  <a:pos x="482" y="189"/>
                </a:cxn>
                <a:cxn ang="0">
                  <a:pos x="381" y="272"/>
                </a:cxn>
                <a:cxn ang="0">
                  <a:pos x="292" y="367"/>
                </a:cxn>
                <a:cxn ang="0">
                  <a:pos x="214" y="472"/>
                </a:cxn>
                <a:cxn ang="0">
                  <a:pos x="152" y="588"/>
                </a:cxn>
                <a:cxn ang="0">
                  <a:pos x="105" y="713"/>
                </a:cxn>
                <a:cxn ang="0">
                  <a:pos x="74" y="846"/>
                </a:cxn>
                <a:cxn ang="0">
                  <a:pos x="61" y="984"/>
                </a:cxn>
                <a:cxn ang="0">
                  <a:pos x="68" y="1120"/>
                </a:cxn>
                <a:cxn ang="0">
                  <a:pos x="91" y="1251"/>
                </a:cxn>
                <a:cxn ang="0">
                  <a:pos x="132" y="1376"/>
                </a:cxn>
                <a:cxn ang="0">
                  <a:pos x="188" y="1493"/>
                </a:cxn>
                <a:cxn ang="0">
                  <a:pos x="257" y="1601"/>
                </a:cxn>
                <a:cxn ang="0">
                  <a:pos x="340" y="1699"/>
                </a:cxn>
                <a:cxn ang="0">
                  <a:pos x="433" y="1786"/>
                </a:cxn>
                <a:cxn ang="0">
                  <a:pos x="538" y="1860"/>
                </a:cxn>
                <a:cxn ang="0">
                  <a:pos x="653" y="1921"/>
                </a:cxn>
                <a:cxn ang="0">
                  <a:pos x="775" y="1966"/>
                </a:cxn>
                <a:cxn ang="0">
                  <a:pos x="905" y="1996"/>
                </a:cxn>
                <a:cxn ang="0">
                  <a:pos x="1041" y="2008"/>
                </a:cxn>
                <a:cxn ang="0">
                  <a:pos x="1173" y="2002"/>
                </a:cxn>
                <a:cxn ang="0">
                  <a:pos x="1302" y="1979"/>
                </a:cxn>
                <a:cxn ang="0">
                  <a:pos x="1424" y="1941"/>
                </a:cxn>
                <a:cxn ang="0">
                  <a:pos x="1437" y="1988"/>
                </a:cxn>
                <a:cxn ang="0">
                  <a:pos x="1381" y="2030"/>
                </a:cxn>
                <a:cxn ang="0">
                  <a:pos x="1251" y="2061"/>
                </a:cxn>
                <a:cxn ang="0">
                  <a:pos x="1116" y="2076"/>
                </a:cxn>
                <a:cxn ang="0">
                  <a:pos x="973" y="2073"/>
                </a:cxn>
                <a:cxn ang="0">
                  <a:pos x="831" y="2051"/>
                </a:cxn>
                <a:cxn ang="0">
                  <a:pos x="697" y="2010"/>
                </a:cxn>
                <a:cxn ang="0">
                  <a:pos x="570" y="1953"/>
                </a:cxn>
                <a:cxn ang="0">
                  <a:pos x="452" y="1881"/>
                </a:cxn>
                <a:cxn ang="0">
                  <a:pos x="346" y="1795"/>
                </a:cxn>
                <a:cxn ang="0">
                  <a:pos x="251" y="1696"/>
                </a:cxn>
                <a:cxn ang="0">
                  <a:pos x="170" y="1585"/>
                </a:cxn>
                <a:cxn ang="0">
                  <a:pos x="103" y="1465"/>
                </a:cxn>
                <a:cxn ang="0">
                  <a:pos x="51" y="1336"/>
                </a:cxn>
                <a:cxn ang="0">
                  <a:pos x="17" y="1199"/>
                </a:cxn>
                <a:cxn ang="0">
                  <a:pos x="1" y="1056"/>
                </a:cxn>
                <a:cxn ang="0">
                  <a:pos x="4" y="912"/>
                </a:cxn>
                <a:cxn ang="0">
                  <a:pos x="25" y="774"/>
                </a:cxn>
                <a:cxn ang="0">
                  <a:pos x="63" y="642"/>
                </a:cxn>
                <a:cxn ang="0">
                  <a:pos x="117" y="518"/>
                </a:cxn>
                <a:cxn ang="0">
                  <a:pos x="185" y="403"/>
                </a:cxn>
                <a:cxn ang="0">
                  <a:pos x="266" y="298"/>
                </a:cxn>
                <a:cxn ang="0">
                  <a:pos x="360" y="204"/>
                </a:cxn>
                <a:cxn ang="0">
                  <a:pos x="465" y="122"/>
                </a:cxn>
                <a:cxn ang="0">
                  <a:pos x="579" y="53"/>
                </a:cxn>
                <a:cxn ang="0">
                  <a:pos x="702" y="0"/>
                </a:cxn>
              </a:cxnLst>
              <a:rect l="0" t="0" r="r" b="b"/>
              <a:pathLst>
                <a:path w="1444" h="2077">
                  <a:moveTo>
                    <a:pt x="702" y="0"/>
                  </a:moveTo>
                  <a:lnTo>
                    <a:pt x="704" y="20"/>
                  </a:lnTo>
                  <a:lnTo>
                    <a:pt x="708" y="41"/>
                  </a:lnTo>
                  <a:lnTo>
                    <a:pt x="714" y="66"/>
                  </a:lnTo>
                  <a:lnTo>
                    <a:pt x="652" y="91"/>
                  </a:lnTo>
                  <a:lnTo>
                    <a:pt x="593" y="120"/>
                  </a:lnTo>
                  <a:lnTo>
                    <a:pt x="537" y="153"/>
                  </a:lnTo>
                  <a:lnTo>
                    <a:pt x="482" y="189"/>
                  </a:lnTo>
                  <a:lnTo>
                    <a:pt x="430" y="228"/>
                  </a:lnTo>
                  <a:lnTo>
                    <a:pt x="381" y="272"/>
                  </a:lnTo>
                  <a:lnTo>
                    <a:pt x="335" y="318"/>
                  </a:lnTo>
                  <a:lnTo>
                    <a:pt x="292" y="367"/>
                  </a:lnTo>
                  <a:lnTo>
                    <a:pt x="251" y="418"/>
                  </a:lnTo>
                  <a:lnTo>
                    <a:pt x="214" y="472"/>
                  </a:lnTo>
                  <a:lnTo>
                    <a:pt x="181" y="529"/>
                  </a:lnTo>
                  <a:lnTo>
                    <a:pt x="152" y="588"/>
                  </a:lnTo>
                  <a:lnTo>
                    <a:pt x="126" y="650"/>
                  </a:lnTo>
                  <a:lnTo>
                    <a:pt x="105" y="713"/>
                  </a:lnTo>
                  <a:lnTo>
                    <a:pt x="87" y="779"/>
                  </a:lnTo>
                  <a:lnTo>
                    <a:pt x="74" y="846"/>
                  </a:lnTo>
                  <a:lnTo>
                    <a:pt x="65" y="913"/>
                  </a:lnTo>
                  <a:lnTo>
                    <a:pt x="61" y="984"/>
                  </a:lnTo>
                  <a:lnTo>
                    <a:pt x="62" y="1052"/>
                  </a:lnTo>
                  <a:lnTo>
                    <a:pt x="68" y="1120"/>
                  </a:lnTo>
                  <a:lnTo>
                    <a:pt x="77" y="1187"/>
                  </a:lnTo>
                  <a:lnTo>
                    <a:pt x="91" y="1251"/>
                  </a:lnTo>
                  <a:lnTo>
                    <a:pt x="110" y="1314"/>
                  </a:lnTo>
                  <a:lnTo>
                    <a:pt x="132" y="1376"/>
                  </a:lnTo>
                  <a:lnTo>
                    <a:pt x="158" y="1435"/>
                  </a:lnTo>
                  <a:lnTo>
                    <a:pt x="188" y="1493"/>
                  </a:lnTo>
                  <a:lnTo>
                    <a:pt x="221" y="1548"/>
                  </a:lnTo>
                  <a:lnTo>
                    <a:pt x="257" y="1601"/>
                  </a:lnTo>
                  <a:lnTo>
                    <a:pt x="296" y="1651"/>
                  </a:lnTo>
                  <a:lnTo>
                    <a:pt x="340" y="1699"/>
                  </a:lnTo>
                  <a:lnTo>
                    <a:pt x="385" y="1744"/>
                  </a:lnTo>
                  <a:lnTo>
                    <a:pt x="433" y="1786"/>
                  </a:lnTo>
                  <a:lnTo>
                    <a:pt x="485" y="1825"/>
                  </a:lnTo>
                  <a:lnTo>
                    <a:pt x="538" y="1860"/>
                  </a:lnTo>
                  <a:lnTo>
                    <a:pt x="595" y="1892"/>
                  </a:lnTo>
                  <a:lnTo>
                    <a:pt x="653" y="1921"/>
                  </a:lnTo>
                  <a:lnTo>
                    <a:pt x="713" y="1946"/>
                  </a:lnTo>
                  <a:lnTo>
                    <a:pt x="775" y="1966"/>
                  </a:lnTo>
                  <a:lnTo>
                    <a:pt x="839" y="1984"/>
                  </a:lnTo>
                  <a:lnTo>
                    <a:pt x="905" y="1996"/>
                  </a:lnTo>
                  <a:lnTo>
                    <a:pt x="972" y="2004"/>
                  </a:lnTo>
                  <a:lnTo>
                    <a:pt x="1041" y="2008"/>
                  </a:lnTo>
                  <a:lnTo>
                    <a:pt x="1108" y="2007"/>
                  </a:lnTo>
                  <a:lnTo>
                    <a:pt x="1173" y="2002"/>
                  </a:lnTo>
                  <a:lnTo>
                    <a:pt x="1239" y="1992"/>
                  </a:lnTo>
                  <a:lnTo>
                    <a:pt x="1302" y="1979"/>
                  </a:lnTo>
                  <a:lnTo>
                    <a:pt x="1363" y="1962"/>
                  </a:lnTo>
                  <a:lnTo>
                    <a:pt x="1424" y="1941"/>
                  </a:lnTo>
                  <a:lnTo>
                    <a:pt x="1431" y="1965"/>
                  </a:lnTo>
                  <a:lnTo>
                    <a:pt x="1437" y="1988"/>
                  </a:lnTo>
                  <a:lnTo>
                    <a:pt x="1444" y="2009"/>
                  </a:lnTo>
                  <a:lnTo>
                    <a:pt x="1381" y="2030"/>
                  </a:lnTo>
                  <a:lnTo>
                    <a:pt x="1317" y="2047"/>
                  </a:lnTo>
                  <a:lnTo>
                    <a:pt x="1251" y="2061"/>
                  </a:lnTo>
                  <a:lnTo>
                    <a:pt x="1184" y="2070"/>
                  </a:lnTo>
                  <a:lnTo>
                    <a:pt x="1116" y="2076"/>
                  </a:lnTo>
                  <a:lnTo>
                    <a:pt x="1046" y="2077"/>
                  </a:lnTo>
                  <a:lnTo>
                    <a:pt x="973" y="2073"/>
                  </a:lnTo>
                  <a:lnTo>
                    <a:pt x="901" y="2064"/>
                  </a:lnTo>
                  <a:lnTo>
                    <a:pt x="831" y="2051"/>
                  </a:lnTo>
                  <a:lnTo>
                    <a:pt x="763" y="2032"/>
                  </a:lnTo>
                  <a:lnTo>
                    <a:pt x="697" y="2010"/>
                  </a:lnTo>
                  <a:lnTo>
                    <a:pt x="632" y="1984"/>
                  </a:lnTo>
                  <a:lnTo>
                    <a:pt x="570" y="1953"/>
                  </a:lnTo>
                  <a:lnTo>
                    <a:pt x="510" y="1919"/>
                  </a:lnTo>
                  <a:lnTo>
                    <a:pt x="452" y="1881"/>
                  </a:lnTo>
                  <a:lnTo>
                    <a:pt x="398" y="1839"/>
                  </a:lnTo>
                  <a:lnTo>
                    <a:pt x="346" y="1795"/>
                  </a:lnTo>
                  <a:lnTo>
                    <a:pt x="297" y="1747"/>
                  </a:lnTo>
                  <a:lnTo>
                    <a:pt x="251" y="1696"/>
                  </a:lnTo>
                  <a:lnTo>
                    <a:pt x="209" y="1642"/>
                  </a:lnTo>
                  <a:lnTo>
                    <a:pt x="170" y="1585"/>
                  </a:lnTo>
                  <a:lnTo>
                    <a:pt x="135" y="1527"/>
                  </a:lnTo>
                  <a:lnTo>
                    <a:pt x="103" y="1465"/>
                  </a:lnTo>
                  <a:lnTo>
                    <a:pt x="75" y="1401"/>
                  </a:lnTo>
                  <a:lnTo>
                    <a:pt x="51" y="1336"/>
                  </a:lnTo>
                  <a:lnTo>
                    <a:pt x="32" y="1269"/>
                  </a:lnTo>
                  <a:lnTo>
                    <a:pt x="17" y="1199"/>
                  </a:lnTo>
                  <a:lnTo>
                    <a:pt x="6" y="1128"/>
                  </a:lnTo>
                  <a:lnTo>
                    <a:pt x="1" y="1056"/>
                  </a:lnTo>
                  <a:lnTo>
                    <a:pt x="0" y="983"/>
                  </a:lnTo>
                  <a:lnTo>
                    <a:pt x="4" y="912"/>
                  </a:lnTo>
                  <a:lnTo>
                    <a:pt x="13" y="842"/>
                  </a:lnTo>
                  <a:lnTo>
                    <a:pt x="25" y="774"/>
                  </a:lnTo>
                  <a:lnTo>
                    <a:pt x="42" y="707"/>
                  </a:lnTo>
                  <a:lnTo>
                    <a:pt x="63" y="642"/>
                  </a:lnTo>
                  <a:lnTo>
                    <a:pt x="88" y="579"/>
                  </a:lnTo>
                  <a:lnTo>
                    <a:pt x="117" y="518"/>
                  </a:lnTo>
                  <a:lnTo>
                    <a:pt x="149" y="460"/>
                  </a:lnTo>
                  <a:lnTo>
                    <a:pt x="185" y="403"/>
                  </a:lnTo>
                  <a:lnTo>
                    <a:pt x="224" y="349"/>
                  </a:lnTo>
                  <a:lnTo>
                    <a:pt x="266" y="298"/>
                  </a:lnTo>
                  <a:lnTo>
                    <a:pt x="312" y="250"/>
                  </a:lnTo>
                  <a:lnTo>
                    <a:pt x="360" y="204"/>
                  </a:lnTo>
                  <a:lnTo>
                    <a:pt x="411" y="161"/>
                  </a:lnTo>
                  <a:lnTo>
                    <a:pt x="465" y="122"/>
                  </a:lnTo>
                  <a:lnTo>
                    <a:pt x="521" y="86"/>
                  </a:lnTo>
                  <a:lnTo>
                    <a:pt x="579" y="53"/>
                  </a:lnTo>
                  <a:lnTo>
                    <a:pt x="640" y="25"/>
                  </a:lnTo>
                  <a:lnTo>
                    <a:pt x="70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22E00">
                    <a:shade val="30000"/>
                    <a:satMod val="115000"/>
                  </a:srgbClr>
                </a:gs>
                <a:gs pos="50000">
                  <a:srgbClr val="C22E00">
                    <a:shade val="67500"/>
                    <a:satMod val="115000"/>
                  </a:srgbClr>
                </a:gs>
                <a:gs pos="100000">
                  <a:srgbClr val="C22E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8">
              <a:extLst>
                <a:ext uri="{FF2B5EF4-FFF2-40B4-BE49-F238E27FC236}">
                  <a16:creationId xmlns:a16="http://schemas.microsoft.com/office/drawing/2014/main" id="{B2BD24C8-061C-488F-A76D-267BED166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038" y="1365250"/>
              <a:ext cx="1296988" cy="345281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7" y="0"/>
                </a:cxn>
                <a:cxn ang="0">
                  <a:pos x="12" y="4"/>
                </a:cxn>
                <a:cxn ang="0">
                  <a:pos x="18" y="12"/>
                </a:cxn>
                <a:cxn ang="0">
                  <a:pos x="25" y="22"/>
                </a:cxn>
                <a:cxn ang="0">
                  <a:pos x="31" y="35"/>
                </a:cxn>
                <a:cxn ang="0">
                  <a:pos x="39" y="50"/>
                </a:cxn>
                <a:cxn ang="0">
                  <a:pos x="46" y="67"/>
                </a:cxn>
                <a:cxn ang="0">
                  <a:pos x="53" y="86"/>
                </a:cxn>
                <a:cxn ang="0">
                  <a:pos x="796" y="2078"/>
                </a:cxn>
                <a:cxn ang="0">
                  <a:pos x="802" y="2096"/>
                </a:cxn>
                <a:cxn ang="0">
                  <a:pos x="808" y="2115"/>
                </a:cxn>
                <a:cxn ang="0">
                  <a:pos x="813" y="2130"/>
                </a:cxn>
                <a:cxn ang="0">
                  <a:pos x="816" y="2145"/>
                </a:cxn>
                <a:cxn ang="0">
                  <a:pos x="817" y="2156"/>
                </a:cxn>
                <a:cxn ang="0">
                  <a:pos x="817" y="2166"/>
                </a:cxn>
                <a:cxn ang="0">
                  <a:pos x="816" y="2172"/>
                </a:cxn>
                <a:cxn ang="0">
                  <a:pos x="814" y="2175"/>
                </a:cxn>
                <a:cxn ang="0">
                  <a:pos x="810" y="2175"/>
                </a:cxn>
                <a:cxn ang="0">
                  <a:pos x="805" y="2171"/>
                </a:cxn>
                <a:cxn ang="0">
                  <a:pos x="800" y="2163"/>
                </a:cxn>
                <a:cxn ang="0">
                  <a:pos x="793" y="2153"/>
                </a:cxn>
                <a:cxn ang="0">
                  <a:pos x="787" y="2140"/>
                </a:cxn>
                <a:cxn ang="0">
                  <a:pos x="779" y="2125"/>
                </a:cxn>
                <a:cxn ang="0">
                  <a:pos x="772" y="2108"/>
                </a:cxn>
                <a:cxn ang="0">
                  <a:pos x="764" y="2090"/>
                </a:cxn>
                <a:cxn ang="0">
                  <a:pos x="21" y="97"/>
                </a:cxn>
                <a:cxn ang="0">
                  <a:pos x="15" y="79"/>
                </a:cxn>
                <a:cxn ang="0">
                  <a:pos x="10" y="61"/>
                </a:cxn>
                <a:cxn ang="0">
                  <a:pos x="5" y="45"/>
                </a:cxn>
                <a:cxn ang="0">
                  <a:pos x="2" y="30"/>
                </a:cxn>
                <a:cxn ang="0">
                  <a:pos x="0" y="19"/>
                </a:cxn>
                <a:cxn ang="0">
                  <a:pos x="0" y="9"/>
                </a:cxn>
                <a:cxn ang="0">
                  <a:pos x="1" y="3"/>
                </a:cxn>
                <a:cxn ang="0">
                  <a:pos x="3" y="0"/>
                </a:cxn>
              </a:cxnLst>
              <a:rect l="0" t="0" r="r" b="b"/>
              <a:pathLst>
                <a:path w="817" h="2175">
                  <a:moveTo>
                    <a:pt x="3" y="0"/>
                  </a:moveTo>
                  <a:lnTo>
                    <a:pt x="7" y="0"/>
                  </a:lnTo>
                  <a:lnTo>
                    <a:pt x="12" y="4"/>
                  </a:lnTo>
                  <a:lnTo>
                    <a:pt x="18" y="12"/>
                  </a:lnTo>
                  <a:lnTo>
                    <a:pt x="25" y="22"/>
                  </a:lnTo>
                  <a:lnTo>
                    <a:pt x="31" y="35"/>
                  </a:lnTo>
                  <a:lnTo>
                    <a:pt x="39" y="50"/>
                  </a:lnTo>
                  <a:lnTo>
                    <a:pt x="46" y="67"/>
                  </a:lnTo>
                  <a:lnTo>
                    <a:pt x="53" y="86"/>
                  </a:lnTo>
                  <a:lnTo>
                    <a:pt x="796" y="2078"/>
                  </a:lnTo>
                  <a:lnTo>
                    <a:pt x="802" y="2096"/>
                  </a:lnTo>
                  <a:lnTo>
                    <a:pt x="808" y="2115"/>
                  </a:lnTo>
                  <a:lnTo>
                    <a:pt x="813" y="2130"/>
                  </a:lnTo>
                  <a:lnTo>
                    <a:pt x="816" y="2145"/>
                  </a:lnTo>
                  <a:lnTo>
                    <a:pt x="817" y="2156"/>
                  </a:lnTo>
                  <a:lnTo>
                    <a:pt x="817" y="2166"/>
                  </a:lnTo>
                  <a:lnTo>
                    <a:pt x="816" y="2172"/>
                  </a:lnTo>
                  <a:lnTo>
                    <a:pt x="814" y="2175"/>
                  </a:lnTo>
                  <a:lnTo>
                    <a:pt x="810" y="2175"/>
                  </a:lnTo>
                  <a:lnTo>
                    <a:pt x="805" y="2171"/>
                  </a:lnTo>
                  <a:lnTo>
                    <a:pt x="800" y="2163"/>
                  </a:lnTo>
                  <a:lnTo>
                    <a:pt x="793" y="2153"/>
                  </a:lnTo>
                  <a:lnTo>
                    <a:pt x="787" y="2140"/>
                  </a:lnTo>
                  <a:lnTo>
                    <a:pt x="779" y="2125"/>
                  </a:lnTo>
                  <a:lnTo>
                    <a:pt x="772" y="2108"/>
                  </a:lnTo>
                  <a:lnTo>
                    <a:pt x="764" y="2090"/>
                  </a:lnTo>
                  <a:lnTo>
                    <a:pt x="21" y="97"/>
                  </a:lnTo>
                  <a:lnTo>
                    <a:pt x="15" y="79"/>
                  </a:lnTo>
                  <a:lnTo>
                    <a:pt x="10" y="61"/>
                  </a:lnTo>
                  <a:lnTo>
                    <a:pt x="5" y="45"/>
                  </a:lnTo>
                  <a:lnTo>
                    <a:pt x="2" y="30"/>
                  </a:lnTo>
                  <a:lnTo>
                    <a:pt x="0" y="19"/>
                  </a:lnTo>
                  <a:lnTo>
                    <a:pt x="0" y="9"/>
                  </a:lnTo>
                  <a:lnTo>
                    <a:pt x="1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8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9">
              <a:extLst>
                <a:ext uri="{FF2B5EF4-FFF2-40B4-BE49-F238E27FC236}">
                  <a16:creationId xmlns:a16="http://schemas.microsoft.com/office/drawing/2014/main" id="{C0AE034B-462E-4FB7-8A01-43AFEC491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1747838"/>
              <a:ext cx="2674938" cy="2678113"/>
            </a:xfrm>
            <a:custGeom>
              <a:avLst/>
              <a:gdLst/>
              <a:ahLst/>
              <a:cxnLst>
                <a:cxn ang="0">
                  <a:pos x="917" y="3"/>
                </a:cxn>
                <a:cxn ang="0">
                  <a:pos x="1029" y="21"/>
                </a:cxn>
                <a:cxn ang="0">
                  <a:pos x="1137" y="54"/>
                </a:cxn>
                <a:cxn ang="0">
                  <a:pos x="1240" y="100"/>
                </a:cxn>
                <a:cxn ang="0">
                  <a:pos x="1336" y="159"/>
                </a:cxn>
                <a:cxn ang="0">
                  <a:pos x="1422" y="231"/>
                </a:cxn>
                <a:cxn ang="0">
                  <a:pos x="1499" y="315"/>
                </a:cxn>
                <a:cxn ang="0">
                  <a:pos x="1565" y="410"/>
                </a:cxn>
                <a:cxn ang="0">
                  <a:pos x="1618" y="513"/>
                </a:cxn>
                <a:cxn ang="0">
                  <a:pos x="1656" y="627"/>
                </a:cxn>
                <a:cxn ang="0">
                  <a:pos x="1679" y="744"/>
                </a:cxn>
                <a:cxn ang="0">
                  <a:pos x="1685" y="860"/>
                </a:cxn>
                <a:cxn ang="0">
                  <a:pos x="1675" y="975"/>
                </a:cxn>
                <a:cxn ang="0">
                  <a:pos x="1649" y="1086"/>
                </a:cxn>
                <a:cxn ang="0">
                  <a:pos x="1610" y="1192"/>
                </a:cxn>
                <a:cxn ang="0">
                  <a:pos x="1557" y="1290"/>
                </a:cxn>
                <a:cxn ang="0">
                  <a:pos x="1491" y="1382"/>
                </a:cxn>
                <a:cxn ang="0">
                  <a:pos x="1414" y="1464"/>
                </a:cxn>
                <a:cxn ang="0">
                  <a:pos x="1325" y="1536"/>
                </a:cxn>
                <a:cxn ang="0">
                  <a:pos x="1226" y="1595"/>
                </a:cxn>
                <a:cxn ang="0">
                  <a:pos x="1117" y="1642"/>
                </a:cxn>
                <a:cxn ang="0">
                  <a:pos x="1001" y="1672"/>
                </a:cxn>
                <a:cxn ang="0">
                  <a:pos x="884" y="1687"/>
                </a:cxn>
                <a:cxn ang="0">
                  <a:pos x="769" y="1684"/>
                </a:cxn>
                <a:cxn ang="0">
                  <a:pos x="656" y="1667"/>
                </a:cxn>
                <a:cxn ang="0">
                  <a:pos x="547" y="1634"/>
                </a:cxn>
                <a:cxn ang="0">
                  <a:pos x="445" y="1587"/>
                </a:cxn>
                <a:cxn ang="0">
                  <a:pos x="349" y="1528"/>
                </a:cxn>
                <a:cxn ang="0">
                  <a:pos x="263" y="1456"/>
                </a:cxn>
                <a:cxn ang="0">
                  <a:pos x="186" y="1372"/>
                </a:cxn>
                <a:cxn ang="0">
                  <a:pos x="120" y="1278"/>
                </a:cxn>
                <a:cxn ang="0">
                  <a:pos x="67" y="1174"/>
                </a:cxn>
                <a:cxn ang="0">
                  <a:pos x="29" y="1061"/>
                </a:cxn>
                <a:cxn ang="0">
                  <a:pos x="6" y="943"/>
                </a:cxn>
                <a:cxn ang="0">
                  <a:pos x="0" y="827"/>
                </a:cxn>
                <a:cxn ang="0">
                  <a:pos x="11" y="713"/>
                </a:cxn>
                <a:cxn ang="0">
                  <a:pos x="36" y="601"/>
                </a:cxn>
                <a:cxn ang="0">
                  <a:pos x="75" y="496"/>
                </a:cxn>
                <a:cxn ang="0">
                  <a:pos x="128" y="397"/>
                </a:cxn>
                <a:cxn ang="0">
                  <a:pos x="194" y="305"/>
                </a:cxn>
                <a:cxn ang="0">
                  <a:pos x="271" y="223"/>
                </a:cxn>
                <a:cxn ang="0">
                  <a:pos x="360" y="152"/>
                </a:cxn>
                <a:cxn ang="0">
                  <a:pos x="459" y="92"/>
                </a:cxn>
                <a:cxn ang="0">
                  <a:pos x="568" y="46"/>
                </a:cxn>
                <a:cxn ang="0">
                  <a:pos x="684" y="15"/>
                </a:cxn>
                <a:cxn ang="0">
                  <a:pos x="801" y="1"/>
                </a:cxn>
              </a:cxnLst>
              <a:rect l="0" t="0" r="r" b="b"/>
              <a:pathLst>
                <a:path w="1685" h="1687">
                  <a:moveTo>
                    <a:pt x="859" y="0"/>
                  </a:moveTo>
                  <a:lnTo>
                    <a:pt x="917" y="3"/>
                  </a:lnTo>
                  <a:lnTo>
                    <a:pt x="973" y="10"/>
                  </a:lnTo>
                  <a:lnTo>
                    <a:pt x="1029" y="21"/>
                  </a:lnTo>
                  <a:lnTo>
                    <a:pt x="1084" y="36"/>
                  </a:lnTo>
                  <a:lnTo>
                    <a:pt x="1137" y="54"/>
                  </a:lnTo>
                  <a:lnTo>
                    <a:pt x="1189" y="75"/>
                  </a:lnTo>
                  <a:lnTo>
                    <a:pt x="1240" y="100"/>
                  </a:lnTo>
                  <a:lnTo>
                    <a:pt x="1289" y="128"/>
                  </a:lnTo>
                  <a:lnTo>
                    <a:pt x="1336" y="159"/>
                  </a:lnTo>
                  <a:lnTo>
                    <a:pt x="1380" y="194"/>
                  </a:lnTo>
                  <a:lnTo>
                    <a:pt x="1422" y="231"/>
                  </a:lnTo>
                  <a:lnTo>
                    <a:pt x="1462" y="272"/>
                  </a:lnTo>
                  <a:lnTo>
                    <a:pt x="1499" y="315"/>
                  </a:lnTo>
                  <a:lnTo>
                    <a:pt x="1534" y="361"/>
                  </a:lnTo>
                  <a:lnTo>
                    <a:pt x="1565" y="410"/>
                  </a:lnTo>
                  <a:lnTo>
                    <a:pt x="1593" y="460"/>
                  </a:lnTo>
                  <a:lnTo>
                    <a:pt x="1618" y="513"/>
                  </a:lnTo>
                  <a:lnTo>
                    <a:pt x="1639" y="569"/>
                  </a:lnTo>
                  <a:lnTo>
                    <a:pt x="1656" y="627"/>
                  </a:lnTo>
                  <a:lnTo>
                    <a:pt x="1670" y="685"/>
                  </a:lnTo>
                  <a:lnTo>
                    <a:pt x="1679" y="744"/>
                  </a:lnTo>
                  <a:lnTo>
                    <a:pt x="1684" y="803"/>
                  </a:lnTo>
                  <a:lnTo>
                    <a:pt x="1685" y="860"/>
                  </a:lnTo>
                  <a:lnTo>
                    <a:pt x="1682" y="918"/>
                  </a:lnTo>
                  <a:lnTo>
                    <a:pt x="1675" y="975"/>
                  </a:lnTo>
                  <a:lnTo>
                    <a:pt x="1664" y="1031"/>
                  </a:lnTo>
                  <a:lnTo>
                    <a:pt x="1649" y="1086"/>
                  </a:lnTo>
                  <a:lnTo>
                    <a:pt x="1631" y="1140"/>
                  </a:lnTo>
                  <a:lnTo>
                    <a:pt x="1610" y="1192"/>
                  </a:lnTo>
                  <a:lnTo>
                    <a:pt x="1585" y="1242"/>
                  </a:lnTo>
                  <a:lnTo>
                    <a:pt x="1557" y="1290"/>
                  </a:lnTo>
                  <a:lnTo>
                    <a:pt x="1526" y="1338"/>
                  </a:lnTo>
                  <a:lnTo>
                    <a:pt x="1491" y="1382"/>
                  </a:lnTo>
                  <a:lnTo>
                    <a:pt x="1454" y="1425"/>
                  </a:lnTo>
                  <a:lnTo>
                    <a:pt x="1414" y="1464"/>
                  </a:lnTo>
                  <a:lnTo>
                    <a:pt x="1370" y="1501"/>
                  </a:lnTo>
                  <a:lnTo>
                    <a:pt x="1325" y="1536"/>
                  </a:lnTo>
                  <a:lnTo>
                    <a:pt x="1276" y="1567"/>
                  </a:lnTo>
                  <a:lnTo>
                    <a:pt x="1226" y="1595"/>
                  </a:lnTo>
                  <a:lnTo>
                    <a:pt x="1173" y="1620"/>
                  </a:lnTo>
                  <a:lnTo>
                    <a:pt x="1117" y="1642"/>
                  </a:lnTo>
                  <a:lnTo>
                    <a:pt x="1059" y="1659"/>
                  </a:lnTo>
                  <a:lnTo>
                    <a:pt x="1001" y="1672"/>
                  </a:lnTo>
                  <a:lnTo>
                    <a:pt x="942" y="1682"/>
                  </a:lnTo>
                  <a:lnTo>
                    <a:pt x="884" y="1687"/>
                  </a:lnTo>
                  <a:lnTo>
                    <a:pt x="826" y="1687"/>
                  </a:lnTo>
                  <a:lnTo>
                    <a:pt x="769" y="1684"/>
                  </a:lnTo>
                  <a:lnTo>
                    <a:pt x="712" y="1677"/>
                  </a:lnTo>
                  <a:lnTo>
                    <a:pt x="656" y="1667"/>
                  </a:lnTo>
                  <a:lnTo>
                    <a:pt x="601" y="1652"/>
                  </a:lnTo>
                  <a:lnTo>
                    <a:pt x="547" y="1634"/>
                  </a:lnTo>
                  <a:lnTo>
                    <a:pt x="495" y="1612"/>
                  </a:lnTo>
                  <a:lnTo>
                    <a:pt x="445" y="1587"/>
                  </a:lnTo>
                  <a:lnTo>
                    <a:pt x="397" y="1559"/>
                  </a:lnTo>
                  <a:lnTo>
                    <a:pt x="349" y="1528"/>
                  </a:lnTo>
                  <a:lnTo>
                    <a:pt x="305" y="1493"/>
                  </a:lnTo>
                  <a:lnTo>
                    <a:pt x="263" y="1456"/>
                  </a:lnTo>
                  <a:lnTo>
                    <a:pt x="223" y="1416"/>
                  </a:lnTo>
                  <a:lnTo>
                    <a:pt x="186" y="1372"/>
                  </a:lnTo>
                  <a:lnTo>
                    <a:pt x="152" y="1327"/>
                  </a:lnTo>
                  <a:lnTo>
                    <a:pt x="120" y="1278"/>
                  </a:lnTo>
                  <a:lnTo>
                    <a:pt x="92" y="1227"/>
                  </a:lnTo>
                  <a:lnTo>
                    <a:pt x="67" y="1174"/>
                  </a:lnTo>
                  <a:lnTo>
                    <a:pt x="46" y="1118"/>
                  </a:lnTo>
                  <a:lnTo>
                    <a:pt x="29" y="1061"/>
                  </a:lnTo>
                  <a:lnTo>
                    <a:pt x="15" y="1002"/>
                  </a:lnTo>
                  <a:lnTo>
                    <a:pt x="6" y="943"/>
                  </a:lnTo>
                  <a:lnTo>
                    <a:pt x="1" y="885"/>
                  </a:lnTo>
                  <a:lnTo>
                    <a:pt x="0" y="827"/>
                  </a:lnTo>
                  <a:lnTo>
                    <a:pt x="3" y="770"/>
                  </a:lnTo>
                  <a:lnTo>
                    <a:pt x="11" y="713"/>
                  </a:lnTo>
                  <a:lnTo>
                    <a:pt x="21" y="657"/>
                  </a:lnTo>
                  <a:lnTo>
                    <a:pt x="36" y="601"/>
                  </a:lnTo>
                  <a:lnTo>
                    <a:pt x="54" y="548"/>
                  </a:lnTo>
                  <a:lnTo>
                    <a:pt x="75" y="496"/>
                  </a:lnTo>
                  <a:lnTo>
                    <a:pt x="100" y="445"/>
                  </a:lnTo>
                  <a:lnTo>
                    <a:pt x="128" y="397"/>
                  </a:lnTo>
                  <a:lnTo>
                    <a:pt x="159" y="350"/>
                  </a:lnTo>
                  <a:lnTo>
                    <a:pt x="194" y="305"/>
                  </a:lnTo>
                  <a:lnTo>
                    <a:pt x="231" y="263"/>
                  </a:lnTo>
                  <a:lnTo>
                    <a:pt x="271" y="223"/>
                  </a:lnTo>
                  <a:lnTo>
                    <a:pt x="315" y="186"/>
                  </a:lnTo>
                  <a:lnTo>
                    <a:pt x="360" y="152"/>
                  </a:lnTo>
                  <a:lnTo>
                    <a:pt x="408" y="120"/>
                  </a:lnTo>
                  <a:lnTo>
                    <a:pt x="459" y="92"/>
                  </a:lnTo>
                  <a:lnTo>
                    <a:pt x="512" y="67"/>
                  </a:lnTo>
                  <a:lnTo>
                    <a:pt x="568" y="46"/>
                  </a:lnTo>
                  <a:lnTo>
                    <a:pt x="625" y="28"/>
                  </a:lnTo>
                  <a:lnTo>
                    <a:pt x="684" y="15"/>
                  </a:lnTo>
                  <a:lnTo>
                    <a:pt x="743" y="6"/>
                  </a:lnTo>
                  <a:lnTo>
                    <a:pt x="801" y="1"/>
                  </a:lnTo>
                  <a:lnTo>
                    <a:pt x="8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tx2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01254A30-EF82-4B60-AA1A-5FD58C2B59BD}"/>
                </a:ext>
              </a:extLst>
            </p:cNvPr>
            <p:cNvGrpSpPr/>
            <p:nvPr/>
          </p:nvGrpSpPr>
          <p:grpSpPr>
            <a:xfrm>
              <a:off x="4908551" y="1749425"/>
              <a:ext cx="2679700" cy="2511426"/>
              <a:chOff x="4908551" y="1749425"/>
              <a:chExt cx="2679700" cy="2511426"/>
            </a:xfr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  <a:alpha val="3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159" name="Freeform 10">
                <a:extLst>
                  <a:ext uri="{FF2B5EF4-FFF2-40B4-BE49-F238E27FC236}">
                    <a16:creationId xmlns:a16="http://schemas.microsoft.com/office/drawing/2014/main" id="{F58958EF-E353-437A-BFAF-A1F38EE30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6251" y="1811338"/>
                <a:ext cx="304800" cy="139700"/>
              </a:xfrm>
              <a:custGeom>
                <a:avLst/>
                <a:gdLst/>
                <a:ahLst/>
                <a:cxnLst>
                  <a:cxn ang="0">
                    <a:pos x="6" y="84"/>
                  </a:cxn>
                  <a:cxn ang="0">
                    <a:pos x="6" y="83"/>
                  </a:cxn>
                  <a:cxn ang="0">
                    <a:pos x="11" y="80"/>
                  </a:cxn>
                  <a:cxn ang="0">
                    <a:pos x="30" y="69"/>
                  </a:cxn>
                  <a:cxn ang="0">
                    <a:pos x="36" y="67"/>
                  </a:cxn>
                  <a:cxn ang="0">
                    <a:pos x="37" y="66"/>
                  </a:cxn>
                  <a:cxn ang="0">
                    <a:pos x="36" y="67"/>
                  </a:cxn>
                  <a:cxn ang="0">
                    <a:pos x="53" y="57"/>
                  </a:cxn>
                  <a:cxn ang="0">
                    <a:pos x="52" y="57"/>
                  </a:cxn>
                  <a:cxn ang="0">
                    <a:pos x="71" y="49"/>
                  </a:cxn>
                  <a:cxn ang="0">
                    <a:pos x="81" y="43"/>
                  </a:cxn>
                  <a:cxn ang="0">
                    <a:pos x="84" y="41"/>
                  </a:cxn>
                  <a:cxn ang="0">
                    <a:pos x="147" y="18"/>
                  </a:cxn>
                  <a:cxn ang="0">
                    <a:pos x="167" y="8"/>
                  </a:cxn>
                  <a:cxn ang="0">
                    <a:pos x="181" y="3"/>
                  </a:cxn>
                  <a:cxn ang="0">
                    <a:pos x="178" y="5"/>
                  </a:cxn>
                  <a:cxn ang="0">
                    <a:pos x="178" y="6"/>
                  </a:cxn>
                  <a:cxn ang="0">
                    <a:pos x="119" y="29"/>
                  </a:cxn>
                  <a:cxn ang="0">
                    <a:pos x="86" y="43"/>
                  </a:cxn>
                  <a:cxn ang="0">
                    <a:pos x="84" y="44"/>
                  </a:cxn>
                  <a:cxn ang="0">
                    <a:pos x="69" y="50"/>
                  </a:cxn>
                  <a:cxn ang="0">
                    <a:pos x="36" y="68"/>
                  </a:cxn>
                  <a:cxn ang="0">
                    <a:pos x="0" y="88"/>
                  </a:cxn>
                  <a:cxn ang="0">
                    <a:pos x="7" y="83"/>
                  </a:cxn>
                  <a:cxn ang="0">
                    <a:pos x="6" y="83"/>
                  </a:cxn>
                  <a:cxn ang="0">
                    <a:pos x="5" y="83"/>
                  </a:cxn>
                  <a:cxn ang="0">
                    <a:pos x="11" y="81"/>
                  </a:cxn>
                  <a:cxn ang="0">
                    <a:pos x="35" y="67"/>
                  </a:cxn>
                  <a:cxn ang="0">
                    <a:pos x="41" y="63"/>
                  </a:cxn>
                  <a:cxn ang="0">
                    <a:pos x="47" y="60"/>
                  </a:cxn>
                  <a:cxn ang="0">
                    <a:pos x="74" y="46"/>
                  </a:cxn>
                  <a:cxn ang="0">
                    <a:pos x="97" y="36"/>
                  </a:cxn>
                  <a:cxn ang="0">
                    <a:pos x="115" y="28"/>
                  </a:cxn>
                  <a:cxn ang="0">
                    <a:pos x="133" y="20"/>
                  </a:cxn>
                  <a:cxn ang="0">
                    <a:pos x="133" y="21"/>
                  </a:cxn>
                  <a:cxn ang="0">
                    <a:pos x="153" y="13"/>
                  </a:cxn>
                  <a:cxn ang="0">
                    <a:pos x="164" y="9"/>
                  </a:cxn>
                  <a:cxn ang="0">
                    <a:pos x="162" y="11"/>
                  </a:cxn>
                  <a:cxn ang="0">
                    <a:pos x="167" y="8"/>
                  </a:cxn>
                  <a:cxn ang="0">
                    <a:pos x="171" y="7"/>
                  </a:cxn>
                  <a:cxn ang="0">
                    <a:pos x="183" y="3"/>
                  </a:cxn>
                  <a:cxn ang="0">
                    <a:pos x="187" y="3"/>
                  </a:cxn>
                  <a:cxn ang="0">
                    <a:pos x="185" y="3"/>
                  </a:cxn>
                  <a:cxn ang="0">
                    <a:pos x="187" y="3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5" y="3"/>
                  </a:cxn>
                  <a:cxn ang="0">
                    <a:pos x="189" y="1"/>
                  </a:cxn>
                  <a:cxn ang="0">
                    <a:pos x="184" y="3"/>
                  </a:cxn>
                  <a:cxn ang="0">
                    <a:pos x="184" y="3"/>
                  </a:cxn>
                  <a:cxn ang="0">
                    <a:pos x="192" y="1"/>
                  </a:cxn>
                  <a:cxn ang="0">
                    <a:pos x="189" y="2"/>
                  </a:cxn>
                  <a:cxn ang="0">
                    <a:pos x="192" y="0"/>
                  </a:cxn>
                  <a:cxn ang="0">
                    <a:pos x="192" y="0"/>
                  </a:cxn>
                </a:cxnLst>
                <a:rect l="0" t="0" r="r" b="b"/>
                <a:pathLst>
                  <a:path w="192" h="88">
                    <a:moveTo>
                      <a:pt x="6" y="84"/>
                    </a:moveTo>
                    <a:lnTo>
                      <a:pt x="5" y="85"/>
                    </a:lnTo>
                    <a:lnTo>
                      <a:pt x="6" y="84"/>
                    </a:lnTo>
                    <a:close/>
                    <a:moveTo>
                      <a:pt x="6" y="83"/>
                    </a:moveTo>
                    <a:lnTo>
                      <a:pt x="5" y="84"/>
                    </a:lnTo>
                    <a:lnTo>
                      <a:pt x="6" y="83"/>
                    </a:lnTo>
                    <a:close/>
                    <a:moveTo>
                      <a:pt x="12" y="79"/>
                    </a:moveTo>
                    <a:lnTo>
                      <a:pt x="11" y="80"/>
                    </a:lnTo>
                    <a:lnTo>
                      <a:pt x="11" y="80"/>
                    </a:lnTo>
                    <a:lnTo>
                      <a:pt x="12" y="79"/>
                    </a:lnTo>
                    <a:close/>
                    <a:moveTo>
                      <a:pt x="36" y="67"/>
                    </a:moveTo>
                    <a:lnTo>
                      <a:pt x="30" y="69"/>
                    </a:lnTo>
                    <a:lnTo>
                      <a:pt x="29" y="70"/>
                    </a:lnTo>
                    <a:lnTo>
                      <a:pt x="33" y="67"/>
                    </a:lnTo>
                    <a:lnTo>
                      <a:pt x="36" y="67"/>
                    </a:lnTo>
                    <a:close/>
                    <a:moveTo>
                      <a:pt x="41" y="63"/>
                    </a:moveTo>
                    <a:lnTo>
                      <a:pt x="38" y="65"/>
                    </a:lnTo>
                    <a:lnTo>
                      <a:pt x="37" y="66"/>
                    </a:lnTo>
                    <a:lnTo>
                      <a:pt x="40" y="64"/>
                    </a:lnTo>
                    <a:lnTo>
                      <a:pt x="37" y="66"/>
                    </a:lnTo>
                    <a:lnTo>
                      <a:pt x="36" y="67"/>
                    </a:lnTo>
                    <a:lnTo>
                      <a:pt x="41" y="63"/>
                    </a:lnTo>
                    <a:close/>
                    <a:moveTo>
                      <a:pt x="52" y="57"/>
                    </a:moveTo>
                    <a:lnTo>
                      <a:pt x="53" y="57"/>
                    </a:lnTo>
                    <a:lnTo>
                      <a:pt x="49" y="59"/>
                    </a:lnTo>
                    <a:lnTo>
                      <a:pt x="46" y="60"/>
                    </a:lnTo>
                    <a:lnTo>
                      <a:pt x="52" y="57"/>
                    </a:lnTo>
                    <a:close/>
                    <a:moveTo>
                      <a:pt x="74" y="48"/>
                    </a:moveTo>
                    <a:lnTo>
                      <a:pt x="72" y="49"/>
                    </a:lnTo>
                    <a:lnTo>
                      <a:pt x="71" y="49"/>
                    </a:lnTo>
                    <a:lnTo>
                      <a:pt x="74" y="48"/>
                    </a:lnTo>
                    <a:close/>
                    <a:moveTo>
                      <a:pt x="84" y="41"/>
                    </a:moveTo>
                    <a:lnTo>
                      <a:pt x="81" y="43"/>
                    </a:lnTo>
                    <a:lnTo>
                      <a:pt x="80" y="44"/>
                    </a:lnTo>
                    <a:lnTo>
                      <a:pt x="81" y="42"/>
                    </a:lnTo>
                    <a:lnTo>
                      <a:pt x="84" y="41"/>
                    </a:lnTo>
                    <a:close/>
                    <a:moveTo>
                      <a:pt x="149" y="17"/>
                    </a:moveTo>
                    <a:lnTo>
                      <a:pt x="145" y="18"/>
                    </a:lnTo>
                    <a:lnTo>
                      <a:pt x="147" y="18"/>
                    </a:lnTo>
                    <a:lnTo>
                      <a:pt x="149" y="17"/>
                    </a:lnTo>
                    <a:close/>
                    <a:moveTo>
                      <a:pt x="169" y="7"/>
                    </a:moveTo>
                    <a:lnTo>
                      <a:pt x="167" y="8"/>
                    </a:lnTo>
                    <a:lnTo>
                      <a:pt x="164" y="9"/>
                    </a:lnTo>
                    <a:lnTo>
                      <a:pt x="169" y="7"/>
                    </a:lnTo>
                    <a:close/>
                    <a:moveTo>
                      <a:pt x="181" y="3"/>
                    </a:moveTo>
                    <a:lnTo>
                      <a:pt x="182" y="3"/>
                    </a:lnTo>
                    <a:lnTo>
                      <a:pt x="180" y="4"/>
                    </a:lnTo>
                    <a:lnTo>
                      <a:pt x="178" y="5"/>
                    </a:lnTo>
                    <a:lnTo>
                      <a:pt x="183" y="4"/>
                    </a:lnTo>
                    <a:lnTo>
                      <a:pt x="176" y="7"/>
                    </a:lnTo>
                    <a:lnTo>
                      <a:pt x="178" y="6"/>
                    </a:lnTo>
                    <a:lnTo>
                      <a:pt x="144" y="18"/>
                    </a:lnTo>
                    <a:lnTo>
                      <a:pt x="145" y="18"/>
                    </a:lnTo>
                    <a:lnTo>
                      <a:pt x="119" y="29"/>
                    </a:lnTo>
                    <a:lnTo>
                      <a:pt x="89" y="41"/>
                    </a:lnTo>
                    <a:lnTo>
                      <a:pt x="95" y="38"/>
                    </a:lnTo>
                    <a:lnTo>
                      <a:pt x="86" y="43"/>
                    </a:lnTo>
                    <a:lnTo>
                      <a:pt x="78" y="47"/>
                    </a:lnTo>
                    <a:lnTo>
                      <a:pt x="79" y="45"/>
                    </a:lnTo>
                    <a:lnTo>
                      <a:pt x="84" y="44"/>
                    </a:lnTo>
                    <a:lnTo>
                      <a:pt x="74" y="47"/>
                    </a:lnTo>
                    <a:lnTo>
                      <a:pt x="66" y="52"/>
                    </a:lnTo>
                    <a:lnTo>
                      <a:pt x="69" y="50"/>
                    </a:lnTo>
                    <a:lnTo>
                      <a:pt x="71" y="49"/>
                    </a:lnTo>
                    <a:lnTo>
                      <a:pt x="55" y="59"/>
                    </a:lnTo>
                    <a:lnTo>
                      <a:pt x="36" y="68"/>
                    </a:lnTo>
                    <a:lnTo>
                      <a:pt x="17" y="78"/>
                    </a:lnTo>
                    <a:lnTo>
                      <a:pt x="22" y="76"/>
                    </a:lnTo>
                    <a:lnTo>
                      <a:pt x="0" y="88"/>
                    </a:lnTo>
                    <a:lnTo>
                      <a:pt x="2" y="86"/>
                    </a:lnTo>
                    <a:lnTo>
                      <a:pt x="5" y="85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6" y="84"/>
                    </a:lnTo>
                    <a:lnTo>
                      <a:pt x="6" y="83"/>
                    </a:lnTo>
                    <a:lnTo>
                      <a:pt x="5" y="84"/>
                    </a:lnTo>
                    <a:lnTo>
                      <a:pt x="3" y="86"/>
                    </a:lnTo>
                    <a:lnTo>
                      <a:pt x="5" y="83"/>
                    </a:lnTo>
                    <a:lnTo>
                      <a:pt x="8" y="82"/>
                    </a:lnTo>
                    <a:lnTo>
                      <a:pt x="11" y="80"/>
                    </a:lnTo>
                    <a:lnTo>
                      <a:pt x="11" y="81"/>
                    </a:lnTo>
                    <a:lnTo>
                      <a:pt x="30" y="69"/>
                    </a:lnTo>
                    <a:lnTo>
                      <a:pt x="37" y="66"/>
                    </a:lnTo>
                    <a:lnTo>
                      <a:pt x="35" y="67"/>
                    </a:lnTo>
                    <a:lnTo>
                      <a:pt x="38" y="65"/>
                    </a:lnTo>
                    <a:lnTo>
                      <a:pt x="45" y="62"/>
                    </a:lnTo>
                    <a:lnTo>
                      <a:pt x="41" y="63"/>
                    </a:lnTo>
                    <a:lnTo>
                      <a:pt x="41" y="63"/>
                    </a:lnTo>
                    <a:lnTo>
                      <a:pt x="48" y="60"/>
                    </a:lnTo>
                    <a:lnTo>
                      <a:pt x="47" y="60"/>
                    </a:lnTo>
                    <a:lnTo>
                      <a:pt x="66" y="51"/>
                    </a:lnTo>
                    <a:lnTo>
                      <a:pt x="65" y="51"/>
                    </a:lnTo>
                    <a:lnTo>
                      <a:pt x="74" y="46"/>
                    </a:lnTo>
                    <a:lnTo>
                      <a:pt x="79" y="45"/>
                    </a:lnTo>
                    <a:lnTo>
                      <a:pt x="81" y="43"/>
                    </a:lnTo>
                    <a:lnTo>
                      <a:pt x="97" y="36"/>
                    </a:lnTo>
                    <a:lnTo>
                      <a:pt x="94" y="37"/>
                    </a:lnTo>
                    <a:lnTo>
                      <a:pt x="115" y="28"/>
                    </a:lnTo>
                    <a:lnTo>
                      <a:pt x="115" y="28"/>
                    </a:lnTo>
                    <a:lnTo>
                      <a:pt x="128" y="22"/>
                    </a:lnTo>
                    <a:lnTo>
                      <a:pt x="127" y="23"/>
                    </a:lnTo>
                    <a:lnTo>
                      <a:pt x="133" y="20"/>
                    </a:lnTo>
                    <a:lnTo>
                      <a:pt x="140" y="18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48" y="15"/>
                    </a:lnTo>
                    <a:lnTo>
                      <a:pt x="148" y="15"/>
                    </a:lnTo>
                    <a:lnTo>
                      <a:pt x="153" y="13"/>
                    </a:lnTo>
                    <a:lnTo>
                      <a:pt x="156" y="12"/>
                    </a:lnTo>
                    <a:lnTo>
                      <a:pt x="159" y="11"/>
                    </a:lnTo>
                    <a:lnTo>
                      <a:pt x="164" y="9"/>
                    </a:lnTo>
                    <a:lnTo>
                      <a:pt x="159" y="11"/>
                    </a:lnTo>
                    <a:lnTo>
                      <a:pt x="161" y="11"/>
                    </a:lnTo>
                    <a:lnTo>
                      <a:pt x="162" y="11"/>
                    </a:lnTo>
                    <a:lnTo>
                      <a:pt x="163" y="10"/>
                    </a:lnTo>
                    <a:lnTo>
                      <a:pt x="166" y="9"/>
                    </a:lnTo>
                    <a:lnTo>
                      <a:pt x="167" y="8"/>
                    </a:lnTo>
                    <a:lnTo>
                      <a:pt x="168" y="7"/>
                    </a:lnTo>
                    <a:lnTo>
                      <a:pt x="170" y="7"/>
                    </a:lnTo>
                    <a:lnTo>
                      <a:pt x="171" y="7"/>
                    </a:lnTo>
                    <a:lnTo>
                      <a:pt x="172" y="7"/>
                    </a:lnTo>
                    <a:lnTo>
                      <a:pt x="181" y="3"/>
                    </a:lnTo>
                    <a:close/>
                    <a:moveTo>
                      <a:pt x="183" y="3"/>
                    </a:moveTo>
                    <a:lnTo>
                      <a:pt x="182" y="3"/>
                    </a:lnTo>
                    <a:lnTo>
                      <a:pt x="183" y="3"/>
                    </a:lnTo>
                    <a:close/>
                    <a:moveTo>
                      <a:pt x="187" y="3"/>
                    </a:moveTo>
                    <a:lnTo>
                      <a:pt x="185" y="3"/>
                    </a:lnTo>
                    <a:lnTo>
                      <a:pt x="183" y="4"/>
                    </a:lnTo>
                    <a:lnTo>
                      <a:pt x="185" y="3"/>
                    </a:lnTo>
                    <a:lnTo>
                      <a:pt x="187" y="3"/>
                    </a:lnTo>
                    <a:close/>
                    <a:moveTo>
                      <a:pt x="188" y="2"/>
                    </a:moveTo>
                    <a:lnTo>
                      <a:pt x="187" y="3"/>
                    </a:lnTo>
                    <a:lnTo>
                      <a:pt x="186" y="3"/>
                    </a:lnTo>
                    <a:lnTo>
                      <a:pt x="187" y="3"/>
                    </a:lnTo>
                    <a:lnTo>
                      <a:pt x="188" y="2"/>
                    </a:lnTo>
                    <a:close/>
                    <a:moveTo>
                      <a:pt x="189" y="2"/>
                    </a:moveTo>
                    <a:lnTo>
                      <a:pt x="189" y="2"/>
                    </a:lnTo>
                    <a:lnTo>
                      <a:pt x="188" y="2"/>
                    </a:lnTo>
                    <a:lnTo>
                      <a:pt x="187" y="3"/>
                    </a:lnTo>
                    <a:lnTo>
                      <a:pt x="186" y="3"/>
                    </a:lnTo>
                    <a:lnTo>
                      <a:pt x="185" y="3"/>
                    </a:lnTo>
                    <a:lnTo>
                      <a:pt x="182" y="4"/>
                    </a:lnTo>
                    <a:lnTo>
                      <a:pt x="189" y="2"/>
                    </a:lnTo>
                    <a:close/>
                    <a:moveTo>
                      <a:pt x="189" y="1"/>
                    </a:moveTo>
                    <a:lnTo>
                      <a:pt x="185" y="3"/>
                    </a:lnTo>
                    <a:lnTo>
                      <a:pt x="185" y="3"/>
                    </a:lnTo>
                    <a:lnTo>
                      <a:pt x="184" y="3"/>
                    </a:lnTo>
                    <a:lnTo>
                      <a:pt x="182" y="3"/>
                    </a:lnTo>
                    <a:lnTo>
                      <a:pt x="183" y="3"/>
                    </a:lnTo>
                    <a:lnTo>
                      <a:pt x="184" y="3"/>
                    </a:lnTo>
                    <a:lnTo>
                      <a:pt x="189" y="1"/>
                    </a:lnTo>
                    <a:close/>
                    <a:moveTo>
                      <a:pt x="190" y="1"/>
                    </a:moveTo>
                    <a:lnTo>
                      <a:pt x="192" y="1"/>
                    </a:lnTo>
                    <a:lnTo>
                      <a:pt x="189" y="2"/>
                    </a:lnTo>
                    <a:lnTo>
                      <a:pt x="190" y="1"/>
                    </a:lnTo>
                    <a:lnTo>
                      <a:pt x="189" y="2"/>
                    </a:lnTo>
                    <a:lnTo>
                      <a:pt x="188" y="2"/>
                    </a:lnTo>
                    <a:lnTo>
                      <a:pt x="190" y="1"/>
                    </a:lnTo>
                    <a:close/>
                    <a:moveTo>
                      <a:pt x="192" y="0"/>
                    </a:moveTo>
                    <a:lnTo>
                      <a:pt x="190" y="1"/>
                    </a:lnTo>
                    <a:lnTo>
                      <a:pt x="189" y="1"/>
                    </a:lnTo>
                    <a:lnTo>
                      <a:pt x="19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1">
                <a:extLst>
                  <a:ext uri="{FF2B5EF4-FFF2-40B4-BE49-F238E27FC236}">
                    <a16:creationId xmlns:a16="http://schemas.microsoft.com/office/drawing/2014/main" id="{E8333CA4-CC3B-442A-ABBE-073E4DE40A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18401" y="2593975"/>
                <a:ext cx="6350" cy="17463"/>
              </a:xfrm>
              <a:custGeom>
                <a:avLst/>
                <a:gdLst/>
                <a:ahLst/>
                <a:cxnLst>
                  <a:cxn ang="0">
                    <a:pos x="3" y="9"/>
                  </a:cxn>
                  <a:cxn ang="0">
                    <a:pos x="4" y="10"/>
                  </a:cxn>
                  <a:cxn ang="0">
                    <a:pos x="4" y="11"/>
                  </a:cxn>
                  <a:cxn ang="0">
                    <a:pos x="3" y="10"/>
                  </a:cxn>
                  <a:cxn ang="0">
                    <a:pos x="3" y="9"/>
                  </a:cxn>
                  <a:cxn ang="0">
                    <a:pos x="3" y="8"/>
                  </a:cxn>
                  <a:cxn ang="0">
                    <a:pos x="3" y="9"/>
                  </a:cxn>
                  <a:cxn ang="0">
                    <a:pos x="3" y="8"/>
                  </a:cxn>
                  <a:cxn ang="0">
                    <a:pos x="2" y="5"/>
                  </a:cxn>
                  <a:cxn ang="0">
                    <a:pos x="3" y="8"/>
                  </a:cxn>
                  <a:cxn ang="0">
                    <a:pos x="3" y="8"/>
                  </a:cxn>
                  <a:cxn ang="0">
                    <a:pos x="2" y="7"/>
                  </a:cxn>
                  <a:cxn ang="0">
                    <a:pos x="2" y="5"/>
                  </a:cxn>
                  <a:cxn ang="0">
                    <a:pos x="1" y="1"/>
                  </a:cxn>
                  <a:cxn ang="0">
                    <a:pos x="1" y="4"/>
                  </a:cxn>
                  <a:cxn ang="0">
                    <a:pos x="2" y="5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1">
                    <a:moveTo>
                      <a:pt x="3" y="9"/>
                    </a:moveTo>
                    <a:lnTo>
                      <a:pt x="4" y="10"/>
                    </a:lnTo>
                    <a:lnTo>
                      <a:pt x="4" y="11"/>
                    </a:lnTo>
                    <a:lnTo>
                      <a:pt x="3" y="10"/>
                    </a:lnTo>
                    <a:lnTo>
                      <a:pt x="3" y="9"/>
                    </a:lnTo>
                    <a:close/>
                    <a:moveTo>
                      <a:pt x="3" y="8"/>
                    </a:moveTo>
                    <a:lnTo>
                      <a:pt x="3" y="9"/>
                    </a:lnTo>
                    <a:lnTo>
                      <a:pt x="3" y="8"/>
                    </a:lnTo>
                    <a:close/>
                    <a:moveTo>
                      <a:pt x="2" y="5"/>
                    </a:moveTo>
                    <a:lnTo>
                      <a:pt x="3" y="8"/>
                    </a:lnTo>
                    <a:lnTo>
                      <a:pt x="3" y="8"/>
                    </a:lnTo>
                    <a:lnTo>
                      <a:pt x="2" y="7"/>
                    </a:lnTo>
                    <a:lnTo>
                      <a:pt x="2" y="5"/>
                    </a:lnTo>
                    <a:close/>
                    <a:moveTo>
                      <a:pt x="1" y="1"/>
                    </a:moveTo>
                    <a:lnTo>
                      <a:pt x="1" y="4"/>
                    </a:lnTo>
                    <a:lnTo>
                      <a:pt x="2" y="5"/>
                    </a:lnTo>
                    <a:lnTo>
                      <a:pt x="1" y="3"/>
                    </a:lnTo>
                    <a:lnTo>
                      <a:pt x="1" y="1"/>
                    </a:lnTo>
                    <a:close/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2">
                <a:extLst>
                  <a:ext uri="{FF2B5EF4-FFF2-40B4-BE49-F238E27FC236}">
                    <a16:creationId xmlns:a16="http://schemas.microsoft.com/office/drawing/2014/main" id="{6073889A-6383-4127-A0D2-58E00A2E2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9601" y="1873250"/>
                <a:ext cx="7938" cy="317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2" y="1"/>
                  </a:cxn>
                  <a:cxn ang="0">
                    <a:pos x="5" y="0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3">
                <a:extLst>
                  <a:ext uri="{FF2B5EF4-FFF2-40B4-BE49-F238E27FC236}">
                    <a16:creationId xmlns:a16="http://schemas.microsoft.com/office/drawing/2014/main" id="{5F71B70A-5B6D-4BA3-885E-EEB3F8FA5B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94351" y="1911350"/>
                <a:ext cx="26988" cy="158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7" y="5"/>
                  </a:cxn>
                  <a:cxn ang="0">
                    <a:pos x="0" y="10"/>
                  </a:cxn>
                  <a:cxn ang="0">
                    <a:pos x="2" y="8"/>
                  </a:cxn>
                  <a:cxn ang="0">
                    <a:pos x="4" y="6"/>
                  </a:cxn>
                  <a:cxn ang="0">
                    <a:pos x="5" y="5"/>
                  </a:cxn>
                  <a:cxn ang="0">
                    <a:pos x="17" y="0"/>
                  </a:cxn>
                  <a:cxn ang="0">
                    <a:pos x="13" y="3"/>
                  </a:cxn>
                  <a:cxn ang="0">
                    <a:pos x="8" y="5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7" y="0"/>
                  </a:cxn>
                </a:cxnLst>
                <a:rect l="0" t="0" r="r" b="b"/>
                <a:pathLst>
                  <a:path w="17" h="10">
                    <a:moveTo>
                      <a:pt x="5" y="5"/>
                    </a:moveTo>
                    <a:lnTo>
                      <a:pt x="7" y="5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5" y="5"/>
                    </a:lnTo>
                    <a:close/>
                    <a:moveTo>
                      <a:pt x="17" y="0"/>
                    </a:moveTo>
                    <a:lnTo>
                      <a:pt x="13" y="3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4">
                <a:extLst>
                  <a:ext uri="{FF2B5EF4-FFF2-40B4-BE49-F238E27FC236}">
                    <a16:creationId xmlns:a16="http://schemas.microsoft.com/office/drawing/2014/main" id="{5943DF59-E356-4E54-8436-BEA55EC2C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676" y="1944688"/>
                <a:ext cx="36513" cy="20638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2" y="13"/>
                  </a:cxn>
                  <a:cxn ang="0">
                    <a:pos x="0" y="13"/>
                  </a:cxn>
                  <a:cxn ang="0">
                    <a:pos x="3" y="12"/>
                  </a:cxn>
                  <a:cxn ang="0">
                    <a:pos x="23" y="0"/>
                  </a:cxn>
                </a:cxnLst>
                <a:rect l="0" t="0" r="r" b="b"/>
                <a:pathLst>
                  <a:path w="23" h="13">
                    <a:moveTo>
                      <a:pt x="23" y="0"/>
                    </a:moveTo>
                    <a:lnTo>
                      <a:pt x="2" y="13"/>
                    </a:lnTo>
                    <a:lnTo>
                      <a:pt x="0" y="13"/>
                    </a:lnTo>
                    <a:lnTo>
                      <a:pt x="3" y="12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15">
                <a:extLst>
                  <a:ext uri="{FF2B5EF4-FFF2-40B4-BE49-F238E27FC236}">
                    <a16:creationId xmlns:a16="http://schemas.microsoft.com/office/drawing/2014/main" id="{D9F47879-3E73-4E3A-9543-844FBB535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101" y="2659063"/>
                <a:ext cx="1389063" cy="1298575"/>
              </a:xfrm>
              <a:custGeom>
                <a:avLst/>
                <a:gdLst/>
                <a:ahLst/>
                <a:cxnLst>
                  <a:cxn ang="0">
                    <a:pos x="299" y="8"/>
                  </a:cxn>
                  <a:cxn ang="0">
                    <a:pos x="297" y="21"/>
                  </a:cxn>
                  <a:cxn ang="0">
                    <a:pos x="333" y="48"/>
                  </a:cxn>
                  <a:cxn ang="0">
                    <a:pos x="379" y="66"/>
                  </a:cxn>
                  <a:cxn ang="0">
                    <a:pos x="417" y="65"/>
                  </a:cxn>
                  <a:cxn ang="0">
                    <a:pos x="426" y="31"/>
                  </a:cxn>
                  <a:cxn ang="0">
                    <a:pos x="485" y="21"/>
                  </a:cxn>
                  <a:cxn ang="0">
                    <a:pos x="557" y="20"/>
                  </a:cxn>
                  <a:cxn ang="0">
                    <a:pos x="599" y="57"/>
                  </a:cxn>
                  <a:cxn ang="0">
                    <a:pos x="670" y="128"/>
                  </a:cxn>
                  <a:cxn ang="0">
                    <a:pos x="713" y="181"/>
                  </a:cxn>
                  <a:cxn ang="0">
                    <a:pos x="772" y="223"/>
                  </a:cxn>
                  <a:cxn ang="0">
                    <a:pos x="796" y="246"/>
                  </a:cxn>
                  <a:cxn ang="0">
                    <a:pos x="832" y="242"/>
                  </a:cxn>
                  <a:cxn ang="0">
                    <a:pos x="857" y="225"/>
                  </a:cxn>
                  <a:cxn ang="0">
                    <a:pos x="875" y="248"/>
                  </a:cxn>
                  <a:cxn ang="0">
                    <a:pos x="855" y="302"/>
                  </a:cxn>
                  <a:cxn ang="0">
                    <a:pos x="805" y="379"/>
                  </a:cxn>
                  <a:cxn ang="0">
                    <a:pos x="772" y="430"/>
                  </a:cxn>
                  <a:cxn ang="0">
                    <a:pos x="762" y="479"/>
                  </a:cxn>
                  <a:cxn ang="0">
                    <a:pos x="780" y="556"/>
                  </a:cxn>
                  <a:cxn ang="0">
                    <a:pos x="757" y="605"/>
                  </a:cxn>
                  <a:cxn ang="0">
                    <a:pos x="722" y="658"/>
                  </a:cxn>
                  <a:cxn ang="0">
                    <a:pos x="720" y="690"/>
                  </a:cxn>
                  <a:cxn ang="0">
                    <a:pos x="699" y="723"/>
                  </a:cxn>
                  <a:cxn ang="0">
                    <a:pos x="682" y="763"/>
                  </a:cxn>
                  <a:cxn ang="0">
                    <a:pos x="656" y="794"/>
                  </a:cxn>
                  <a:cxn ang="0">
                    <a:pos x="617" y="815"/>
                  </a:cxn>
                  <a:cxn ang="0">
                    <a:pos x="572" y="817"/>
                  </a:cxn>
                  <a:cxn ang="0">
                    <a:pos x="556" y="783"/>
                  </a:cxn>
                  <a:cxn ang="0">
                    <a:pos x="522" y="738"/>
                  </a:cxn>
                  <a:cxn ang="0">
                    <a:pos x="479" y="680"/>
                  </a:cxn>
                  <a:cxn ang="0">
                    <a:pos x="476" y="607"/>
                  </a:cxn>
                  <a:cxn ang="0">
                    <a:pos x="446" y="551"/>
                  </a:cxn>
                  <a:cxn ang="0">
                    <a:pos x="397" y="502"/>
                  </a:cxn>
                  <a:cxn ang="0">
                    <a:pos x="391" y="464"/>
                  </a:cxn>
                  <a:cxn ang="0">
                    <a:pos x="358" y="437"/>
                  </a:cxn>
                  <a:cxn ang="0">
                    <a:pos x="303" y="431"/>
                  </a:cxn>
                  <a:cxn ang="0">
                    <a:pos x="260" y="445"/>
                  </a:cxn>
                  <a:cxn ang="0">
                    <a:pos x="215" y="461"/>
                  </a:cxn>
                  <a:cxn ang="0">
                    <a:pos x="183" y="480"/>
                  </a:cxn>
                  <a:cxn ang="0">
                    <a:pos x="140" y="473"/>
                  </a:cxn>
                  <a:cxn ang="0">
                    <a:pos x="89" y="436"/>
                  </a:cxn>
                  <a:cxn ang="0">
                    <a:pos x="45" y="408"/>
                  </a:cxn>
                  <a:cxn ang="0">
                    <a:pos x="30" y="360"/>
                  </a:cxn>
                  <a:cxn ang="0">
                    <a:pos x="19" y="316"/>
                  </a:cxn>
                  <a:cxn ang="0">
                    <a:pos x="2" y="305"/>
                  </a:cxn>
                  <a:cxn ang="0">
                    <a:pos x="5" y="283"/>
                  </a:cxn>
                  <a:cxn ang="0">
                    <a:pos x="7" y="257"/>
                  </a:cxn>
                  <a:cxn ang="0">
                    <a:pos x="30" y="226"/>
                  </a:cxn>
                  <a:cxn ang="0">
                    <a:pos x="45" y="183"/>
                  </a:cxn>
                  <a:cxn ang="0">
                    <a:pos x="68" y="144"/>
                  </a:cxn>
                  <a:cxn ang="0">
                    <a:pos x="89" y="89"/>
                  </a:cxn>
                  <a:cxn ang="0">
                    <a:pos x="143" y="62"/>
                  </a:cxn>
                  <a:cxn ang="0">
                    <a:pos x="181" y="39"/>
                  </a:cxn>
                  <a:cxn ang="0">
                    <a:pos x="240" y="12"/>
                  </a:cxn>
                  <a:cxn ang="0">
                    <a:pos x="290" y="0"/>
                  </a:cxn>
                </a:cxnLst>
                <a:rect l="0" t="0" r="r" b="b"/>
                <a:pathLst>
                  <a:path w="875" h="818">
                    <a:moveTo>
                      <a:pt x="290" y="0"/>
                    </a:moveTo>
                    <a:lnTo>
                      <a:pt x="297" y="2"/>
                    </a:lnTo>
                    <a:lnTo>
                      <a:pt x="302" y="6"/>
                    </a:lnTo>
                    <a:lnTo>
                      <a:pt x="299" y="8"/>
                    </a:lnTo>
                    <a:lnTo>
                      <a:pt x="296" y="11"/>
                    </a:lnTo>
                    <a:lnTo>
                      <a:pt x="294" y="12"/>
                    </a:lnTo>
                    <a:lnTo>
                      <a:pt x="291" y="15"/>
                    </a:lnTo>
                    <a:lnTo>
                      <a:pt x="297" y="21"/>
                    </a:lnTo>
                    <a:lnTo>
                      <a:pt x="304" y="28"/>
                    </a:lnTo>
                    <a:lnTo>
                      <a:pt x="312" y="35"/>
                    </a:lnTo>
                    <a:lnTo>
                      <a:pt x="322" y="42"/>
                    </a:lnTo>
                    <a:lnTo>
                      <a:pt x="333" y="48"/>
                    </a:lnTo>
                    <a:lnTo>
                      <a:pt x="344" y="53"/>
                    </a:lnTo>
                    <a:lnTo>
                      <a:pt x="357" y="59"/>
                    </a:lnTo>
                    <a:lnTo>
                      <a:pt x="368" y="63"/>
                    </a:lnTo>
                    <a:lnTo>
                      <a:pt x="379" y="66"/>
                    </a:lnTo>
                    <a:lnTo>
                      <a:pt x="390" y="68"/>
                    </a:lnTo>
                    <a:lnTo>
                      <a:pt x="401" y="68"/>
                    </a:lnTo>
                    <a:lnTo>
                      <a:pt x="409" y="67"/>
                    </a:lnTo>
                    <a:lnTo>
                      <a:pt x="417" y="65"/>
                    </a:lnTo>
                    <a:lnTo>
                      <a:pt x="423" y="59"/>
                    </a:lnTo>
                    <a:lnTo>
                      <a:pt x="427" y="52"/>
                    </a:lnTo>
                    <a:lnTo>
                      <a:pt x="427" y="42"/>
                    </a:lnTo>
                    <a:lnTo>
                      <a:pt x="426" y="31"/>
                    </a:lnTo>
                    <a:lnTo>
                      <a:pt x="437" y="28"/>
                    </a:lnTo>
                    <a:lnTo>
                      <a:pt x="451" y="25"/>
                    </a:lnTo>
                    <a:lnTo>
                      <a:pt x="468" y="23"/>
                    </a:lnTo>
                    <a:lnTo>
                      <a:pt x="485" y="21"/>
                    </a:lnTo>
                    <a:lnTo>
                      <a:pt x="504" y="20"/>
                    </a:lnTo>
                    <a:lnTo>
                      <a:pt x="523" y="19"/>
                    </a:lnTo>
                    <a:lnTo>
                      <a:pt x="541" y="19"/>
                    </a:lnTo>
                    <a:lnTo>
                      <a:pt x="557" y="20"/>
                    </a:lnTo>
                    <a:lnTo>
                      <a:pt x="571" y="21"/>
                    </a:lnTo>
                    <a:lnTo>
                      <a:pt x="582" y="24"/>
                    </a:lnTo>
                    <a:lnTo>
                      <a:pt x="589" y="41"/>
                    </a:lnTo>
                    <a:lnTo>
                      <a:pt x="599" y="57"/>
                    </a:lnTo>
                    <a:lnTo>
                      <a:pt x="613" y="72"/>
                    </a:lnTo>
                    <a:lnTo>
                      <a:pt x="643" y="102"/>
                    </a:lnTo>
                    <a:lnTo>
                      <a:pt x="658" y="116"/>
                    </a:lnTo>
                    <a:lnTo>
                      <a:pt x="670" y="128"/>
                    </a:lnTo>
                    <a:lnTo>
                      <a:pt x="683" y="143"/>
                    </a:lnTo>
                    <a:lnTo>
                      <a:pt x="694" y="157"/>
                    </a:lnTo>
                    <a:lnTo>
                      <a:pt x="703" y="169"/>
                    </a:lnTo>
                    <a:lnTo>
                      <a:pt x="713" y="181"/>
                    </a:lnTo>
                    <a:lnTo>
                      <a:pt x="723" y="192"/>
                    </a:lnTo>
                    <a:lnTo>
                      <a:pt x="736" y="203"/>
                    </a:lnTo>
                    <a:lnTo>
                      <a:pt x="751" y="213"/>
                    </a:lnTo>
                    <a:lnTo>
                      <a:pt x="772" y="223"/>
                    </a:lnTo>
                    <a:lnTo>
                      <a:pt x="776" y="233"/>
                    </a:lnTo>
                    <a:lnTo>
                      <a:pt x="781" y="240"/>
                    </a:lnTo>
                    <a:lnTo>
                      <a:pt x="788" y="244"/>
                    </a:lnTo>
                    <a:lnTo>
                      <a:pt x="796" y="246"/>
                    </a:lnTo>
                    <a:lnTo>
                      <a:pt x="805" y="246"/>
                    </a:lnTo>
                    <a:lnTo>
                      <a:pt x="814" y="245"/>
                    </a:lnTo>
                    <a:lnTo>
                      <a:pt x="825" y="243"/>
                    </a:lnTo>
                    <a:lnTo>
                      <a:pt x="832" y="242"/>
                    </a:lnTo>
                    <a:lnTo>
                      <a:pt x="840" y="239"/>
                    </a:lnTo>
                    <a:lnTo>
                      <a:pt x="846" y="234"/>
                    </a:lnTo>
                    <a:lnTo>
                      <a:pt x="851" y="229"/>
                    </a:lnTo>
                    <a:lnTo>
                      <a:pt x="857" y="225"/>
                    </a:lnTo>
                    <a:lnTo>
                      <a:pt x="864" y="222"/>
                    </a:lnTo>
                    <a:lnTo>
                      <a:pt x="870" y="229"/>
                    </a:lnTo>
                    <a:lnTo>
                      <a:pt x="874" y="237"/>
                    </a:lnTo>
                    <a:lnTo>
                      <a:pt x="875" y="248"/>
                    </a:lnTo>
                    <a:lnTo>
                      <a:pt x="873" y="259"/>
                    </a:lnTo>
                    <a:lnTo>
                      <a:pt x="869" y="273"/>
                    </a:lnTo>
                    <a:lnTo>
                      <a:pt x="862" y="287"/>
                    </a:lnTo>
                    <a:lnTo>
                      <a:pt x="855" y="302"/>
                    </a:lnTo>
                    <a:lnTo>
                      <a:pt x="846" y="317"/>
                    </a:lnTo>
                    <a:lnTo>
                      <a:pt x="836" y="333"/>
                    </a:lnTo>
                    <a:lnTo>
                      <a:pt x="816" y="364"/>
                    </a:lnTo>
                    <a:lnTo>
                      <a:pt x="805" y="379"/>
                    </a:lnTo>
                    <a:lnTo>
                      <a:pt x="795" y="394"/>
                    </a:lnTo>
                    <a:lnTo>
                      <a:pt x="786" y="407"/>
                    </a:lnTo>
                    <a:lnTo>
                      <a:pt x="778" y="420"/>
                    </a:lnTo>
                    <a:lnTo>
                      <a:pt x="772" y="430"/>
                    </a:lnTo>
                    <a:lnTo>
                      <a:pt x="766" y="439"/>
                    </a:lnTo>
                    <a:lnTo>
                      <a:pt x="764" y="446"/>
                    </a:lnTo>
                    <a:lnTo>
                      <a:pt x="762" y="463"/>
                    </a:lnTo>
                    <a:lnTo>
                      <a:pt x="762" y="479"/>
                    </a:lnTo>
                    <a:lnTo>
                      <a:pt x="766" y="494"/>
                    </a:lnTo>
                    <a:lnTo>
                      <a:pt x="775" y="524"/>
                    </a:lnTo>
                    <a:lnTo>
                      <a:pt x="778" y="540"/>
                    </a:lnTo>
                    <a:lnTo>
                      <a:pt x="780" y="556"/>
                    </a:lnTo>
                    <a:lnTo>
                      <a:pt x="778" y="570"/>
                    </a:lnTo>
                    <a:lnTo>
                      <a:pt x="773" y="583"/>
                    </a:lnTo>
                    <a:lnTo>
                      <a:pt x="766" y="594"/>
                    </a:lnTo>
                    <a:lnTo>
                      <a:pt x="757" y="605"/>
                    </a:lnTo>
                    <a:lnTo>
                      <a:pt x="736" y="626"/>
                    </a:lnTo>
                    <a:lnTo>
                      <a:pt x="726" y="635"/>
                    </a:lnTo>
                    <a:lnTo>
                      <a:pt x="717" y="645"/>
                    </a:lnTo>
                    <a:lnTo>
                      <a:pt x="722" y="658"/>
                    </a:lnTo>
                    <a:lnTo>
                      <a:pt x="725" y="668"/>
                    </a:lnTo>
                    <a:lnTo>
                      <a:pt x="725" y="677"/>
                    </a:lnTo>
                    <a:lnTo>
                      <a:pt x="724" y="683"/>
                    </a:lnTo>
                    <a:lnTo>
                      <a:pt x="720" y="690"/>
                    </a:lnTo>
                    <a:lnTo>
                      <a:pt x="714" y="697"/>
                    </a:lnTo>
                    <a:lnTo>
                      <a:pt x="706" y="704"/>
                    </a:lnTo>
                    <a:lnTo>
                      <a:pt x="696" y="713"/>
                    </a:lnTo>
                    <a:lnTo>
                      <a:pt x="699" y="723"/>
                    </a:lnTo>
                    <a:lnTo>
                      <a:pt x="699" y="733"/>
                    </a:lnTo>
                    <a:lnTo>
                      <a:pt x="695" y="743"/>
                    </a:lnTo>
                    <a:lnTo>
                      <a:pt x="689" y="753"/>
                    </a:lnTo>
                    <a:lnTo>
                      <a:pt x="682" y="763"/>
                    </a:lnTo>
                    <a:lnTo>
                      <a:pt x="674" y="772"/>
                    </a:lnTo>
                    <a:lnTo>
                      <a:pt x="666" y="779"/>
                    </a:lnTo>
                    <a:lnTo>
                      <a:pt x="659" y="785"/>
                    </a:lnTo>
                    <a:lnTo>
                      <a:pt x="656" y="794"/>
                    </a:lnTo>
                    <a:lnTo>
                      <a:pt x="649" y="801"/>
                    </a:lnTo>
                    <a:lnTo>
                      <a:pt x="640" y="807"/>
                    </a:lnTo>
                    <a:lnTo>
                      <a:pt x="629" y="812"/>
                    </a:lnTo>
                    <a:lnTo>
                      <a:pt x="617" y="815"/>
                    </a:lnTo>
                    <a:lnTo>
                      <a:pt x="604" y="817"/>
                    </a:lnTo>
                    <a:lnTo>
                      <a:pt x="592" y="818"/>
                    </a:lnTo>
                    <a:lnTo>
                      <a:pt x="581" y="818"/>
                    </a:lnTo>
                    <a:lnTo>
                      <a:pt x="572" y="817"/>
                    </a:lnTo>
                    <a:lnTo>
                      <a:pt x="565" y="816"/>
                    </a:lnTo>
                    <a:lnTo>
                      <a:pt x="565" y="804"/>
                    </a:lnTo>
                    <a:lnTo>
                      <a:pt x="562" y="794"/>
                    </a:lnTo>
                    <a:lnTo>
                      <a:pt x="556" y="783"/>
                    </a:lnTo>
                    <a:lnTo>
                      <a:pt x="547" y="772"/>
                    </a:lnTo>
                    <a:lnTo>
                      <a:pt x="539" y="761"/>
                    </a:lnTo>
                    <a:lnTo>
                      <a:pt x="529" y="750"/>
                    </a:lnTo>
                    <a:lnTo>
                      <a:pt x="522" y="738"/>
                    </a:lnTo>
                    <a:lnTo>
                      <a:pt x="517" y="726"/>
                    </a:lnTo>
                    <a:lnTo>
                      <a:pt x="500" y="712"/>
                    </a:lnTo>
                    <a:lnTo>
                      <a:pt x="487" y="697"/>
                    </a:lnTo>
                    <a:lnTo>
                      <a:pt x="479" y="680"/>
                    </a:lnTo>
                    <a:lnTo>
                      <a:pt x="475" y="662"/>
                    </a:lnTo>
                    <a:lnTo>
                      <a:pt x="474" y="642"/>
                    </a:lnTo>
                    <a:lnTo>
                      <a:pt x="476" y="620"/>
                    </a:lnTo>
                    <a:lnTo>
                      <a:pt x="476" y="607"/>
                    </a:lnTo>
                    <a:lnTo>
                      <a:pt x="473" y="593"/>
                    </a:lnTo>
                    <a:lnTo>
                      <a:pt x="466" y="578"/>
                    </a:lnTo>
                    <a:lnTo>
                      <a:pt x="457" y="564"/>
                    </a:lnTo>
                    <a:lnTo>
                      <a:pt x="446" y="551"/>
                    </a:lnTo>
                    <a:lnTo>
                      <a:pt x="435" y="538"/>
                    </a:lnTo>
                    <a:lnTo>
                      <a:pt x="424" y="527"/>
                    </a:lnTo>
                    <a:lnTo>
                      <a:pt x="403" y="510"/>
                    </a:lnTo>
                    <a:lnTo>
                      <a:pt x="397" y="502"/>
                    </a:lnTo>
                    <a:lnTo>
                      <a:pt x="394" y="493"/>
                    </a:lnTo>
                    <a:lnTo>
                      <a:pt x="392" y="484"/>
                    </a:lnTo>
                    <a:lnTo>
                      <a:pt x="392" y="475"/>
                    </a:lnTo>
                    <a:lnTo>
                      <a:pt x="391" y="464"/>
                    </a:lnTo>
                    <a:lnTo>
                      <a:pt x="390" y="450"/>
                    </a:lnTo>
                    <a:lnTo>
                      <a:pt x="387" y="434"/>
                    </a:lnTo>
                    <a:lnTo>
                      <a:pt x="372" y="436"/>
                    </a:lnTo>
                    <a:lnTo>
                      <a:pt x="358" y="437"/>
                    </a:lnTo>
                    <a:lnTo>
                      <a:pt x="346" y="436"/>
                    </a:lnTo>
                    <a:lnTo>
                      <a:pt x="335" y="435"/>
                    </a:lnTo>
                    <a:lnTo>
                      <a:pt x="314" y="431"/>
                    </a:lnTo>
                    <a:lnTo>
                      <a:pt x="303" y="431"/>
                    </a:lnTo>
                    <a:lnTo>
                      <a:pt x="292" y="433"/>
                    </a:lnTo>
                    <a:lnTo>
                      <a:pt x="279" y="436"/>
                    </a:lnTo>
                    <a:lnTo>
                      <a:pt x="266" y="443"/>
                    </a:lnTo>
                    <a:lnTo>
                      <a:pt x="260" y="445"/>
                    </a:lnTo>
                    <a:lnTo>
                      <a:pt x="251" y="448"/>
                    </a:lnTo>
                    <a:lnTo>
                      <a:pt x="240" y="452"/>
                    </a:lnTo>
                    <a:lnTo>
                      <a:pt x="227" y="456"/>
                    </a:lnTo>
                    <a:lnTo>
                      <a:pt x="215" y="461"/>
                    </a:lnTo>
                    <a:lnTo>
                      <a:pt x="203" y="465"/>
                    </a:lnTo>
                    <a:lnTo>
                      <a:pt x="193" y="471"/>
                    </a:lnTo>
                    <a:lnTo>
                      <a:pt x="186" y="476"/>
                    </a:lnTo>
                    <a:lnTo>
                      <a:pt x="183" y="480"/>
                    </a:lnTo>
                    <a:lnTo>
                      <a:pt x="174" y="484"/>
                    </a:lnTo>
                    <a:lnTo>
                      <a:pt x="163" y="484"/>
                    </a:lnTo>
                    <a:lnTo>
                      <a:pt x="152" y="480"/>
                    </a:lnTo>
                    <a:lnTo>
                      <a:pt x="140" y="473"/>
                    </a:lnTo>
                    <a:lnTo>
                      <a:pt x="129" y="466"/>
                    </a:lnTo>
                    <a:lnTo>
                      <a:pt x="117" y="458"/>
                    </a:lnTo>
                    <a:lnTo>
                      <a:pt x="97" y="442"/>
                    </a:lnTo>
                    <a:lnTo>
                      <a:pt x="89" y="436"/>
                    </a:lnTo>
                    <a:lnTo>
                      <a:pt x="82" y="432"/>
                    </a:lnTo>
                    <a:lnTo>
                      <a:pt x="66" y="425"/>
                    </a:lnTo>
                    <a:lnTo>
                      <a:pt x="53" y="416"/>
                    </a:lnTo>
                    <a:lnTo>
                      <a:pt x="45" y="408"/>
                    </a:lnTo>
                    <a:lnTo>
                      <a:pt x="39" y="398"/>
                    </a:lnTo>
                    <a:lnTo>
                      <a:pt x="35" y="386"/>
                    </a:lnTo>
                    <a:lnTo>
                      <a:pt x="32" y="374"/>
                    </a:lnTo>
                    <a:lnTo>
                      <a:pt x="30" y="360"/>
                    </a:lnTo>
                    <a:lnTo>
                      <a:pt x="28" y="347"/>
                    </a:lnTo>
                    <a:lnTo>
                      <a:pt x="26" y="332"/>
                    </a:lnTo>
                    <a:lnTo>
                      <a:pt x="23" y="323"/>
                    </a:lnTo>
                    <a:lnTo>
                      <a:pt x="19" y="316"/>
                    </a:lnTo>
                    <a:lnTo>
                      <a:pt x="14" y="313"/>
                    </a:lnTo>
                    <a:lnTo>
                      <a:pt x="10" y="311"/>
                    </a:lnTo>
                    <a:lnTo>
                      <a:pt x="5" y="308"/>
                    </a:lnTo>
                    <a:lnTo>
                      <a:pt x="2" y="305"/>
                    </a:lnTo>
                    <a:lnTo>
                      <a:pt x="0" y="299"/>
                    </a:lnTo>
                    <a:lnTo>
                      <a:pt x="1" y="292"/>
                    </a:lnTo>
                    <a:lnTo>
                      <a:pt x="4" y="286"/>
                    </a:lnTo>
                    <a:lnTo>
                      <a:pt x="5" y="283"/>
                    </a:lnTo>
                    <a:lnTo>
                      <a:pt x="8" y="279"/>
                    </a:lnTo>
                    <a:lnTo>
                      <a:pt x="8" y="274"/>
                    </a:lnTo>
                    <a:lnTo>
                      <a:pt x="8" y="267"/>
                    </a:lnTo>
                    <a:lnTo>
                      <a:pt x="7" y="257"/>
                    </a:lnTo>
                    <a:lnTo>
                      <a:pt x="15" y="252"/>
                    </a:lnTo>
                    <a:lnTo>
                      <a:pt x="21" y="245"/>
                    </a:lnTo>
                    <a:lnTo>
                      <a:pt x="26" y="237"/>
                    </a:lnTo>
                    <a:lnTo>
                      <a:pt x="30" y="226"/>
                    </a:lnTo>
                    <a:lnTo>
                      <a:pt x="33" y="215"/>
                    </a:lnTo>
                    <a:lnTo>
                      <a:pt x="37" y="204"/>
                    </a:lnTo>
                    <a:lnTo>
                      <a:pt x="40" y="193"/>
                    </a:lnTo>
                    <a:lnTo>
                      <a:pt x="45" y="183"/>
                    </a:lnTo>
                    <a:lnTo>
                      <a:pt x="51" y="174"/>
                    </a:lnTo>
                    <a:lnTo>
                      <a:pt x="60" y="168"/>
                    </a:lnTo>
                    <a:lnTo>
                      <a:pt x="70" y="164"/>
                    </a:lnTo>
                    <a:lnTo>
                      <a:pt x="68" y="144"/>
                    </a:lnTo>
                    <a:lnTo>
                      <a:pt x="70" y="127"/>
                    </a:lnTo>
                    <a:lnTo>
                      <a:pt x="74" y="113"/>
                    </a:lnTo>
                    <a:lnTo>
                      <a:pt x="80" y="99"/>
                    </a:lnTo>
                    <a:lnTo>
                      <a:pt x="89" y="89"/>
                    </a:lnTo>
                    <a:lnTo>
                      <a:pt x="100" y="79"/>
                    </a:lnTo>
                    <a:lnTo>
                      <a:pt x="112" y="72"/>
                    </a:lnTo>
                    <a:lnTo>
                      <a:pt x="127" y="67"/>
                    </a:lnTo>
                    <a:lnTo>
                      <a:pt x="143" y="62"/>
                    </a:lnTo>
                    <a:lnTo>
                      <a:pt x="149" y="57"/>
                    </a:lnTo>
                    <a:lnTo>
                      <a:pt x="157" y="52"/>
                    </a:lnTo>
                    <a:lnTo>
                      <a:pt x="168" y="46"/>
                    </a:lnTo>
                    <a:lnTo>
                      <a:pt x="181" y="39"/>
                    </a:lnTo>
                    <a:lnTo>
                      <a:pt x="195" y="31"/>
                    </a:lnTo>
                    <a:lnTo>
                      <a:pt x="209" y="24"/>
                    </a:lnTo>
                    <a:lnTo>
                      <a:pt x="225" y="18"/>
                    </a:lnTo>
                    <a:lnTo>
                      <a:pt x="240" y="12"/>
                    </a:lnTo>
                    <a:lnTo>
                      <a:pt x="254" y="7"/>
                    </a:lnTo>
                    <a:lnTo>
                      <a:pt x="268" y="3"/>
                    </a:lnTo>
                    <a:lnTo>
                      <a:pt x="279" y="1"/>
                    </a:lnTo>
                    <a:lnTo>
                      <a:pt x="2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6">
                <a:extLst>
                  <a:ext uri="{FF2B5EF4-FFF2-40B4-BE49-F238E27FC236}">
                    <a16:creationId xmlns:a16="http://schemas.microsoft.com/office/drawing/2014/main" id="{FDFD2795-BD5F-499F-8DD7-DEC1F4D2D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1263" y="3211513"/>
                <a:ext cx="9525" cy="4127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4" y="13"/>
                  </a:cxn>
                  <a:cxn ang="0">
                    <a:pos x="1" y="26"/>
                  </a:cxn>
                  <a:cxn ang="0">
                    <a:pos x="1" y="23"/>
                  </a:cxn>
                  <a:cxn ang="0">
                    <a:pos x="2" y="22"/>
                  </a:cxn>
                  <a:cxn ang="0">
                    <a:pos x="2" y="20"/>
                  </a:cxn>
                  <a:cxn ang="0">
                    <a:pos x="3" y="18"/>
                  </a:cxn>
                  <a:cxn ang="0">
                    <a:pos x="3" y="16"/>
                  </a:cxn>
                  <a:cxn ang="0">
                    <a:pos x="1" y="17"/>
                  </a:cxn>
                  <a:cxn ang="0">
                    <a:pos x="0" y="19"/>
                  </a:cxn>
                  <a:cxn ang="0">
                    <a:pos x="0" y="10"/>
                  </a:cxn>
                  <a:cxn ang="0">
                    <a:pos x="1" y="8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2" y="3"/>
                  </a:cxn>
                  <a:cxn ang="0">
                    <a:pos x="3" y="1"/>
                  </a:cxn>
                  <a:cxn ang="0">
                    <a:pos x="6" y="0"/>
                  </a:cxn>
                </a:cxnLst>
                <a:rect l="0" t="0" r="r" b="b"/>
                <a:pathLst>
                  <a:path w="6" h="26">
                    <a:moveTo>
                      <a:pt x="6" y="0"/>
                    </a:moveTo>
                    <a:lnTo>
                      <a:pt x="4" y="13"/>
                    </a:lnTo>
                    <a:lnTo>
                      <a:pt x="1" y="26"/>
                    </a:lnTo>
                    <a:lnTo>
                      <a:pt x="1" y="23"/>
                    </a:lnTo>
                    <a:lnTo>
                      <a:pt x="2" y="22"/>
                    </a:lnTo>
                    <a:lnTo>
                      <a:pt x="2" y="20"/>
                    </a:lnTo>
                    <a:lnTo>
                      <a:pt x="3" y="18"/>
                    </a:lnTo>
                    <a:lnTo>
                      <a:pt x="3" y="16"/>
                    </a:lnTo>
                    <a:lnTo>
                      <a:pt x="1" y="17"/>
                    </a:lnTo>
                    <a:lnTo>
                      <a:pt x="0" y="19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17">
                <a:extLst>
                  <a:ext uri="{FF2B5EF4-FFF2-40B4-BE49-F238E27FC236}">
                    <a16:creationId xmlns:a16="http://schemas.microsoft.com/office/drawing/2014/main" id="{5DA92249-EBE4-497B-AF2C-49F6ED6DE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6501" y="3197225"/>
                <a:ext cx="1588" cy="635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0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1" y="2"/>
                    </a:lnTo>
                    <a:lnTo>
                      <a:pt x="0" y="4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8">
                <a:extLst>
                  <a:ext uri="{FF2B5EF4-FFF2-40B4-BE49-F238E27FC236}">
                    <a16:creationId xmlns:a16="http://schemas.microsoft.com/office/drawing/2014/main" id="{7D4982B0-7694-4AFB-B85D-997A42E5C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7451" y="2987675"/>
                <a:ext cx="41275" cy="2174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4" y="2"/>
                  </a:cxn>
                  <a:cxn ang="0">
                    <a:pos x="5" y="5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7" y="4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9" y="10"/>
                  </a:cxn>
                  <a:cxn ang="0">
                    <a:pos x="11" y="18"/>
                  </a:cxn>
                  <a:cxn ang="0">
                    <a:pos x="12" y="27"/>
                  </a:cxn>
                  <a:cxn ang="0">
                    <a:pos x="15" y="35"/>
                  </a:cxn>
                  <a:cxn ang="0">
                    <a:pos x="18" y="41"/>
                  </a:cxn>
                  <a:cxn ang="0">
                    <a:pos x="18" y="41"/>
                  </a:cxn>
                  <a:cxn ang="0">
                    <a:pos x="19" y="40"/>
                  </a:cxn>
                  <a:cxn ang="0">
                    <a:pos x="19" y="48"/>
                  </a:cxn>
                  <a:cxn ang="0">
                    <a:pos x="18" y="52"/>
                  </a:cxn>
                  <a:cxn ang="0">
                    <a:pos x="18" y="55"/>
                  </a:cxn>
                  <a:cxn ang="0">
                    <a:pos x="18" y="56"/>
                  </a:cxn>
                  <a:cxn ang="0">
                    <a:pos x="21" y="56"/>
                  </a:cxn>
                  <a:cxn ang="0">
                    <a:pos x="21" y="71"/>
                  </a:cxn>
                  <a:cxn ang="0">
                    <a:pos x="22" y="77"/>
                  </a:cxn>
                  <a:cxn ang="0">
                    <a:pos x="22" y="82"/>
                  </a:cxn>
                  <a:cxn ang="0">
                    <a:pos x="22" y="90"/>
                  </a:cxn>
                  <a:cxn ang="0">
                    <a:pos x="23" y="88"/>
                  </a:cxn>
                  <a:cxn ang="0">
                    <a:pos x="24" y="86"/>
                  </a:cxn>
                  <a:cxn ang="0">
                    <a:pos x="24" y="82"/>
                  </a:cxn>
                  <a:cxn ang="0">
                    <a:pos x="25" y="82"/>
                  </a:cxn>
                  <a:cxn ang="0">
                    <a:pos x="26" y="85"/>
                  </a:cxn>
                  <a:cxn ang="0">
                    <a:pos x="26" y="90"/>
                  </a:cxn>
                  <a:cxn ang="0">
                    <a:pos x="25" y="95"/>
                  </a:cxn>
                  <a:cxn ang="0">
                    <a:pos x="24" y="100"/>
                  </a:cxn>
                  <a:cxn ang="0">
                    <a:pos x="23" y="104"/>
                  </a:cxn>
                  <a:cxn ang="0">
                    <a:pos x="23" y="102"/>
                  </a:cxn>
                  <a:cxn ang="0">
                    <a:pos x="20" y="110"/>
                  </a:cxn>
                  <a:cxn ang="0">
                    <a:pos x="18" y="119"/>
                  </a:cxn>
                  <a:cxn ang="0">
                    <a:pos x="17" y="128"/>
                  </a:cxn>
                  <a:cxn ang="0">
                    <a:pos x="15" y="137"/>
                  </a:cxn>
                  <a:cxn ang="0">
                    <a:pos x="15" y="127"/>
                  </a:cxn>
                  <a:cxn ang="0">
                    <a:pos x="14" y="116"/>
                  </a:cxn>
                  <a:cxn ang="0">
                    <a:pos x="11" y="101"/>
                  </a:cxn>
                  <a:cxn ang="0">
                    <a:pos x="5" y="67"/>
                  </a:cxn>
                  <a:cxn ang="0">
                    <a:pos x="3" y="50"/>
                  </a:cxn>
                  <a:cxn ang="0">
                    <a:pos x="0" y="34"/>
                  </a:cxn>
                  <a:cxn ang="0">
                    <a:pos x="0" y="20"/>
                  </a:cxn>
                  <a:cxn ang="0">
                    <a:pos x="0" y="8"/>
                  </a:cxn>
                  <a:cxn ang="0">
                    <a:pos x="2" y="0"/>
                  </a:cxn>
                </a:cxnLst>
                <a:rect l="0" t="0" r="r" b="b"/>
                <a:pathLst>
                  <a:path w="26" h="137">
                    <a:moveTo>
                      <a:pt x="2" y="0"/>
                    </a:moveTo>
                    <a:lnTo>
                      <a:pt x="4" y="2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9" y="10"/>
                    </a:lnTo>
                    <a:lnTo>
                      <a:pt x="11" y="18"/>
                    </a:lnTo>
                    <a:lnTo>
                      <a:pt x="12" y="27"/>
                    </a:lnTo>
                    <a:lnTo>
                      <a:pt x="15" y="35"/>
                    </a:lnTo>
                    <a:lnTo>
                      <a:pt x="18" y="41"/>
                    </a:lnTo>
                    <a:lnTo>
                      <a:pt x="18" y="41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8" y="52"/>
                    </a:lnTo>
                    <a:lnTo>
                      <a:pt x="18" y="55"/>
                    </a:lnTo>
                    <a:lnTo>
                      <a:pt x="18" y="56"/>
                    </a:lnTo>
                    <a:lnTo>
                      <a:pt x="21" y="56"/>
                    </a:lnTo>
                    <a:lnTo>
                      <a:pt x="21" y="71"/>
                    </a:lnTo>
                    <a:lnTo>
                      <a:pt x="22" y="77"/>
                    </a:lnTo>
                    <a:lnTo>
                      <a:pt x="22" y="82"/>
                    </a:lnTo>
                    <a:lnTo>
                      <a:pt x="22" y="90"/>
                    </a:lnTo>
                    <a:lnTo>
                      <a:pt x="23" y="88"/>
                    </a:lnTo>
                    <a:lnTo>
                      <a:pt x="24" y="86"/>
                    </a:lnTo>
                    <a:lnTo>
                      <a:pt x="24" y="82"/>
                    </a:lnTo>
                    <a:lnTo>
                      <a:pt x="25" y="82"/>
                    </a:lnTo>
                    <a:lnTo>
                      <a:pt x="26" y="85"/>
                    </a:lnTo>
                    <a:lnTo>
                      <a:pt x="26" y="90"/>
                    </a:lnTo>
                    <a:lnTo>
                      <a:pt x="25" y="95"/>
                    </a:lnTo>
                    <a:lnTo>
                      <a:pt x="24" y="100"/>
                    </a:lnTo>
                    <a:lnTo>
                      <a:pt x="23" y="104"/>
                    </a:lnTo>
                    <a:lnTo>
                      <a:pt x="23" y="102"/>
                    </a:lnTo>
                    <a:lnTo>
                      <a:pt x="20" y="110"/>
                    </a:lnTo>
                    <a:lnTo>
                      <a:pt x="18" y="119"/>
                    </a:lnTo>
                    <a:lnTo>
                      <a:pt x="17" y="128"/>
                    </a:lnTo>
                    <a:lnTo>
                      <a:pt x="15" y="137"/>
                    </a:lnTo>
                    <a:lnTo>
                      <a:pt x="15" y="127"/>
                    </a:lnTo>
                    <a:lnTo>
                      <a:pt x="14" y="116"/>
                    </a:lnTo>
                    <a:lnTo>
                      <a:pt x="11" y="101"/>
                    </a:lnTo>
                    <a:lnTo>
                      <a:pt x="5" y="67"/>
                    </a:lnTo>
                    <a:lnTo>
                      <a:pt x="3" y="50"/>
                    </a:lnTo>
                    <a:lnTo>
                      <a:pt x="0" y="34"/>
                    </a:lnTo>
                    <a:lnTo>
                      <a:pt x="0" y="20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19">
                <a:extLst>
                  <a:ext uri="{FF2B5EF4-FFF2-40B4-BE49-F238E27FC236}">
                    <a16:creationId xmlns:a16="http://schemas.microsoft.com/office/drawing/2014/main" id="{C435CEFA-5ABC-4352-8D99-57690CFC78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0463" y="3416300"/>
                <a:ext cx="15875" cy="52388"/>
              </a:xfrm>
              <a:custGeom>
                <a:avLst/>
                <a:gdLst/>
                <a:ahLst/>
                <a:cxnLst>
                  <a:cxn ang="0">
                    <a:pos x="6" y="21"/>
                  </a:cxn>
                  <a:cxn ang="0">
                    <a:pos x="8" y="24"/>
                  </a:cxn>
                  <a:cxn ang="0">
                    <a:pos x="10" y="33"/>
                  </a:cxn>
                  <a:cxn ang="0">
                    <a:pos x="8" y="28"/>
                  </a:cxn>
                  <a:cxn ang="0">
                    <a:pos x="7" y="24"/>
                  </a:cxn>
                  <a:cxn ang="0">
                    <a:pos x="6" y="21"/>
                  </a:cxn>
                  <a:cxn ang="0">
                    <a:pos x="5" y="18"/>
                  </a:cxn>
                  <a:cxn ang="0">
                    <a:pos x="6" y="21"/>
                  </a:cxn>
                  <a:cxn ang="0">
                    <a:pos x="5" y="18"/>
                  </a:cxn>
                  <a:cxn ang="0">
                    <a:pos x="5" y="16"/>
                  </a:cxn>
                  <a:cxn ang="0">
                    <a:pos x="5" y="18"/>
                  </a:cxn>
                  <a:cxn ang="0">
                    <a:pos x="5" y="17"/>
                  </a:cxn>
                  <a:cxn ang="0">
                    <a:pos x="5" y="16"/>
                  </a:cxn>
                  <a:cxn ang="0">
                    <a:pos x="1" y="6"/>
                  </a:cxn>
                  <a:cxn ang="0">
                    <a:pos x="8" y="25"/>
                  </a:cxn>
                  <a:cxn ang="0">
                    <a:pos x="8" y="24"/>
                  </a:cxn>
                  <a:cxn ang="0">
                    <a:pos x="7" y="22"/>
                  </a:cxn>
                  <a:cxn ang="0">
                    <a:pos x="5" y="16"/>
                  </a:cxn>
                  <a:cxn ang="0">
                    <a:pos x="3" y="11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1" y="6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w="10" h="33">
                    <a:moveTo>
                      <a:pt x="6" y="21"/>
                    </a:moveTo>
                    <a:lnTo>
                      <a:pt x="8" y="24"/>
                    </a:lnTo>
                    <a:lnTo>
                      <a:pt x="10" y="33"/>
                    </a:lnTo>
                    <a:lnTo>
                      <a:pt x="8" y="28"/>
                    </a:lnTo>
                    <a:lnTo>
                      <a:pt x="7" y="24"/>
                    </a:lnTo>
                    <a:lnTo>
                      <a:pt x="6" y="21"/>
                    </a:lnTo>
                    <a:close/>
                    <a:moveTo>
                      <a:pt x="5" y="18"/>
                    </a:moveTo>
                    <a:lnTo>
                      <a:pt x="6" y="21"/>
                    </a:lnTo>
                    <a:lnTo>
                      <a:pt x="5" y="18"/>
                    </a:lnTo>
                    <a:close/>
                    <a:moveTo>
                      <a:pt x="5" y="16"/>
                    </a:moveTo>
                    <a:lnTo>
                      <a:pt x="5" y="18"/>
                    </a:lnTo>
                    <a:lnTo>
                      <a:pt x="5" y="17"/>
                    </a:lnTo>
                    <a:lnTo>
                      <a:pt x="5" y="16"/>
                    </a:lnTo>
                    <a:close/>
                    <a:moveTo>
                      <a:pt x="1" y="6"/>
                    </a:moveTo>
                    <a:lnTo>
                      <a:pt x="8" y="25"/>
                    </a:lnTo>
                    <a:lnTo>
                      <a:pt x="8" y="24"/>
                    </a:lnTo>
                    <a:lnTo>
                      <a:pt x="7" y="22"/>
                    </a:lnTo>
                    <a:lnTo>
                      <a:pt x="5" y="16"/>
                    </a:lnTo>
                    <a:lnTo>
                      <a:pt x="3" y="11"/>
                    </a:lnTo>
                    <a:lnTo>
                      <a:pt x="1" y="6"/>
                    </a:lnTo>
                    <a:close/>
                    <a:moveTo>
                      <a:pt x="0" y="0"/>
                    </a:moveTo>
                    <a:lnTo>
                      <a:pt x="1" y="6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20">
                <a:extLst>
                  <a:ext uri="{FF2B5EF4-FFF2-40B4-BE49-F238E27FC236}">
                    <a16:creationId xmlns:a16="http://schemas.microsoft.com/office/drawing/2014/main" id="{7DF2924B-8F26-4AC5-A847-CC5946614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588" y="3379788"/>
                <a:ext cx="15875" cy="3810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16"/>
                  </a:cxn>
                  <a:cxn ang="0">
                    <a:pos x="10" y="24"/>
                  </a:cxn>
                  <a:cxn ang="0">
                    <a:pos x="3" y="17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10" h="24">
                    <a:moveTo>
                      <a:pt x="3" y="0"/>
                    </a:moveTo>
                    <a:lnTo>
                      <a:pt x="7" y="16"/>
                    </a:lnTo>
                    <a:lnTo>
                      <a:pt x="10" y="24"/>
                    </a:lnTo>
                    <a:lnTo>
                      <a:pt x="3" y="17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21">
                <a:extLst>
                  <a:ext uri="{FF2B5EF4-FFF2-40B4-BE49-F238E27FC236}">
                    <a16:creationId xmlns:a16="http://schemas.microsoft.com/office/drawing/2014/main" id="{375F8B4C-A684-4480-8D62-B6EFC4477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3326" y="3111500"/>
                <a:ext cx="4763" cy="539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" y="4"/>
                  </a:cxn>
                  <a:cxn ang="0">
                    <a:pos x="2" y="9"/>
                  </a:cxn>
                  <a:cxn ang="0">
                    <a:pos x="1" y="15"/>
                  </a:cxn>
                  <a:cxn ang="0">
                    <a:pos x="1" y="19"/>
                  </a:cxn>
                  <a:cxn ang="0">
                    <a:pos x="2" y="19"/>
                  </a:cxn>
                  <a:cxn ang="0">
                    <a:pos x="3" y="22"/>
                  </a:cxn>
                  <a:cxn ang="0">
                    <a:pos x="3" y="26"/>
                  </a:cxn>
                  <a:cxn ang="0">
                    <a:pos x="2" y="30"/>
                  </a:cxn>
                  <a:cxn ang="0">
                    <a:pos x="1" y="34"/>
                  </a:cxn>
                  <a:cxn ang="0">
                    <a:pos x="1" y="34"/>
                  </a:cxn>
                  <a:cxn ang="0">
                    <a:pos x="1" y="30"/>
                  </a:cxn>
                  <a:cxn ang="0">
                    <a:pos x="0" y="23"/>
                  </a:cxn>
                  <a:cxn ang="0">
                    <a:pos x="0" y="15"/>
                  </a:cxn>
                  <a:cxn ang="0">
                    <a:pos x="1" y="8"/>
                  </a:cxn>
                  <a:cxn ang="0">
                    <a:pos x="1" y="2"/>
                  </a:cxn>
                  <a:cxn ang="0">
                    <a:pos x="1" y="0"/>
                  </a:cxn>
                </a:cxnLst>
                <a:rect l="0" t="0" r="r" b="b"/>
                <a:pathLst>
                  <a:path w="3" h="34">
                    <a:moveTo>
                      <a:pt x="1" y="0"/>
                    </a:moveTo>
                    <a:lnTo>
                      <a:pt x="2" y="4"/>
                    </a:lnTo>
                    <a:lnTo>
                      <a:pt x="2" y="9"/>
                    </a:lnTo>
                    <a:lnTo>
                      <a:pt x="1" y="15"/>
                    </a:lnTo>
                    <a:lnTo>
                      <a:pt x="1" y="19"/>
                    </a:lnTo>
                    <a:lnTo>
                      <a:pt x="2" y="19"/>
                    </a:lnTo>
                    <a:lnTo>
                      <a:pt x="3" y="22"/>
                    </a:lnTo>
                    <a:lnTo>
                      <a:pt x="3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1" y="30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1" y="8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22">
                <a:extLst>
                  <a:ext uri="{FF2B5EF4-FFF2-40B4-BE49-F238E27FC236}">
                    <a16:creationId xmlns:a16="http://schemas.microsoft.com/office/drawing/2014/main" id="{F66406FA-2658-4F3C-8302-E6C18037C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0151" y="3068638"/>
                <a:ext cx="3175" cy="254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8"/>
                  </a:cxn>
                  <a:cxn ang="0">
                    <a:pos x="2" y="16"/>
                  </a:cxn>
                  <a:cxn ang="0">
                    <a:pos x="1" y="11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2" h="16">
                    <a:moveTo>
                      <a:pt x="0" y="0"/>
                    </a:moveTo>
                    <a:lnTo>
                      <a:pt x="2" y="8"/>
                    </a:lnTo>
                    <a:lnTo>
                      <a:pt x="2" y="16"/>
                    </a:lnTo>
                    <a:lnTo>
                      <a:pt x="1" y="11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23">
                <a:extLst>
                  <a:ext uri="{FF2B5EF4-FFF2-40B4-BE49-F238E27FC236}">
                    <a16:creationId xmlns:a16="http://schemas.microsoft.com/office/drawing/2014/main" id="{C2D09B9D-3D91-4E53-A124-EF154CB80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3801" y="3040063"/>
                <a:ext cx="3175" cy="174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8"/>
                  </a:cxn>
                  <a:cxn ang="0">
                    <a:pos x="2" y="11"/>
                  </a:cxn>
                  <a:cxn ang="0">
                    <a:pos x="1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2" h="11">
                    <a:moveTo>
                      <a:pt x="0" y="0"/>
                    </a:moveTo>
                    <a:lnTo>
                      <a:pt x="2" y="8"/>
                    </a:lnTo>
                    <a:lnTo>
                      <a:pt x="2" y="11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24">
                <a:extLst>
                  <a:ext uri="{FF2B5EF4-FFF2-40B4-BE49-F238E27FC236}">
                    <a16:creationId xmlns:a16="http://schemas.microsoft.com/office/drawing/2014/main" id="{1AD0B7CD-F77D-4C67-BC08-0DC3F2623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8726" y="3040063"/>
                <a:ext cx="7938" cy="112713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6"/>
                  </a:cxn>
                  <a:cxn ang="0">
                    <a:pos x="4" y="38"/>
                  </a:cxn>
                  <a:cxn ang="0">
                    <a:pos x="0" y="71"/>
                  </a:cxn>
                  <a:cxn ang="0">
                    <a:pos x="1" y="47"/>
                  </a:cxn>
                  <a:cxn ang="0">
                    <a:pos x="4" y="24"/>
                  </a:cxn>
                  <a:cxn ang="0">
                    <a:pos x="5" y="0"/>
                  </a:cxn>
                </a:cxnLst>
                <a:rect l="0" t="0" r="r" b="b"/>
                <a:pathLst>
                  <a:path w="5" h="71">
                    <a:moveTo>
                      <a:pt x="5" y="0"/>
                    </a:moveTo>
                    <a:lnTo>
                      <a:pt x="5" y="6"/>
                    </a:lnTo>
                    <a:lnTo>
                      <a:pt x="4" y="38"/>
                    </a:lnTo>
                    <a:lnTo>
                      <a:pt x="0" y="71"/>
                    </a:lnTo>
                    <a:lnTo>
                      <a:pt x="1" y="47"/>
                    </a:lnTo>
                    <a:lnTo>
                      <a:pt x="4" y="24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25">
                <a:extLst>
                  <a:ext uri="{FF2B5EF4-FFF2-40B4-BE49-F238E27FC236}">
                    <a16:creationId xmlns:a16="http://schemas.microsoft.com/office/drawing/2014/main" id="{6CEBF6FC-8D88-406C-9EE4-EBB2567B60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86663" y="3011488"/>
                <a:ext cx="1588" cy="38100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0" y="24"/>
                  </a:cxn>
                  <a:cxn ang="0">
                    <a:pos x="0" y="22"/>
                  </a:cxn>
                  <a:cxn ang="0">
                    <a:pos x="1" y="0"/>
                  </a:cxn>
                  <a:cxn ang="0">
                    <a:pos x="1" y="11"/>
                  </a:cxn>
                  <a:cxn ang="0">
                    <a:pos x="0" y="22"/>
                  </a:cxn>
                  <a:cxn ang="0">
                    <a:pos x="1" y="0"/>
                  </a:cxn>
                </a:cxnLst>
                <a:rect l="0" t="0" r="r" b="b"/>
                <a:pathLst>
                  <a:path w="1" h="24">
                    <a:moveTo>
                      <a:pt x="0" y="22"/>
                    </a:moveTo>
                    <a:lnTo>
                      <a:pt x="0" y="24"/>
                    </a:lnTo>
                    <a:lnTo>
                      <a:pt x="0" y="22"/>
                    </a:lnTo>
                    <a:close/>
                    <a:moveTo>
                      <a:pt x="1" y="0"/>
                    </a:moveTo>
                    <a:lnTo>
                      <a:pt x="1" y="11"/>
                    </a:lnTo>
                    <a:lnTo>
                      <a:pt x="0" y="2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26">
                <a:extLst>
                  <a:ext uri="{FF2B5EF4-FFF2-40B4-BE49-F238E27FC236}">
                    <a16:creationId xmlns:a16="http://schemas.microsoft.com/office/drawing/2014/main" id="{C69E3D40-0686-4747-9E85-C78306E1A9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1776" y="1798638"/>
                <a:ext cx="601663" cy="519113"/>
              </a:xfrm>
              <a:custGeom>
                <a:avLst/>
                <a:gdLst/>
                <a:ahLst/>
                <a:cxnLst>
                  <a:cxn ang="0">
                    <a:pos x="261" y="43"/>
                  </a:cxn>
                  <a:cxn ang="0">
                    <a:pos x="307" y="23"/>
                  </a:cxn>
                  <a:cxn ang="0">
                    <a:pos x="312" y="22"/>
                  </a:cxn>
                  <a:cxn ang="0">
                    <a:pos x="317" y="20"/>
                  </a:cxn>
                  <a:cxn ang="0">
                    <a:pos x="315" y="23"/>
                  </a:cxn>
                  <a:cxn ang="0">
                    <a:pos x="343" y="11"/>
                  </a:cxn>
                  <a:cxn ang="0">
                    <a:pos x="379" y="0"/>
                  </a:cxn>
                  <a:cxn ang="0">
                    <a:pos x="368" y="6"/>
                  </a:cxn>
                  <a:cxn ang="0">
                    <a:pos x="339" y="17"/>
                  </a:cxn>
                  <a:cxn ang="0">
                    <a:pos x="351" y="13"/>
                  </a:cxn>
                  <a:cxn ang="0">
                    <a:pos x="347" y="18"/>
                  </a:cxn>
                  <a:cxn ang="0">
                    <a:pos x="343" y="23"/>
                  </a:cxn>
                  <a:cxn ang="0">
                    <a:pos x="299" y="54"/>
                  </a:cxn>
                  <a:cxn ang="0">
                    <a:pos x="307" y="51"/>
                  </a:cxn>
                  <a:cxn ang="0">
                    <a:pos x="299" y="57"/>
                  </a:cxn>
                  <a:cxn ang="0">
                    <a:pos x="301" y="61"/>
                  </a:cxn>
                  <a:cxn ang="0">
                    <a:pos x="296" y="64"/>
                  </a:cxn>
                  <a:cxn ang="0">
                    <a:pos x="286" y="69"/>
                  </a:cxn>
                  <a:cxn ang="0">
                    <a:pos x="274" y="90"/>
                  </a:cxn>
                  <a:cxn ang="0">
                    <a:pos x="257" y="101"/>
                  </a:cxn>
                  <a:cxn ang="0">
                    <a:pos x="257" y="105"/>
                  </a:cxn>
                  <a:cxn ang="0">
                    <a:pos x="247" y="106"/>
                  </a:cxn>
                  <a:cxn ang="0">
                    <a:pos x="236" y="115"/>
                  </a:cxn>
                  <a:cxn ang="0">
                    <a:pos x="235" y="124"/>
                  </a:cxn>
                  <a:cxn ang="0">
                    <a:pos x="222" y="142"/>
                  </a:cxn>
                  <a:cxn ang="0">
                    <a:pos x="214" y="145"/>
                  </a:cxn>
                  <a:cxn ang="0">
                    <a:pos x="201" y="153"/>
                  </a:cxn>
                  <a:cxn ang="0">
                    <a:pos x="209" y="158"/>
                  </a:cxn>
                  <a:cxn ang="0">
                    <a:pos x="212" y="159"/>
                  </a:cxn>
                  <a:cxn ang="0">
                    <a:pos x="167" y="188"/>
                  </a:cxn>
                  <a:cxn ang="0">
                    <a:pos x="154" y="189"/>
                  </a:cxn>
                  <a:cxn ang="0">
                    <a:pos x="117" y="224"/>
                  </a:cxn>
                  <a:cxn ang="0">
                    <a:pos x="102" y="227"/>
                  </a:cxn>
                  <a:cxn ang="0">
                    <a:pos x="78" y="243"/>
                  </a:cxn>
                  <a:cxn ang="0">
                    <a:pos x="35" y="301"/>
                  </a:cxn>
                  <a:cxn ang="0">
                    <a:pos x="11" y="325"/>
                  </a:cxn>
                  <a:cxn ang="0">
                    <a:pos x="7" y="315"/>
                  </a:cxn>
                  <a:cxn ang="0">
                    <a:pos x="1" y="313"/>
                  </a:cxn>
                  <a:cxn ang="0">
                    <a:pos x="20" y="267"/>
                  </a:cxn>
                  <a:cxn ang="0">
                    <a:pos x="18" y="263"/>
                  </a:cxn>
                  <a:cxn ang="0">
                    <a:pos x="32" y="243"/>
                  </a:cxn>
                  <a:cxn ang="0">
                    <a:pos x="48" y="214"/>
                  </a:cxn>
                  <a:cxn ang="0">
                    <a:pos x="81" y="182"/>
                  </a:cxn>
                  <a:cxn ang="0">
                    <a:pos x="94" y="170"/>
                  </a:cxn>
                  <a:cxn ang="0">
                    <a:pos x="100" y="170"/>
                  </a:cxn>
                  <a:cxn ang="0">
                    <a:pos x="103" y="161"/>
                  </a:cxn>
                  <a:cxn ang="0">
                    <a:pos x="99" y="160"/>
                  </a:cxn>
                  <a:cxn ang="0">
                    <a:pos x="117" y="143"/>
                  </a:cxn>
                  <a:cxn ang="0">
                    <a:pos x="169" y="97"/>
                  </a:cxn>
                  <a:cxn ang="0">
                    <a:pos x="172" y="94"/>
                  </a:cxn>
                  <a:cxn ang="0">
                    <a:pos x="167" y="95"/>
                  </a:cxn>
                  <a:cxn ang="0">
                    <a:pos x="158" y="99"/>
                  </a:cxn>
                  <a:cxn ang="0">
                    <a:pos x="187" y="81"/>
                  </a:cxn>
                  <a:cxn ang="0">
                    <a:pos x="195" y="75"/>
                  </a:cxn>
                  <a:cxn ang="0">
                    <a:pos x="233" y="56"/>
                  </a:cxn>
                  <a:cxn ang="0">
                    <a:pos x="291" y="30"/>
                  </a:cxn>
                  <a:cxn ang="0">
                    <a:pos x="310" y="23"/>
                  </a:cxn>
                  <a:cxn ang="0">
                    <a:pos x="325" y="17"/>
                  </a:cxn>
                  <a:cxn ang="0">
                    <a:pos x="330" y="16"/>
                  </a:cxn>
                  <a:cxn ang="0">
                    <a:pos x="336" y="15"/>
                  </a:cxn>
                  <a:cxn ang="0">
                    <a:pos x="336" y="15"/>
                  </a:cxn>
                  <a:cxn ang="0">
                    <a:pos x="347" y="11"/>
                  </a:cxn>
                  <a:cxn ang="0">
                    <a:pos x="362" y="5"/>
                  </a:cxn>
                </a:cxnLst>
                <a:rect l="0" t="0" r="r" b="b"/>
                <a:pathLst>
                  <a:path w="379" h="327">
                    <a:moveTo>
                      <a:pt x="165" y="95"/>
                    </a:moveTo>
                    <a:lnTo>
                      <a:pt x="165" y="96"/>
                    </a:lnTo>
                    <a:lnTo>
                      <a:pt x="164" y="96"/>
                    </a:lnTo>
                    <a:lnTo>
                      <a:pt x="165" y="95"/>
                    </a:lnTo>
                    <a:close/>
                    <a:moveTo>
                      <a:pt x="261" y="43"/>
                    </a:moveTo>
                    <a:lnTo>
                      <a:pt x="260" y="44"/>
                    </a:lnTo>
                    <a:lnTo>
                      <a:pt x="261" y="43"/>
                    </a:lnTo>
                    <a:lnTo>
                      <a:pt x="261" y="43"/>
                    </a:lnTo>
                    <a:close/>
                    <a:moveTo>
                      <a:pt x="309" y="23"/>
                    </a:moveTo>
                    <a:lnTo>
                      <a:pt x="307" y="23"/>
                    </a:lnTo>
                    <a:lnTo>
                      <a:pt x="309" y="23"/>
                    </a:lnTo>
                    <a:close/>
                    <a:moveTo>
                      <a:pt x="312" y="22"/>
                    </a:moveTo>
                    <a:lnTo>
                      <a:pt x="311" y="23"/>
                    </a:lnTo>
                    <a:lnTo>
                      <a:pt x="309" y="23"/>
                    </a:lnTo>
                    <a:lnTo>
                      <a:pt x="312" y="22"/>
                    </a:lnTo>
                    <a:close/>
                    <a:moveTo>
                      <a:pt x="347" y="22"/>
                    </a:moveTo>
                    <a:lnTo>
                      <a:pt x="346" y="23"/>
                    </a:lnTo>
                    <a:lnTo>
                      <a:pt x="345" y="23"/>
                    </a:lnTo>
                    <a:lnTo>
                      <a:pt x="347" y="22"/>
                    </a:lnTo>
                    <a:close/>
                    <a:moveTo>
                      <a:pt x="317" y="20"/>
                    </a:moveTo>
                    <a:lnTo>
                      <a:pt x="312" y="22"/>
                    </a:lnTo>
                    <a:lnTo>
                      <a:pt x="313" y="21"/>
                    </a:lnTo>
                    <a:lnTo>
                      <a:pt x="317" y="20"/>
                    </a:lnTo>
                    <a:close/>
                    <a:moveTo>
                      <a:pt x="331" y="16"/>
                    </a:moveTo>
                    <a:lnTo>
                      <a:pt x="315" y="23"/>
                    </a:lnTo>
                    <a:lnTo>
                      <a:pt x="331" y="16"/>
                    </a:lnTo>
                    <a:close/>
                    <a:moveTo>
                      <a:pt x="343" y="11"/>
                    </a:moveTo>
                    <a:lnTo>
                      <a:pt x="343" y="11"/>
                    </a:lnTo>
                    <a:lnTo>
                      <a:pt x="342" y="12"/>
                    </a:lnTo>
                    <a:lnTo>
                      <a:pt x="343" y="11"/>
                    </a:lnTo>
                    <a:close/>
                    <a:moveTo>
                      <a:pt x="346" y="11"/>
                    </a:moveTo>
                    <a:lnTo>
                      <a:pt x="347" y="11"/>
                    </a:lnTo>
                    <a:lnTo>
                      <a:pt x="346" y="11"/>
                    </a:lnTo>
                    <a:close/>
                    <a:moveTo>
                      <a:pt x="377" y="0"/>
                    </a:moveTo>
                    <a:lnTo>
                      <a:pt x="379" y="0"/>
                    </a:lnTo>
                    <a:lnTo>
                      <a:pt x="371" y="4"/>
                    </a:lnTo>
                    <a:lnTo>
                      <a:pt x="369" y="4"/>
                    </a:lnTo>
                    <a:lnTo>
                      <a:pt x="370" y="4"/>
                    </a:lnTo>
                    <a:lnTo>
                      <a:pt x="369" y="5"/>
                    </a:lnTo>
                    <a:lnTo>
                      <a:pt x="368" y="6"/>
                    </a:lnTo>
                    <a:lnTo>
                      <a:pt x="369" y="6"/>
                    </a:lnTo>
                    <a:lnTo>
                      <a:pt x="353" y="11"/>
                    </a:lnTo>
                    <a:lnTo>
                      <a:pt x="336" y="18"/>
                    </a:lnTo>
                    <a:lnTo>
                      <a:pt x="339" y="18"/>
                    </a:lnTo>
                    <a:lnTo>
                      <a:pt x="339" y="17"/>
                    </a:lnTo>
                    <a:lnTo>
                      <a:pt x="340" y="17"/>
                    </a:lnTo>
                    <a:lnTo>
                      <a:pt x="341" y="16"/>
                    </a:lnTo>
                    <a:lnTo>
                      <a:pt x="346" y="15"/>
                    </a:lnTo>
                    <a:lnTo>
                      <a:pt x="349" y="14"/>
                    </a:lnTo>
                    <a:lnTo>
                      <a:pt x="351" y="13"/>
                    </a:lnTo>
                    <a:lnTo>
                      <a:pt x="351" y="13"/>
                    </a:lnTo>
                    <a:lnTo>
                      <a:pt x="357" y="11"/>
                    </a:lnTo>
                    <a:lnTo>
                      <a:pt x="344" y="18"/>
                    </a:lnTo>
                    <a:lnTo>
                      <a:pt x="332" y="25"/>
                    </a:lnTo>
                    <a:lnTo>
                      <a:pt x="347" y="18"/>
                    </a:lnTo>
                    <a:lnTo>
                      <a:pt x="362" y="11"/>
                    </a:lnTo>
                    <a:lnTo>
                      <a:pt x="365" y="11"/>
                    </a:lnTo>
                    <a:lnTo>
                      <a:pt x="366" y="11"/>
                    </a:lnTo>
                    <a:lnTo>
                      <a:pt x="355" y="18"/>
                    </a:lnTo>
                    <a:lnTo>
                      <a:pt x="343" y="23"/>
                    </a:lnTo>
                    <a:lnTo>
                      <a:pt x="343" y="23"/>
                    </a:lnTo>
                    <a:lnTo>
                      <a:pt x="345" y="23"/>
                    </a:lnTo>
                    <a:lnTo>
                      <a:pt x="331" y="31"/>
                    </a:lnTo>
                    <a:lnTo>
                      <a:pt x="313" y="42"/>
                    </a:lnTo>
                    <a:lnTo>
                      <a:pt x="299" y="54"/>
                    </a:lnTo>
                    <a:lnTo>
                      <a:pt x="302" y="53"/>
                    </a:lnTo>
                    <a:lnTo>
                      <a:pt x="303" y="52"/>
                    </a:lnTo>
                    <a:lnTo>
                      <a:pt x="305" y="52"/>
                    </a:lnTo>
                    <a:lnTo>
                      <a:pt x="306" y="51"/>
                    </a:lnTo>
                    <a:lnTo>
                      <a:pt x="307" y="51"/>
                    </a:lnTo>
                    <a:lnTo>
                      <a:pt x="306" y="53"/>
                    </a:lnTo>
                    <a:lnTo>
                      <a:pt x="305" y="54"/>
                    </a:lnTo>
                    <a:lnTo>
                      <a:pt x="303" y="55"/>
                    </a:lnTo>
                    <a:lnTo>
                      <a:pt x="301" y="56"/>
                    </a:lnTo>
                    <a:lnTo>
                      <a:pt x="299" y="5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2" y="57"/>
                    </a:lnTo>
                    <a:lnTo>
                      <a:pt x="302" y="57"/>
                    </a:lnTo>
                    <a:lnTo>
                      <a:pt x="301" y="61"/>
                    </a:lnTo>
                    <a:lnTo>
                      <a:pt x="297" y="66"/>
                    </a:lnTo>
                    <a:lnTo>
                      <a:pt x="293" y="70"/>
                    </a:lnTo>
                    <a:lnTo>
                      <a:pt x="289" y="72"/>
                    </a:lnTo>
                    <a:lnTo>
                      <a:pt x="292" y="68"/>
                    </a:lnTo>
                    <a:lnTo>
                      <a:pt x="296" y="64"/>
                    </a:lnTo>
                    <a:lnTo>
                      <a:pt x="295" y="63"/>
                    </a:lnTo>
                    <a:lnTo>
                      <a:pt x="293" y="63"/>
                    </a:lnTo>
                    <a:lnTo>
                      <a:pt x="290" y="64"/>
                    </a:lnTo>
                    <a:lnTo>
                      <a:pt x="287" y="68"/>
                    </a:lnTo>
                    <a:lnTo>
                      <a:pt x="286" y="69"/>
                    </a:lnTo>
                    <a:lnTo>
                      <a:pt x="286" y="71"/>
                    </a:lnTo>
                    <a:lnTo>
                      <a:pt x="287" y="70"/>
                    </a:lnTo>
                    <a:lnTo>
                      <a:pt x="288" y="70"/>
                    </a:lnTo>
                    <a:lnTo>
                      <a:pt x="280" y="81"/>
                    </a:lnTo>
                    <a:lnTo>
                      <a:pt x="274" y="90"/>
                    </a:lnTo>
                    <a:lnTo>
                      <a:pt x="271" y="93"/>
                    </a:lnTo>
                    <a:lnTo>
                      <a:pt x="267" y="94"/>
                    </a:lnTo>
                    <a:lnTo>
                      <a:pt x="262" y="96"/>
                    </a:lnTo>
                    <a:lnTo>
                      <a:pt x="258" y="98"/>
                    </a:lnTo>
                    <a:lnTo>
                      <a:pt x="257" y="101"/>
                    </a:lnTo>
                    <a:lnTo>
                      <a:pt x="258" y="100"/>
                    </a:lnTo>
                    <a:lnTo>
                      <a:pt x="259" y="99"/>
                    </a:lnTo>
                    <a:lnTo>
                      <a:pt x="261" y="98"/>
                    </a:lnTo>
                    <a:lnTo>
                      <a:pt x="260" y="102"/>
                    </a:lnTo>
                    <a:lnTo>
                      <a:pt x="257" y="105"/>
                    </a:lnTo>
                    <a:lnTo>
                      <a:pt x="253" y="108"/>
                    </a:lnTo>
                    <a:lnTo>
                      <a:pt x="248" y="109"/>
                    </a:lnTo>
                    <a:lnTo>
                      <a:pt x="243" y="110"/>
                    </a:lnTo>
                    <a:lnTo>
                      <a:pt x="246" y="108"/>
                    </a:lnTo>
                    <a:lnTo>
                      <a:pt x="247" y="106"/>
                    </a:lnTo>
                    <a:lnTo>
                      <a:pt x="244" y="107"/>
                    </a:lnTo>
                    <a:lnTo>
                      <a:pt x="243" y="108"/>
                    </a:lnTo>
                    <a:lnTo>
                      <a:pt x="239" y="111"/>
                    </a:lnTo>
                    <a:lnTo>
                      <a:pt x="239" y="112"/>
                    </a:lnTo>
                    <a:lnTo>
                      <a:pt x="236" y="115"/>
                    </a:lnTo>
                    <a:lnTo>
                      <a:pt x="239" y="114"/>
                    </a:lnTo>
                    <a:lnTo>
                      <a:pt x="246" y="111"/>
                    </a:lnTo>
                    <a:lnTo>
                      <a:pt x="244" y="115"/>
                    </a:lnTo>
                    <a:lnTo>
                      <a:pt x="238" y="123"/>
                    </a:lnTo>
                    <a:lnTo>
                      <a:pt x="235" y="124"/>
                    </a:lnTo>
                    <a:lnTo>
                      <a:pt x="234" y="123"/>
                    </a:lnTo>
                    <a:lnTo>
                      <a:pt x="234" y="122"/>
                    </a:lnTo>
                    <a:lnTo>
                      <a:pt x="229" y="129"/>
                    </a:lnTo>
                    <a:lnTo>
                      <a:pt x="226" y="135"/>
                    </a:lnTo>
                    <a:lnTo>
                      <a:pt x="222" y="142"/>
                    </a:lnTo>
                    <a:lnTo>
                      <a:pt x="218" y="147"/>
                    </a:lnTo>
                    <a:lnTo>
                      <a:pt x="215" y="151"/>
                    </a:lnTo>
                    <a:lnTo>
                      <a:pt x="213" y="150"/>
                    </a:lnTo>
                    <a:lnTo>
                      <a:pt x="213" y="146"/>
                    </a:lnTo>
                    <a:lnTo>
                      <a:pt x="214" y="145"/>
                    </a:lnTo>
                    <a:lnTo>
                      <a:pt x="217" y="142"/>
                    </a:lnTo>
                    <a:lnTo>
                      <a:pt x="214" y="143"/>
                    </a:lnTo>
                    <a:lnTo>
                      <a:pt x="211" y="146"/>
                    </a:lnTo>
                    <a:lnTo>
                      <a:pt x="207" y="148"/>
                    </a:lnTo>
                    <a:lnTo>
                      <a:pt x="201" y="153"/>
                    </a:lnTo>
                    <a:lnTo>
                      <a:pt x="200" y="154"/>
                    </a:lnTo>
                    <a:lnTo>
                      <a:pt x="202" y="155"/>
                    </a:lnTo>
                    <a:lnTo>
                      <a:pt x="206" y="155"/>
                    </a:lnTo>
                    <a:lnTo>
                      <a:pt x="208" y="158"/>
                    </a:lnTo>
                    <a:lnTo>
                      <a:pt x="209" y="158"/>
                    </a:lnTo>
                    <a:lnTo>
                      <a:pt x="209" y="157"/>
                    </a:lnTo>
                    <a:lnTo>
                      <a:pt x="213" y="156"/>
                    </a:lnTo>
                    <a:lnTo>
                      <a:pt x="216" y="153"/>
                    </a:lnTo>
                    <a:lnTo>
                      <a:pt x="217" y="154"/>
                    </a:lnTo>
                    <a:lnTo>
                      <a:pt x="212" y="159"/>
                    </a:lnTo>
                    <a:lnTo>
                      <a:pt x="204" y="166"/>
                    </a:lnTo>
                    <a:lnTo>
                      <a:pt x="195" y="172"/>
                    </a:lnTo>
                    <a:lnTo>
                      <a:pt x="185" y="179"/>
                    </a:lnTo>
                    <a:lnTo>
                      <a:pt x="176" y="184"/>
                    </a:lnTo>
                    <a:lnTo>
                      <a:pt x="167" y="188"/>
                    </a:lnTo>
                    <a:lnTo>
                      <a:pt x="160" y="191"/>
                    </a:lnTo>
                    <a:lnTo>
                      <a:pt x="159" y="189"/>
                    </a:lnTo>
                    <a:lnTo>
                      <a:pt x="158" y="188"/>
                    </a:lnTo>
                    <a:lnTo>
                      <a:pt x="157" y="188"/>
                    </a:lnTo>
                    <a:lnTo>
                      <a:pt x="154" y="189"/>
                    </a:lnTo>
                    <a:lnTo>
                      <a:pt x="150" y="193"/>
                    </a:lnTo>
                    <a:lnTo>
                      <a:pt x="143" y="199"/>
                    </a:lnTo>
                    <a:lnTo>
                      <a:pt x="135" y="208"/>
                    </a:lnTo>
                    <a:lnTo>
                      <a:pt x="126" y="216"/>
                    </a:lnTo>
                    <a:lnTo>
                      <a:pt x="117" y="224"/>
                    </a:lnTo>
                    <a:lnTo>
                      <a:pt x="108" y="229"/>
                    </a:lnTo>
                    <a:lnTo>
                      <a:pt x="100" y="232"/>
                    </a:lnTo>
                    <a:lnTo>
                      <a:pt x="100" y="229"/>
                    </a:lnTo>
                    <a:lnTo>
                      <a:pt x="101" y="228"/>
                    </a:lnTo>
                    <a:lnTo>
                      <a:pt x="102" y="227"/>
                    </a:lnTo>
                    <a:lnTo>
                      <a:pt x="103" y="225"/>
                    </a:lnTo>
                    <a:lnTo>
                      <a:pt x="98" y="225"/>
                    </a:lnTo>
                    <a:lnTo>
                      <a:pt x="93" y="228"/>
                    </a:lnTo>
                    <a:lnTo>
                      <a:pt x="86" y="234"/>
                    </a:lnTo>
                    <a:lnTo>
                      <a:pt x="78" y="243"/>
                    </a:lnTo>
                    <a:lnTo>
                      <a:pt x="70" y="254"/>
                    </a:lnTo>
                    <a:lnTo>
                      <a:pt x="61" y="265"/>
                    </a:lnTo>
                    <a:lnTo>
                      <a:pt x="52" y="277"/>
                    </a:lnTo>
                    <a:lnTo>
                      <a:pt x="43" y="289"/>
                    </a:lnTo>
                    <a:lnTo>
                      <a:pt x="35" y="301"/>
                    </a:lnTo>
                    <a:lnTo>
                      <a:pt x="27" y="311"/>
                    </a:lnTo>
                    <a:lnTo>
                      <a:pt x="21" y="319"/>
                    </a:lnTo>
                    <a:lnTo>
                      <a:pt x="16" y="325"/>
                    </a:lnTo>
                    <a:lnTo>
                      <a:pt x="12" y="327"/>
                    </a:lnTo>
                    <a:lnTo>
                      <a:pt x="11" y="325"/>
                    </a:lnTo>
                    <a:lnTo>
                      <a:pt x="10" y="323"/>
                    </a:lnTo>
                    <a:lnTo>
                      <a:pt x="9" y="318"/>
                    </a:lnTo>
                    <a:lnTo>
                      <a:pt x="9" y="316"/>
                    </a:lnTo>
                    <a:lnTo>
                      <a:pt x="8" y="315"/>
                    </a:lnTo>
                    <a:lnTo>
                      <a:pt x="7" y="315"/>
                    </a:lnTo>
                    <a:lnTo>
                      <a:pt x="5" y="317"/>
                    </a:lnTo>
                    <a:lnTo>
                      <a:pt x="4" y="317"/>
                    </a:lnTo>
                    <a:lnTo>
                      <a:pt x="2" y="318"/>
                    </a:lnTo>
                    <a:lnTo>
                      <a:pt x="2" y="314"/>
                    </a:lnTo>
                    <a:lnTo>
                      <a:pt x="1" y="313"/>
                    </a:lnTo>
                    <a:lnTo>
                      <a:pt x="0" y="312"/>
                    </a:lnTo>
                    <a:lnTo>
                      <a:pt x="3" y="299"/>
                    </a:lnTo>
                    <a:lnTo>
                      <a:pt x="8" y="287"/>
                    </a:lnTo>
                    <a:lnTo>
                      <a:pt x="13" y="277"/>
                    </a:lnTo>
                    <a:lnTo>
                      <a:pt x="20" y="267"/>
                    </a:lnTo>
                    <a:lnTo>
                      <a:pt x="27" y="257"/>
                    </a:lnTo>
                    <a:lnTo>
                      <a:pt x="25" y="258"/>
                    </a:lnTo>
                    <a:lnTo>
                      <a:pt x="22" y="261"/>
                    </a:lnTo>
                    <a:lnTo>
                      <a:pt x="20" y="262"/>
                    </a:lnTo>
                    <a:lnTo>
                      <a:pt x="18" y="263"/>
                    </a:lnTo>
                    <a:lnTo>
                      <a:pt x="20" y="261"/>
                    </a:lnTo>
                    <a:lnTo>
                      <a:pt x="22" y="256"/>
                    </a:lnTo>
                    <a:lnTo>
                      <a:pt x="25" y="251"/>
                    </a:lnTo>
                    <a:lnTo>
                      <a:pt x="31" y="243"/>
                    </a:lnTo>
                    <a:lnTo>
                      <a:pt x="32" y="243"/>
                    </a:lnTo>
                    <a:lnTo>
                      <a:pt x="31" y="243"/>
                    </a:lnTo>
                    <a:lnTo>
                      <a:pt x="29" y="245"/>
                    </a:lnTo>
                    <a:lnTo>
                      <a:pt x="31" y="235"/>
                    </a:lnTo>
                    <a:lnTo>
                      <a:pt x="39" y="225"/>
                    </a:lnTo>
                    <a:lnTo>
                      <a:pt x="48" y="214"/>
                    </a:lnTo>
                    <a:lnTo>
                      <a:pt x="72" y="195"/>
                    </a:lnTo>
                    <a:lnTo>
                      <a:pt x="82" y="187"/>
                    </a:lnTo>
                    <a:lnTo>
                      <a:pt x="91" y="180"/>
                    </a:lnTo>
                    <a:lnTo>
                      <a:pt x="86" y="179"/>
                    </a:lnTo>
                    <a:lnTo>
                      <a:pt x="81" y="182"/>
                    </a:lnTo>
                    <a:lnTo>
                      <a:pt x="77" y="187"/>
                    </a:lnTo>
                    <a:lnTo>
                      <a:pt x="72" y="191"/>
                    </a:lnTo>
                    <a:lnTo>
                      <a:pt x="76" y="183"/>
                    </a:lnTo>
                    <a:lnTo>
                      <a:pt x="84" y="176"/>
                    </a:lnTo>
                    <a:lnTo>
                      <a:pt x="94" y="170"/>
                    </a:lnTo>
                    <a:lnTo>
                      <a:pt x="92" y="172"/>
                    </a:lnTo>
                    <a:lnTo>
                      <a:pt x="94" y="172"/>
                    </a:lnTo>
                    <a:lnTo>
                      <a:pt x="96" y="172"/>
                    </a:lnTo>
                    <a:lnTo>
                      <a:pt x="98" y="171"/>
                    </a:lnTo>
                    <a:lnTo>
                      <a:pt x="100" y="170"/>
                    </a:lnTo>
                    <a:lnTo>
                      <a:pt x="101" y="168"/>
                    </a:lnTo>
                    <a:lnTo>
                      <a:pt x="102" y="165"/>
                    </a:lnTo>
                    <a:lnTo>
                      <a:pt x="102" y="164"/>
                    </a:lnTo>
                    <a:lnTo>
                      <a:pt x="103" y="162"/>
                    </a:lnTo>
                    <a:lnTo>
                      <a:pt x="103" y="161"/>
                    </a:lnTo>
                    <a:lnTo>
                      <a:pt x="107" y="157"/>
                    </a:lnTo>
                    <a:lnTo>
                      <a:pt x="106" y="157"/>
                    </a:lnTo>
                    <a:lnTo>
                      <a:pt x="103" y="159"/>
                    </a:lnTo>
                    <a:lnTo>
                      <a:pt x="101" y="160"/>
                    </a:lnTo>
                    <a:lnTo>
                      <a:pt x="99" y="160"/>
                    </a:lnTo>
                    <a:lnTo>
                      <a:pt x="98" y="161"/>
                    </a:lnTo>
                    <a:lnTo>
                      <a:pt x="98" y="161"/>
                    </a:lnTo>
                    <a:lnTo>
                      <a:pt x="104" y="154"/>
                    </a:lnTo>
                    <a:lnTo>
                      <a:pt x="111" y="149"/>
                    </a:lnTo>
                    <a:lnTo>
                      <a:pt x="117" y="143"/>
                    </a:lnTo>
                    <a:lnTo>
                      <a:pt x="116" y="143"/>
                    </a:lnTo>
                    <a:lnTo>
                      <a:pt x="135" y="127"/>
                    </a:lnTo>
                    <a:lnTo>
                      <a:pt x="154" y="111"/>
                    </a:lnTo>
                    <a:lnTo>
                      <a:pt x="161" y="104"/>
                    </a:lnTo>
                    <a:lnTo>
                      <a:pt x="169" y="97"/>
                    </a:lnTo>
                    <a:lnTo>
                      <a:pt x="171" y="96"/>
                    </a:lnTo>
                    <a:lnTo>
                      <a:pt x="169" y="96"/>
                    </a:lnTo>
                    <a:lnTo>
                      <a:pt x="171" y="94"/>
                    </a:lnTo>
                    <a:lnTo>
                      <a:pt x="172" y="94"/>
                    </a:lnTo>
                    <a:lnTo>
                      <a:pt x="172" y="94"/>
                    </a:lnTo>
                    <a:lnTo>
                      <a:pt x="173" y="92"/>
                    </a:lnTo>
                    <a:lnTo>
                      <a:pt x="172" y="93"/>
                    </a:lnTo>
                    <a:lnTo>
                      <a:pt x="171" y="93"/>
                    </a:lnTo>
                    <a:lnTo>
                      <a:pt x="170" y="94"/>
                    </a:lnTo>
                    <a:lnTo>
                      <a:pt x="167" y="95"/>
                    </a:lnTo>
                    <a:lnTo>
                      <a:pt x="167" y="94"/>
                    </a:lnTo>
                    <a:lnTo>
                      <a:pt x="166" y="95"/>
                    </a:lnTo>
                    <a:lnTo>
                      <a:pt x="165" y="95"/>
                    </a:lnTo>
                    <a:lnTo>
                      <a:pt x="163" y="96"/>
                    </a:lnTo>
                    <a:lnTo>
                      <a:pt x="158" y="99"/>
                    </a:lnTo>
                    <a:lnTo>
                      <a:pt x="172" y="89"/>
                    </a:lnTo>
                    <a:lnTo>
                      <a:pt x="186" y="81"/>
                    </a:lnTo>
                    <a:lnTo>
                      <a:pt x="187" y="80"/>
                    </a:lnTo>
                    <a:lnTo>
                      <a:pt x="188" y="80"/>
                    </a:lnTo>
                    <a:lnTo>
                      <a:pt x="187" y="81"/>
                    </a:lnTo>
                    <a:lnTo>
                      <a:pt x="193" y="78"/>
                    </a:lnTo>
                    <a:lnTo>
                      <a:pt x="199" y="75"/>
                    </a:lnTo>
                    <a:lnTo>
                      <a:pt x="196" y="75"/>
                    </a:lnTo>
                    <a:lnTo>
                      <a:pt x="194" y="77"/>
                    </a:lnTo>
                    <a:lnTo>
                      <a:pt x="195" y="75"/>
                    </a:lnTo>
                    <a:lnTo>
                      <a:pt x="198" y="74"/>
                    </a:lnTo>
                    <a:lnTo>
                      <a:pt x="197" y="74"/>
                    </a:lnTo>
                    <a:lnTo>
                      <a:pt x="215" y="64"/>
                    </a:lnTo>
                    <a:lnTo>
                      <a:pt x="234" y="55"/>
                    </a:lnTo>
                    <a:lnTo>
                      <a:pt x="233" y="56"/>
                    </a:lnTo>
                    <a:lnTo>
                      <a:pt x="260" y="44"/>
                    </a:lnTo>
                    <a:lnTo>
                      <a:pt x="258" y="44"/>
                    </a:lnTo>
                    <a:lnTo>
                      <a:pt x="293" y="29"/>
                    </a:lnTo>
                    <a:lnTo>
                      <a:pt x="292" y="30"/>
                    </a:lnTo>
                    <a:lnTo>
                      <a:pt x="291" y="30"/>
                    </a:lnTo>
                    <a:lnTo>
                      <a:pt x="291" y="30"/>
                    </a:lnTo>
                    <a:lnTo>
                      <a:pt x="304" y="25"/>
                    </a:lnTo>
                    <a:lnTo>
                      <a:pt x="307" y="23"/>
                    </a:lnTo>
                    <a:lnTo>
                      <a:pt x="306" y="25"/>
                    </a:lnTo>
                    <a:lnTo>
                      <a:pt x="310" y="23"/>
                    </a:lnTo>
                    <a:lnTo>
                      <a:pt x="313" y="22"/>
                    </a:lnTo>
                    <a:lnTo>
                      <a:pt x="317" y="20"/>
                    </a:lnTo>
                    <a:lnTo>
                      <a:pt x="320" y="19"/>
                    </a:lnTo>
                    <a:lnTo>
                      <a:pt x="322" y="18"/>
                    </a:lnTo>
                    <a:lnTo>
                      <a:pt x="325" y="17"/>
                    </a:lnTo>
                    <a:lnTo>
                      <a:pt x="325" y="17"/>
                    </a:lnTo>
                    <a:lnTo>
                      <a:pt x="334" y="14"/>
                    </a:lnTo>
                    <a:lnTo>
                      <a:pt x="309" y="25"/>
                    </a:lnTo>
                    <a:lnTo>
                      <a:pt x="331" y="16"/>
                    </a:lnTo>
                    <a:lnTo>
                      <a:pt x="330" y="16"/>
                    </a:lnTo>
                    <a:lnTo>
                      <a:pt x="332" y="15"/>
                    </a:lnTo>
                    <a:lnTo>
                      <a:pt x="335" y="14"/>
                    </a:lnTo>
                    <a:lnTo>
                      <a:pt x="338" y="13"/>
                    </a:lnTo>
                    <a:lnTo>
                      <a:pt x="336" y="14"/>
                    </a:lnTo>
                    <a:lnTo>
                      <a:pt x="336" y="15"/>
                    </a:lnTo>
                    <a:lnTo>
                      <a:pt x="336" y="15"/>
                    </a:lnTo>
                    <a:lnTo>
                      <a:pt x="329" y="17"/>
                    </a:lnTo>
                    <a:lnTo>
                      <a:pt x="324" y="20"/>
                    </a:lnTo>
                    <a:lnTo>
                      <a:pt x="330" y="17"/>
                    </a:lnTo>
                    <a:lnTo>
                      <a:pt x="336" y="15"/>
                    </a:lnTo>
                    <a:lnTo>
                      <a:pt x="339" y="13"/>
                    </a:lnTo>
                    <a:lnTo>
                      <a:pt x="344" y="11"/>
                    </a:lnTo>
                    <a:lnTo>
                      <a:pt x="343" y="11"/>
                    </a:lnTo>
                    <a:lnTo>
                      <a:pt x="346" y="11"/>
                    </a:lnTo>
                    <a:lnTo>
                      <a:pt x="347" y="11"/>
                    </a:lnTo>
                    <a:lnTo>
                      <a:pt x="362" y="5"/>
                    </a:lnTo>
                    <a:lnTo>
                      <a:pt x="361" y="6"/>
                    </a:lnTo>
                    <a:lnTo>
                      <a:pt x="362" y="5"/>
                    </a:lnTo>
                    <a:lnTo>
                      <a:pt x="362" y="5"/>
                    </a:lnTo>
                    <a:lnTo>
                      <a:pt x="362" y="5"/>
                    </a:lnTo>
                    <a:lnTo>
                      <a:pt x="363" y="4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27">
                <a:extLst>
                  <a:ext uri="{FF2B5EF4-FFF2-40B4-BE49-F238E27FC236}">
                    <a16:creationId xmlns:a16="http://schemas.microsoft.com/office/drawing/2014/main" id="{B401FC75-F374-4323-B466-486C00E6BA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19763" y="1749425"/>
                <a:ext cx="1857375" cy="1320800"/>
              </a:xfrm>
              <a:custGeom>
                <a:avLst/>
                <a:gdLst/>
                <a:ahLst/>
                <a:cxnLst>
                  <a:cxn ang="0">
                    <a:pos x="1155" y="684"/>
                  </a:cxn>
                  <a:cxn ang="0">
                    <a:pos x="1146" y="577"/>
                  </a:cxn>
                  <a:cxn ang="0">
                    <a:pos x="1145" y="574"/>
                  </a:cxn>
                  <a:cxn ang="0">
                    <a:pos x="555" y="81"/>
                  </a:cxn>
                  <a:cxn ang="0">
                    <a:pos x="536" y="61"/>
                  </a:cxn>
                  <a:cxn ang="0">
                    <a:pos x="490" y="8"/>
                  </a:cxn>
                  <a:cxn ang="0">
                    <a:pos x="498" y="9"/>
                  </a:cxn>
                  <a:cxn ang="0">
                    <a:pos x="1130" y="526"/>
                  </a:cxn>
                  <a:cxn ang="0">
                    <a:pos x="1156" y="686"/>
                  </a:cxn>
                  <a:cxn ang="0">
                    <a:pos x="1108" y="592"/>
                  </a:cxn>
                  <a:cxn ang="0">
                    <a:pos x="1065" y="704"/>
                  </a:cxn>
                  <a:cxn ang="0">
                    <a:pos x="999" y="619"/>
                  </a:cxn>
                  <a:cxn ang="0">
                    <a:pos x="927" y="585"/>
                  </a:cxn>
                  <a:cxn ang="0">
                    <a:pos x="724" y="551"/>
                  </a:cxn>
                  <a:cxn ang="0">
                    <a:pos x="777" y="613"/>
                  </a:cxn>
                  <a:cxn ang="0">
                    <a:pos x="819" y="585"/>
                  </a:cxn>
                  <a:cxn ang="0">
                    <a:pos x="814" y="727"/>
                  </a:cxn>
                  <a:cxn ang="0">
                    <a:pos x="707" y="759"/>
                  </a:cxn>
                  <a:cxn ang="0">
                    <a:pos x="558" y="619"/>
                  </a:cxn>
                  <a:cxn ang="0">
                    <a:pos x="552" y="533"/>
                  </a:cxn>
                  <a:cxn ang="0">
                    <a:pos x="446" y="536"/>
                  </a:cxn>
                  <a:cxn ang="0">
                    <a:pos x="376" y="495"/>
                  </a:cxn>
                  <a:cxn ang="0">
                    <a:pos x="400" y="523"/>
                  </a:cxn>
                  <a:cxn ang="0">
                    <a:pos x="344" y="525"/>
                  </a:cxn>
                  <a:cxn ang="0">
                    <a:pos x="243" y="451"/>
                  </a:cxn>
                  <a:cxn ang="0">
                    <a:pos x="309" y="512"/>
                  </a:cxn>
                  <a:cxn ang="0">
                    <a:pos x="269" y="563"/>
                  </a:cxn>
                  <a:cxn ang="0">
                    <a:pos x="195" y="492"/>
                  </a:cxn>
                  <a:cxn ang="0">
                    <a:pos x="27" y="626"/>
                  </a:cxn>
                  <a:cxn ang="0">
                    <a:pos x="56" y="527"/>
                  </a:cxn>
                  <a:cxn ang="0">
                    <a:pos x="49" y="452"/>
                  </a:cxn>
                  <a:cxn ang="0">
                    <a:pos x="102" y="421"/>
                  </a:cxn>
                  <a:cxn ang="0">
                    <a:pos x="177" y="295"/>
                  </a:cxn>
                  <a:cxn ang="0">
                    <a:pos x="207" y="319"/>
                  </a:cxn>
                  <a:cxn ang="0">
                    <a:pos x="209" y="333"/>
                  </a:cxn>
                  <a:cxn ang="0">
                    <a:pos x="290" y="271"/>
                  </a:cxn>
                  <a:cxn ang="0">
                    <a:pos x="282" y="261"/>
                  </a:cxn>
                  <a:cxn ang="0">
                    <a:pos x="311" y="226"/>
                  </a:cxn>
                  <a:cxn ang="0">
                    <a:pos x="268" y="167"/>
                  </a:cxn>
                  <a:cxn ang="0">
                    <a:pos x="249" y="249"/>
                  </a:cxn>
                  <a:cxn ang="0">
                    <a:pos x="243" y="290"/>
                  </a:cxn>
                  <a:cxn ang="0">
                    <a:pos x="187" y="278"/>
                  </a:cxn>
                  <a:cxn ang="0">
                    <a:pos x="134" y="290"/>
                  </a:cxn>
                  <a:cxn ang="0">
                    <a:pos x="127" y="271"/>
                  </a:cxn>
                  <a:cxn ang="0">
                    <a:pos x="171" y="198"/>
                  </a:cxn>
                  <a:cxn ang="0">
                    <a:pos x="186" y="147"/>
                  </a:cxn>
                  <a:cxn ang="0">
                    <a:pos x="199" y="137"/>
                  </a:cxn>
                  <a:cxn ang="0">
                    <a:pos x="233" y="120"/>
                  </a:cxn>
                  <a:cxn ang="0">
                    <a:pos x="261" y="106"/>
                  </a:cxn>
                  <a:cxn ang="0">
                    <a:pos x="310" y="114"/>
                  </a:cxn>
                  <a:cxn ang="0">
                    <a:pos x="345" y="154"/>
                  </a:cxn>
                  <a:cxn ang="0">
                    <a:pos x="398" y="149"/>
                  </a:cxn>
                  <a:cxn ang="0">
                    <a:pos x="379" y="102"/>
                  </a:cxn>
                  <a:cxn ang="0">
                    <a:pos x="435" y="84"/>
                  </a:cxn>
                  <a:cxn ang="0">
                    <a:pos x="458" y="82"/>
                  </a:cxn>
                  <a:cxn ang="0">
                    <a:pos x="462" y="65"/>
                  </a:cxn>
                  <a:cxn ang="0">
                    <a:pos x="439" y="38"/>
                  </a:cxn>
                  <a:cxn ang="0">
                    <a:pos x="457" y="31"/>
                  </a:cxn>
                  <a:cxn ang="0">
                    <a:pos x="458" y="23"/>
                  </a:cxn>
                  <a:cxn ang="0">
                    <a:pos x="415" y="5"/>
                  </a:cxn>
                </a:cxnLst>
                <a:rect l="0" t="0" r="r" b="b"/>
                <a:pathLst>
                  <a:path w="1170" h="832">
                    <a:moveTo>
                      <a:pt x="1160" y="750"/>
                    </a:moveTo>
                    <a:lnTo>
                      <a:pt x="1163" y="763"/>
                    </a:lnTo>
                    <a:lnTo>
                      <a:pt x="1167" y="785"/>
                    </a:lnTo>
                    <a:lnTo>
                      <a:pt x="1170" y="808"/>
                    </a:lnTo>
                    <a:lnTo>
                      <a:pt x="1169" y="832"/>
                    </a:lnTo>
                    <a:lnTo>
                      <a:pt x="1168" y="832"/>
                    </a:lnTo>
                    <a:lnTo>
                      <a:pt x="1165" y="821"/>
                    </a:lnTo>
                    <a:lnTo>
                      <a:pt x="1163" y="808"/>
                    </a:lnTo>
                    <a:lnTo>
                      <a:pt x="1162" y="793"/>
                    </a:lnTo>
                    <a:lnTo>
                      <a:pt x="1161" y="776"/>
                    </a:lnTo>
                    <a:lnTo>
                      <a:pt x="1160" y="758"/>
                    </a:lnTo>
                    <a:lnTo>
                      <a:pt x="1160" y="750"/>
                    </a:lnTo>
                    <a:close/>
                    <a:moveTo>
                      <a:pt x="1151" y="672"/>
                    </a:moveTo>
                    <a:lnTo>
                      <a:pt x="1151" y="678"/>
                    </a:lnTo>
                    <a:lnTo>
                      <a:pt x="1152" y="682"/>
                    </a:lnTo>
                    <a:lnTo>
                      <a:pt x="1155" y="684"/>
                    </a:lnTo>
                    <a:lnTo>
                      <a:pt x="1155" y="686"/>
                    </a:lnTo>
                    <a:lnTo>
                      <a:pt x="1157" y="703"/>
                    </a:lnTo>
                    <a:lnTo>
                      <a:pt x="1158" y="721"/>
                    </a:lnTo>
                    <a:lnTo>
                      <a:pt x="1160" y="740"/>
                    </a:lnTo>
                    <a:lnTo>
                      <a:pt x="1160" y="750"/>
                    </a:lnTo>
                    <a:lnTo>
                      <a:pt x="1157" y="740"/>
                    </a:lnTo>
                    <a:lnTo>
                      <a:pt x="1152" y="718"/>
                    </a:lnTo>
                    <a:lnTo>
                      <a:pt x="1150" y="695"/>
                    </a:lnTo>
                    <a:lnTo>
                      <a:pt x="1151" y="672"/>
                    </a:lnTo>
                    <a:close/>
                    <a:moveTo>
                      <a:pt x="50" y="627"/>
                    </a:moveTo>
                    <a:lnTo>
                      <a:pt x="52" y="628"/>
                    </a:lnTo>
                    <a:lnTo>
                      <a:pt x="49" y="628"/>
                    </a:lnTo>
                    <a:lnTo>
                      <a:pt x="50" y="627"/>
                    </a:lnTo>
                    <a:close/>
                    <a:moveTo>
                      <a:pt x="1145" y="576"/>
                    </a:moveTo>
                    <a:lnTo>
                      <a:pt x="1146" y="576"/>
                    </a:lnTo>
                    <a:lnTo>
                      <a:pt x="1146" y="577"/>
                    </a:lnTo>
                    <a:lnTo>
                      <a:pt x="1147" y="579"/>
                    </a:lnTo>
                    <a:lnTo>
                      <a:pt x="1152" y="598"/>
                    </a:lnTo>
                    <a:lnTo>
                      <a:pt x="1150" y="597"/>
                    </a:lnTo>
                    <a:lnTo>
                      <a:pt x="1149" y="593"/>
                    </a:lnTo>
                    <a:lnTo>
                      <a:pt x="1148" y="586"/>
                    </a:lnTo>
                    <a:lnTo>
                      <a:pt x="1145" y="576"/>
                    </a:lnTo>
                    <a:close/>
                    <a:moveTo>
                      <a:pt x="1140" y="559"/>
                    </a:moveTo>
                    <a:lnTo>
                      <a:pt x="1141" y="559"/>
                    </a:lnTo>
                    <a:lnTo>
                      <a:pt x="1142" y="563"/>
                    </a:lnTo>
                    <a:lnTo>
                      <a:pt x="1145" y="570"/>
                    </a:lnTo>
                    <a:lnTo>
                      <a:pt x="1145" y="574"/>
                    </a:lnTo>
                    <a:lnTo>
                      <a:pt x="1145" y="575"/>
                    </a:lnTo>
                    <a:lnTo>
                      <a:pt x="1146" y="576"/>
                    </a:lnTo>
                    <a:lnTo>
                      <a:pt x="1145" y="576"/>
                    </a:lnTo>
                    <a:lnTo>
                      <a:pt x="1145" y="575"/>
                    </a:lnTo>
                    <a:lnTo>
                      <a:pt x="1145" y="574"/>
                    </a:lnTo>
                    <a:lnTo>
                      <a:pt x="1140" y="559"/>
                    </a:lnTo>
                    <a:close/>
                    <a:moveTo>
                      <a:pt x="939" y="230"/>
                    </a:moveTo>
                    <a:lnTo>
                      <a:pt x="960" y="252"/>
                    </a:lnTo>
                    <a:lnTo>
                      <a:pt x="981" y="273"/>
                    </a:lnTo>
                    <a:lnTo>
                      <a:pt x="961" y="254"/>
                    </a:lnTo>
                    <a:lnTo>
                      <a:pt x="939" y="230"/>
                    </a:lnTo>
                    <a:close/>
                    <a:moveTo>
                      <a:pt x="525" y="54"/>
                    </a:moveTo>
                    <a:lnTo>
                      <a:pt x="528" y="56"/>
                    </a:lnTo>
                    <a:lnTo>
                      <a:pt x="529" y="57"/>
                    </a:lnTo>
                    <a:lnTo>
                      <a:pt x="522" y="57"/>
                    </a:lnTo>
                    <a:lnTo>
                      <a:pt x="517" y="56"/>
                    </a:lnTo>
                    <a:lnTo>
                      <a:pt x="521" y="57"/>
                    </a:lnTo>
                    <a:lnTo>
                      <a:pt x="535" y="62"/>
                    </a:lnTo>
                    <a:lnTo>
                      <a:pt x="546" y="69"/>
                    </a:lnTo>
                    <a:lnTo>
                      <a:pt x="553" y="75"/>
                    </a:lnTo>
                    <a:lnTo>
                      <a:pt x="555" y="81"/>
                    </a:lnTo>
                    <a:lnTo>
                      <a:pt x="553" y="81"/>
                    </a:lnTo>
                    <a:lnTo>
                      <a:pt x="551" y="82"/>
                    </a:lnTo>
                    <a:lnTo>
                      <a:pt x="548" y="82"/>
                    </a:lnTo>
                    <a:lnTo>
                      <a:pt x="552" y="84"/>
                    </a:lnTo>
                    <a:lnTo>
                      <a:pt x="557" y="85"/>
                    </a:lnTo>
                    <a:lnTo>
                      <a:pt x="568" y="84"/>
                    </a:lnTo>
                    <a:lnTo>
                      <a:pt x="565" y="82"/>
                    </a:lnTo>
                    <a:lnTo>
                      <a:pt x="564" y="81"/>
                    </a:lnTo>
                    <a:lnTo>
                      <a:pt x="563" y="80"/>
                    </a:lnTo>
                    <a:lnTo>
                      <a:pt x="562" y="77"/>
                    </a:lnTo>
                    <a:lnTo>
                      <a:pt x="564" y="76"/>
                    </a:lnTo>
                    <a:lnTo>
                      <a:pt x="559" y="74"/>
                    </a:lnTo>
                    <a:lnTo>
                      <a:pt x="554" y="71"/>
                    </a:lnTo>
                    <a:lnTo>
                      <a:pt x="548" y="69"/>
                    </a:lnTo>
                    <a:lnTo>
                      <a:pt x="543" y="65"/>
                    </a:lnTo>
                    <a:lnTo>
                      <a:pt x="536" y="61"/>
                    </a:lnTo>
                    <a:lnTo>
                      <a:pt x="537" y="57"/>
                    </a:lnTo>
                    <a:lnTo>
                      <a:pt x="539" y="56"/>
                    </a:lnTo>
                    <a:lnTo>
                      <a:pt x="534" y="54"/>
                    </a:lnTo>
                    <a:lnTo>
                      <a:pt x="525" y="54"/>
                    </a:lnTo>
                    <a:close/>
                    <a:moveTo>
                      <a:pt x="495" y="38"/>
                    </a:moveTo>
                    <a:lnTo>
                      <a:pt x="498" y="39"/>
                    </a:lnTo>
                    <a:lnTo>
                      <a:pt x="504" y="40"/>
                    </a:lnTo>
                    <a:lnTo>
                      <a:pt x="506" y="41"/>
                    </a:lnTo>
                    <a:lnTo>
                      <a:pt x="499" y="39"/>
                    </a:lnTo>
                    <a:lnTo>
                      <a:pt x="495" y="38"/>
                    </a:lnTo>
                    <a:close/>
                    <a:moveTo>
                      <a:pt x="490" y="8"/>
                    </a:moveTo>
                    <a:lnTo>
                      <a:pt x="493" y="9"/>
                    </a:lnTo>
                    <a:lnTo>
                      <a:pt x="491" y="9"/>
                    </a:lnTo>
                    <a:lnTo>
                      <a:pt x="490" y="8"/>
                    </a:lnTo>
                    <a:close/>
                    <a:moveTo>
                      <a:pt x="488" y="8"/>
                    </a:moveTo>
                    <a:lnTo>
                      <a:pt x="490" y="8"/>
                    </a:lnTo>
                    <a:lnTo>
                      <a:pt x="488" y="8"/>
                    </a:lnTo>
                    <a:close/>
                    <a:moveTo>
                      <a:pt x="386" y="0"/>
                    </a:moveTo>
                    <a:lnTo>
                      <a:pt x="414" y="1"/>
                    </a:lnTo>
                    <a:lnTo>
                      <a:pt x="411" y="0"/>
                    </a:lnTo>
                    <a:lnTo>
                      <a:pt x="414" y="0"/>
                    </a:lnTo>
                    <a:lnTo>
                      <a:pt x="443" y="2"/>
                    </a:lnTo>
                    <a:lnTo>
                      <a:pt x="474" y="6"/>
                    </a:lnTo>
                    <a:lnTo>
                      <a:pt x="504" y="12"/>
                    </a:lnTo>
                    <a:lnTo>
                      <a:pt x="489" y="9"/>
                    </a:lnTo>
                    <a:lnTo>
                      <a:pt x="473" y="5"/>
                    </a:lnTo>
                    <a:lnTo>
                      <a:pt x="484" y="7"/>
                    </a:lnTo>
                    <a:lnTo>
                      <a:pt x="488" y="8"/>
                    </a:lnTo>
                    <a:lnTo>
                      <a:pt x="487" y="8"/>
                    </a:lnTo>
                    <a:lnTo>
                      <a:pt x="491" y="9"/>
                    </a:lnTo>
                    <a:lnTo>
                      <a:pt x="493" y="9"/>
                    </a:lnTo>
                    <a:lnTo>
                      <a:pt x="498" y="9"/>
                    </a:lnTo>
                    <a:lnTo>
                      <a:pt x="561" y="24"/>
                    </a:lnTo>
                    <a:lnTo>
                      <a:pt x="621" y="42"/>
                    </a:lnTo>
                    <a:lnTo>
                      <a:pt x="678" y="63"/>
                    </a:lnTo>
                    <a:lnTo>
                      <a:pt x="733" y="89"/>
                    </a:lnTo>
                    <a:lnTo>
                      <a:pt x="787" y="118"/>
                    </a:lnTo>
                    <a:lnTo>
                      <a:pt x="838" y="151"/>
                    </a:lnTo>
                    <a:lnTo>
                      <a:pt x="888" y="188"/>
                    </a:lnTo>
                    <a:lnTo>
                      <a:pt x="935" y="229"/>
                    </a:lnTo>
                    <a:lnTo>
                      <a:pt x="961" y="254"/>
                    </a:lnTo>
                    <a:lnTo>
                      <a:pt x="974" y="268"/>
                    </a:lnTo>
                    <a:lnTo>
                      <a:pt x="1007" y="308"/>
                    </a:lnTo>
                    <a:lnTo>
                      <a:pt x="1037" y="348"/>
                    </a:lnTo>
                    <a:lnTo>
                      <a:pt x="1064" y="390"/>
                    </a:lnTo>
                    <a:lnTo>
                      <a:pt x="1089" y="433"/>
                    </a:lnTo>
                    <a:lnTo>
                      <a:pt x="1111" y="479"/>
                    </a:lnTo>
                    <a:lnTo>
                      <a:pt x="1130" y="526"/>
                    </a:lnTo>
                    <a:lnTo>
                      <a:pt x="1140" y="559"/>
                    </a:lnTo>
                    <a:lnTo>
                      <a:pt x="1138" y="558"/>
                    </a:lnTo>
                    <a:lnTo>
                      <a:pt x="1143" y="589"/>
                    </a:lnTo>
                    <a:lnTo>
                      <a:pt x="1157" y="649"/>
                    </a:lnTo>
                    <a:lnTo>
                      <a:pt x="1163" y="678"/>
                    </a:lnTo>
                    <a:lnTo>
                      <a:pt x="1167" y="708"/>
                    </a:lnTo>
                    <a:lnTo>
                      <a:pt x="1169" y="739"/>
                    </a:lnTo>
                    <a:lnTo>
                      <a:pt x="1167" y="724"/>
                    </a:lnTo>
                    <a:lnTo>
                      <a:pt x="1164" y="712"/>
                    </a:lnTo>
                    <a:lnTo>
                      <a:pt x="1163" y="703"/>
                    </a:lnTo>
                    <a:lnTo>
                      <a:pt x="1162" y="697"/>
                    </a:lnTo>
                    <a:lnTo>
                      <a:pt x="1160" y="692"/>
                    </a:lnTo>
                    <a:lnTo>
                      <a:pt x="1160" y="689"/>
                    </a:lnTo>
                    <a:lnTo>
                      <a:pt x="1159" y="686"/>
                    </a:lnTo>
                    <a:lnTo>
                      <a:pt x="1157" y="683"/>
                    </a:lnTo>
                    <a:lnTo>
                      <a:pt x="1156" y="686"/>
                    </a:lnTo>
                    <a:lnTo>
                      <a:pt x="1155" y="684"/>
                    </a:lnTo>
                    <a:lnTo>
                      <a:pt x="1152" y="670"/>
                    </a:lnTo>
                    <a:lnTo>
                      <a:pt x="1149" y="656"/>
                    </a:lnTo>
                    <a:lnTo>
                      <a:pt x="1145" y="643"/>
                    </a:lnTo>
                    <a:lnTo>
                      <a:pt x="1138" y="634"/>
                    </a:lnTo>
                    <a:lnTo>
                      <a:pt x="1131" y="628"/>
                    </a:lnTo>
                    <a:lnTo>
                      <a:pt x="1132" y="633"/>
                    </a:lnTo>
                    <a:lnTo>
                      <a:pt x="1132" y="637"/>
                    </a:lnTo>
                    <a:lnTo>
                      <a:pt x="1131" y="641"/>
                    </a:lnTo>
                    <a:lnTo>
                      <a:pt x="1128" y="644"/>
                    </a:lnTo>
                    <a:lnTo>
                      <a:pt x="1124" y="638"/>
                    </a:lnTo>
                    <a:lnTo>
                      <a:pt x="1123" y="630"/>
                    </a:lnTo>
                    <a:lnTo>
                      <a:pt x="1121" y="616"/>
                    </a:lnTo>
                    <a:lnTo>
                      <a:pt x="1117" y="610"/>
                    </a:lnTo>
                    <a:lnTo>
                      <a:pt x="1115" y="610"/>
                    </a:lnTo>
                    <a:lnTo>
                      <a:pt x="1108" y="592"/>
                    </a:lnTo>
                    <a:lnTo>
                      <a:pt x="1098" y="574"/>
                    </a:lnTo>
                    <a:lnTo>
                      <a:pt x="1088" y="559"/>
                    </a:lnTo>
                    <a:lnTo>
                      <a:pt x="1089" y="563"/>
                    </a:lnTo>
                    <a:lnTo>
                      <a:pt x="1090" y="566"/>
                    </a:lnTo>
                    <a:lnTo>
                      <a:pt x="1085" y="570"/>
                    </a:lnTo>
                    <a:lnTo>
                      <a:pt x="1082" y="574"/>
                    </a:lnTo>
                    <a:lnTo>
                      <a:pt x="1080" y="579"/>
                    </a:lnTo>
                    <a:lnTo>
                      <a:pt x="1080" y="590"/>
                    </a:lnTo>
                    <a:lnTo>
                      <a:pt x="1079" y="596"/>
                    </a:lnTo>
                    <a:lnTo>
                      <a:pt x="1078" y="600"/>
                    </a:lnTo>
                    <a:lnTo>
                      <a:pt x="1076" y="608"/>
                    </a:lnTo>
                    <a:lnTo>
                      <a:pt x="1074" y="619"/>
                    </a:lnTo>
                    <a:lnTo>
                      <a:pt x="1073" y="633"/>
                    </a:lnTo>
                    <a:lnTo>
                      <a:pt x="1071" y="649"/>
                    </a:lnTo>
                    <a:lnTo>
                      <a:pt x="1067" y="685"/>
                    </a:lnTo>
                    <a:lnTo>
                      <a:pt x="1065" y="704"/>
                    </a:lnTo>
                    <a:lnTo>
                      <a:pt x="1063" y="721"/>
                    </a:lnTo>
                    <a:lnTo>
                      <a:pt x="1062" y="738"/>
                    </a:lnTo>
                    <a:lnTo>
                      <a:pt x="1059" y="752"/>
                    </a:lnTo>
                    <a:lnTo>
                      <a:pt x="1058" y="762"/>
                    </a:lnTo>
                    <a:lnTo>
                      <a:pt x="1056" y="770"/>
                    </a:lnTo>
                    <a:lnTo>
                      <a:pt x="1055" y="772"/>
                    </a:lnTo>
                    <a:lnTo>
                      <a:pt x="1048" y="763"/>
                    </a:lnTo>
                    <a:lnTo>
                      <a:pt x="1043" y="750"/>
                    </a:lnTo>
                    <a:lnTo>
                      <a:pt x="1038" y="735"/>
                    </a:lnTo>
                    <a:lnTo>
                      <a:pt x="1033" y="717"/>
                    </a:lnTo>
                    <a:lnTo>
                      <a:pt x="1028" y="700"/>
                    </a:lnTo>
                    <a:lnTo>
                      <a:pt x="1023" y="681"/>
                    </a:lnTo>
                    <a:lnTo>
                      <a:pt x="1018" y="664"/>
                    </a:lnTo>
                    <a:lnTo>
                      <a:pt x="1012" y="647"/>
                    </a:lnTo>
                    <a:lnTo>
                      <a:pt x="1006" y="632"/>
                    </a:lnTo>
                    <a:lnTo>
                      <a:pt x="999" y="619"/>
                    </a:lnTo>
                    <a:lnTo>
                      <a:pt x="991" y="610"/>
                    </a:lnTo>
                    <a:lnTo>
                      <a:pt x="982" y="604"/>
                    </a:lnTo>
                    <a:lnTo>
                      <a:pt x="981" y="607"/>
                    </a:lnTo>
                    <a:lnTo>
                      <a:pt x="979" y="611"/>
                    </a:lnTo>
                    <a:lnTo>
                      <a:pt x="978" y="615"/>
                    </a:lnTo>
                    <a:lnTo>
                      <a:pt x="976" y="619"/>
                    </a:lnTo>
                    <a:lnTo>
                      <a:pt x="972" y="619"/>
                    </a:lnTo>
                    <a:lnTo>
                      <a:pt x="967" y="617"/>
                    </a:lnTo>
                    <a:lnTo>
                      <a:pt x="963" y="615"/>
                    </a:lnTo>
                    <a:lnTo>
                      <a:pt x="958" y="611"/>
                    </a:lnTo>
                    <a:lnTo>
                      <a:pt x="955" y="607"/>
                    </a:lnTo>
                    <a:lnTo>
                      <a:pt x="954" y="603"/>
                    </a:lnTo>
                    <a:lnTo>
                      <a:pt x="955" y="600"/>
                    </a:lnTo>
                    <a:lnTo>
                      <a:pt x="961" y="596"/>
                    </a:lnTo>
                    <a:lnTo>
                      <a:pt x="943" y="590"/>
                    </a:lnTo>
                    <a:lnTo>
                      <a:pt x="927" y="585"/>
                    </a:lnTo>
                    <a:lnTo>
                      <a:pt x="911" y="581"/>
                    </a:lnTo>
                    <a:lnTo>
                      <a:pt x="893" y="578"/>
                    </a:lnTo>
                    <a:lnTo>
                      <a:pt x="876" y="578"/>
                    </a:lnTo>
                    <a:lnTo>
                      <a:pt x="858" y="576"/>
                    </a:lnTo>
                    <a:lnTo>
                      <a:pt x="840" y="575"/>
                    </a:lnTo>
                    <a:lnTo>
                      <a:pt x="825" y="574"/>
                    </a:lnTo>
                    <a:lnTo>
                      <a:pt x="814" y="570"/>
                    </a:lnTo>
                    <a:lnTo>
                      <a:pt x="802" y="569"/>
                    </a:lnTo>
                    <a:lnTo>
                      <a:pt x="788" y="567"/>
                    </a:lnTo>
                    <a:lnTo>
                      <a:pt x="773" y="566"/>
                    </a:lnTo>
                    <a:lnTo>
                      <a:pt x="758" y="563"/>
                    </a:lnTo>
                    <a:lnTo>
                      <a:pt x="743" y="556"/>
                    </a:lnTo>
                    <a:lnTo>
                      <a:pt x="734" y="551"/>
                    </a:lnTo>
                    <a:lnTo>
                      <a:pt x="729" y="549"/>
                    </a:lnTo>
                    <a:lnTo>
                      <a:pt x="725" y="549"/>
                    </a:lnTo>
                    <a:lnTo>
                      <a:pt x="724" y="551"/>
                    </a:lnTo>
                    <a:lnTo>
                      <a:pt x="725" y="555"/>
                    </a:lnTo>
                    <a:lnTo>
                      <a:pt x="727" y="559"/>
                    </a:lnTo>
                    <a:lnTo>
                      <a:pt x="730" y="565"/>
                    </a:lnTo>
                    <a:lnTo>
                      <a:pt x="749" y="590"/>
                    </a:lnTo>
                    <a:lnTo>
                      <a:pt x="754" y="596"/>
                    </a:lnTo>
                    <a:lnTo>
                      <a:pt x="757" y="600"/>
                    </a:lnTo>
                    <a:lnTo>
                      <a:pt x="760" y="604"/>
                    </a:lnTo>
                    <a:lnTo>
                      <a:pt x="761" y="606"/>
                    </a:lnTo>
                    <a:lnTo>
                      <a:pt x="773" y="604"/>
                    </a:lnTo>
                    <a:lnTo>
                      <a:pt x="785" y="603"/>
                    </a:lnTo>
                    <a:lnTo>
                      <a:pt x="797" y="602"/>
                    </a:lnTo>
                    <a:lnTo>
                      <a:pt x="796" y="603"/>
                    </a:lnTo>
                    <a:lnTo>
                      <a:pt x="792" y="605"/>
                    </a:lnTo>
                    <a:lnTo>
                      <a:pt x="786" y="608"/>
                    </a:lnTo>
                    <a:lnTo>
                      <a:pt x="781" y="611"/>
                    </a:lnTo>
                    <a:lnTo>
                      <a:pt x="777" y="613"/>
                    </a:lnTo>
                    <a:lnTo>
                      <a:pt x="780" y="619"/>
                    </a:lnTo>
                    <a:lnTo>
                      <a:pt x="783" y="621"/>
                    </a:lnTo>
                    <a:lnTo>
                      <a:pt x="786" y="623"/>
                    </a:lnTo>
                    <a:lnTo>
                      <a:pt x="790" y="623"/>
                    </a:lnTo>
                    <a:lnTo>
                      <a:pt x="793" y="617"/>
                    </a:lnTo>
                    <a:lnTo>
                      <a:pt x="796" y="614"/>
                    </a:lnTo>
                    <a:lnTo>
                      <a:pt x="799" y="612"/>
                    </a:lnTo>
                    <a:lnTo>
                      <a:pt x="805" y="612"/>
                    </a:lnTo>
                    <a:lnTo>
                      <a:pt x="811" y="610"/>
                    </a:lnTo>
                    <a:lnTo>
                      <a:pt x="814" y="607"/>
                    </a:lnTo>
                    <a:lnTo>
                      <a:pt x="815" y="604"/>
                    </a:lnTo>
                    <a:lnTo>
                      <a:pt x="814" y="600"/>
                    </a:lnTo>
                    <a:lnTo>
                      <a:pt x="814" y="596"/>
                    </a:lnTo>
                    <a:lnTo>
                      <a:pt x="814" y="593"/>
                    </a:lnTo>
                    <a:lnTo>
                      <a:pt x="815" y="589"/>
                    </a:lnTo>
                    <a:lnTo>
                      <a:pt x="819" y="585"/>
                    </a:lnTo>
                    <a:lnTo>
                      <a:pt x="833" y="595"/>
                    </a:lnTo>
                    <a:lnTo>
                      <a:pt x="845" y="607"/>
                    </a:lnTo>
                    <a:lnTo>
                      <a:pt x="854" y="620"/>
                    </a:lnTo>
                    <a:lnTo>
                      <a:pt x="860" y="635"/>
                    </a:lnTo>
                    <a:lnTo>
                      <a:pt x="864" y="650"/>
                    </a:lnTo>
                    <a:lnTo>
                      <a:pt x="866" y="664"/>
                    </a:lnTo>
                    <a:lnTo>
                      <a:pt x="861" y="667"/>
                    </a:lnTo>
                    <a:lnTo>
                      <a:pt x="858" y="672"/>
                    </a:lnTo>
                    <a:lnTo>
                      <a:pt x="854" y="679"/>
                    </a:lnTo>
                    <a:lnTo>
                      <a:pt x="851" y="688"/>
                    </a:lnTo>
                    <a:lnTo>
                      <a:pt x="846" y="697"/>
                    </a:lnTo>
                    <a:lnTo>
                      <a:pt x="841" y="705"/>
                    </a:lnTo>
                    <a:lnTo>
                      <a:pt x="835" y="712"/>
                    </a:lnTo>
                    <a:lnTo>
                      <a:pt x="828" y="716"/>
                    </a:lnTo>
                    <a:lnTo>
                      <a:pt x="822" y="720"/>
                    </a:lnTo>
                    <a:lnTo>
                      <a:pt x="814" y="727"/>
                    </a:lnTo>
                    <a:lnTo>
                      <a:pt x="806" y="735"/>
                    </a:lnTo>
                    <a:lnTo>
                      <a:pt x="788" y="754"/>
                    </a:lnTo>
                    <a:lnTo>
                      <a:pt x="781" y="762"/>
                    </a:lnTo>
                    <a:lnTo>
                      <a:pt x="773" y="770"/>
                    </a:lnTo>
                    <a:lnTo>
                      <a:pt x="766" y="775"/>
                    </a:lnTo>
                    <a:lnTo>
                      <a:pt x="758" y="778"/>
                    </a:lnTo>
                    <a:lnTo>
                      <a:pt x="751" y="782"/>
                    </a:lnTo>
                    <a:lnTo>
                      <a:pt x="744" y="787"/>
                    </a:lnTo>
                    <a:lnTo>
                      <a:pt x="738" y="791"/>
                    </a:lnTo>
                    <a:lnTo>
                      <a:pt x="733" y="794"/>
                    </a:lnTo>
                    <a:lnTo>
                      <a:pt x="728" y="795"/>
                    </a:lnTo>
                    <a:lnTo>
                      <a:pt x="723" y="793"/>
                    </a:lnTo>
                    <a:lnTo>
                      <a:pt x="719" y="788"/>
                    </a:lnTo>
                    <a:lnTo>
                      <a:pt x="715" y="780"/>
                    </a:lnTo>
                    <a:lnTo>
                      <a:pt x="711" y="765"/>
                    </a:lnTo>
                    <a:lnTo>
                      <a:pt x="707" y="759"/>
                    </a:lnTo>
                    <a:lnTo>
                      <a:pt x="701" y="751"/>
                    </a:lnTo>
                    <a:lnTo>
                      <a:pt x="685" y="732"/>
                    </a:lnTo>
                    <a:lnTo>
                      <a:pt x="677" y="724"/>
                    </a:lnTo>
                    <a:lnTo>
                      <a:pt x="667" y="716"/>
                    </a:lnTo>
                    <a:lnTo>
                      <a:pt x="658" y="710"/>
                    </a:lnTo>
                    <a:lnTo>
                      <a:pt x="651" y="708"/>
                    </a:lnTo>
                    <a:lnTo>
                      <a:pt x="646" y="705"/>
                    </a:lnTo>
                    <a:lnTo>
                      <a:pt x="640" y="700"/>
                    </a:lnTo>
                    <a:lnTo>
                      <a:pt x="622" y="682"/>
                    </a:lnTo>
                    <a:lnTo>
                      <a:pt x="614" y="671"/>
                    </a:lnTo>
                    <a:lnTo>
                      <a:pt x="603" y="660"/>
                    </a:lnTo>
                    <a:lnTo>
                      <a:pt x="594" y="649"/>
                    </a:lnTo>
                    <a:lnTo>
                      <a:pt x="584" y="638"/>
                    </a:lnTo>
                    <a:lnTo>
                      <a:pt x="577" y="629"/>
                    </a:lnTo>
                    <a:lnTo>
                      <a:pt x="563" y="615"/>
                    </a:lnTo>
                    <a:lnTo>
                      <a:pt x="558" y="619"/>
                    </a:lnTo>
                    <a:lnTo>
                      <a:pt x="553" y="620"/>
                    </a:lnTo>
                    <a:lnTo>
                      <a:pt x="547" y="619"/>
                    </a:lnTo>
                    <a:lnTo>
                      <a:pt x="540" y="614"/>
                    </a:lnTo>
                    <a:lnTo>
                      <a:pt x="533" y="608"/>
                    </a:lnTo>
                    <a:lnTo>
                      <a:pt x="527" y="603"/>
                    </a:lnTo>
                    <a:lnTo>
                      <a:pt x="520" y="596"/>
                    </a:lnTo>
                    <a:lnTo>
                      <a:pt x="513" y="592"/>
                    </a:lnTo>
                    <a:lnTo>
                      <a:pt x="507" y="589"/>
                    </a:lnTo>
                    <a:lnTo>
                      <a:pt x="520" y="589"/>
                    </a:lnTo>
                    <a:lnTo>
                      <a:pt x="530" y="585"/>
                    </a:lnTo>
                    <a:lnTo>
                      <a:pt x="539" y="580"/>
                    </a:lnTo>
                    <a:lnTo>
                      <a:pt x="545" y="573"/>
                    </a:lnTo>
                    <a:lnTo>
                      <a:pt x="549" y="563"/>
                    </a:lnTo>
                    <a:lnTo>
                      <a:pt x="551" y="554"/>
                    </a:lnTo>
                    <a:lnTo>
                      <a:pt x="553" y="544"/>
                    </a:lnTo>
                    <a:lnTo>
                      <a:pt x="552" y="533"/>
                    </a:lnTo>
                    <a:lnTo>
                      <a:pt x="550" y="524"/>
                    </a:lnTo>
                    <a:lnTo>
                      <a:pt x="546" y="516"/>
                    </a:lnTo>
                    <a:lnTo>
                      <a:pt x="541" y="510"/>
                    </a:lnTo>
                    <a:lnTo>
                      <a:pt x="535" y="507"/>
                    </a:lnTo>
                    <a:lnTo>
                      <a:pt x="528" y="506"/>
                    </a:lnTo>
                    <a:lnTo>
                      <a:pt x="520" y="509"/>
                    </a:lnTo>
                    <a:lnTo>
                      <a:pt x="523" y="518"/>
                    </a:lnTo>
                    <a:lnTo>
                      <a:pt x="507" y="522"/>
                    </a:lnTo>
                    <a:lnTo>
                      <a:pt x="493" y="527"/>
                    </a:lnTo>
                    <a:lnTo>
                      <a:pt x="480" y="529"/>
                    </a:lnTo>
                    <a:lnTo>
                      <a:pt x="466" y="529"/>
                    </a:lnTo>
                    <a:lnTo>
                      <a:pt x="453" y="525"/>
                    </a:lnTo>
                    <a:lnTo>
                      <a:pt x="452" y="527"/>
                    </a:lnTo>
                    <a:lnTo>
                      <a:pt x="452" y="538"/>
                    </a:lnTo>
                    <a:lnTo>
                      <a:pt x="451" y="542"/>
                    </a:lnTo>
                    <a:lnTo>
                      <a:pt x="446" y="536"/>
                    </a:lnTo>
                    <a:lnTo>
                      <a:pt x="439" y="528"/>
                    </a:lnTo>
                    <a:lnTo>
                      <a:pt x="432" y="519"/>
                    </a:lnTo>
                    <a:lnTo>
                      <a:pt x="424" y="510"/>
                    </a:lnTo>
                    <a:lnTo>
                      <a:pt x="419" y="502"/>
                    </a:lnTo>
                    <a:lnTo>
                      <a:pt x="416" y="494"/>
                    </a:lnTo>
                    <a:lnTo>
                      <a:pt x="417" y="492"/>
                    </a:lnTo>
                    <a:lnTo>
                      <a:pt x="419" y="492"/>
                    </a:lnTo>
                    <a:lnTo>
                      <a:pt x="414" y="488"/>
                    </a:lnTo>
                    <a:lnTo>
                      <a:pt x="409" y="484"/>
                    </a:lnTo>
                    <a:lnTo>
                      <a:pt x="402" y="481"/>
                    </a:lnTo>
                    <a:lnTo>
                      <a:pt x="396" y="480"/>
                    </a:lnTo>
                    <a:lnTo>
                      <a:pt x="390" y="482"/>
                    </a:lnTo>
                    <a:lnTo>
                      <a:pt x="385" y="487"/>
                    </a:lnTo>
                    <a:lnTo>
                      <a:pt x="386" y="490"/>
                    </a:lnTo>
                    <a:lnTo>
                      <a:pt x="387" y="494"/>
                    </a:lnTo>
                    <a:lnTo>
                      <a:pt x="376" y="495"/>
                    </a:lnTo>
                    <a:lnTo>
                      <a:pt x="367" y="496"/>
                    </a:lnTo>
                    <a:lnTo>
                      <a:pt x="369" y="499"/>
                    </a:lnTo>
                    <a:lnTo>
                      <a:pt x="374" y="503"/>
                    </a:lnTo>
                    <a:lnTo>
                      <a:pt x="380" y="508"/>
                    </a:lnTo>
                    <a:lnTo>
                      <a:pt x="386" y="512"/>
                    </a:lnTo>
                    <a:lnTo>
                      <a:pt x="391" y="515"/>
                    </a:lnTo>
                    <a:lnTo>
                      <a:pt x="395" y="516"/>
                    </a:lnTo>
                    <a:lnTo>
                      <a:pt x="396" y="514"/>
                    </a:lnTo>
                    <a:lnTo>
                      <a:pt x="396" y="510"/>
                    </a:lnTo>
                    <a:lnTo>
                      <a:pt x="395" y="508"/>
                    </a:lnTo>
                    <a:lnTo>
                      <a:pt x="398" y="509"/>
                    </a:lnTo>
                    <a:lnTo>
                      <a:pt x="401" y="509"/>
                    </a:lnTo>
                    <a:lnTo>
                      <a:pt x="403" y="510"/>
                    </a:lnTo>
                    <a:lnTo>
                      <a:pt x="406" y="513"/>
                    </a:lnTo>
                    <a:lnTo>
                      <a:pt x="399" y="515"/>
                    </a:lnTo>
                    <a:lnTo>
                      <a:pt x="400" y="523"/>
                    </a:lnTo>
                    <a:lnTo>
                      <a:pt x="398" y="529"/>
                    </a:lnTo>
                    <a:lnTo>
                      <a:pt x="394" y="532"/>
                    </a:lnTo>
                    <a:lnTo>
                      <a:pt x="389" y="534"/>
                    </a:lnTo>
                    <a:lnTo>
                      <a:pt x="383" y="535"/>
                    </a:lnTo>
                    <a:lnTo>
                      <a:pt x="376" y="535"/>
                    </a:lnTo>
                    <a:lnTo>
                      <a:pt x="370" y="534"/>
                    </a:lnTo>
                    <a:lnTo>
                      <a:pt x="364" y="533"/>
                    </a:lnTo>
                    <a:lnTo>
                      <a:pt x="359" y="532"/>
                    </a:lnTo>
                    <a:lnTo>
                      <a:pt x="358" y="533"/>
                    </a:lnTo>
                    <a:lnTo>
                      <a:pt x="358" y="535"/>
                    </a:lnTo>
                    <a:lnTo>
                      <a:pt x="354" y="535"/>
                    </a:lnTo>
                    <a:lnTo>
                      <a:pt x="351" y="534"/>
                    </a:lnTo>
                    <a:lnTo>
                      <a:pt x="348" y="532"/>
                    </a:lnTo>
                    <a:lnTo>
                      <a:pt x="343" y="528"/>
                    </a:lnTo>
                    <a:lnTo>
                      <a:pt x="343" y="526"/>
                    </a:lnTo>
                    <a:lnTo>
                      <a:pt x="344" y="525"/>
                    </a:lnTo>
                    <a:lnTo>
                      <a:pt x="344" y="524"/>
                    </a:lnTo>
                    <a:lnTo>
                      <a:pt x="346" y="525"/>
                    </a:lnTo>
                    <a:lnTo>
                      <a:pt x="349" y="527"/>
                    </a:lnTo>
                    <a:lnTo>
                      <a:pt x="351" y="526"/>
                    </a:lnTo>
                    <a:lnTo>
                      <a:pt x="354" y="525"/>
                    </a:lnTo>
                    <a:lnTo>
                      <a:pt x="350" y="518"/>
                    </a:lnTo>
                    <a:lnTo>
                      <a:pt x="344" y="510"/>
                    </a:lnTo>
                    <a:lnTo>
                      <a:pt x="336" y="502"/>
                    </a:lnTo>
                    <a:lnTo>
                      <a:pt x="326" y="492"/>
                    </a:lnTo>
                    <a:lnTo>
                      <a:pt x="315" y="483"/>
                    </a:lnTo>
                    <a:lnTo>
                      <a:pt x="302" y="474"/>
                    </a:lnTo>
                    <a:lnTo>
                      <a:pt x="289" y="466"/>
                    </a:lnTo>
                    <a:lnTo>
                      <a:pt x="276" y="460"/>
                    </a:lnTo>
                    <a:lnTo>
                      <a:pt x="264" y="454"/>
                    </a:lnTo>
                    <a:lnTo>
                      <a:pt x="253" y="451"/>
                    </a:lnTo>
                    <a:lnTo>
                      <a:pt x="243" y="451"/>
                    </a:lnTo>
                    <a:lnTo>
                      <a:pt x="235" y="454"/>
                    </a:lnTo>
                    <a:lnTo>
                      <a:pt x="236" y="459"/>
                    </a:lnTo>
                    <a:lnTo>
                      <a:pt x="236" y="468"/>
                    </a:lnTo>
                    <a:lnTo>
                      <a:pt x="237" y="473"/>
                    </a:lnTo>
                    <a:lnTo>
                      <a:pt x="242" y="473"/>
                    </a:lnTo>
                    <a:lnTo>
                      <a:pt x="250" y="476"/>
                    </a:lnTo>
                    <a:lnTo>
                      <a:pt x="259" y="479"/>
                    </a:lnTo>
                    <a:lnTo>
                      <a:pt x="270" y="484"/>
                    </a:lnTo>
                    <a:lnTo>
                      <a:pt x="282" y="489"/>
                    </a:lnTo>
                    <a:lnTo>
                      <a:pt x="294" y="495"/>
                    </a:lnTo>
                    <a:lnTo>
                      <a:pt x="304" y="501"/>
                    </a:lnTo>
                    <a:lnTo>
                      <a:pt x="313" y="507"/>
                    </a:lnTo>
                    <a:lnTo>
                      <a:pt x="318" y="511"/>
                    </a:lnTo>
                    <a:lnTo>
                      <a:pt x="320" y="515"/>
                    </a:lnTo>
                    <a:lnTo>
                      <a:pt x="315" y="513"/>
                    </a:lnTo>
                    <a:lnTo>
                      <a:pt x="309" y="512"/>
                    </a:lnTo>
                    <a:lnTo>
                      <a:pt x="305" y="514"/>
                    </a:lnTo>
                    <a:lnTo>
                      <a:pt x="300" y="518"/>
                    </a:lnTo>
                    <a:lnTo>
                      <a:pt x="302" y="520"/>
                    </a:lnTo>
                    <a:lnTo>
                      <a:pt x="304" y="521"/>
                    </a:lnTo>
                    <a:lnTo>
                      <a:pt x="306" y="521"/>
                    </a:lnTo>
                    <a:lnTo>
                      <a:pt x="309" y="520"/>
                    </a:lnTo>
                    <a:lnTo>
                      <a:pt x="311" y="518"/>
                    </a:lnTo>
                    <a:lnTo>
                      <a:pt x="312" y="526"/>
                    </a:lnTo>
                    <a:lnTo>
                      <a:pt x="309" y="532"/>
                    </a:lnTo>
                    <a:lnTo>
                      <a:pt x="305" y="537"/>
                    </a:lnTo>
                    <a:lnTo>
                      <a:pt x="302" y="542"/>
                    </a:lnTo>
                    <a:lnTo>
                      <a:pt x="298" y="548"/>
                    </a:lnTo>
                    <a:lnTo>
                      <a:pt x="295" y="553"/>
                    </a:lnTo>
                    <a:lnTo>
                      <a:pt x="295" y="561"/>
                    </a:lnTo>
                    <a:lnTo>
                      <a:pt x="282" y="564"/>
                    </a:lnTo>
                    <a:lnTo>
                      <a:pt x="269" y="563"/>
                    </a:lnTo>
                    <a:lnTo>
                      <a:pt x="257" y="557"/>
                    </a:lnTo>
                    <a:lnTo>
                      <a:pt x="261" y="553"/>
                    </a:lnTo>
                    <a:lnTo>
                      <a:pt x="267" y="549"/>
                    </a:lnTo>
                    <a:lnTo>
                      <a:pt x="275" y="546"/>
                    </a:lnTo>
                    <a:lnTo>
                      <a:pt x="283" y="543"/>
                    </a:lnTo>
                    <a:lnTo>
                      <a:pt x="291" y="540"/>
                    </a:lnTo>
                    <a:lnTo>
                      <a:pt x="297" y="537"/>
                    </a:lnTo>
                    <a:lnTo>
                      <a:pt x="293" y="525"/>
                    </a:lnTo>
                    <a:lnTo>
                      <a:pt x="286" y="516"/>
                    </a:lnTo>
                    <a:lnTo>
                      <a:pt x="276" y="507"/>
                    </a:lnTo>
                    <a:lnTo>
                      <a:pt x="265" y="501"/>
                    </a:lnTo>
                    <a:lnTo>
                      <a:pt x="252" y="496"/>
                    </a:lnTo>
                    <a:lnTo>
                      <a:pt x="238" y="493"/>
                    </a:lnTo>
                    <a:lnTo>
                      <a:pt x="224" y="492"/>
                    </a:lnTo>
                    <a:lnTo>
                      <a:pt x="209" y="491"/>
                    </a:lnTo>
                    <a:lnTo>
                      <a:pt x="195" y="492"/>
                    </a:lnTo>
                    <a:lnTo>
                      <a:pt x="183" y="493"/>
                    </a:lnTo>
                    <a:lnTo>
                      <a:pt x="171" y="496"/>
                    </a:lnTo>
                    <a:lnTo>
                      <a:pt x="161" y="499"/>
                    </a:lnTo>
                    <a:lnTo>
                      <a:pt x="154" y="504"/>
                    </a:lnTo>
                    <a:lnTo>
                      <a:pt x="142" y="516"/>
                    </a:lnTo>
                    <a:lnTo>
                      <a:pt x="131" y="529"/>
                    </a:lnTo>
                    <a:lnTo>
                      <a:pt x="121" y="544"/>
                    </a:lnTo>
                    <a:lnTo>
                      <a:pt x="112" y="558"/>
                    </a:lnTo>
                    <a:lnTo>
                      <a:pt x="103" y="573"/>
                    </a:lnTo>
                    <a:lnTo>
                      <a:pt x="93" y="588"/>
                    </a:lnTo>
                    <a:lnTo>
                      <a:pt x="81" y="602"/>
                    </a:lnTo>
                    <a:lnTo>
                      <a:pt x="67" y="615"/>
                    </a:lnTo>
                    <a:lnTo>
                      <a:pt x="50" y="627"/>
                    </a:lnTo>
                    <a:lnTo>
                      <a:pt x="45" y="627"/>
                    </a:lnTo>
                    <a:lnTo>
                      <a:pt x="37" y="626"/>
                    </a:lnTo>
                    <a:lnTo>
                      <a:pt x="27" y="626"/>
                    </a:lnTo>
                    <a:lnTo>
                      <a:pt x="18" y="626"/>
                    </a:lnTo>
                    <a:lnTo>
                      <a:pt x="11" y="625"/>
                    </a:lnTo>
                    <a:lnTo>
                      <a:pt x="7" y="625"/>
                    </a:lnTo>
                    <a:lnTo>
                      <a:pt x="4" y="614"/>
                    </a:lnTo>
                    <a:lnTo>
                      <a:pt x="2" y="602"/>
                    </a:lnTo>
                    <a:lnTo>
                      <a:pt x="1" y="590"/>
                    </a:lnTo>
                    <a:lnTo>
                      <a:pt x="0" y="578"/>
                    </a:lnTo>
                    <a:lnTo>
                      <a:pt x="0" y="566"/>
                    </a:lnTo>
                    <a:lnTo>
                      <a:pt x="1" y="555"/>
                    </a:lnTo>
                    <a:lnTo>
                      <a:pt x="4" y="546"/>
                    </a:lnTo>
                    <a:lnTo>
                      <a:pt x="9" y="538"/>
                    </a:lnTo>
                    <a:lnTo>
                      <a:pt x="17" y="533"/>
                    </a:lnTo>
                    <a:lnTo>
                      <a:pt x="27" y="530"/>
                    </a:lnTo>
                    <a:lnTo>
                      <a:pt x="38" y="529"/>
                    </a:lnTo>
                    <a:lnTo>
                      <a:pt x="48" y="528"/>
                    </a:lnTo>
                    <a:lnTo>
                      <a:pt x="56" y="527"/>
                    </a:lnTo>
                    <a:lnTo>
                      <a:pt x="64" y="527"/>
                    </a:lnTo>
                    <a:lnTo>
                      <a:pt x="71" y="525"/>
                    </a:lnTo>
                    <a:lnTo>
                      <a:pt x="76" y="523"/>
                    </a:lnTo>
                    <a:lnTo>
                      <a:pt x="81" y="519"/>
                    </a:lnTo>
                    <a:lnTo>
                      <a:pt x="83" y="512"/>
                    </a:lnTo>
                    <a:lnTo>
                      <a:pt x="85" y="502"/>
                    </a:lnTo>
                    <a:lnTo>
                      <a:pt x="85" y="488"/>
                    </a:lnTo>
                    <a:lnTo>
                      <a:pt x="82" y="486"/>
                    </a:lnTo>
                    <a:lnTo>
                      <a:pt x="77" y="482"/>
                    </a:lnTo>
                    <a:lnTo>
                      <a:pt x="71" y="478"/>
                    </a:lnTo>
                    <a:lnTo>
                      <a:pt x="64" y="473"/>
                    </a:lnTo>
                    <a:lnTo>
                      <a:pt x="56" y="468"/>
                    </a:lnTo>
                    <a:lnTo>
                      <a:pt x="50" y="463"/>
                    </a:lnTo>
                    <a:lnTo>
                      <a:pt x="45" y="460"/>
                    </a:lnTo>
                    <a:lnTo>
                      <a:pt x="43" y="458"/>
                    </a:lnTo>
                    <a:lnTo>
                      <a:pt x="49" y="452"/>
                    </a:lnTo>
                    <a:lnTo>
                      <a:pt x="54" y="450"/>
                    </a:lnTo>
                    <a:lnTo>
                      <a:pt x="68" y="450"/>
                    </a:lnTo>
                    <a:lnTo>
                      <a:pt x="75" y="448"/>
                    </a:lnTo>
                    <a:lnTo>
                      <a:pt x="75" y="445"/>
                    </a:lnTo>
                    <a:lnTo>
                      <a:pt x="75" y="444"/>
                    </a:lnTo>
                    <a:lnTo>
                      <a:pt x="75" y="443"/>
                    </a:lnTo>
                    <a:lnTo>
                      <a:pt x="75" y="441"/>
                    </a:lnTo>
                    <a:lnTo>
                      <a:pt x="76" y="439"/>
                    </a:lnTo>
                    <a:lnTo>
                      <a:pt x="74" y="438"/>
                    </a:lnTo>
                    <a:lnTo>
                      <a:pt x="71" y="438"/>
                    </a:lnTo>
                    <a:lnTo>
                      <a:pt x="71" y="434"/>
                    </a:lnTo>
                    <a:lnTo>
                      <a:pt x="72" y="432"/>
                    </a:lnTo>
                    <a:lnTo>
                      <a:pt x="73" y="430"/>
                    </a:lnTo>
                    <a:lnTo>
                      <a:pt x="84" y="431"/>
                    </a:lnTo>
                    <a:lnTo>
                      <a:pt x="94" y="428"/>
                    </a:lnTo>
                    <a:lnTo>
                      <a:pt x="102" y="421"/>
                    </a:lnTo>
                    <a:lnTo>
                      <a:pt x="110" y="413"/>
                    </a:lnTo>
                    <a:lnTo>
                      <a:pt x="116" y="404"/>
                    </a:lnTo>
                    <a:lnTo>
                      <a:pt x="121" y="394"/>
                    </a:lnTo>
                    <a:lnTo>
                      <a:pt x="124" y="386"/>
                    </a:lnTo>
                    <a:lnTo>
                      <a:pt x="126" y="378"/>
                    </a:lnTo>
                    <a:lnTo>
                      <a:pt x="136" y="374"/>
                    </a:lnTo>
                    <a:lnTo>
                      <a:pt x="155" y="363"/>
                    </a:lnTo>
                    <a:lnTo>
                      <a:pt x="164" y="358"/>
                    </a:lnTo>
                    <a:lnTo>
                      <a:pt x="175" y="354"/>
                    </a:lnTo>
                    <a:lnTo>
                      <a:pt x="173" y="343"/>
                    </a:lnTo>
                    <a:lnTo>
                      <a:pt x="171" y="334"/>
                    </a:lnTo>
                    <a:lnTo>
                      <a:pt x="169" y="327"/>
                    </a:lnTo>
                    <a:lnTo>
                      <a:pt x="168" y="320"/>
                    </a:lnTo>
                    <a:lnTo>
                      <a:pt x="169" y="313"/>
                    </a:lnTo>
                    <a:lnTo>
                      <a:pt x="172" y="305"/>
                    </a:lnTo>
                    <a:lnTo>
                      <a:pt x="177" y="295"/>
                    </a:lnTo>
                    <a:lnTo>
                      <a:pt x="179" y="296"/>
                    </a:lnTo>
                    <a:lnTo>
                      <a:pt x="179" y="297"/>
                    </a:lnTo>
                    <a:lnTo>
                      <a:pt x="180" y="299"/>
                    </a:lnTo>
                    <a:lnTo>
                      <a:pt x="183" y="303"/>
                    </a:lnTo>
                    <a:lnTo>
                      <a:pt x="185" y="310"/>
                    </a:lnTo>
                    <a:lnTo>
                      <a:pt x="186" y="309"/>
                    </a:lnTo>
                    <a:lnTo>
                      <a:pt x="188" y="309"/>
                    </a:lnTo>
                    <a:lnTo>
                      <a:pt x="189" y="308"/>
                    </a:lnTo>
                    <a:lnTo>
                      <a:pt x="189" y="317"/>
                    </a:lnTo>
                    <a:lnTo>
                      <a:pt x="190" y="320"/>
                    </a:lnTo>
                    <a:lnTo>
                      <a:pt x="193" y="319"/>
                    </a:lnTo>
                    <a:lnTo>
                      <a:pt x="195" y="316"/>
                    </a:lnTo>
                    <a:lnTo>
                      <a:pt x="198" y="312"/>
                    </a:lnTo>
                    <a:lnTo>
                      <a:pt x="201" y="311"/>
                    </a:lnTo>
                    <a:lnTo>
                      <a:pt x="205" y="312"/>
                    </a:lnTo>
                    <a:lnTo>
                      <a:pt x="207" y="319"/>
                    </a:lnTo>
                    <a:lnTo>
                      <a:pt x="207" y="324"/>
                    </a:lnTo>
                    <a:lnTo>
                      <a:pt x="206" y="328"/>
                    </a:lnTo>
                    <a:lnTo>
                      <a:pt x="205" y="331"/>
                    </a:lnTo>
                    <a:lnTo>
                      <a:pt x="201" y="331"/>
                    </a:lnTo>
                    <a:lnTo>
                      <a:pt x="197" y="331"/>
                    </a:lnTo>
                    <a:lnTo>
                      <a:pt x="189" y="331"/>
                    </a:lnTo>
                    <a:lnTo>
                      <a:pt x="186" y="332"/>
                    </a:lnTo>
                    <a:lnTo>
                      <a:pt x="185" y="335"/>
                    </a:lnTo>
                    <a:lnTo>
                      <a:pt x="186" y="340"/>
                    </a:lnTo>
                    <a:lnTo>
                      <a:pt x="188" y="340"/>
                    </a:lnTo>
                    <a:lnTo>
                      <a:pt x="191" y="341"/>
                    </a:lnTo>
                    <a:lnTo>
                      <a:pt x="195" y="342"/>
                    </a:lnTo>
                    <a:lnTo>
                      <a:pt x="201" y="342"/>
                    </a:lnTo>
                    <a:lnTo>
                      <a:pt x="202" y="339"/>
                    </a:lnTo>
                    <a:lnTo>
                      <a:pt x="202" y="335"/>
                    </a:lnTo>
                    <a:lnTo>
                      <a:pt x="209" y="333"/>
                    </a:lnTo>
                    <a:lnTo>
                      <a:pt x="218" y="331"/>
                    </a:lnTo>
                    <a:lnTo>
                      <a:pt x="249" y="327"/>
                    </a:lnTo>
                    <a:lnTo>
                      <a:pt x="258" y="324"/>
                    </a:lnTo>
                    <a:lnTo>
                      <a:pt x="266" y="322"/>
                    </a:lnTo>
                    <a:lnTo>
                      <a:pt x="272" y="319"/>
                    </a:lnTo>
                    <a:lnTo>
                      <a:pt x="274" y="316"/>
                    </a:lnTo>
                    <a:lnTo>
                      <a:pt x="272" y="312"/>
                    </a:lnTo>
                    <a:lnTo>
                      <a:pt x="278" y="308"/>
                    </a:lnTo>
                    <a:lnTo>
                      <a:pt x="284" y="307"/>
                    </a:lnTo>
                    <a:lnTo>
                      <a:pt x="291" y="307"/>
                    </a:lnTo>
                    <a:lnTo>
                      <a:pt x="290" y="302"/>
                    </a:lnTo>
                    <a:lnTo>
                      <a:pt x="287" y="297"/>
                    </a:lnTo>
                    <a:lnTo>
                      <a:pt x="286" y="289"/>
                    </a:lnTo>
                    <a:lnTo>
                      <a:pt x="286" y="282"/>
                    </a:lnTo>
                    <a:lnTo>
                      <a:pt x="287" y="275"/>
                    </a:lnTo>
                    <a:lnTo>
                      <a:pt x="290" y="271"/>
                    </a:lnTo>
                    <a:lnTo>
                      <a:pt x="294" y="267"/>
                    </a:lnTo>
                    <a:lnTo>
                      <a:pt x="295" y="269"/>
                    </a:lnTo>
                    <a:lnTo>
                      <a:pt x="296" y="270"/>
                    </a:lnTo>
                    <a:lnTo>
                      <a:pt x="298" y="271"/>
                    </a:lnTo>
                    <a:lnTo>
                      <a:pt x="300" y="271"/>
                    </a:lnTo>
                    <a:lnTo>
                      <a:pt x="302" y="272"/>
                    </a:lnTo>
                    <a:lnTo>
                      <a:pt x="307" y="272"/>
                    </a:lnTo>
                    <a:lnTo>
                      <a:pt x="308" y="271"/>
                    </a:lnTo>
                    <a:lnTo>
                      <a:pt x="307" y="271"/>
                    </a:lnTo>
                    <a:lnTo>
                      <a:pt x="305" y="270"/>
                    </a:lnTo>
                    <a:lnTo>
                      <a:pt x="303" y="268"/>
                    </a:lnTo>
                    <a:lnTo>
                      <a:pt x="300" y="267"/>
                    </a:lnTo>
                    <a:lnTo>
                      <a:pt x="295" y="266"/>
                    </a:lnTo>
                    <a:lnTo>
                      <a:pt x="290" y="265"/>
                    </a:lnTo>
                    <a:lnTo>
                      <a:pt x="283" y="263"/>
                    </a:lnTo>
                    <a:lnTo>
                      <a:pt x="282" y="261"/>
                    </a:lnTo>
                    <a:lnTo>
                      <a:pt x="282" y="259"/>
                    </a:lnTo>
                    <a:lnTo>
                      <a:pt x="283" y="257"/>
                    </a:lnTo>
                    <a:lnTo>
                      <a:pt x="283" y="256"/>
                    </a:lnTo>
                    <a:lnTo>
                      <a:pt x="286" y="255"/>
                    </a:lnTo>
                    <a:lnTo>
                      <a:pt x="289" y="254"/>
                    </a:lnTo>
                    <a:lnTo>
                      <a:pt x="291" y="251"/>
                    </a:lnTo>
                    <a:lnTo>
                      <a:pt x="298" y="248"/>
                    </a:lnTo>
                    <a:lnTo>
                      <a:pt x="307" y="244"/>
                    </a:lnTo>
                    <a:lnTo>
                      <a:pt x="318" y="239"/>
                    </a:lnTo>
                    <a:lnTo>
                      <a:pt x="330" y="234"/>
                    </a:lnTo>
                    <a:lnTo>
                      <a:pt x="340" y="228"/>
                    </a:lnTo>
                    <a:lnTo>
                      <a:pt x="348" y="221"/>
                    </a:lnTo>
                    <a:lnTo>
                      <a:pt x="339" y="219"/>
                    </a:lnTo>
                    <a:lnTo>
                      <a:pt x="330" y="220"/>
                    </a:lnTo>
                    <a:lnTo>
                      <a:pt x="321" y="222"/>
                    </a:lnTo>
                    <a:lnTo>
                      <a:pt x="311" y="226"/>
                    </a:lnTo>
                    <a:lnTo>
                      <a:pt x="300" y="234"/>
                    </a:lnTo>
                    <a:lnTo>
                      <a:pt x="290" y="237"/>
                    </a:lnTo>
                    <a:lnTo>
                      <a:pt x="282" y="237"/>
                    </a:lnTo>
                    <a:lnTo>
                      <a:pt x="275" y="233"/>
                    </a:lnTo>
                    <a:lnTo>
                      <a:pt x="269" y="228"/>
                    </a:lnTo>
                    <a:lnTo>
                      <a:pt x="265" y="220"/>
                    </a:lnTo>
                    <a:lnTo>
                      <a:pt x="263" y="211"/>
                    </a:lnTo>
                    <a:lnTo>
                      <a:pt x="262" y="202"/>
                    </a:lnTo>
                    <a:lnTo>
                      <a:pt x="263" y="193"/>
                    </a:lnTo>
                    <a:lnTo>
                      <a:pt x="266" y="185"/>
                    </a:lnTo>
                    <a:lnTo>
                      <a:pt x="271" y="180"/>
                    </a:lnTo>
                    <a:lnTo>
                      <a:pt x="278" y="176"/>
                    </a:lnTo>
                    <a:lnTo>
                      <a:pt x="277" y="173"/>
                    </a:lnTo>
                    <a:lnTo>
                      <a:pt x="276" y="171"/>
                    </a:lnTo>
                    <a:lnTo>
                      <a:pt x="271" y="168"/>
                    </a:lnTo>
                    <a:lnTo>
                      <a:pt x="268" y="167"/>
                    </a:lnTo>
                    <a:lnTo>
                      <a:pt x="267" y="170"/>
                    </a:lnTo>
                    <a:lnTo>
                      <a:pt x="262" y="170"/>
                    </a:lnTo>
                    <a:lnTo>
                      <a:pt x="260" y="167"/>
                    </a:lnTo>
                    <a:lnTo>
                      <a:pt x="258" y="166"/>
                    </a:lnTo>
                    <a:lnTo>
                      <a:pt x="257" y="166"/>
                    </a:lnTo>
                    <a:lnTo>
                      <a:pt x="252" y="169"/>
                    </a:lnTo>
                    <a:lnTo>
                      <a:pt x="253" y="181"/>
                    </a:lnTo>
                    <a:lnTo>
                      <a:pt x="251" y="192"/>
                    </a:lnTo>
                    <a:lnTo>
                      <a:pt x="248" y="200"/>
                    </a:lnTo>
                    <a:lnTo>
                      <a:pt x="245" y="208"/>
                    </a:lnTo>
                    <a:lnTo>
                      <a:pt x="242" y="217"/>
                    </a:lnTo>
                    <a:lnTo>
                      <a:pt x="239" y="226"/>
                    </a:lnTo>
                    <a:lnTo>
                      <a:pt x="238" y="236"/>
                    </a:lnTo>
                    <a:lnTo>
                      <a:pt x="241" y="248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49" y="252"/>
                    </a:lnTo>
                    <a:lnTo>
                      <a:pt x="248" y="257"/>
                    </a:lnTo>
                    <a:lnTo>
                      <a:pt x="246" y="263"/>
                    </a:lnTo>
                    <a:lnTo>
                      <a:pt x="243" y="269"/>
                    </a:lnTo>
                    <a:lnTo>
                      <a:pt x="241" y="275"/>
                    </a:lnTo>
                    <a:lnTo>
                      <a:pt x="238" y="280"/>
                    </a:lnTo>
                    <a:lnTo>
                      <a:pt x="237" y="285"/>
                    </a:lnTo>
                    <a:lnTo>
                      <a:pt x="238" y="285"/>
                    </a:lnTo>
                    <a:lnTo>
                      <a:pt x="239" y="286"/>
                    </a:lnTo>
                    <a:lnTo>
                      <a:pt x="243" y="285"/>
                    </a:lnTo>
                    <a:lnTo>
                      <a:pt x="247" y="284"/>
                    </a:lnTo>
                    <a:lnTo>
                      <a:pt x="248" y="286"/>
                    </a:lnTo>
                    <a:lnTo>
                      <a:pt x="248" y="287"/>
                    </a:lnTo>
                    <a:lnTo>
                      <a:pt x="249" y="289"/>
                    </a:lnTo>
                    <a:lnTo>
                      <a:pt x="246" y="289"/>
                    </a:lnTo>
                    <a:lnTo>
                      <a:pt x="243" y="290"/>
                    </a:lnTo>
                    <a:lnTo>
                      <a:pt x="240" y="290"/>
                    </a:lnTo>
                    <a:lnTo>
                      <a:pt x="241" y="293"/>
                    </a:lnTo>
                    <a:lnTo>
                      <a:pt x="242" y="294"/>
                    </a:lnTo>
                    <a:lnTo>
                      <a:pt x="242" y="297"/>
                    </a:lnTo>
                    <a:lnTo>
                      <a:pt x="233" y="299"/>
                    </a:lnTo>
                    <a:lnTo>
                      <a:pt x="227" y="301"/>
                    </a:lnTo>
                    <a:lnTo>
                      <a:pt x="223" y="304"/>
                    </a:lnTo>
                    <a:lnTo>
                      <a:pt x="220" y="305"/>
                    </a:lnTo>
                    <a:lnTo>
                      <a:pt x="216" y="305"/>
                    </a:lnTo>
                    <a:lnTo>
                      <a:pt x="212" y="304"/>
                    </a:lnTo>
                    <a:lnTo>
                      <a:pt x="206" y="302"/>
                    </a:lnTo>
                    <a:lnTo>
                      <a:pt x="202" y="300"/>
                    </a:lnTo>
                    <a:lnTo>
                      <a:pt x="198" y="294"/>
                    </a:lnTo>
                    <a:lnTo>
                      <a:pt x="194" y="288"/>
                    </a:lnTo>
                    <a:lnTo>
                      <a:pt x="190" y="282"/>
                    </a:lnTo>
                    <a:lnTo>
                      <a:pt x="187" y="278"/>
                    </a:lnTo>
                    <a:lnTo>
                      <a:pt x="185" y="277"/>
                    </a:lnTo>
                    <a:lnTo>
                      <a:pt x="184" y="276"/>
                    </a:lnTo>
                    <a:lnTo>
                      <a:pt x="184" y="275"/>
                    </a:lnTo>
                    <a:lnTo>
                      <a:pt x="183" y="273"/>
                    </a:lnTo>
                    <a:lnTo>
                      <a:pt x="182" y="271"/>
                    </a:lnTo>
                    <a:lnTo>
                      <a:pt x="179" y="271"/>
                    </a:lnTo>
                    <a:lnTo>
                      <a:pt x="176" y="271"/>
                    </a:lnTo>
                    <a:lnTo>
                      <a:pt x="176" y="277"/>
                    </a:lnTo>
                    <a:lnTo>
                      <a:pt x="173" y="282"/>
                    </a:lnTo>
                    <a:lnTo>
                      <a:pt x="168" y="286"/>
                    </a:lnTo>
                    <a:lnTo>
                      <a:pt x="160" y="288"/>
                    </a:lnTo>
                    <a:lnTo>
                      <a:pt x="153" y="289"/>
                    </a:lnTo>
                    <a:lnTo>
                      <a:pt x="146" y="291"/>
                    </a:lnTo>
                    <a:lnTo>
                      <a:pt x="140" y="292"/>
                    </a:lnTo>
                    <a:lnTo>
                      <a:pt x="135" y="293"/>
                    </a:lnTo>
                    <a:lnTo>
                      <a:pt x="134" y="290"/>
                    </a:lnTo>
                    <a:lnTo>
                      <a:pt x="134" y="289"/>
                    </a:lnTo>
                    <a:lnTo>
                      <a:pt x="136" y="287"/>
                    </a:lnTo>
                    <a:lnTo>
                      <a:pt x="138" y="286"/>
                    </a:lnTo>
                    <a:lnTo>
                      <a:pt x="138" y="283"/>
                    </a:lnTo>
                    <a:lnTo>
                      <a:pt x="135" y="284"/>
                    </a:lnTo>
                    <a:lnTo>
                      <a:pt x="134" y="284"/>
                    </a:lnTo>
                    <a:lnTo>
                      <a:pt x="132" y="285"/>
                    </a:lnTo>
                    <a:lnTo>
                      <a:pt x="131" y="285"/>
                    </a:lnTo>
                    <a:lnTo>
                      <a:pt x="131" y="284"/>
                    </a:lnTo>
                    <a:lnTo>
                      <a:pt x="130" y="284"/>
                    </a:lnTo>
                    <a:lnTo>
                      <a:pt x="131" y="279"/>
                    </a:lnTo>
                    <a:lnTo>
                      <a:pt x="132" y="275"/>
                    </a:lnTo>
                    <a:lnTo>
                      <a:pt x="134" y="271"/>
                    </a:lnTo>
                    <a:lnTo>
                      <a:pt x="132" y="271"/>
                    </a:lnTo>
                    <a:lnTo>
                      <a:pt x="129" y="271"/>
                    </a:lnTo>
                    <a:lnTo>
                      <a:pt x="127" y="271"/>
                    </a:lnTo>
                    <a:lnTo>
                      <a:pt x="125" y="272"/>
                    </a:lnTo>
                    <a:lnTo>
                      <a:pt x="125" y="262"/>
                    </a:lnTo>
                    <a:lnTo>
                      <a:pt x="128" y="254"/>
                    </a:lnTo>
                    <a:lnTo>
                      <a:pt x="133" y="247"/>
                    </a:lnTo>
                    <a:lnTo>
                      <a:pt x="139" y="241"/>
                    </a:lnTo>
                    <a:lnTo>
                      <a:pt x="146" y="234"/>
                    </a:lnTo>
                    <a:lnTo>
                      <a:pt x="153" y="227"/>
                    </a:lnTo>
                    <a:lnTo>
                      <a:pt x="153" y="223"/>
                    </a:lnTo>
                    <a:lnTo>
                      <a:pt x="156" y="220"/>
                    </a:lnTo>
                    <a:lnTo>
                      <a:pt x="161" y="216"/>
                    </a:lnTo>
                    <a:lnTo>
                      <a:pt x="168" y="212"/>
                    </a:lnTo>
                    <a:lnTo>
                      <a:pt x="172" y="207"/>
                    </a:lnTo>
                    <a:lnTo>
                      <a:pt x="175" y="201"/>
                    </a:lnTo>
                    <a:lnTo>
                      <a:pt x="171" y="202"/>
                    </a:lnTo>
                    <a:lnTo>
                      <a:pt x="168" y="203"/>
                    </a:lnTo>
                    <a:lnTo>
                      <a:pt x="171" y="198"/>
                    </a:lnTo>
                    <a:lnTo>
                      <a:pt x="179" y="190"/>
                    </a:lnTo>
                    <a:lnTo>
                      <a:pt x="179" y="192"/>
                    </a:lnTo>
                    <a:lnTo>
                      <a:pt x="180" y="185"/>
                    </a:lnTo>
                    <a:lnTo>
                      <a:pt x="183" y="177"/>
                    </a:lnTo>
                    <a:lnTo>
                      <a:pt x="186" y="169"/>
                    </a:lnTo>
                    <a:lnTo>
                      <a:pt x="190" y="161"/>
                    </a:lnTo>
                    <a:lnTo>
                      <a:pt x="195" y="155"/>
                    </a:lnTo>
                    <a:lnTo>
                      <a:pt x="201" y="151"/>
                    </a:lnTo>
                    <a:lnTo>
                      <a:pt x="200" y="150"/>
                    </a:lnTo>
                    <a:lnTo>
                      <a:pt x="199" y="149"/>
                    </a:lnTo>
                    <a:lnTo>
                      <a:pt x="193" y="151"/>
                    </a:lnTo>
                    <a:lnTo>
                      <a:pt x="182" y="159"/>
                    </a:lnTo>
                    <a:lnTo>
                      <a:pt x="175" y="162"/>
                    </a:lnTo>
                    <a:lnTo>
                      <a:pt x="181" y="155"/>
                    </a:lnTo>
                    <a:lnTo>
                      <a:pt x="188" y="149"/>
                    </a:lnTo>
                    <a:lnTo>
                      <a:pt x="186" y="147"/>
                    </a:lnTo>
                    <a:lnTo>
                      <a:pt x="190" y="147"/>
                    </a:lnTo>
                    <a:lnTo>
                      <a:pt x="191" y="146"/>
                    </a:lnTo>
                    <a:lnTo>
                      <a:pt x="193" y="144"/>
                    </a:lnTo>
                    <a:lnTo>
                      <a:pt x="193" y="143"/>
                    </a:lnTo>
                    <a:lnTo>
                      <a:pt x="192" y="140"/>
                    </a:lnTo>
                    <a:lnTo>
                      <a:pt x="193" y="140"/>
                    </a:lnTo>
                    <a:lnTo>
                      <a:pt x="194" y="140"/>
                    </a:lnTo>
                    <a:lnTo>
                      <a:pt x="195" y="142"/>
                    </a:lnTo>
                    <a:lnTo>
                      <a:pt x="197" y="143"/>
                    </a:lnTo>
                    <a:lnTo>
                      <a:pt x="200" y="145"/>
                    </a:lnTo>
                    <a:lnTo>
                      <a:pt x="201" y="145"/>
                    </a:lnTo>
                    <a:lnTo>
                      <a:pt x="203" y="143"/>
                    </a:lnTo>
                    <a:lnTo>
                      <a:pt x="202" y="142"/>
                    </a:lnTo>
                    <a:lnTo>
                      <a:pt x="201" y="141"/>
                    </a:lnTo>
                    <a:lnTo>
                      <a:pt x="198" y="140"/>
                    </a:lnTo>
                    <a:lnTo>
                      <a:pt x="199" y="137"/>
                    </a:lnTo>
                    <a:lnTo>
                      <a:pt x="201" y="136"/>
                    </a:lnTo>
                    <a:lnTo>
                      <a:pt x="201" y="135"/>
                    </a:lnTo>
                    <a:lnTo>
                      <a:pt x="203" y="133"/>
                    </a:lnTo>
                    <a:lnTo>
                      <a:pt x="204" y="135"/>
                    </a:lnTo>
                    <a:lnTo>
                      <a:pt x="206" y="137"/>
                    </a:lnTo>
                    <a:lnTo>
                      <a:pt x="209" y="134"/>
                    </a:lnTo>
                    <a:lnTo>
                      <a:pt x="209" y="131"/>
                    </a:lnTo>
                    <a:lnTo>
                      <a:pt x="207" y="128"/>
                    </a:lnTo>
                    <a:lnTo>
                      <a:pt x="207" y="125"/>
                    </a:lnTo>
                    <a:lnTo>
                      <a:pt x="213" y="124"/>
                    </a:lnTo>
                    <a:lnTo>
                      <a:pt x="218" y="126"/>
                    </a:lnTo>
                    <a:lnTo>
                      <a:pt x="222" y="130"/>
                    </a:lnTo>
                    <a:lnTo>
                      <a:pt x="222" y="126"/>
                    </a:lnTo>
                    <a:lnTo>
                      <a:pt x="220" y="123"/>
                    </a:lnTo>
                    <a:lnTo>
                      <a:pt x="235" y="121"/>
                    </a:lnTo>
                    <a:lnTo>
                      <a:pt x="233" y="120"/>
                    </a:lnTo>
                    <a:lnTo>
                      <a:pt x="231" y="119"/>
                    </a:lnTo>
                    <a:lnTo>
                      <a:pt x="230" y="119"/>
                    </a:lnTo>
                    <a:lnTo>
                      <a:pt x="229" y="118"/>
                    </a:lnTo>
                    <a:lnTo>
                      <a:pt x="227" y="118"/>
                    </a:lnTo>
                    <a:lnTo>
                      <a:pt x="226" y="117"/>
                    </a:lnTo>
                    <a:lnTo>
                      <a:pt x="224" y="116"/>
                    </a:lnTo>
                    <a:lnTo>
                      <a:pt x="227" y="114"/>
                    </a:lnTo>
                    <a:lnTo>
                      <a:pt x="237" y="109"/>
                    </a:lnTo>
                    <a:lnTo>
                      <a:pt x="243" y="107"/>
                    </a:lnTo>
                    <a:lnTo>
                      <a:pt x="248" y="107"/>
                    </a:lnTo>
                    <a:lnTo>
                      <a:pt x="253" y="109"/>
                    </a:lnTo>
                    <a:lnTo>
                      <a:pt x="256" y="112"/>
                    </a:lnTo>
                    <a:lnTo>
                      <a:pt x="256" y="108"/>
                    </a:lnTo>
                    <a:lnTo>
                      <a:pt x="253" y="105"/>
                    </a:lnTo>
                    <a:lnTo>
                      <a:pt x="257" y="104"/>
                    </a:lnTo>
                    <a:lnTo>
                      <a:pt x="261" y="106"/>
                    </a:lnTo>
                    <a:lnTo>
                      <a:pt x="263" y="107"/>
                    </a:lnTo>
                    <a:lnTo>
                      <a:pt x="264" y="108"/>
                    </a:lnTo>
                    <a:lnTo>
                      <a:pt x="267" y="108"/>
                    </a:lnTo>
                    <a:lnTo>
                      <a:pt x="266" y="106"/>
                    </a:lnTo>
                    <a:lnTo>
                      <a:pt x="264" y="104"/>
                    </a:lnTo>
                    <a:lnTo>
                      <a:pt x="271" y="103"/>
                    </a:lnTo>
                    <a:lnTo>
                      <a:pt x="276" y="104"/>
                    </a:lnTo>
                    <a:lnTo>
                      <a:pt x="279" y="105"/>
                    </a:lnTo>
                    <a:lnTo>
                      <a:pt x="281" y="106"/>
                    </a:lnTo>
                    <a:lnTo>
                      <a:pt x="281" y="109"/>
                    </a:lnTo>
                    <a:lnTo>
                      <a:pt x="279" y="110"/>
                    </a:lnTo>
                    <a:lnTo>
                      <a:pt x="287" y="110"/>
                    </a:lnTo>
                    <a:lnTo>
                      <a:pt x="294" y="110"/>
                    </a:lnTo>
                    <a:lnTo>
                      <a:pt x="302" y="112"/>
                    </a:lnTo>
                    <a:lnTo>
                      <a:pt x="308" y="113"/>
                    </a:lnTo>
                    <a:lnTo>
                      <a:pt x="310" y="114"/>
                    </a:lnTo>
                    <a:lnTo>
                      <a:pt x="309" y="111"/>
                    </a:lnTo>
                    <a:lnTo>
                      <a:pt x="315" y="110"/>
                    </a:lnTo>
                    <a:lnTo>
                      <a:pt x="324" y="110"/>
                    </a:lnTo>
                    <a:lnTo>
                      <a:pt x="335" y="110"/>
                    </a:lnTo>
                    <a:lnTo>
                      <a:pt x="347" y="110"/>
                    </a:lnTo>
                    <a:lnTo>
                      <a:pt x="358" y="112"/>
                    </a:lnTo>
                    <a:lnTo>
                      <a:pt x="368" y="114"/>
                    </a:lnTo>
                    <a:lnTo>
                      <a:pt x="376" y="118"/>
                    </a:lnTo>
                    <a:lnTo>
                      <a:pt x="380" y="123"/>
                    </a:lnTo>
                    <a:lnTo>
                      <a:pt x="370" y="136"/>
                    </a:lnTo>
                    <a:lnTo>
                      <a:pt x="352" y="137"/>
                    </a:lnTo>
                    <a:lnTo>
                      <a:pt x="333" y="136"/>
                    </a:lnTo>
                    <a:lnTo>
                      <a:pt x="315" y="136"/>
                    </a:lnTo>
                    <a:lnTo>
                      <a:pt x="322" y="143"/>
                    </a:lnTo>
                    <a:lnTo>
                      <a:pt x="332" y="148"/>
                    </a:lnTo>
                    <a:lnTo>
                      <a:pt x="345" y="154"/>
                    </a:lnTo>
                    <a:lnTo>
                      <a:pt x="357" y="158"/>
                    </a:lnTo>
                    <a:lnTo>
                      <a:pt x="368" y="162"/>
                    </a:lnTo>
                    <a:lnTo>
                      <a:pt x="378" y="166"/>
                    </a:lnTo>
                    <a:lnTo>
                      <a:pt x="379" y="163"/>
                    </a:lnTo>
                    <a:lnTo>
                      <a:pt x="380" y="162"/>
                    </a:lnTo>
                    <a:lnTo>
                      <a:pt x="381" y="161"/>
                    </a:lnTo>
                    <a:lnTo>
                      <a:pt x="387" y="161"/>
                    </a:lnTo>
                    <a:lnTo>
                      <a:pt x="384" y="158"/>
                    </a:lnTo>
                    <a:lnTo>
                      <a:pt x="380" y="158"/>
                    </a:lnTo>
                    <a:lnTo>
                      <a:pt x="376" y="158"/>
                    </a:lnTo>
                    <a:lnTo>
                      <a:pt x="371" y="157"/>
                    </a:lnTo>
                    <a:lnTo>
                      <a:pt x="367" y="155"/>
                    </a:lnTo>
                    <a:lnTo>
                      <a:pt x="365" y="151"/>
                    </a:lnTo>
                    <a:lnTo>
                      <a:pt x="371" y="150"/>
                    </a:lnTo>
                    <a:lnTo>
                      <a:pt x="380" y="149"/>
                    </a:lnTo>
                    <a:lnTo>
                      <a:pt x="398" y="149"/>
                    </a:lnTo>
                    <a:lnTo>
                      <a:pt x="394" y="143"/>
                    </a:lnTo>
                    <a:lnTo>
                      <a:pt x="389" y="140"/>
                    </a:lnTo>
                    <a:lnTo>
                      <a:pt x="383" y="140"/>
                    </a:lnTo>
                    <a:lnTo>
                      <a:pt x="391" y="136"/>
                    </a:lnTo>
                    <a:lnTo>
                      <a:pt x="398" y="130"/>
                    </a:lnTo>
                    <a:lnTo>
                      <a:pt x="403" y="128"/>
                    </a:lnTo>
                    <a:lnTo>
                      <a:pt x="411" y="126"/>
                    </a:lnTo>
                    <a:lnTo>
                      <a:pt x="408" y="122"/>
                    </a:lnTo>
                    <a:lnTo>
                      <a:pt x="402" y="117"/>
                    </a:lnTo>
                    <a:lnTo>
                      <a:pt x="396" y="113"/>
                    </a:lnTo>
                    <a:lnTo>
                      <a:pt x="389" y="109"/>
                    </a:lnTo>
                    <a:lnTo>
                      <a:pt x="383" y="106"/>
                    </a:lnTo>
                    <a:lnTo>
                      <a:pt x="379" y="105"/>
                    </a:lnTo>
                    <a:lnTo>
                      <a:pt x="378" y="104"/>
                    </a:lnTo>
                    <a:lnTo>
                      <a:pt x="378" y="102"/>
                    </a:lnTo>
                    <a:lnTo>
                      <a:pt x="379" y="102"/>
                    </a:lnTo>
                    <a:lnTo>
                      <a:pt x="388" y="100"/>
                    </a:lnTo>
                    <a:lnTo>
                      <a:pt x="398" y="102"/>
                    </a:lnTo>
                    <a:lnTo>
                      <a:pt x="407" y="106"/>
                    </a:lnTo>
                    <a:lnTo>
                      <a:pt x="400" y="109"/>
                    </a:lnTo>
                    <a:lnTo>
                      <a:pt x="403" y="111"/>
                    </a:lnTo>
                    <a:lnTo>
                      <a:pt x="413" y="116"/>
                    </a:lnTo>
                    <a:lnTo>
                      <a:pt x="417" y="116"/>
                    </a:lnTo>
                    <a:lnTo>
                      <a:pt x="420" y="114"/>
                    </a:lnTo>
                    <a:lnTo>
                      <a:pt x="423" y="109"/>
                    </a:lnTo>
                    <a:lnTo>
                      <a:pt x="422" y="109"/>
                    </a:lnTo>
                    <a:lnTo>
                      <a:pt x="421" y="108"/>
                    </a:lnTo>
                    <a:lnTo>
                      <a:pt x="420" y="108"/>
                    </a:lnTo>
                    <a:lnTo>
                      <a:pt x="418" y="106"/>
                    </a:lnTo>
                    <a:lnTo>
                      <a:pt x="416" y="106"/>
                    </a:lnTo>
                    <a:lnTo>
                      <a:pt x="426" y="95"/>
                    </a:lnTo>
                    <a:lnTo>
                      <a:pt x="435" y="84"/>
                    </a:lnTo>
                    <a:lnTo>
                      <a:pt x="439" y="87"/>
                    </a:lnTo>
                    <a:lnTo>
                      <a:pt x="443" y="89"/>
                    </a:lnTo>
                    <a:lnTo>
                      <a:pt x="446" y="90"/>
                    </a:lnTo>
                    <a:lnTo>
                      <a:pt x="451" y="90"/>
                    </a:lnTo>
                    <a:lnTo>
                      <a:pt x="450" y="89"/>
                    </a:lnTo>
                    <a:lnTo>
                      <a:pt x="449" y="88"/>
                    </a:lnTo>
                    <a:lnTo>
                      <a:pt x="448" y="87"/>
                    </a:lnTo>
                    <a:lnTo>
                      <a:pt x="450" y="86"/>
                    </a:lnTo>
                    <a:lnTo>
                      <a:pt x="452" y="86"/>
                    </a:lnTo>
                    <a:lnTo>
                      <a:pt x="454" y="85"/>
                    </a:lnTo>
                    <a:lnTo>
                      <a:pt x="456" y="84"/>
                    </a:lnTo>
                    <a:lnTo>
                      <a:pt x="455" y="84"/>
                    </a:lnTo>
                    <a:lnTo>
                      <a:pt x="455" y="83"/>
                    </a:lnTo>
                    <a:lnTo>
                      <a:pt x="454" y="83"/>
                    </a:lnTo>
                    <a:lnTo>
                      <a:pt x="454" y="82"/>
                    </a:lnTo>
                    <a:lnTo>
                      <a:pt x="458" y="82"/>
                    </a:lnTo>
                    <a:lnTo>
                      <a:pt x="461" y="80"/>
                    </a:lnTo>
                    <a:lnTo>
                      <a:pt x="459" y="79"/>
                    </a:lnTo>
                    <a:lnTo>
                      <a:pt x="459" y="77"/>
                    </a:lnTo>
                    <a:lnTo>
                      <a:pt x="463" y="77"/>
                    </a:lnTo>
                    <a:lnTo>
                      <a:pt x="467" y="79"/>
                    </a:lnTo>
                    <a:lnTo>
                      <a:pt x="471" y="81"/>
                    </a:lnTo>
                    <a:lnTo>
                      <a:pt x="470" y="80"/>
                    </a:lnTo>
                    <a:lnTo>
                      <a:pt x="470" y="78"/>
                    </a:lnTo>
                    <a:lnTo>
                      <a:pt x="472" y="76"/>
                    </a:lnTo>
                    <a:lnTo>
                      <a:pt x="468" y="74"/>
                    </a:lnTo>
                    <a:lnTo>
                      <a:pt x="461" y="72"/>
                    </a:lnTo>
                    <a:lnTo>
                      <a:pt x="453" y="69"/>
                    </a:lnTo>
                    <a:lnTo>
                      <a:pt x="444" y="67"/>
                    </a:lnTo>
                    <a:lnTo>
                      <a:pt x="435" y="65"/>
                    </a:lnTo>
                    <a:lnTo>
                      <a:pt x="448" y="63"/>
                    </a:lnTo>
                    <a:lnTo>
                      <a:pt x="462" y="65"/>
                    </a:lnTo>
                    <a:lnTo>
                      <a:pt x="476" y="67"/>
                    </a:lnTo>
                    <a:lnTo>
                      <a:pt x="491" y="70"/>
                    </a:lnTo>
                    <a:lnTo>
                      <a:pt x="506" y="72"/>
                    </a:lnTo>
                    <a:lnTo>
                      <a:pt x="519" y="70"/>
                    </a:lnTo>
                    <a:lnTo>
                      <a:pt x="504" y="64"/>
                    </a:lnTo>
                    <a:lnTo>
                      <a:pt x="489" y="59"/>
                    </a:lnTo>
                    <a:lnTo>
                      <a:pt x="473" y="55"/>
                    </a:lnTo>
                    <a:lnTo>
                      <a:pt x="458" y="50"/>
                    </a:lnTo>
                    <a:lnTo>
                      <a:pt x="459" y="50"/>
                    </a:lnTo>
                    <a:lnTo>
                      <a:pt x="459" y="49"/>
                    </a:lnTo>
                    <a:lnTo>
                      <a:pt x="460" y="48"/>
                    </a:lnTo>
                    <a:lnTo>
                      <a:pt x="458" y="47"/>
                    </a:lnTo>
                    <a:lnTo>
                      <a:pt x="454" y="46"/>
                    </a:lnTo>
                    <a:lnTo>
                      <a:pt x="448" y="42"/>
                    </a:lnTo>
                    <a:lnTo>
                      <a:pt x="443" y="40"/>
                    </a:lnTo>
                    <a:lnTo>
                      <a:pt x="439" y="38"/>
                    </a:lnTo>
                    <a:lnTo>
                      <a:pt x="441" y="37"/>
                    </a:lnTo>
                    <a:lnTo>
                      <a:pt x="440" y="35"/>
                    </a:lnTo>
                    <a:lnTo>
                      <a:pt x="453" y="35"/>
                    </a:lnTo>
                    <a:lnTo>
                      <a:pt x="465" y="39"/>
                    </a:lnTo>
                    <a:lnTo>
                      <a:pt x="464" y="39"/>
                    </a:lnTo>
                    <a:lnTo>
                      <a:pt x="462" y="39"/>
                    </a:lnTo>
                    <a:lnTo>
                      <a:pt x="469" y="42"/>
                    </a:lnTo>
                    <a:lnTo>
                      <a:pt x="480" y="44"/>
                    </a:lnTo>
                    <a:lnTo>
                      <a:pt x="485" y="46"/>
                    </a:lnTo>
                    <a:lnTo>
                      <a:pt x="484" y="45"/>
                    </a:lnTo>
                    <a:lnTo>
                      <a:pt x="475" y="40"/>
                    </a:lnTo>
                    <a:lnTo>
                      <a:pt x="469" y="37"/>
                    </a:lnTo>
                    <a:lnTo>
                      <a:pt x="471" y="37"/>
                    </a:lnTo>
                    <a:lnTo>
                      <a:pt x="462" y="34"/>
                    </a:lnTo>
                    <a:lnTo>
                      <a:pt x="454" y="31"/>
                    </a:lnTo>
                    <a:lnTo>
                      <a:pt x="457" y="31"/>
                    </a:lnTo>
                    <a:lnTo>
                      <a:pt x="464" y="32"/>
                    </a:lnTo>
                    <a:lnTo>
                      <a:pt x="472" y="34"/>
                    </a:lnTo>
                    <a:lnTo>
                      <a:pt x="478" y="35"/>
                    </a:lnTo>
                    <a:lnTo>
                      <a:pt x="484" y="35"/>
                    </a:lnTo>
                    <a:lnTo>
                      <a:pt x="480" y="34"/>
                    </a:lnTo>
                    <a:lnTo>
                      <a:pt x="473" y="34"/>
                    </a:lnTo>
                    <a:lnTo>
                      <a:pt x="472" y="31"/>
                    </a:lnTo>
                    <a:lnTo>
                      <a:pt x="486" y="32"/>
                    </a:lnTo>
                    <a:lnTo>
                      <a:pt x="494" y="33"/>
                    </a:lnTo>
                    <a:lnTo>
                      <a:pt x="500" y="32"/>
                    </a:lnTo>
                    <a:lnTo>
                      <a:pt x="490" y="31"/>
                    </a:lnTo>
                    <a:lnTo>
                      <a:pt x="468" y="27"/>
                    </a:lnTo>
                    <a:lnTo>
                      <a:pt x="458" y="24"/>
                    </a:lnTo>
                    <a:lnTo>
                      <a:pt x="459" y="24"/>
                    </a:lnTo>
                    <a:lnTo>
                      <a:pt x="460" y="24"/>
                    </a:lnTo>
                    <a:lnTo>
                      <a:pt x="458" y="23"/>
                    </a:lnTo>
                    <a:lnTo>
                      <a:pt x="458" y="23"/>
                    </a:lnTo>
                    <a:lnTo>
                      <a:pt x="457" y="22"/>
                    </a:lnTo>
                    <a:lnTo>
                      <a:pt x="458" y="20"/>
                    </a:lnTo>
                    <a:lnTo>
                      <a:pt x="460" y="20"/>
                    </a:lnTo>
                    <a:lnTo>
                      <a:pt x="462" y="20"/>
                    </a:lnTo>
                    <a:lnTo>
                      <a:pt x="461" y="18"/>
                    </a:lnTo>
                    <a:lnTo>
                      <a:pt x="463" y="18"/>
                    </a:lnTo>
                    <a:lnTo>
                      <a:pt x="451" y="16"/>
                    </a:lnTo>
                    <a:lnTo>
                      <a:pt x="439" y="14"/>
                    </a:lnTo>
                    <a:lnTo>
                      <a:pt x="428" y="9"/>
                    </a:lnTo>
                    <a:lnTo>
                      <a:pt x="431" y="9"/>
                    </a:lnTo>
                    <a:lnTo>
                      <a:pt x="428" y="8"/>
                    </a:lnTo>
                    <a:lnTo>
                      <a:pt x="424" y="7"/>
                    </a:lnTo>
                    <a:lnTo>
                      <a:pt x="425" y="6"/>
                    </a:lnTo>
                    <a:lnTo>
                      <a:pt x="421" y="6"/>
                    </a:lnTo>
                    <a:lnTo>
                      <a:pt x="415" y="5"/>
                    </a:lnTo>
                    <a:lnTo>
                      <a:pt x="426" y="5"/>
                    </a:lnTo>
                    <a:lnTo>
                      <a:pt x="423" y="4"/>
                    </a:lnTo>
                    <a:lnTo>
                      <a:pt x="417" y="4"/>
                    </a:lnTo>
                    <a:lnTo>
                      <a:pt x="415" y="3"/>
                    </a:lnTo>
                    <a:lnTo>
                      <a:pt x="413" y="3"/>
                    </a:lnTo>
                    <a:lnTo>
                      <a:pt x="415" y="2"/>
                    </a:lnTo>
                    <a:lnTo>
                      <a:pt x="408" y="2"/>
                    </a:lnTo>
                    <a:lnTo>
                      <a:pt x="403" y="1"/>
                    </a:lnTo>
                    <a:lnTo>
                      <a:pt x="396" y="1"/>
                    </a:lnTo>
                    <a:lnTo>
                      <a:pt x="3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28">
                <a:extLst>
                  <a:ext uri="{FF2B5EF4-FFF2-40B4-BE49-F238E27FC236}">
                    <a16:creationId xmlns:a16="http://schemas.microsoft.com/office/drawing/2014/main" id="{6BAA6911-53EA-41FB-9EFE-7B81E5D41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4688" y="2252663"/>
                <a:ext cx="14288" cy="23813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6" y="8"/>
                  </a:cxn>
                  <a:cxn ang="0">
                    <a:pos x="1" y="14"/>
                  </a:cxn>
                  <a:cxn ang="0">
                    <a:pos x="0" y="15"/>
                  </a:cxn>
                  <a:cxn ang="0">
                    <a:pos x="1" y="13"/>
                  </a:cxn>
                  <a:cxn ang="0">
                    <a:pos x="2" y="9"/>
                  </a:cxn>
                  <a:cxn ang="0">
                    <a:pos x="5" y="5"/>
                  </a:cxn>
                  <a:cxn ang="0">
                    <a:pos x="9" y="0"/>
                  </a:cxn>
                </a:cxnLst>
                <a:rect l="0" t="0" r="r" b="b"/>
                <a:pathLst>
                  <a:path w="9" h="15">
                    <a:moveTo>
                      <a:pt x="9" y="0"/>
                    </a:moveTo>
                    <a:lnTo>
                      <a:pt x="6" y="8"/>
                    </a:lnTo>
                    <a:lnTo>
                      <a:pt x="1" y="14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2" y="9"/>
                    </a:lnTo>
                    <a:lnTo>
                      <a:pt x="5" y="5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29">
                <a:extLst>
                  <a:ext uri="{FF2B5EF4-FFF2-40B4-BE49-F238E27FC236}">
                    <a16:creationId xmlns:a16="http://schemas.microsoft.com/office/drawing/2014/main" id="{43788951-A56C-4599-A9B2-BCBD25862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9451" y="2244725"/>
                <a:ext cx="133350" cy="195263"/>
              </a:xfrm>
              <a:custGeom>
                <a:avLst/>
                <a:gdLst/>
                <a:ahLst/>
                <a:cxnLst>
                  <a:cxn ang="0">
                    <a:pos x="31" y="1"/>
                  </a:cxn>
                  <a:cxn ang="0">
                    <a:pos x="24" y="15"/>
                  </a:cxn>
                  <a:cxn ang="0">
                    <a:pos x="41" y="18"/>
                  </a:cxn>
                  <a:cxn ang="0">
                    <a:pos x="37" y="27"/>
                  </a:cxn>
                  <a:cxn ang="0">
                    <a:pos x="31" y="37"/>
                  </a:cxn>
                  <a:cxn ang="0">
                    <a:pos x="48" y="51"/>
                  </a:cxn>
                  <a:cxn ang="0">
                    <a:pos x="62" y="63"/>
                  </a:cxn>
                  <a:cxn ang="0">
                    <a:pos x="69" y="71"/>
                  </a:cxn>
                  <a:cxn ang="0">
                    <a:pos x="77" y="67"/>
                  </a:cxn>
                  <a:cxn ang="0">
                    <a:pos x="83" y="71"/>
                  </a:cxn>
                  <a:cxn ang="0">
                    <a:pos x="82" y="77"/>
                  </a:cxn>
                  <a:cxn ang="0">
                    <a:pos x="78" y="80"/>
                  </a:cxn>
                  <a:cxn ang="0">
                    <a:pos x="76" y="84"/>
                  </a:cxn>
                  <a:cxn ang="0">
                    <a:pos x="66" y="93"/>
                  </a:cxn>
                  <a:cxn ang="0">
                    <a:pos x="42" y="112"/>
                  </a:cxn>
                  <a:cxn ang="0">
                    <a:pos x="24" y="122"/>
                  </a:cxn>
                  <a:cxn ang="0">
                    <a:pos x="10" y="123"/>
                  </a:cxn>
                  <a:cxn ang="0">
                    <a:pos x="31" y="101"/>
                  </a:cxn>
                  <a:cxn ang="0">
                    <a:pos x="24" y="98"/>
                  </a:cxn>
                  <a:cxn ang="0">
                    <a:pos x="13" y="100"/>
                  </a:cxn>
                  <a:cxn ang="0">
                    <a:pos x="13" y="97"/>
                  </a:cxn>
                  <a:cxn ang="0">
                    <a:pos x="18" y="92"/>
                  </a:cxn>
                  <a:cxn ang="0">
                    <a:pos x="22" y="87"/>
                  </a:cxn>
                  <a:cxn ang="0">
                    <a:pos x="20" y="84"/>
                  </a:cxn>
                  <a:cxn ang="0">
                    <a:pos x="17" y="86"/>
                  </a:cxn>
                  <a:cxn ang="0">
                    <a:pos x="13" y="86"/>
                  </a:cxn>
                  <a:cxn ang="0">
                    <a:pos x="20" y="82"/>
                  </a:cxn>
                  <a:cxn ang="0">
                    <a:pos x="29" y="73"/>
                  </a:cxn>
                  <a:cxn ang="0">
                    <a:pos x="35" y="64"/>
                  </a:cxn>
                  <a:cxn ang="0">
                    <a:pos x="31" y="56"/>
                  </a:cxn>
                  <a:cxn ang="0">
                    <a:pos x="24" y="56"/>
                  </a:cxn>
                  <a:cxn ang="0">
                    <a:pos x="20" y="58"/>
                  </a:cxn>
                  <a:cxn ang="0">
                    <a:pos x="13" y="55"/>
                  </a:cxn>
                  <a:cxn ang="0">
                    <a:pos x="16" y="47"/>
                  </a:cxn>
                  <a:cxn ang="0">
                    <a:pos x="12" y="45"/>
                  </a:cxn>
                  <a:cxn ang="0">
                    <a:pos x="5" y="45"/>
                  </a:cxn>
                  <a:cxn ang="0">
                    <a:pos x="4" y="37"/>
                  </a:cxn>
                  <a:cxn ang="0">
                    <a:pos x="3" y="28"/>
                  </a:cxn>
                  <a:cxn ang="0">
                    <a:pos x="2" y="24"/>
                  </a:cxn>
                  <a:cxn ang="0">
                    <a:pos x="9" y="15"/>
                  </a:cxn>
                  <a:cxn ang="0">
                    <a:pos x="19" y="4"/>
                  </a:cxn>
                  <a:cxn ang="0">
                    <a:pos x="28" y="0"/>
                  </a:cxn>
                </a:cxnLst>
                <a:rect l="0" t="0" r="r" b="b"/>
                <a:pathLst>
                  <a:path w="84" h="123">
                    <a:moveTo>
                      <a:pt x="28" y="0"/>
                    </a:moveTo>
                    <a:lnTo>
                      <a:pt x="31" y="1"/>
                    </a:lnTo>
                    <a:lnTo>
                      <a:pt x="27" y="7"/>
                    </a:lnTo>
                    <a:lnTo>
                      <a:pt x="24" y="15"/>
                    </a:lnTo>
                    <a:lnTo>
                      <a:pt x="42" y="11"/>
                    </a:lnTo>
                    <a:lnTo>
                      <a:pt x="41" y="18"/>
                    </a:lnTo>
                    <a:lnTo>
                      <a:pt x="39" y="22"/>
                    </a:lnTo>
                    <a:lnTo>
                      <a:pt x="37" y="27"/>
                    </a:lnTo>
                    <a:lnTo>
                      <a:pt x="34" y="31"/>
                    </a:lnTo>
                    <a:lnTo>
                      <a:pt x="31" y="37"/>
                    </a:lnTo>
                    <a:lnTo>
                      <a:pt x="39" y="45"/>
                    </a:lnTo>
                    <a:lnTo>
                      <a:pt x="48" y="51"/>
                    </a:lnTo>
                    <a:lnTo>
                      <a:pt x="55" y="56"/>
                    </a:lnTo>
                    <a:lnTo>
                      <a:pt x="62" y="63"/>
                    </a:lnTo>
                    <a:lnTo>
                      <a:pt x="69" y="72"/>
                    </a:lnTo>
                    <a:lnTo>
                      <a:pt x="69" y="71"/>
                    </a:lnTo>
                    <a:lnTo>
                      <a:pt x="73" y="67"/>
                    </a:lnTo>
                    <a:lnTo>
                      <a:pt x="77" y="67"/>
                    </a:lnTo>
                    <a:lnTo>
                      <a:pt x="80" y="67"/>
                    </a:lnTo>
                    <a:lnTo>
                      <a:pt x="83" y="71"/>
                    </a:lnTo>
                    <a:lnTo>
                      <a:pt x="84" y="77"/>
                    </a:lnTo>
                    <a:lnTo>
                      <a:pt x="82" y="77"/>
                    </a:lnTo>
                    <a:lnTo>
                      <a:pt x="79" y="78"/>
                    </a:lnTo>
                    <a:lnTo>
                      <a:pt x="78" y="80"/>
                    </a:lnTo>
                    <a:lnTo>
                      <a:pt x="78" y="82"/>
                    </a:lnTo>
                    <a:lnTo>
                      <a:pt x="76" y="84"/>
                    </a:lnTo>
                    <a:lnTo>
                      <a:pt x="72" y="87"/>
                    </a:lnTo>
                    <a:lnTo>
                      <a:pt x="66" y="93"/>
                    </a:lnTo>
                    <a:lnTo>
                      <a:pt x="59" y="99"/>
                    </a:lnTo>
                    <a:lnTo>
                      <a:pt x="42" y="112"/>
                    </a:lnTo>
                    <a:lnTo>
                      <a:pt x="33" y="117"/>
                    </a:lnTo>
                    <a:lnTo>
                      <a:pt x="24" y="122"/>
                    </a:lnTo>
                    <a:lnTo>
                      <a:pt x="17" y="123"/>
                    </a:lnTo>
                    <a:lnTo>
                      <a:pt x="10" y="123"/>
                    </a:lnTo>
                    <a:lnTo>
                      <a:pt x="26" y="107"/>
                    </a:lnTo>
                    <a:lnTo>
                      <a:pt x="31" y="101"/>
                    </a:lnTo>
                    <a:lnTo>
                      <a:pt x="35" y="97"/>
                    </a:lnTo>
                    <a:lnTo>
                      <a:pt x="24" y="98"/>
                    </a:lnTo>
                    <a:lnTo>
                      <a:pt x="14" y="101"/>
                    </a:lnTo>
                    <a:lnTo>
                      <a:pt x="13" y="100"/>
                    </a:lnTo>
                    <a:lnTo>
                      <a:pt x="13" y="99"/>
                    </a:lnTo>
                    <a:lnTo>
                      <a:pt x="13" y="97"/>
                    </a:lnTo>
                    <a:lnTo>
                      <a:pt x="13" y="95"/>
                    </a:lnTo>
                    <a:lnTo>
                      <a:pt x="18" y="92"/>
                    </a:lnTo>
                    <a:lnTo>
                      <a:pt x="20" y="90"/>
                    </a:lnTo>
                    <a:lnTo>
                      <a:pt x="22" y="87"/>
                    </a:lnTo>
                    <a:lnTo>
                      <a:pt x="23" y="84"/>
                    </a:lnTo>
                    <a:lnTo>
                      <a:pt x="20" y="84"/>
                    </a:lnTo>
                    <a:lnTo>
                      <a:pt x="18" y="85"/>
                    </a:lnTo>
                    <a:lnTo>
                      <a:pt x="17" y="86"/>
                    </a:lnTo>
                    <a:lnTo>
                      <a:pt x="14" y="86"/>
                    </a:lnTo>
                    <a:lnTo>
                      <a:pt x="13" y="86"/>
                    </a:lnTo>
                    <a:lnTo>
                      <a:pt x="16" y="84"/>
                    </a:lnTo>
                    <a:lnTo>
                      <a:pt x="20" y="82"/>
                    </a:lnTo>
                    <a:lnTo>
                      <a:pt x="24" y="78"/>
                    </a:lnTo>
                    <a:lnTo>
                      <a:pt x="29" y="73"/>
                    </a:lnTo>
                    <a:lnTo>
                      <a:pt x="32" y="68"/>
                    </a:lnTo>
                    <a:lnTo>
                      <a:pt x="35" y="64"/>
                    </a:lnTo>
                    <a:lnTo>
                      <a:pt x="35" y="60"/>
                    </a:lnTo>
                    <a:lnTo>
                      <a:pt x="31" y="56"/>
                    </a:lnTo>
                    <a:lnTo>
                      <a:pt x="25" y="53"/>
                    </a:lnTo>
                    <a:lnTo>
                      <a:pt x="24" y="56"/>
                    </a:lnTo>
                    <a:lnTo>
                      <a:pt x="23" y="57"/>
                    </a:lnTo>
                    <a:lnTo>
                      <a:pt x="20" y="58"/>
                    </a:lnTo>
                    <a:lnTo>
                      <a:pt x="14" y="58"/>
                    </a:lnTo>
                    <a:lnTo>
                      <a:pt x="13" y="55"/>
                    </a:lnTo>
                    <a:lnTo>
                      <a:pt x="14" y="51"/>
                    </a:lnTo>
                    <a:lnTo>
                      <a:pt x="16" y="47"/>
                    </a:lnTo>
                    <a:lnTo>
                      <a:pt x="14" y="41"/>
                    </a:lnTo>
                    <a:lnTo>
                      <a:pt x="12" y="45"/>
                    </a:lnTo>
                    <a:lnTo>
                      <a:pt x="9" y="46"/>
                    </a:lnTo>
                    <a:lnTo>
                      <a:pt x="5" y="45"/>
                    </a:lnTo>
                    <a:lnTo>
                      <a:pt x="0" y="46"/>
                    </a:lnTo>
                    <a:lnTo>
                      <a:pt x="4" y="37"/>
                    </a:lnTo>
                    <a:lnTo>
                      <a:pt x="7" y="28"/>
                    </a:lnTo>
                    <a:lnTo>
                      <a:pt x="3" y="28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5" y="20"/>
                    </a:lnTo>
                    <a:lnTo>
                      <a:pt x="9" y="15"/>
                    </a:lnTo>
                    <a:lnTo>
                      <a:pt x="13" y="9"/>
                    </a:lnTo>
                    <a:lnTo>
                      <a:pt x="19" y="4"/>
                    </a:lnTo>
                    <a:lnTo>
                      <a:pt x="24" y="1"/>
                    </a:lnTo>
                    <a:lnTo>
                      <a:pt x="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30">
                <a:extLst>
                  <a:ext uri="{FF2B5EF4-FFF2-40B4-BE49-F238E27FC236}">
                    <a16:creationId xmlns:a16="http://schemas.microsoft.com/office/drawing/2014/main" id="{1FA81E31-CD96-4F8B-84F9-12C3006CB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2301" y="2335213"/>
                <a:ext cx="69850" cy="8890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5" y="0"/>
                  </a:cxn>
                  <a:cxn ang="0">
                    <a:pos x="39" y="2"/>
                  </a:cxn>
                  <a:cxn ang="0">
                    <a:pos x="42" y="6"/>
                  </a:cxn>
                  <a:cxn ang="0">
                    <a:pos x="44" y="12"/>
                  </a:cxn>
                  <a:cxn ang="0">
                    <a:pos x="42" y="21"/>
                  </a:cxn>
                  <a:cxn ang="0">
                    <a:pos x="38" y="32"/>
                  </a:cxn>
                  <a:cxn ang="0">
                    <a:pos x="36" y="34"/>
                  </a:cxn>
                  <a:cxn ang="0">
                    <a:pos x="32" y="39"/>
                  </a:cxn>
                  <a:cxn ang="0">
                    <a:pos x="27" y="44"/>
                  </a:cxn>
                  <a:cxn ang="0">
                    <a:pos x="20" y="49"/>
                  </a:cxn>
                  <a:cxn ang="0">
                    <a:pos x="13" y="54"/>
                  </a:cxn>
                  <a:cxn ang="0">
                    <a:pos x="6" y="56"/>
                  </a:cxn>
                  <a:cxn ang="0">
                    <a:pos x="1" y="55"/>
                  </a:cxn>
                  <a:cxn ang="0">
                    <a:pos x="0" y="52"/>
                  </a:cxn>
                  <a:cxn ang="0">
                    <a:pos x="1" y="48"/>
                  </a:cxn>
                  <a:cxn ang="0">
                    <a:pos x="3" y="43"/>
                  </a:cxn>
                  <a:cxn ang="0">
                    <a:pos x="6" y="37"/>
                  </a:cxn>
                  <a:cxn ang="0">
                    <a:pos x="8" y="33"/>
                  </a:cxn>
                  <a:cxn ang="0">
                    <a:pos x="9" y="30"/>
                  </a:cxn>
                  <a:cxn ang="0">
                    <a:pos x="8" y="31"/>
                  </a:cxn>
                  <a:cxn ang="0">
                    <a:pos x="7" y="32"/>
                  </a:cxn>
                  <a:cxn ang="0">
                    <a:pos x="3" y="32"/>
                  </a:cxn>
                  <a:cxn ang="0">
                    <a:pos x="4" y="24"/>
                  </a:cxn>
                  <a:cxn ang="0">
                    <a:pos x="8" y="17"/>
                  </a:cxn>
                  <a:cxn ang="0">
                    <a:pos x="12" y="10"/>
                  </a:cxn>
                  <a:cxn ang="0">
                    <a:pos x="18" y="6"/>
                  </a:cxn>
                  <a:cxn ang="0">
                    <a:pos x="23" y="2"/>
                  </a:cxn>
                  <a:cxn ang="0">
                    <a:pos x="30" y="0"/>
                  </a:cxn>
                </a:cxnLst>
                <a:rect l="0" t="0" r="r" b="b"/>
                <a:pathLst>
                  <a:path w="44" h="56">
                    <a:moveTo>
                      <a:pt x="30" y="0"/>
                    </a:moveTo>
                    <a:lnTo>
                      <a:pt x="35" y="0"/>
                    </a:lnTo>
                    <a:lnTo>
                      <a:pt x="39" y="2"/>
                    </a:lnTo>
                    <a:lnTo>
                      <a:pt x="42" y="6"/>
                    </a:lnTo>
                    <a:lnTo>
                      <a:pt x="44" y="12"/>
                    </a:lnTo>
                    <a:lnTo>
                      <a:pt x="42" y="21"/>
                    </a:lnTo>
                    <a:lnTo>
                      <a:pt x="38" y="32"/>
                    </a:lnTo>
                    <a:lnTo>
                      <a:pt x="36" y="34"/>
                    </a:lnTo>
                    <a:lnTo>
                      <a:pt x="32" y="39"/>
                    </a:lnTo>
                    <a:lnTo>
                      <a:pt x="27" y="44"/>
                    </a:lnTo>
                    <a:lnTo>
                      <a:pt x="20" y="49"/>
                    </a:lnTo>
                    <a:lnTo>
                      <a:pt x="13" y="54"/>
                    </a:lnTo>
                    <a:lnTo>
                      <a:pt x="6" y="56"/>
                    </a:lnTo>
                    <a:lnTo>
                      <a:pt x="1" y="55"/>
                    </a:lnTo>
                    <a:lnTo>
                      <a:pt x="0" y="52"/>
                    </a:lnTo>
                    <a:lnTo>
                      <a:pt x="1" y="48"/>
                    </a:lnTo>
                    <a:lnTo>
                      <a:pt x="3" y="43"/>
                    </a:lnTo>
                    <a:lnTo>
                      <a:pt x="6" y="37"/>
                    </a:lnTo>
                    <a:lnTo>
                      <a:pt x="8" y="33"/>
                    </a:lnTo>
                    <a:lnTo>
                      <a:pt x="9" y="30"/>
                    </a:lnTo>
                    <a:lnTo>
                      <a:pt x="8" y="31"/>
                    </a:lnTo>
                    <a:lnTo>
                      <a:pt x="7" y="32"/>
                    </a:lnTo>
                    <a:lnTo>
                      <a:pt x="3" y="32"/>
                    </a:lnTo>
                    <a:lnTo>
                      <a:pt x="4" y="24"/>
                    </a:lnTo>
                    <a:lnTo>
                      <a:pt x="8" y="17"/>
                    </a:lnTo>
                    <a:lnTo>
                      <a:pt x="12" y="10"/>
                    </a:lnTo>
                    <a:lnTo>
                      <a:pt x="18" y="6"/>
                    </a:lnTo>
                    <a:lnTo>
                      <a:pt x="23" y="2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31">
                <a:extLst>
                  <a:ext uri="{FF2B5EF4-FFF2-40B4-BE49-F238E27FC236}">
                    <a16:creationId xmlns:a16="http://schemas.microsoft.com/office/drawing/2014/main" id="{24981F12-CB94-4855-BC18-E8323A75C3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8551" y="2274888"/>
                <a:ext cx="284163" cy="896938"/>
              </a:xfrm>
              <a:custGeom>
                <a:avLst/>
                <a:gdLst/>
                <a:ahLst/>
                <a:cxnLst>
                  <a:cxn ang="0">
                    <a:pos x="0" y="499"/>
                  </a:cxn>
                  <a:cxn ang="0">
                    <a:pos x="179" y="5"/>
                  </a:cxn>
                  <a:cxn ang="0">
                    <a:pos x="177" y="9"/>
                  </a:cxn>
                  <a:cxn ang="0">
                    <a:pos x="179" y="0"/>
                  </a:cxn>
                  <a:cxn ang="0">
                    <a:pos x="176" y="6"/>
                  </a:cxn>
                  <a:cxn ang="0">
                    <a:pos x="174" y="9"/>
                  </a:cxn>
                  <a:cxn ang="0">
                    <a:pos x="177" y="9"/>
                  </a:cxn>
                  <a:cxn ang="0">
                    <a:pos x="170" y="29"/>
                  </a:cxn>
                  <a:cxn ang="0">
                    <a:pos x="150" y="61"/>
                  </a:cxn>
                  <a:cxn ang="0">
                    <a:pos x="147" y="70"/>
                  </a:cxn>
                  <a:cxn ang="0">
                    <a:pos x="156" y="63"/>
                  </a:cxn>
                  <a:cxn ang="0">
                    <a:pos x="176" y="38"/>
                  </a:cxn>
                  <a:cxn ang="0">
                    <a:pos x="156" y="82"/>
                  </a:cxn>
                  <a:cxn ang="0">
                    <a:pos x="151" y="103"/>
                  </a:cxn>
                  <a:cxn ang="0">
                    <a:pos x="155" y="121"/>
                  </a:cxn>
                  <a:cxn ang="0">
                    <a:pos x="139" y="137"/>
                  </a:cxn>
                  <a:cxn ang="0">
                    <a:pos x="138" y="140"/>
                  </a:cxn>
                  <a:cxn ang="0">
                    <a:pos x="151" y="133"/>
                  </a:cxn>
                  <a:cxn ang="0">
                    <a:pos x="153" y="139"/>
                  </a:cxn>
                  <a:cxn ang="0">
                    <a:pos x="140" y="164"/>
                  </a:cxn>
                  <a:cxn ang="0">
                    <a:pos x="110" y="193"/>
                  </a:cxn>
                  <a:cxn ang="0">
                    <a:pos x="106" y="196"/>
                  </a:cxn>
                  <a:cxn ang="0">
                    <a:pos x="94" y="204"/>
                  </a:cxn>
                  <a:cxn ang="0">
                    <a:pos x="81" y="214"/>
                  </a:cxn>
                  <a:cxn ang="0">
                    <a:pos x="70" y="223"/>
                  </a:cxn>
                  <a:cxn ang="0">
                    <a:pos x="66" y="227"/>
                  </a:cxn>
                  <a:cxn ang="0">
                    <a:pos x="61" y="246"/>
                  </a:cxn>
                  <a:cxn ang="0">
                    <a:pos x="62" y="244"/>
                  </a:cxn>
                  <a:cxn ang="0">
                    <a:pos x="74" y="224"/>
                  </a:cxn>
                  <a:cxn ang="0">
                    <a:pos x="92" y="210"/>
                  </a:cxn>
                  <a:cxn ang="0">
                    <a:pos x="80" y="244"/>
                  </a:cxn>
                  <a:cxn ang="0">
                    <a:pos x="90" y="253"/>
                  </a:cxn>
                  <a:cxn ang="0">
                    <a:pos x="92" y="257"/>
                  </a:cxn>
                  <a:cxn ang="0">
                    <a:pos x="73" y="283"/>
                  </a:cxn>
                  <a:cxn ang="0">
                    <a:pos x="63" y="288"/>
                  </a:cxn>
                  <a:cxn ang="0">
                    <a:pos x="67" y="280"/>
                  </a:cxn>
                  <a:cxn ang="0">
                    <a:pos x="77" y="269"/>
                  </a:cxn>
                  <a:cxn ang="0">
                    <a:pos x="66" y="272"/>
                  </a:cxn>
                  <a:cxn ang="0">
                    <a:pos x="54" y="289"/>
                  </a:cxn>
                  <a:cxn ang="0">
                    <a:pos x="41" y="315"/>
                  </a:cxn>
                  <a:cxn ang="0">
                    <a:pos x="26" y="357"/>
                  </a:cxn>
                  <a:cxn ang="0">
                    <a:pos x="20" y="378"/>
                  </a:cxn>
                  <a:cxn ang="0">
                    <a:pos x="19" y="372"/>
                  </a:cxn>
                  <a:cxn ang="0">
                    <a:pos x="6" y="465"/>
                  </a:cxn>
                  <a:cxn ang="0">
                    <a:pos x="6" y="560"/>
                  </a:cxn>
                  <a:cxn ang="0">
                    <a:pos x="2" y="529"/>
                  </a:cxn>
                  <a:cxn ang="0">
                    <a:pos x="2" y="456"/>
                  </a:cxn>
                  <a:cxn ang="0">
                    <a:pos x="10" y="370"/>
                  </a:cxn>
                  <a:cxn ang="0">
                    <a:pos x="28" y="289"/>
                  </a:cxn>
                  <a:cxn ang="0">
                    <a:pos x="59" y="198"/>
                  </a:cxn>
                  <a:cxn ang="0">
                    <a:pos x="101" y="110"/>
                  </a:cxn>
                  <a:cxn ang="0">
                    <a:pos x="67" y="184"/>
                  </a:cxn>
                  <a:cxn ang="0">
                    <a:pos x="118" y="89"/>
                  </a:cxn>
                  <a:cxn ang="0">
                    <a:pos x="156" y="28"/>
                  </a:cxn>
                </a:cxnLst>
                <a:rect l="0" t="0" r="r" b="b"/>
                <a:pathLst>
                  <a:path w="179" h="565">
                    <a:moveTo>
                      <a:pt x="0" y="493"/>
                    </a:moveTo>
                    <a:lnTo>
                      <a:pt x="0" y="499"/>
                    </a:lnTo>
                    <a:lnTo>
                      <a:pt x="0" y="493"/>
                    </a:lnTo>
                    <a:close/>
                    <a:moveTo>
                      <a:pt x="179" y="5"/>
                    </a:moveTo>
                    <a:lnTo>
                      <a:pt x="178" y="7"/>
                    </a:lnTo>
                    <a:lnTo>
                      <a:pt x="177" y="9"/>
                    </a:lnTo>
                    <a:lnTo>
                      <a:pt x="179" y="5"/>
                    </a:lnTo>
                    <a:close/>
                    <a:moveTo>
                      <a:pt x="179" y="0"/>
                    </a:moveTo>
                    <a:lnTo>
                      <a:pt x="174" y="6"/>
                    </a:lnTo>
                    <a:lnTo>
                      <a:pt x="176" y="6"/>
                    </a:lnTo>
                    <a:lnTo>
                      <a:pt x="176" y="7"/>
                    </a:lnTo>
                    <a:lnTo>
                      <a:pt x="174" y="9"/>
                    </a:lnTo>
                    <a:lnTo>
                      <a:pt x="176" y="10"/>
                    </a:lnTo>
                    <a:lnTo>
                      <a:pt x="177" y="9"/>
                    </a:lnTo>
                    <a:lnTo>
                      <a:pt x="168" y="28"/>
                    </a:lnTo>
                    <a:lnTo>
                      <a:pt x="170" y="29"/>
                    </a:lnTo>
                    <a:lnTo>
                      <a:pt x="147" y="64"/>
                    </a:lnTo>
                    <a:lnTo>
                      <a:pt x="150" y="61"/>
                    </a:lnTo>
                    <a:lnTo>
                      <a:pt x="148" y="67"/>
                    </a:lnTo>
                    <a:lnTo>
                      <a:pt x="147" y="70"/>
                    </a:lnTo>
                    <a:lnTo>
                      <a:pt x="145" y="73"/>
                    </a:lnTo>
                    <a:lnTo>
                      <a:pt x="156" y="63"/>
                    </a:lnTo>
                    <a:lnTo>
                      <a:pt x="166" y="51"/>
                    </a:lnTo>
                    <a:lnTo>
                      <a:pt x="176" y="38"/>
                    </a:lnTo>
                    <a:lnTo>
                      <a:pt x="160" y="70"/>
                    </a:lnTo>
                    <a:lnTo>
                      <a:pt x="156" y="82"/>
                    </a:lnTo>
                    <a:lnTo>
                      <a:pt x="153" y="93"/>
                    </a:lnTo>
                    <a:lnTo>
                      <a:pt x="151" y="103"/>
                    </a:lnTo>
                    <a:lnTo>
                      <a:pt x="152" y="113"/>
                    </a:lnTo>
                    <a:lnTo>
                      <a:pt x="155" y="121"/>
                    </a:lnTo>
                    <a:lnTo>
                      <a:pt x="146" y="128"/>
                    </a:lnTo>
                    <a:lnTo>
                      <a:pt x="139" y="137"/>
                    </a:lnTo>
                    <a:lnTo>
                      <a:pt x="133" y="146"/>
                    </a:lnTo>
                    <a:lnTo>
                      <a:pt x="138" y="140"/>
                    </a:lnTo>
                    <a:lnTo>
                      <a:pt x="144" y="135"/>
                    </a:lnTo>
                    <a:lnTo>
                      <a:pt x="151" y="133"/>
                    </a:lnTo>
                    <a:lnTo>
                      <a:pt x="149" y="138"/>
                    </a:lnTo>
                    <a:lnTo>
                      <a:pt x="153" y="139"/>
                    </a:lnTo>
                    <a:lnTo>
                      <a:pt x="147" y="153"/>
                    </a:lnTo>
                    <a:lnTo>
                      <a:pt x="140" y="164"/>
                    </a:lnTo>
                    <a:lnTo>
                      <a:pt x="130" y="174"/>
                    </a:lnTo>
                    <a:lnTo>
                      <a:pt x="110" y="193"/>
                    </a:lnTo>
                    <a:lnTo>
                      <a:pt x="109" y="194"/>
                    </a:lnTo>
                    <a:lnTo>
                      <a:pt x="106" y="196"/>
                    </a:lnTo>
                    <a:lnTo>
                      <a:pt x="100" y="199"/>
                    </a:lnTo>
                    <a:lnTo>
                      <a:pt x="94" y="204"/>
                    </a:lnTo>
                    <a:lnTo>
                      <a:pt x="88" y="209"/>
                    </a:lnTo>
                    <a:lnTo>
                      <a:pt x="81" y="214"/>
                    </a:lnTo>
                    <a:lnTo>
                      <a:pt x="74" y="219"/>
                    </a:lnTo>
                    <a:lnTo>
                      <a:pt x="70" y="223"/>
                    </a:lnTo>
                    <a:lnTo>
                      <a:pt x="67" y="226"/>
                    </a:lnTo>
                    <a:lnTo>
                      <a:pt x="66" y="227"/>
                    </a:lnTo>
                    <a:lnTo>
                      <a:pt x="65" y="235"/>
                    </a:lnTo>
                    <a:lnTo>
                      <a:pt x="61" y="246"/>
                    </a:lnTo>
                    <a:lnTo>
                      <a:pt x="56" y="255"/>
                    </a:lnTo>
                    <a:lnTo>
                      <a:pt x="62" y="244"/>
                    </a:lnTo>
                    <a:lnTo>
                      <a:pt x="68" y="234"/>
                    </a:lnTo>
                    <a:lnTo>
                      <a:pt x="74" y="224"/>
                    </a:lnTo>
                    <a:lnTo>
                      <a:pt x="82" y="217"/>
                    </a:lnTo>
                    <a:lnTo>
                      <a:pt x="92" y="210"/>
                    </a:lnTo>
                    <a:lnTo>
                      <a:pt x="84" y="227"/>
                    </a:lnTo>
                    <a:lnTo>
                      <a:pt x="80" y="244"/>
                    </a:lnTo>
                    <a:lnTo>
                      <a:pt x="81" y="262"/>
                    </a:lnTo>
                    <a:lnTo>
                      <a:pt x="90" y="253"/>
                    </a:lnTo>
                    <a:lnTo>
                      <a:pt x="99" y="243"/>
                    </a:lnTo>
                    <a:lnTo>
                      <a:pt x="92" y="257"/>
                    </a:lnTo>
                    <a:lnTo>
                      <a:pt x="83" y="270"/>
                    </a:lnTo>
                    <a:lnTo>
                      <a:pt x="73" y="283"/>
                    </a:lnTo>
                    <a:lnTo>
                      <a:pt x="63" y="295"/>
                    </a:lnTo>
                    <a:lnTo>
                      <a:pt x="63" y="288"/>
                    </a:lnTo>
                    <a:lnTo>
                      <a:pt x="65" y="284"/>
                    </a:lnTo>
                    <a:lnTo>
                      <a:pt x="67" y="280"/>
                    </a:lnTo>
                    <a:lnTo>
                      <a:pt x="74" y="273"/>
                    </a:lnTo>
                    <a:lnTo>
                      <a:pt x="77" y="269"/>
                    </a:lnTo>
                    <a:lnTo>
                      <a:pt x="72" y="268"/>
                    </a:lnTo>
                    <a:lnTo>
                      <a:pt x="66" y="272"/>
                    </a:lnTo>
                    <a:lnTo>
                      <a:pt x="60" y="279"/>
                    </a:lnTo>
                    <a:lnTo>
                      <a:pt x="54" y="289"/>
                    </a:lnTo>
                    <a:lnTo>
                      <a:pt x="47" y="302"/>
                    </a:lnTo>
                    <a:lnTo>
                      <a:pt x="41" y="315"/>
                    </a:lnTo>
                    <a:lnTo>
                      <a:pt x="30" y="344"/>
                    </a:lnTo>
                    <a:lnTo>
                      <a:pt x="26" y="357"/>
                    </a:lnTo>
                    <a:lnTo>
                      <a:pt x="22" y="368"/>
                    </a:lnTo>
                    <a:lnTo>
                      <a:pt x="20" y="378"/>
                    </a:lnTo>
                    <a:lnTo>
                      <a:pt x="18" y="383"/>
                    </a:lnTo>
                    <a:lnTo>
                      <a:pt x="19" y="372"/>
                    </a:lnTo>
                    <a:lnTo>
                      <a:pt x="12" y="419"/>
                    </a:lnTo>
                    <a:lnTo>
                      <a:pt x="6" y="465"/>
                    </a:lnTo>
                    <a:lnTo>
                      <a:pt x="5" y="512"/>
                    </a:lnTo>
                    <a:lnTo>
                      <a:pt x="6" y="560"/>
                    </a:lnTo>
                    <a:lnTo>
                      <a:pt x="6" y="565"/>
                    </a:lnTo>
                    <a:lnTo>
                      <a:pt x="2" y="529"/>
                    </a:lnTo>
                    <a:lnTo>
                      <a:pt x="0" y="496"/>
                    </a:lnTo>
                    <a:lnTo>
                      <a:pt x="2" y="456"/>
                    </a:lnTo>
                    <a:lnTo>
                      <a:pt x="5" y="414"/>
                    </a:lnTo>
                    <a:lnTo>
                      <a:pt x="10" y="370"/>
                    </a:lnTo>
                    <a:lnTo>
                      <a:pt x="18" y="329"/>
                    </a:lnTo>
                    <a:lnTo>
                      <a:pt x="28" y="289"/>
                    </a:lnTo>
                    <a:lnTo>
                      <a:pt x="43" y="243"/>
                    </a:lnTo>
                    <a:lnTo>
                      <a:pt x="59" y="198"/>
                    </a:lnTo>
                    <a:lnTo>
                      <a:pt x="79" y="153"/>
                    </a:lnTo>
                    <a:lnTo>
                      <a:pt x="101" y="110"/>
                    </a:lnTo>
                    <a:lnTo>
                      <a:pt x="83" y="147"/>
                    </a:lnTo>
                    <a:lnTo>
                      <a:pt x="67" y="184"/>
                    </a:lnTo>
                    <a:lnTo>
                      <a:pt x="102" y="121"/>
                    </a:lnTo>
                    <a:lnTo>
                      <a:pt x="118" y="89"/>
                    </a:lnTo>
                    <a:lnTo>
                      <a:pt x="136" y="58"/>
                    </a:lnTo>
                    <a:lnTo>
                      <a:pt x="156" y="28"/>
                    </a:lnTo>
                    <a:lnTo>
                      <a:pt x="17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32">
                <a:extLst>
                  <a:ext uri="{FF2B5EF4-FFF2-40B4-BE49-F238E27FC236}">
                    <a16:creationId xmlns:a16="http://schemas.microsoft.com/office/drawing/2014/main" id="{ED53E45B-3B4B-4B2D-A7C6-82B78B67D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0476" y="1752600"/>
                <a:ext cx="14288" cy="31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0"/>
                  </a:cxn>
                  <a:cxn ang="0">
                    <a:pos x="9" y="1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7" y="2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0" y="0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6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33">
                <a:extLst>
                  <a:ext uri="{FF2B5EF4-FFF2-40B4-BE49-F238E27FC236}">
                    <a16:creationId xmlns:a16="http://schemas.microsoft.com/office/drawing/2014/main" id="{D3B62FAD-06F1-467A-92A3-427CAC559B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02401" y="1763713"/>
                <a:ext cx="7938" cy="158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5" y="0"/>
                    </a:lnTo>
                    <a:lnTo>
                      <a:pt x="5" y="0"/>
                    </a:lnTo>
                    <a:close/>
                    <a:moveTo>
                      <a:pt x="0" y="0"/>
                    </a:moveTo>
                    <a:lnTo>
                      <a:pt x="4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34">
                <a:extLst>
                  <a:ext uri="{FF2B5EF4-FFF2-40B4-BE49-F238E27FC236}">
                    <a16:creationId xmlns:a16="http://schemas.microsoft.com/office/drawing/2014/main" id="{D8DAB869-35D1-471B-A780-5ADE2C1EE3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13313" y="3040063"/>
                <a:ext cx="736600" cy="1220788"/>
              </a:xfrm>
              <a:custGeom>
                <a:avLst/>
                <a:gdLst/>
                <a:ahLst/>
                <a:cxnLst>
                  <a:cxn ang="0">
                    <a:pos x="444" y="759"/>
                  </a:cxn>
                  <a:cxn ang="0">
                    <a:pos x="446" y="760"/>
                  </a:cxn>
                  <a:cxn ang="0">
                    <a:pos x="390" y="730"/>
                  </a:cxn>
                  <a:cxn ang="0">
                    <a:pos x="409" y="743"/>
                  </a:cxn>
                  <a:cxn ang="0">
                    <a:pos x="307" y="670"/>
                  </a:cxn>
                  <a:cxn ang="0">
                    <a:pos x="21" y="0"/>
                  </a:cxn>
                  <a:cxn ang="0">
                    <a:pos x="19" y="45"/>
                  </a:cxn>
                  <a:cxn ang="0">
                    <a:pos x="24" y="17"/>
                  </a:cxn>
                  <a:cxn ang="0">
                    <a:pos x="30" y="17"/>
                  </a:cxn>
                  <a:cxn ang="0">
                    <a:pos x="41" y="41"/>
                  </a:cxn>
                  <a:cxn ang="0">
                    <a:pos x="46" y="34"/>
                  </a:cxn>
                  <a:cxn ang="0">
                    <a:pos x="49" y="34"/>
                  </a:cxn>
                  <a:cxn ang="0">
                    <a:pos x="55" y="38"/>
                  </a:cxn>
                  <a:cxn ang="0">
                    <a:pos x="59" y="48"/>
                  </a:cxn>
                  <a:cxn ang="0">
                    <a:pos x="79" y="92"/>
                  </a:cxn>
                  <a:cxn ang="0">
                    <a:pos x="106" y="116"/>
                  </a:cxn>
                  <a:cxn ang="0">
                    <a:pos x="119" y="153"/>
                  </a:cxn>
                  <a:cxn ang="0">
                    <a:pos x="128" y="184"/>
                  </a:cxn>
                  <a:cxn ang="0">
                    <a:pos x="140" y="199"/>
                  </a:cxn>
                  <a:cxn ang="0">
                    <a:pos x="145" y="197"/>
                  </a:cxn>
                  <a:cxn ang="0">
                    <a:pos x="178" y="221"/>
                  </a:cxn>
                  <a:cxn ang="0">
                    <a:pos x="174" y="229"/>
                  </a:cxn>
                  <a:cxn ang="0">
                    <a:pos x="183" y="228"/>
                  </a:cxn>
                  <a:cxn ang="0">
                    <a:pos x="228" y="240"/>
                  </a:cxn>
                  <a:cxn ang="0">
                    <a:pos x="255" y="285"/>
                  </a:cxn>
                  <a:cxn ang="0">
                    <a:pos x="249" y="341"/>
                  </a:cxn>
                  <a:cxn ang="0">
                    <a:pos x="242" y="386"/>
                  </a:cxn>
                  <a:cxn ang="0">
                    <a:pos x="255" y="441"/>
                  </a:cxn>
                  <a:cxn ang="0">
                    <a:pos x="256" y="468"/>
                  </a:cxn>
                  <a:cxn ang="0">
                    <a:pos x="234" y="473"/>
                  </a:cxn>
                  <a:cxn ang="0">
                    <a:pos x="234" y="506"/>
                  </a:cxn>
                  <a:cxn ang="0">
                    <a:pos x="252" y="550"/>
                  </a:cxn>
                  <a:cxn ang="0">
                    <a:pos x="245" y="547"/>
                  </a:cxn>
                  <a:cxn ang="0">
                    <a:pos x="260" y="579"/>
                  </a:cxn>
                  <a:cxn ang="0">
                    <a:pos x="245" y="576"/>
                  </a:cxn>
                  <a:cxn ang="0">
                    <a:pos x="280" y="621"/>
                  </a:cxn>
                  <a:cxn ang="0">
                    <a:pos x="291" y="641"/>
                  </a:cxn>
                  <a:cxn ang="0">
                    <a:pos x="287" y="641"/>
                  </a:cxn>
                  <a:cxn ang="0">
                    <a:pos x="282" y="637"/>
                  </a:cxn>
                  <a:cxn ang="0">
                    <a:pos x="313" y="666"/>
                  </a:cxn>
                  <a:cxn ang="0">
                    <a:pos x="354" y="705"/>
                  </a:cxn>
                  <a:cxn ang="0">
                    <a:pos x="323" y="683"/>
                  </a:cxn>
                  <a:cxn ang="0">
                    <a:pos x="320" y="680"/>
                  </a:cxn>
                  <a:cxn ang="0">
                    <a:pos x="256" y="625"/>
                  </a:cxn>
                  <a:cxn ang="0">
                    <a:pos x="132" y="469"/>
                  </a:cxn>
                  <a:cxn ang="0">
                    <a:pos x="50" y="286"/>
                  </a:cxn>
                  <a:cxn ang="0">
                    <a:pos x="7" y="92"/>
                  </a:cxn>
                  <a:cxn ang="0">
                    <a:pos x="0" y="46"/>
                  </a:cxn>
                  <a:cxn ang="0">
                    <a:pos x="6" y="45"/>
                  </a:cxn>
                </a:cxnLst>
                <a:rect l="0" t="0" r="r" b="b"/>
                <a:pathLst>
                  <a:path w="464" h="769">
                    <a:moveTo>
                      <a:pt x="444" y="759"/>
                    </a:moveTo>
                    <a:lnTo>
                      <a:pt x="445" y="759"/>
                    </a:lnTo>
                    <a:lnTo>
                      <a:pt x="445" y="760"/>
                    </a:lnTo>
                    <a:lnTo>
                      <a:pt x="444" y="759"/>
                    </a:lnTo>
                    <a:close/>
                    <a:moveTo>
                      <a:pt x="436" y="756"/>
                    </a:moveTo>
                    <a:lnTo>
                      <a:pt x="444" y="759"/>
                    </a:lnTo>
                    <a:lnTo>
                      <a:pt x="445" y="760"/>
                    </a:lnTo>
                    <a:lnTo>
                      <a:pt x="446" y="760"/>
                    </a:lnTo>
                    <a:lnTo>
                      <a:pt x="464" y="769"/>
                    </a:lnTo>
                    <a:lnTo>
                      <a:pt x="436" y="756"/>
                    </a:lnTo>
                    <a:close/>
                    <a:moveTo>
                      <a:pt x="361" y="711"/>
                    </a:moveTo>
                    <a:lnTo>
                      <a:pt x="390" y="730"/>
                    </a:lnTo>
                    <a:lnTo>
                      <a:pt x="426" y="751"/>
                    </a:lnTo>
                    <a:lnTo>
                      <a:pt x="436" y="756"/>
                    </a:lnTo>
                    <a:lnTo>
                      <a:pt x="427" y="753"/>
                    </a:lnTo>
                    <a:lnTo>
                      <a:pt x="409" y="743"/>
                    </a:lnTo>
                    <a:lnTo>
                      <a:pt x="390" y="732"/>
                    </a:lnTo>
                    <a:lnTo>
                      <a:pt x="372" y="719"/>
                    </a:lnTo>
                    <a:lnTo>
                      <a:pt x="361" y="711"/>
                    </a:lnTo>
                    <a:close/>
                    <a:moveTo>
                      <a:pt x="307" y="670"/>
                    </a:moveTo>
                    <a:lnTo>
                      <a:pt x="318" y="678"/>
                    </a:lnTo>
                    <a:lnTo>
                      <a:pt x="313" y="675"/>
                    </a:lnTo>
                    <a:lnTo>
                      <a:pt x="307" y="670"/>
                    </a:lnTo>
                    <a:close/>
                    <a:moveTo>
                      <a:pt x="21" y="0"/>
                    </a:moveTo>
                    <a:lnTo>
                      <a:pt x="22" y="0"/>
                    </a:lnTo>
                    <a:lnTo>
                      <a:pt x="19" y="15"/>
                    </a:lnTo>
                    <a:lnTo>
                      <a:pt x="18" y="30"/>
                    </a:lnTo>
                    <a:lnTo>
                      <a:pt x="19" y="45"/>
                    </a:lnTo>
                    <a:lnTo>
                      <a:pt x="21" y="40"/>
                    </a:lnTo>
                    <a:lnTo>
                      <a:pt x="22" y="33"/>
                    </a:lnTo>
                    <a:lnTo>
                      <a:pt x="23" y="24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5" y="9"/>
                    </a:lnTo>
                    <a:lnTo>
                      <a:pt x="27" y="12"/>
                    </a:lnTo>
                    <a:lnTo>
                      <a:pt x="30" y="17"/>
                    </a:lnTo>
                    <a:lnTo>
                      <a:pt x="34" y="24"/>
                    </a:lnTo>
                    <a:lnTo>
                      <a:pt x="37" y="31"/>
                    </a:lnTo>
                    <a:lnTo>
                      <a:pt x="40" y="37"/>
                    </a:lnTo>
                    <a:lnTo>
                      <a:pt x="41" y="41"/>
                    </a:lnTo>
                    <a:lnTo>
                      <a:pt x="44" y="40"/>
                    </a:lnTo>
                    <a:lnTo>
                      <a:pt x="44" y="38"/>
                    </a:lnTo>
                    <a:lnTo>
                      <a:pt x="46" y="36"/>
                    </a:lnTo>
                    <a:lnTo>
                      <a:pt x="46" y="34"/>
                    </a:lnTo>
                    <a:lnTo>
                      <a:pt x="45" y="31"/>
                    </a:lnTo>
                    <a:lnTo>
                      <a:pt x="47" y="31"/>
                    </a:lnTo>
                    <a:lnTo>
                      <a:pt x="48" y="32"/>
                    </a:lnTo>
                    <a:lnTo>
                      <a:pt x="49" y="34"/>
                    </a:lnTo>
                    <a:lnTo>
                      <a:pt x="50" y="34"/>
                    </a:lnTo>
                    <a:lnTo>
                      <a:pt x="52" y="30"/>
                    </a:lnTo>
                    <a:lnTo>
                      <a:pt x="55" y="34"/>
                    </a:lnTo>
                    <a:lnTo>
                      <a:pt x="55" y="38"/>
                    </a:lnTo>
                    <a:lnTo>
                      <a:pt x="54" y="42"/>
                    </a:lnTo>
                    <a:lnTo>
                      <a:pt x="54" y="45"/>
                    </a:lnTo>
                    <a:lnTo>
                      <a:pt x="56" y="50"/>
                    </a:lnTo>
                    <a:lnTo>
                      <a:pt x="59" y="48"/>
                    </a:lnTo>
                    <a:lnTo>
                      <a:pt x="62" y="48"/>
                    </a:lnTo>
                    <a:lnTo>
                      <a:pt x="63" y="64"/>
                    </a:lnTo>
                    <a:lnTo>
                      <a:pt x="70" y="79"/>
                    </a:lnTo>
                    <a:lnTo>
                      <a:pt x="79" y="92"/>
                    </a:lnTo>
                    <a:lnTo>
                      <a:pt x="91" y="102"/>
                    </a:lnTo>
                    <a:lnTo>
                      <a:pt x="104" y="109"/>
                    </a:lnTo>
                    <a:lnTo>
                      <a:pt x="104" y="110"/>
                    </a:lnTo>
                    <a:lnTo>
                      <a:pt x="106" y="116"/>
                    </a:lnTo>
                    <a:lnTo>
                      <a:pt x="109" y="123"/>
                    </a:lnTo>
                    <a:lnTo>
                      <a:pt x="112" y="132"/>
                    </a:lnTo>
                    <a:lnTo>
                      <a:pt x="115" y="143"/>
                    </a:lnTo>
                    <a:lnTo>
                      <a:pt x="119" y="153"/>
                    </a:lnTo>
                    <a:lnTo>
                      <a:pt x="122" y="164"/>
                    </a:lnTo>
                    <a:lnTo>
                      <a:pt x="126" y="174"/>
                    </a:lnTo>
                    <a:lnTo>
                      <a:pt x="128" y="183"/>
                    </a:lnTo>
                    <a:lnTo>
                      <a:pt x="128" y="184"/>
                    </a:lnTo>
                    <a:lnTo>
                      <a:pt x="134" y="184"/>
                    </a:lnTo>
                    <a:lnTo>
                      <a:pt x="140" y="188"/>
                    </a:lnTo>
                    <a:lnTo>
                      <a:pt x="143" y="194"/>
                    </a:lnTo>
                    <a:lnTo>
                      <a:pt x="140" y="199"/>
                    </a:lnTo>
                    <a:lnTo>
                      <a:pt x="139" y="204"/>
                    </a:lnTo>
                    <a:lnTo>
                      <a:pt x="141" y="207"/>
                    </a:lnTo>
                    <a:lnTo>
                      <a:pt x="146" y="210"/>
                    </a:lnTo>
                    <a:lnTo>
                      <a:pt x="145" y="197"/>
                    </a:lnTo>
                    <a:lnTo>
                      <a:pt x="152" y="199"/>
                    </a:lnTo>
                    <a:lnTo>
                      <a:pt x="159" y="204"/>
                    </a:lnTo>
                    <a:lnTo>
                      <a:pt x="167" y="210"/>
                    </a:lnTo>
                    <a:lnTo>
                      <a:pt x="178" y="221"/>
                    </a:lnTo>
                    <a:lnTo>
                      <a:pt x="175" y="222"/>
                    </a:lnTo>
                    <a:lnTo>
                      <a:pt x="174" y="224"/>
                    </a:lnTo>
                    <a:lnTo>
                      <a:pt x="174" y="227"/>
                    </a:lnTo>
                    <a:lnTo>
                      <a:pt x="174" y="229"/>
                    </a:lnTo>
                    <a:lnTo>
                      <a:pt x="177" y="231"/>
                    </a:lnTo>
                    <a:lnTo>
                      <a:pt x="180" y="232"/>
                    </a:lnTo>
                    <a:lnTo>
                      <a:pt x="183" y="233"/>
                    </a:lnTo>
                    <a:lnTo>
                      <a:pt x="183" y="228"/>
                    </a:lnTo>
                    <a:lnTo>
                      <a:pt x="182" y="225"/>
                    </a:lnTo>
                    <a:lnTo>
                      <a:pt x="200" y="228"/>
                    </a:lnTo>
                    <a:lnTo>
                      <a:pt x="215" y="232"/>
                    </a:lnTo>
                    <a:lnTo>
                      <a:pt x="228" y="240"/>
                    </a:lnTo>
                    <a:lnTo>
                      <a:pt x="238" y="248"/>
                    </a:lnTo>
                    <a:lnTo>
                      <a:pt x="246" y="259"/>
                    </a:lnTo>
                    <a:lnTo>
                      <a:pt x="252" y="271"/>
                    </a:lnTo>
                    <a:lnTo>
                      <a:pt x="255" y="285"/>
                    </a:lnTo>
                    <a:lnTo>
                      <a:pt x="256" y="299"/>
                    </a:lnTo>
                    <a:lnTo>
                      <a:pt x="256" y="313"/>
                    </a:lnTo>
                    <a:lnTo>
                      <a:pt x="253" y="327"/>
                    </a:lnTo>
                    <a:lnTo>
                      <a:pt x="249" y="341"/>
                    </a:lnTo>
                    <a:lnTo>
                      <a:pt x="243" y="355"/>
                    </a:lnTo>
                    <a:lnTo>
                      <a:pt x="241" y="363"/>
                    </a:lnTo>
                    <a:lnTo>
                      <a:pt x="241" y="374"/>
                    </a:lnTo>
                    <a:lnTo>
                      <a:pt x="242" y="386"/>
                    </a:lnTo>
                    <a:lnTo>
                      <a:pt x="245" y="400"/>
                    </a:lnTo>
                    <a:lnTo>
                      <a:pt x="249" y="413"/>
                    </a:lnTo>
                    <a:lnTo>
                      <a:pt x="252" y="427"/>
                    </a:lnTo>
                    <a:lnTo>
                      <a:pt x="255" y="441"/>
                    </a:lnTo>
                    <a:lnTo>
                      <a:pt x="256" y="453"/>
                    </a:lnTo>
                    <a:lnTo>
                      <a:pt x="256" y="462"/>
                    </a:lnTo>
                    <a:lnTo>
                      <a:pt x="256" y="465"/>
                    </a:lnTo>
                    <a:lnTo>
                      <a:pt x="256" y="468"/>
                    </a:lnTo>
                    <a:lnTo>
                      <a:pt x="257" y="470"/>
                    </a:lnTo>
                    <a:lnTo>
                      <a:pt x="240" y="467"/>
                    </a:lnTo>
                    <a:lnTo>
                      <a:pt x="237" y="474"/>
                    </a:lnTo>
                    <a:lnTo>
                      <a:pt x="234" y="473"/>
                    </a:lnTo>
                    <a:lnTo>
                      <a:pt x="230" y="472"/>
                    </a:lnTo>
                    <a:lnTo>
                      <a:pt x="229" y="484"/>
                    </a:lnTo>
                    <a:lnTo>
                      <a:pt x="230" y="496"/>
                    </a:lnTo>
                    <a:lnTo>
                      <a:pt x="234" y="506"/>
                    </a:lnTo>
                    <a:lnTo>
                      <a:pt x="239" y="517"/>
                    </a:lnTo>
                    <a:lnTo>
                      <a:pt x="244" y="528"/>
                    </a:lnTo>
                    <a:lnTo>
                      <a:pt x="249" y="539"/>
                    </a:lnTo>
                    <a:lnTo>
                      <a:pt x="252" y="550"/>
                    </a:lnTo>
                    <a:lnTo>
                      <a:pt x="249" y="548"/>
                    </a:lnTo>
                    <a:lnTo>
                      <a:pt x="245" y="541"/>
                    </a:lnTo>
                    <a:lnTo>
                      <a:pt x="245" y="544"/>
                    </a:lnTo>
                    <a:lnTo>
                      <a:pt x="245" y="547"/>
                    </a:lnTo>
                    <a:lnTo>
                      <a:pt x="247" y="552"/>
                    </a:lnTo>
                    <a:lnTo>
                      <a:pt x="250" y="558"/>
                    </a:lnTo>
                    <a:lnTo>
                      <a:pt x="254" y="567"/>
                    </a:lnTo>
                    <a:lnTo>
                      <a:pt x="260" y="579"/>
                    </a:lnTo>
                    <a:lnTo>
                      <a:pt x="257" y="581"/>
                    </a:lnTo>
                    <a:lnTo>
                      <a:pt x="253" y="581"/>
                    </a:lnTo>
                    <a:lnTo>
                      <a:pt x="249" y="579"/>
                    </a:lnTo>
                    <a:lnTo>
                      <a:pt x="245" y="576"/>
                    </a:lnTo>
                    <a:lnTo>
                      <a:pt x="241" y="574"/>
                    </a:lnTo>
                    <a:lnTo>
                      <a:pt x="255" y="590"/>
                    </a:lnTo>
                    <a:lnTo>
                      <a:pt x="267" y="605"/>
                    </a:lnTo>
                    <a:lnTo>
                      <a:pt x="280" y="621"/>
                    </a:lnTo>
                    <a:lnTo>
                      <a:pt x="278" y="620"/>
                    </a:lnTo>
                    <a:lnTo>
                      <a:pt x="269" y="620"/>
                    </a:lnTo>
                    <a:lnTo>
                      <a:pt x="280" y="631"/>
                    </a:lnTo>
                    <a:lnTo>
                      <a:pt x="291" y="641"/>
                    </a:lnTo>
                    <a:lnTo>
                      <a:pt x="290" y="642"/>
                    </a:lnTo>
                    <a:lnTo>
                      <a:pt x="290" y="642"/>
                    </a:lnTo>
                    <a:lnTo>
                      <a:pt x="289" y="641"/>
                    </a:lnTo>
                    <a:lnTo>
                      <a:pt x="287" y="641"/>
                    </a:lnTo>
                    <a:lnTo>
                      <a:pt x="286" y="640"/>
                    </a:lnTo>
                    <a:lnTo>
                      <a:pt x="284" y="639"/>
                    </a:lnTo>
                    <a:lnTo>
                      <a:pt x="282" y="637"/>
                    </a:lnTo>
                    <a:lnTo>
                      <a:pt x="282" y="637"/>
                    </a:lnTo>
                    <a:lnTo>
                      <a:pt x="290" y="645"/>
                    </a:lnTo>
                    <a:lnTo>
                      <a:pt x="299" y="652"/>
                    </a:lnTo>
                    <a:lnTo>
                      <a:pt x="297" y="651"/>
                    </a:lnTo>
                    <a:lnTo>
                      <a:pt x="313" y="666"/>
                    </a:lnTo>
                    <a:lnTo>
                      <a:pt x="330" y="680"/>
                    </a:lnTo>
                    <a:lnTo>
                      <a:pt x="327" y="680"/>
                    </a:lnTo>
                    <a:lnTo>
                      <a:pt x="339" y="693"/>
                    </a:lnTo>
                    <a:lnTo>
                      <a:pt x="354" y="705"/>
                    </a:lnTo>
                    <a:lnTo>
                      <a:pt x="361" y="711"/>
                    </a:lnTo>
                    <a:lnTo>
                      <a:pt x="354" y="706"/>
                    </a:lnTo>
                    <a:lnTo>
                      <a:pt x="321" y="682"/>
                    </a:lnTo>
                    <a:lnTo>
                      <a:pt x="323" y="683"/>
                    </a:lnTo>
                    <a:lnTo>
                      <a:pt x="327" y="685"/>
                    </a:lnTo>
                    <a:lnTo>
                      <a:pt x="329" y="687"/>
                    </a:lnTo>
                    <a:lnTo>
                      <a:pt x="318" y="678"/>
                    </a:lnTo>
                    <a:lnTo>
                      <a:pt x="320" y="680"/>
                    </a:lnTo>
                    <a:lnTo>
                      <a:pt x="298" y="662"/>
                    </a:lnTo>
                    <a:lnTo>
                      <a:pt x="277" y="643"/>
                    </a:lnTo>
                    <a:lnTo>
                      <a:pt x="294" y="659"/>
                    </a:lnTo>
                    <a:lnTo>
                      <a:pt x="256" y="625"/>
                    </a:lnTo>
                    <a:lnTo>
                      <a:pt x="221" y="590"/>
                    </a:lnTo>
                    <a:lnTo>
                      <a:pt x="189" y="552"/>
                    </a:lnTo>
                    <a:lnTo>
                      <a:pt x="159" y="512"/>
                    </a:lnTo>
                    <a:lnTo>
                      <a:pt x="132" y="469"/>
                    </a:lnTo>
                    <a:lnTo>
                      <a:pt x="107" y="426"/>
                    </a:lnTo>
                    <a:lnTo>
                      <a:pt x="85" y="380"/>
                    </a:lnTo>
                    <a:lnTo>
                      <a:pt x="67" y="334"/>
                    </a:lnTo>
                    <a:lnTo>
                      <a:pt x="50" y="286"/>
                    </a:lnTo>
                    <a:lnTo>
                      <a:pt x="36" y="238"/>
                    </a:lnTo>
                    <a:lnTo>
                      <a:pt x="24" y="190"/>
                    </a:lnTo>
                    <a:lnTo>
                      <a:pt x="15" y="141"/>
                    </a:lnTo>
                    <a:lnTo>
                      <a:pt x="7" y="92"/>
                    </a:lnTo>
                    <a:lnTo>
                      <a:pt x="3" y="44"/>
                    </a:lnTo>
                    <a:lnTo>
                      <a:pt x="3" y="61"/>
                    </a:lnTo>
                    <a:lnTo>
                      <a:pt x="1" y="45"/>
                    </a:lnTo>
                    <a:lnTo>
                      <a:pt x="0" y="46"/>
                    </a:lnTo>
                    <a:lnTo>
                      <a:pt x="0" y="19"/>
                    </a:lnTo>
                    <a:lnTo>
                      <a:pt x="2" y="3"/>
                    </a:lnTo>
                    <a:lnTo>
                      <a:pt x="2" y="25"/>
                    </a:lnTo>
                    <a:lnTo>
                      <a:pt x="6" y="45"/>
                    </a:lnTo>
                    <a:lnTo>
                      <a:pt x="11" y="29"/>
                    </a:lnTo>
                    <a:lnTo>
                      <a:pt x="15" y="14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7" name="Freeform 35">
              <a:extLst>
                <a:ext uri="{FF2B5EF4-FFF2-40B4-BE49-F238E27FC236}">
                  <a16:creationId xmlns:a16="http://schemas.microsoft.com/office/drawing/2014/main" id="{426C1758-8988-44C4-8B8C-B8D82CFEB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4565650"/>
              <a:ext cx="1733550" cy="930275"/>
            </a:xfrm>
            <a:custGeom>
              <a:avLst/>
              <a:gdLst/>
              <a:ahLst/>
              <a:cxnLst>
                <a:cxn ang="0">
                  <a:pos x="598" y="9"/>
                </a:cxn>
                <a:cxn ang="0">
                  <a:pos x="644" y="48"/>
                </a:cxn>
                <a:cxn ang="0">
                  <a:pos x="661" y="107"/>
                </a:cxn>
                <a:cxn ang="0">
                  <a:pos x="641" y="166"/>
                </a:cxn>
                <a:cxn ang="0">
                  <a:pos x="594" y="263"/>
                </a:cxn>
                <a:cxn ang="0">
                  <a:pos x="624" y="282"/>
                </a:cxn>
                <a:cxn ang="0">
                  <a:pos x="645" y="320"/>
                </a:cxn>
                <a:cxn ang="0">
                  <a:pos x="649" y="359"/>
                </a:cxn>
                <a:cxn ang="0">
                  <a:pos x="650" y="391"/>
                </a:cxn>
                <a:cxn ang="0">
                  <a:pos x="668" y="422"/>
                </a:cxn>
                <a:cxn ang="0">
                  <a:pos x="773" y="436"/>
                </a:cxn>
                <a:cxn ang="0">
                  <a:pos x="893" y="447"/>
                </a:cxn>
                <a:cxn ang="0">
                  <a:pos x="983" y="461"/>
                </a:cxn>
                <a:cxn ang="0">
                  <a:pos x="1036" y="477"/>
                </a:cxn>
                <a:cxn ang="0">
                  <a:pos x="1048" y="498"/>
                </a:cxn>
                <a:cxn ang="0">
                  <a:pos x="1063" y="520"/>
                </a:cxn>
                <a:cxn ang="0">
                  <a:pos x="1082" y="530"/>
                </a:cxn>
                <a:cxn ang="0">
                  <a:pos x="1089" y="547"/>
                </a:cxn>
                <a:cxn ang="0">
                  <a:pos x="1049" y="562"/>
                </a:cxn>
                <a:cxn ang="0">
                  <a:pos x="967" y="574"/>
                </a:cxn>
                <a:cxn ang="0">
                  <a:pos x="851" y="582"/>
                </a:cxn>
                <a:cxn ang="0">
                  <a:pos x="707" y="586"/>
                </a:cxn>
                <a:cxn ang="0">
                  <a:pos x="545" y="585"/>
                </a:cxn>
                <a:cxn ang="0">
                  <a:pos x="383" y="579"/>
                </a:cxn>
                <a:cxn ang="0">
                  <a:pos x="240" y="569"/>
                </a:cxn>
                <a:cxn ang="0">
                  <a:pos x="124" y="555"/>
                </a:cxn>
                <a:cxn ang="0">
                  <a:pos x="43" y="540"/>
                </a:cxn>
                <a:cxn ang="0">
                  <a:pos x="3" y="523"/>
                </a:cxn>
                <a:cxn ang="0">
                  <a:pos x="11" y="507"/>
                </a:cxn>
                <a:cxn ang="0">
                  <a:pos x="30" y="499"/>
                </a:cxn>
                <a:cxn ang="0">
                  <a:pos x="47" y="477"/>
                </a:cxn>
                <a:cxn ang="0">
                  <a:pos x="60" y="455"/>
                </a:cxn>
                <a:cxn ang="0">
                  <a:pos x="113" y="442"/>
                </a:cxn>
                <a:cxn ang="0">
                  <a:pos x="204" y="432"/>
                </a:cxn>
                <a:cxn ang="0">
                  <a:pos x="326" y="427"/>
                </a:cxn>
                <a:cxn ang="0">
                  <a:pos x="431" y="417"/>
                </a:cxn>
                <a:cxn ang="0">
                  <a:pos x="451" y="387"/>
                </a:cxn>
                <a:cxn ang="0">
                  <a:pos x="454" y="360"/>
                </a:cxn>
                <a:cxn ang="0">
                  <a:pos x="455" y="334"/>
                </a:cxn>
                <a:cxn ang="0">
                  <a:pos x="472" y="290"/>
                </a:cxn>
                <a:cxn ang="0">
                  <a:pos x="499" y="267"/>
                </a:cxn>
                <a:cxn ang="0">
                  <a:pos x="480" y="178"/>
                </a:cxn>
                <a:cxn ang="0">
                  <a:pos x="452" y="124"/>
                </a:cxn>
                <a:cxn ang="0">
                  <a:pos x="460" y="61"/>
                </a:cxn>
                <a:cxn ang="0">
                  <a:pos x="498" y="16"/>
                </a:cxn>
                <a:cxn ang="0">
                  <a:pos x="557" y="0"/>
                </a:cxn>
              </a:cxnLst>
              <a:rect l="0" t="0" r="r" b="b"/>
              <a:pathLst>
                <a:path w="1092" h="586">
                  <a:moveTo>
                    <a:pt x="557" y="0"/>
                  </a:moveTo>
                  <a:lnTo>
                    <a:pt x="579" y="2"/>
                  </a:lnTo>
                  <a:lnTo>
                    <a:pt x="598" y="9"/>
                  </a:lnTo>
                  <a:lnTo>
                    <a:pt x="616" y="19"/>
                  </a:lnTo>
                  <a:lnTo>
                    <a:pt x="632" y="32"/>
                  </a:lnTo>
                  <a:lnTo>
                    <a:pt x="644" y="48"/>
                  </a:lnTo>
                  <a:lnTo>
                    <a:pt x="653" y="66"/>
                  </a:lnTo>
                  <a:lnTo>
                    <a:pt x="659" y="86"/>
                  </a:lnTo>
                  <a:lnTo>
                    <a:pt x="661" y="107"/>
                  </a:lnTo>
                  <a:lnTo>
                    <a:pt x="658" y="129"/>
                  </a:lnTo>
                  <a:lnTo>
                    <a:pt x="651" y="148"/>
                  </a:lnTo>
                  <a:lnTo>
                    <a:pt x="641" y="166"/>
                  </a:lnTo>
                  <a:lnTo>
                    <a:pt x="627" y="181"/>
                  </a:lnTo>
                  <a:lnTo>
                    <a:pt x="610" y="194"/>
                  </a:lnTo>
                  <a:lnTo>
                    <a:pt x="594" y="263"/>
                  </a:lnTo>
                  <a:lnTo>
                    <a:pt x="604" y="268"/>
                  </a:lnTo>
                  <a:lnTo>
                    <a:pt x="614" y="275"/>
                  </a:lnTo>
                  <a:lnTo>
                    <a:pt x="624" y="282"/>
                  </a:lnTo>
                  <a:lnTo>
                    <a:pt x="632" y="293"/>
                  </a:lnTo>
                  <a:lnTo>
                    <a:pt x="639" y="305"/>
                  </a:lnTo>
                  <a:lnTo>
                    <a:pt x="645" y="320"/>
                  </a:lnTo>
                  <a:lnTo>
                    <a:pt x="648" y="337"/>
                  </a:lnTo>
                  <a:lnTo>
                    <a:pt x="649" y="357"/>
                  </a:lnTo>
                  <a:lnTo>
                    <a:pt x="649" y="359"/>
                  </a:lnTo>
                  <a:lnTo>
                    <a:pt x="648" y="364"/>
                  </a:lnTo>
                  <a:lnTo>
                    <a:pt x="648" y="380"/>
                  </a:lnTo>
                  <a:lnTo>
                    <a:pt x="650" y="391"/>
                  </a:lnTo>
                  <a:lnTo>
                    <a:pt x="654" y="402"/>
                  </a:lnTo>
                  <a:lnTo>
                    <a:pt x="659" y="412"/>
                  </a:lnTo>
                  <a:lnTo>
                    <a:pt x="668" y="422"/>
                  </a:lnTo>
                  <a:lnTo>
                    <a:pt x="680" y="431"/>
                  </a:lnTo>
                  <a:lnTo>
                    <a:pt x="728" y="433"/>
                  </a:lnTo>
                  <a:lnTo>
                    <a:pt x="773" y="436"/>
                  </a:lnTo>
                  <a:lnTo>
                    <a:pt x="816" y="439"/>
                  </a:lnTo>
                  <a:lnTo>
                    <a:pt x="856" y="443"/>
                  </a:lnTo>
                  <a:lnTo>
                    <a:pt x="893" y="447"/>
                  </a:lnTo>
                  <a:lnTo>
                    <a:pt x="927" y="452"/>
                  </a:lnTo>
                  <a:lnTo>
                    <a:pt x="957" y="456"/>
                  </a:lnTo>
                  <a:lnTo>
                    <a:pt x="983" y="461"/>
                  </a:lnTo>
                  <a:lnTo>
                    <a:pt x="1005" y="466"/>
                  </a:lnTo>
                  <a:lnTo>
                    <a:pt x="1022" y="471"/>
                  </a:lnTo>
                  <a:lnTo>
                    <a:pt x="1036" y="477"/>
                  </a:lnTo>
                  <a:lnTo>
                    <a:pt x="1044" y="481"/>
                  </a:lnTo>
                  <a:lnTo>
                    <a:pt x="1046" y="487"/>
                  </a:lnTo>
                  <a:lnTo>
                    <a:pt x="1048" y="498"/>
                  </a:lnTo>
                  <a:lnTo>
                    <a:pt x="1052" y="507"/>
                  </a:lnTo>
                  <a:lnTo>
                    <a:pt x="1058" y="515"/>
                  </a:lnTo>
                  <a:lnTo>
                    <a:pt x="1063" y="520"/>
                  </a:lnTo>
                  <a:lnTo>
                    <a:pt x="1068" y="524"/>
                  </a:lnTo>
                  <a:lnTo>
                    <a:pt x="1070" y="525"/>
                  </a:lnTo>
                  <a:lnTo>
                    <a:pt x="1082" y="530"/>
                  </a:lnTo>
                  <a:lnTo>
                    <a:pt x="1090" y="536"/>
                  </a:lnTo>
                  <a:lnTo>
                    <a:pt x="1092" y="541"/>
                  </a:lnTo>
                  <a:lnTo>
                    <a:pt x="1089" y="547"/>
                  </a:lnTo>
                  <a:lnTo>
                    <a:pt x="1081" y="552"/>
                  </a:lnTo>
                  <a:lnTo>
                    <a:pt x="1067" y="557"/>
                  </a:lnTo>
                  <a:lnTo>
                    <a:pt x="1049" y="562"/>
                  </a:lnTo>
                  <a:lnTo>
                    <a:pt x="1026" y="567"/>
                  </a:lnTo>
                  <a:lnTo>
                    <a:pt x="999" y="570"/>
                  </a:lnTo>
                  <a:lnTo>
                    <a:pt x="967" y="574"/>
                  </a:lnTo>
                  <a:lnTo>
                    <a:pt x="932" y="578"/>
                  </a:lnTo>
                  <a:lnTo>
                    <a:pt x="892" y="580"/>
                  </a:lnTo>
                  <a:lnTo>
                    <a:pt x="851" y="582"/>
                  </a:lnTo>
                  <a:lnTo>
                    <a:pt x="806" y="584"/>
                  </a:lnTo>
                  <a:lnTo>
                    <a:pt x="758" y="585"/>
                  </a:lnTo>
                  <a:lnTo>
                    <a:pt x="707" y="586"/>
                  </a:lnTo>
                  <a:lnTo>
                    <a:pt x="655" y="586"/>
                  </a:lnTo>
                  <a:lnTo>
                    <a:pt x="601" y="585"/>
                  </a:lnTo>
                  <a:lnTo>
                    <a:pt x="545" y="585"/>
                  </a:lnTo>
                  <a:lnTo>
                    <a:pt x="489" y="583"/>
                  </a:lnTo>
                  <a:lnTo>
                    <a:pt x="435" y="582"/>
                  </a:lnTo>
                  <a:lnTo>
                    <a:pt x="383" y="579"/>
                  </a:lnTo>
                  <a:lnTo>
                    <a:pt x="333" y="576"/>
                  </a:lnTo>
                  <a:lnTo>
                    <a:pt x="285" y="573"/>
                  </a:lnTo>
                  <a:lnTo>
                    <a:pt x="240" y="569"/>
                  </a:lnTo>
                  <a:lnTo>
                    <a:pt x="198" y="565"/>
                  </a:lnTo>
                  <a:lnTo>
                    <a:pt x="160" y="560"/>
                  </a:lnTo>
                  <a:lnTo>
                    <a:pt x="124" y="555"/>
                  </a:lnTo>
                  <a:lnTo>
                    <a:pt x="93" y="551"/>
                  </a:lnTo>
                  <a:lnTo>
                    <a:pt x="66" y="545"/>
                  </a:lnTo>
                  <a:lnTo>
                    <a:pt x="43" y="540"/>
                  </a:lnTo>
                  <a:lnTo>
                    <a:pt x="25" y="535"/>
                  </a:lnTo>
                  <a:lnTo>
                    <a:pt x="11" y="529"/>
                  </a:lnTo>
                  <a:lnTo>
                    <a:pt x="3" y="523"/>
                  </a:lnTo>
                  <a:lnTo>
                    <a:pt x="0" y="518"/>
                  </a:lnTo>
                  <a:lnTo>
                    <a:pt x="3" y="512"/>
                  </a:lnTo>
                  <a:lnTo>
                    <a:pt x="11" y="507"/>
                  </a:lnTo>
                  <a:lnTo>
                    <a:pt x="24" y="503"/>
                  </a:lnTo>
                  <a:lnTo>
                    <a:pt x="26" y="502"/>
                  </a:lnTo>
                  <a:lnTo>
                    <a:pt x="30" y="499"/>
                  </a:lnTo>
                  <a:lnTo>
                    <a:pt x="36" y="493"/>
                  </a:lnTo>
                  <a:lnTo>
                    <a:pt x="42" y="486"/>
                  </a:lnTo>
                  <a:lnTo>
                    <a:pt x="47" y="477"/>
                  </a:lnTo>
                  <a:lnTo>
                    <a:pt x="48" y="465"/>
                  </a:lnTo>
                  <a:lnTo>
                    <a:pt x="52" y="460"/>
                  </a:lnTo>
                  <a:lnTo>
                    <a:pt x="60" y="455"/>
                  </a:lnTo>
                  <a:lnTo>
                    <a:pt x="73" y="451"/>
                  </a:lnTo>
                  <a:lnTo>
                    <a:pt x="91" y="446"/>
                  </a:lnTo>
                  <a:lnTo>
                    <a:pt x="113" y="442"/>
                  </a:lnTo>
                  <a:lnTo>
                    <a:pt x="140" y="439"/>
                  </a:lnTo>
                  <a:lnTo>
                    <a:pt x="171" y="436"/>
                  </a:lnTo>
                  <a:lnTo>
                    <a:pt x="204" y="432"/>
                  </a:lnTo>
                  <a:lnTo>
                    <a:pt x="242" y="430"/>
                  </a:lnTo>
                  <a:lnTo>
                    <a:pt x="282" y="428"/>
                  </a:lnTo>
                  <a:lnTo>
                    <a:pt x="326" y="427"/>
                  </a:lnTo>
                  <a:lnTo>
                    <a:pt x="372" y="426"/>
                  </a:lnTo>
                  <a:lnTo>
                    <a:pt x="420" y="425"/>
                  </a:lnTo>
                  <a:lnTo>
                    <a:pt x="431" y="417"/>
                  </a:lnTo>
                  <a:lnTo>
                    <a:pt x="441" y="407"/>
                  </a:lnTo>
                  <a:lnTo>
                    <a:pt x="447" y="397"/>
                  </a:lnTo>
                  <a:lnTo>
                    <a:pt x="451" y="387"/>
                  </a:lnTo>
                  <a:lnTo>
                    <a:pt x="453" y="376"/>
                  </a:lnTo>
                  <a:lnTo>
                    <a:pt x="454" y="367"/>
                  </a:lnTo>
                  <a:lnTo>
                    <a:pt x="454" y="360"/>
                  </a:lnTo>
                  <a:lnTo>
                    <a:pt x="453" y="355"/>
                  </a:lnTo>
                  <a:lnTo>
                    <a:pt x="453" y="353"/>
                  </a:lnTo>
                  <a:lnTo>
                    <a:pt x="455" y="334"/>
                  </a:lnTo>
                  <a:lnTo>
                    <a:pt x="459" y="316"/>
                  </a:lnTo>
                  <a:lnTo>
                    <a:pt x="464" y="302"/>
                  </a:lnTo>
                  <a:lnTo>
                    <a:pt x="472" y="290"/>
                  </a:lnTo>
                  <a:lnTo>
                    <a:pt x="480" y="281"/>
                  </a:lnTo>
                  <a:lnTo>
                    <a:pt x="490" y="273"/>
                  </a:lnTo>
                  <a:lnTo>
                    <a:pt x="499" y="267"/>
                  </a:lnTo>
                  <a:lnTo>
                    <a:pt x="509" y="263"/>
                  </a:lnTo>
                  <a:lnTo>
                    <a:pt x="495" y="191"/>
                  </a:lnTo>
                  <a:lnTo>
                    <a:pt x="480" y="178"/>
                  </a:lnTo>
                  <a:lnTo>
                    <a:pt x="468" y="162"/>
                  </a:lnTo>
                  <a:lnTo>
                    <a:pt x="458" y="144"/>
                  </a:lnTo>
                  <a:lnTo>
                    <a:pt x="452" y="124"/>
                  </a:lnTo>
                  <a:lnTo>
                    <a:pt x="450" y="102"/>
                  </a:lnTo>
                  <a:lnTo>
                    <a:pt x="453" y="81"/>
                  </a:lnTo>
                  <a:lnTo>
                    <a:pt x="460" y="61"/>
                  </a:lnTo>
                  <a:lnTo>
                    <a:pt x="470" y="44"/>
                  </a:lnTo>
                  <a:lnTo>
                    <a:pt x="483" y="29"/>
                  </a:lnTo>
                  <a:lnTo>
                    <a:pt x="498" y="16"/>
                  </a:lnTo>
                  <a:lnTo>
                    <a:pt x="516" y="7"/>
                  </a:lnTo>
                  <a:lnTo>
                    <a:pt x="536" y="1"/>
                  </a:lnTo>
                  <a:lnTo>
                    <a:pt x="557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6">
              <a:extLst>
                <a:ext uri="{FF2B5EF4-FFF2-40B4-BE49-F238E27FC236}">
                  <a16:creationId xmlns:a16="http://schemas.microsoft.com/office/drawing/2014/main" id="{CC37146E-F54F-4DE4-9AA5-DE07BB5AF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1" y="4649788"/>
              <a:ext cx="163513" cy="161925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65" y="1"/>
                </a:cxn>
                <a:cxn ang="0">
                  <a:pos x="77" y="7"/>
                </a:cxn>
                <a:cxn ang="0">
                  <a:pos x="88" y="15"/>
                </a:cxn>
                <a:cxn ang="0">
                  <a:pos x="95" y="25"/>
                </a:cxn>
                <a:cxn ang="0">
                  <a:pos x="101" y="37"/>
                </a:cxn>
                <a:cxn ang="0">
                  <a:pos x="103" y="50"/>
                </a:cxn>
                <a:cxn ang="0">
                  <a:pos x="101" y="64"/>
                </a:cxn>
                <a:cxn ang="0">
                  <a:pos x="95" y="76"/>
                </a:cxn>
                <a:cxn ang="0">
                  <a:pos x="88" y="87"/>
                </a:cxn>
                <a:cxn ang="0">
                  <a:pos x="77" y="94"/>
                </a:cxn>
                <a:cxn ang="0">
                  <a:pos x="65" y="100"/>
                </a:cxn>
                <a:cxn ang="0">
                  <a:pos x="51" y="102"/>
                </a:cxn>
                <a:cxn ang="0">
                  <a:pos x="38" y="100"/>
                </a:cxn>
                <a:cxn ang="0">
                  <a:pos x="25" y="94"/>
                </a:cxn>
                <a:cxn ang="0">
                  <a:pos x="15" y="87"/>
                </a:cxn>
                <a:cxn ang="0">
                  <a:pos x="7" y="76"/>
                </a:cxn>
                <a:cxn ang="0">
                  <a:pos x="2" y="64"/>
                </a:cxn>
                <a:cxn ang="0">
                  <a:pos x="0" y="50"/>
                </a:cxn>
                <a:cxn ang="0">
                  <a:pos x="2" y="37"/>
                </a:cxn>
                <a:cxn ang="0">
                  <a:pos x="7" y="25"/>
                </a:cxn>
                <a:cxn ang="0">
                  <a:pos x="15" y="15"/>
                </a:cxn>
                <a:cxn ang="0">
                  <a:pos x="25" y="7"/>
                </a:cxn>
                <a:cxn ang="0">
                  <a:pos x="38" y="1"/>
                </a:cxn>
                <a:cxn ang="0">
                  <a:pos x="51" y="0"/>
                </a:cxn>
              </a:cxnLst>
              <a:rect l="0" t="0" r="r" b="b"/>
              <a:pathLst>
                <a:path w="103" h="102">
                  <a:moveTo>
                    <a:pt x="51" y="0"/>
                  </a:moveTo>
                  <a:lnTo>
                    <a:pt x="65" y="1"/>
                  </a:lnTo>
                  <a:lnTo>
                    <a:pt x="77" y="7"/>
                  </a:lnTo>
                  <a:lnTo>
                    <a:pt x="88" y="15"/>
                  </a:lnTo>
                  <a:lnTo>
                    <a:pt x="95" y="25"/>
                  </a:lnTo>
                  <a:lnTo>
                    <a:pt x="101" y="37"/>
                  </a:lnTo>
                  <a:lnTo>
                    <a:pt x="103" y="50"/>
                  </a:lnTo>
                  <a:lnTo>
                    <a:pt x="101" y="64"/>
                  </a:lnTo>
                  <a:lnTo>
                    <a:pt x="95" y="76"/>
                  </a:lnTo>
                  <a:lnTo>
                    <a:pt x="88" y="87"/>
                  </a:lnTo>
                  <a:lnTo>
                    <a:pt x="77" y="94"/>
                  </a:lnTo>
                  <a:lnTo>
                    <a:pt x="65" y="100"/>
                  </a:lnTo>
                  <a:lnTo>
                    <a:pt x="51" y="102"/>
                  </a:lnTo>
                  <a:lnTo>
                    <a:pt x="38" y="100"/>
                  </a:lnTo>
                  <a:lnTo>
                    <a:pt x="25" y="94"/>
                  </a:lnTo>
                  <a:lnTo>
                    <a:pt x="15" y="87"/>
                  </a:lnTo>
                  <a:lnTo>
                    <a:pt x="7" y="76"/>
                  </a:lnTo>
                  <a:lnTo>
                    <a:pt x="2" y="64"/>
                  </a:lnTo>
                  <a:lnTo>
                    <a:pt x="0" y="50"/>
                  </a:lnTo>
                  <a:lnTo>
                    <a:pt x="2" y="37"/>
                  </a:lnTo>
                  <a:lnTo>
                    <a:pt x="7" y="25"/>
                  </a:lnTo>
                  <a:lnTo>
                    <a:pt x="15" y="15"/>
                  </a:lnTo>
                  <a:lnTo>
                    <a:pt x="25" y="7"/>
                  </a:lnTo>
                  <a:lnTo>
                    <a:pt x="38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C22E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39"/>
            <a:ext cx="10512862" cy="1325563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  Follow Our Values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2225466" y="2344947"/>
            <a:ext cx="4249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MATHEMATICS</a:t>
            </a:r>
          </a:p>
        </p:txBody>
      </p:sp>
      <p:sp>
        <p:nvSpPr>
          <p:cNvPr id="132" name="TextBox 131"/>
          <p:cNvSpPr txBox="1"/>
          <p:nvPr/>
        </p:nvSpPr>
        <p:spPr>
          <a:xfrm flipH="1">
            <a:off x="2225466" y="2878347"/>
            <a:ext cx="2477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This is a sample text. Insert your desired text here. 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2F62A-58E4-4ACF-A8EE-4E06725F0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14" y="0"/>
            <a:ext cx="4794647" cy="6834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27732-677C-4EE2-B283-6F0517279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r="17044"/>
          <a:stretch/>
        </p:blipFill>
        <p:spPr>
          <a:xfrm>
            <a:off x="760412" y="1321861"/>
            <a:ext cx="5943600" cy="53888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E8B839-F266-4D34-B441-DA8E4E8074A7}"/>
              </a:ext>
            </a:extLst>
          </p:cNvPr>
          <p:cNvSpPr/>
          <p:nvPr/>
        </p:nvSpPr>
        <p:spPr>
          <a:xfrm>
            <a:off x="2225466" y="2453057"/>
            <a:ext cx="26508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Our Values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 at the hea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rt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 everything we do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CFB3E7-D4A0-4ABF-9B0C-2FAEB8C15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65EBF8-CA08-50B4-48E9-315A94639B49}"/>
              </a:ext>
            </a:extLst>
          </p:cNvPr>
          <p:cNvSpPr txBox="1"/>
          <p:nvPr/>
        </p:nvSpPr>
        <p:spPr>
          <a:xfrm>
            <a:off x="1577632" y="590062"/>
            <a:ext cx="5307757" cy="28389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Christmas Pantomime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7F93EC-7EAE-49FF-879E-66628D423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3527" y="1606411"/>
            <a:ext cx="465336" cy="581432"/>
            <a:chOff x="653696" y="1606411"/>
            <a:chExt cx="465456" cy="581432"/>
          </a:xfrm>
          <a:solidFill>
            <a:srgbClr val="FFFFFF"/>
          </a:solidFill>
        </p:grpSpPr>
        <p:sp>
          <p:nvSpPr>
            <p:cNvPr id="14" name="Graphic 13">
              <a:extLst>
                <a:ext uri="{FF2B5EF4-FFF2-40B4-BE49-F238E27FC236}">
                  <a16:creationId xmlns:a16="http://schemas.microsoft.com/office/drawing/2014/main" id="{C5CB530E-515E-412C-9DF1-5F8FFBD6F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9236" y="1606411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712D4376-A578-4FF1-94FC-245E7A6A4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014" y="1835705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AEA7509D-F04F-40CB-A0B3-EEF16499C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3696" y="2060130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7441DBC3-29AA-A40A-B760-C7E773A22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1" r="26766"/>
          <a:stretch/>
        </p:blipFill>
        <p:spPr>
          <a:xfrm>
            <a:off x="7400349" y="341648"/>
            <a:ext cx="2925573" cy="2926335"/>
          </a:xfrm>
          <a:custGeom>
            <a:avLst/>
            <a:gdLst/>
            <a:ahLst/>
            <a:cxnLst/>
            <a:rect l="l" t="t" r="r" b="b"/>
            <a:pathLst>
              <a:path w="2537092" h="2537092">
                <a:moveTo>
                  <a:pt x="1268546" y="0"/>
                </a:moveTo>
                <a:cubicBezTo>
                  <a:pt x="1969145" y="0"/>
                  <a:pt x="2537092" y="567947"/>
                  <a:pt x="2537092" y="1268546"/>
                </a:cubicBezTo>
                <a:cubicBezTo>
                  <a:pt x="2537092" y="1969145"/>
                  <a:pt x="1969145" y="2537092"/>
                  <a:pt x="1268546" y="2537092"/>
                </a:cubicBezTo>
                <a:cubicBezTo>
                  <a:pt x="567947" y="2537092"/>
                  <a:pt x="0" y="1969145"/>
                  <a:pt x="0" y="1268546"/>
                </a:cubicBezTo>
                <a:cubicBezTo>
                  <a:pt x="0" y="567947"/>
                  <a:pt x="567947" y="0"/>
                  <a:pt x="1268546" y="0"/>
                </a:cubicBezTo>
                <a:close/>
              </a:path>
            </a:pathLst>
          </a:cu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0923" y="348489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auditorium&#10;&#10;Description automatically generated">
            <a:extLst>
              <a:ext uri="{FF2B5EF4-FFF2-40B4-BE49-F238E27FC236}">
                <a16:creationId xmlns:a16="http://schemas.microsoft.com/office/drawing/2014/main" id="{E900B3A8-B812-1E27-0478-248F4C192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44"/>
          <a:stretch/>
        </p:blipFill>
        <p:spPr>
          <a:xfrm>
            <a:off x="8463021" y="3267983"/>
            <a:ext cx="3725803" cy="3590017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8248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7" name="Rectangle 32776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2771" name="Picture 9" descr="blackpool-infusion">
            <a:extLst>
              <a:ext uri="{FF2B5EF4-FFF2-40B4-BE49-F238E27FC236}">
                <a16:creationId xmlns:a16="http://schemas.microsoft.com/office/drawing/2014/main" id="{284598CE-7BB6-44FE-9C3E-30AD07073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4" r="3" b="11885"/>
          <a:stretch/>
        </p:blipFill>
        <p:spPr bwMode="auto">
          <a:xfrm>
            <a:off x="321646" y="321732"/>
            <a:ext cx="5673419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1" descr="amusement-parks-06-g">
            <a:extLst>
              <a:ext uri="{FF2B5EF4-FFF2-40B4-BE49-F238E27FC236}">
                <a16:creationId xmlns:a16="http://schemas.microsoft.com/office/drawing/2014/main" id="{16220EF4-4B87-484A-B8C6-E5FD9425C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0" r="3" b="7044"/>
          <a:stretch/>
        </p:blipFill>
        <p:spPr bwMode="auto">
          <a:xfrm rot="21600000">
            <a:off x="321646" y="3510853"/>
            <a:ext cx="5673419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7" descr="Pepsi Max Big One roller coaster at Blackpool Pleasure Beach">
            <a:extLst>
              <a:ext uri="{FF2B5EF4-FFF2-40B4-BE49-F238E27FC236}">
                <a16:creationId xmlns:a16="http://schemas.microsoft.com/office/drawing/2014/main" id="{2E394A9E-31DB-4F2C-834A-E5F788DFD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9" r="1" b="1766"/>
          <a:stretch/>
        </p:blipFill>
        <p:spPr bwMode="auto">
          <a:xfrm>
            <a:off x="6193759" y="321733"/>
            <a:ext cx="5673419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9245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/>
          <p:cNvSpPr/>
          <p:nvPr/>
        </p:nvSpPr>
        <p:spPr>
          <a:xfrm>
            <a:off x="497096" y="5072643"/>
            <a:ext cx="12188825" cy="2819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67500"/>
                  <a:satMod val="115000"/>
                  <a:alpha val="2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3735" y="24054"/>
            <a:ext cx="10969943" cy="711081"/>
          </a:xfrm>
        </p:spPr>
        <p:txBody>
          <a:bodyPr/>
          <a:lstStyle/>
          <a:p>
            <a:pPr algn="ctr"/>
            <a:r>
              <a:rPr lang="en-US" dirty="0"/>
              <a:t>Senior Leadership Team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4912063" y="686311"/>
            <a:ext cx="2309852" cy="2771292"/>
            <a:chOff x="4265613" y="1068388"/>
            <a:chExt cx="4011613" cy="447833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4918076" y="4295775"/>
              <a:ext cx="593725" cy="1249363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5" y="2"/>
                </a:cxn>
                <a:cxn ang="0">
                  <a:pos x="342" y="34"/>
                </a:cxn>
                <a:cxn ang="0">
                  <a:pos x="355" y="40"/>
                </a:cxn>
                <a:cxn ang="0">
                  <a:pos x="365" y="48"/>
                </a:cxn>
                <a:cxn ang="0">
                  <a:pos x="372" y="60"/>
                </a:cxn>
                <a:cxn ang="0">
                  <a:pos x="374" y="73"/>
                </a:cxn>
                <a:cxn ang="0">
                  <a:pos x="372" y="87"/>
                </a:cxn>
                <a:cxn ang="0">
                  <a:pos x="200" y="735"/>
                </a:cxn>
                <a:cxn ang="0">
                  <a:pos x="196" y="745"/>
                </a:cxn>
                <a:cxn ang="0">
                  <a:pos x="189" y="754"/>
                </a:cxn>
                <a:cxn ang="0">
                  <a:pos x="180" y="761"/>
                </a:cxn>
                <a:cxn ang="0">
                  <a:pos x="174" y="764"/>
                </a:cxn>
                <a:cxn ang="0">
                  <a:pos x="164" y="769"/>
                </a:cxn>
                <a:cxn ang="0">
                  <a:pos x="152" y="773"/>
                </a:cxn>
                <a:cxn ang="0">
                  <a:pos x="137" y="777"/>
                </a:cxn>
                <a:cxn ang="0">
                  <a:pos x="122" y="781"/>
                </a:cxn>
                <a:cxn ang="0">
                  <a:pos x="106" y="785"/>
                </a:cxn>
                <a:cxn ang="0">
                  <a:pos x="91" y="787"/>
                </a:cxn>
                <a:cxn ang="0">
                  <a:pos x="82" y="787"/>
                </a:cxn>
                <a:cxn ang="0">
                  <a:pos x="71" y="781"/>
                </a:cxn>
                <a:cxn ang="0">
                  <a:pos x="59" y="774"/>
                </a:cxn>
                <a:cxn ang="0">
                  <a:pos x="48" y="763"/>
                </a:cxn>
                <a:cxn ang="0">
                  <a:pos x="37" y="751"/>
                </a:cxn>
                <a:cxn ang="0">
                  <a:pos x="26" y="738"/>
                </a:cxn>
                <a:cxn ang="0">
                  <a:pos x="16" y="724"/>
                </a:cxn>
                <a:cxn ang="0">
                  <a:pos x="8" y="710"/>
                </a:cxn>
                <a:cxn ang="0">
                  <a:pos x="3" y="698"/>
                </a:cxn>
                <a:cxn ang="0">
                  <a:pos x="0" y="688"/>
                </a:cxn>
                <a:cxn ang="0">
                  <a:pos x="0" y="680"/>
                </a:cxn>
                <a:cxn ang="0">
                  <a:pos x="172" y="32"/>
                </a:cxn>
                <a:cxn ang="0">
                  <a:pos x="178" y="19"/>
                </a:cxn>
                <a:cxn ang="0">
                  <a:pos x="187" y="10"/>
                </a:cxn>
                <a:cxn ang="0">
                  <a:pos x="199" y="3"/>
                </a:cxn>
                <a:cxn ang="0">
                  <a:pos x="212" y="0"/>
                </a:cxn>
              </a:cxnLst>
              <a:rect l="0" t="0" r="r" b="b"/>
              <a:pathLst>
                <a:path w="374" h="787">
                  <a:moveTo>
                    <a:pt x="212" y="0"/>
                  </a:moveTo>
                  <a:lnTo>
                    <a:pt x="225" y="2"/>
                  </a:lnTo>
                  <a:lnTo>
                    <a:pt x="342" y="34"/>
                  </a:lnTo>
                  <a:lnTo>
                    <a:pt x="355" y="40"/>
                  </a:lnTo>
                  <a:lnTo>
                    <a:pt x="365" y="48"/>
                  </a:lnTo>
                  <a:lnTo>
                    <a:pt x="372" y="60"/>
                  </a:lnTo>
                  <a:lnTo>
                    <a:pt x="374" y="73"/>
                  </a:lnTo>
                  <a:lnTo>
                    <a:pt x="372" y="87"/>
                  </a:lnTo>
                  <a:lnTo>
                    <a:pt x="200" y="735"/>
                  </a:lnTo>
                  <a:lnTo>
                    <a:pt x="196" y="745"/>
                  </a:lnTo>
                  <a:lnTo>
                    <a:pt x="189" y="754"/>
                  </a:lnTo>
                  <a:lnTo>
                    <a:pt x="180" y="761"/>
                  </a:lnTo>
                  <a:lnTo>
                    <a:pt x="174" y="764"/>
                  </a:lnTo>
                  <a:lnTo>
                    <a:pt x="164" y="769"/>
                  </a:lnTo>
                  <a:lnTo>
                    <a:pt x="152" y="773"/>
                  </a:lnTo>
                  <a:lnTo>
                    <a:pt x="137" y="777"/>
                  </a:lnTo>
                  <a:lnTo>
                    <a:pt x="122" y="781"/>
                  </a:lnTo>
                  <a:lnTo>
                    <a:pt x="106" y="785"/>
                  </a:lnTo>
                  <a:lnTo>
                    <a:pt x="91" y="787"/>
                  </a:lnTo>
                  <a:lnTo>
                    <a:pt x="82" y="787"/>
                  </a:lnTo>
                  <a:lnTo>
                    <a:pt x="71" y="781"/>
                  </a:lnTo>
                  <a:lnTo>
                    <a:pt x="59" y="774"/>
                  </a:lnTo>
                  <a:lnTo>
                    <a:pt x="48" y="763"/>
                  </a:lnTo>
                  <a:lnTo>
                    <a:pt x="37" y="751"/>
                  </a:lnTo>
                  <a:lnTo>
                    <a:pt x="26" y="738"/>
                  </a:lnTo>
                  <a:lnTo>
                    <a:pt x="16" y="724"/>
                  </a:lnTo>
                  <a:lnTo>
                    <a:pt x="8" y="710"/>
                  </a:lnTo>
                  <a:lnTo>
                    <a:pt x="3" y="698"/>
                  </a:lnTo>
                  <a:lnTo>
                    <a:pt x="0" y="688"/>
                  </a:lnTo>
                  <a:lnTo>
                    <a:pt x="0" y="680"/>
                  </a:lnTo>
                  <a:lnTo>
                    <a:pt x="172" y="32"/>
                  </a:lnTo>
                  <a:lnTo>
                    <a:pt x="178" y="19"/>
                  </a:lnTo>
                  <a:lnTo>
                    <a:pt x="187" y="10"/>
                  </a:lnTo>
                  <a:lnTo>
                    <a:pt x="199" y="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8014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4811713" y="4330700"/>
              <a:ext cx="598488" cy="1216025"/>
            </a:xfrm>
            <a:custGeom>
              <a:avLst/>
              <a:gdLst/>
              <a:ahLst/>
              <a:cxnLst>
                <a:cxn ang="0">
                  <a:pos x="214" y="0"/>
                </a:cxn>
                <a:cxn ang="0">
                  <a:pos x="228" y="1"/>
                </a:cxn>
                <a:cxn ang="0">
                  <a:pos x="345" y="33"/>
                </a:cxn>
                <a:cxn ang="0">
                  <a:pos x="357" y="39"/>
                </a:cxn>
                <a:cxn ang="0">
                  <a:pos x="368" y="48"/>
                </a:cxn>
                <a:cxn ang="0">
                  <a:pos x="374" y="60"/>
                </a:cxn>
                <a:cxn ang="0">
                  <a:pos x="377" y="73"/>
                </a:cxn>
                <a:cxn ang="0">
                  <a:pos x="375" y="87"/>
                </a:cxn>
                <a:cxn ang="0">
                  <a:pos x="202" y="735"/>
                </a:cxn>
                <a:cxn ang="0">
                  <a:pos x="198" y="746"/>
                </a:cxn>
                <a:cxn ang="0">
                  <a:pos x="192" y="753"/>
                </a:cxn>
                <a:cxn ang="0">
                  <a:pos x="183" y="759"/>
                </a:cxn>
                <a:cxn ang="0">
                  <a:pos x="174" y="763"/>
                </a:cxn>
                <a:cxn ang="0">
                  <a:pos x="162" y="765"/>
                </a:cxn>
                <a:cxn ang="0">
                  <a:pos x="150" y="766"/>
                </a:cxn>
                <a:cxn ang="0">
                  <a:pos x="113" y="766"/>
                </a:cxn>
                <a:cxn ang="0">
                  <a:pos x="98" y="765"/>
                </a:cxn>
                <a:cxn ang="0">
                  <a:pos x="81" y="765"/>
                </a:cxn>
                <a:cxn ang="0">
                  <a:pos x="67" y="765"/>
                </a:cxn>
                <a:cxn ang="0">
                  <a:pos x="53" y="764"/>
                </a:cxn>
                <a:cxn ang="0">
                  <a:pos x="42" y="764"/>
                </a:cxn>
                <a:cxn ang="0">
                  <a:pos x="35" y="763"/>
                </a:cxn>
                <a:cxn ang="0">
                  <a:pos x="33" y="763"/>
                </a:cxn>
                <a:cxn ang="0">
                  <a:pos x="20" y="757"/>
                </a:cxn>
                <a:cxn ang="0">
                  <a:pos x="11" y="748"/>
                </a:cxn>
                <a:cxn ang="0">
                  <a:pos x="4" y="736"/>
                </a:cxn>
                <a:cxn ang="0">
                  <a:pos x="0" y="723"/>
                </a:cxn>
                <a:cxn ang="0">
                  <a:pos x="2" y="710"/>
                </a:cxn>
                <a:cxn ang="0">
                  <a:pos x="175" y="32"/>
                </a:cxn>
                <a:cxn ang="0">
                  <a:pos x="181" y="19"/>
                </a:cxn>
                <a:cxn ang="0">
                  <a:pos x="190" y="10"/>
                </a:cxn>
                <a:cxn ang="0">
                  <a:pos x="201" y="3"/>
                </a:cxn>
                <a:cxn ang="0">
                  <a:pos x="214" y="0"/>
                </a:cxn>
              </a:cxnLst>
              <a:rect l="0" t="0" r="r" b="b"/>
              <a:pathLst>
                <a:path w="377" h="766">
                  <a:moveTo>
                    <a:pt x="214" y="0"/>
                  </a:moveTo>
                  <a:lnTo>
                    <a:pt x="228" y="1"/>
                  </a:lnTo>
                  <a:lnTo>
                    <a:pt x="345" y="33"/>
                  </a:lnTo>
                  <a:lnTo>
                    <a:pt x="357" y="39"/>
                  </a:lnTo>
                  <a:lnTo>
                    <a:pt x="368" y="48"/>
                  </a:lnTo>
                  <a:lnTo>
                    <a:pt x="374" y="60"/>
                  </a:lnTo>
                  <a:lnTo>
                    <a:pt x="377" y="73"/>
                  </a:lnTo>
                  <a:lnTo>
                    <a:pt x="375" y="87"/>
                  </a:lnTo>
                  <a:lnTo>
                    <a:pt x="202" y="735"/>
                  </a:lnTo>
                  <a:lnTo>
                    <a:pt x="198" y="746"/>
                  </a:lnTo>
                  <a:lnTo>
                    <a:pt x="192" y="753"/>
                  </a:lnTo>
                  <a:lnTo>
                    <a:pt x="183" y="759"/>
                  </a:lnTo>
                  <a:lnTo>
                    <a:pt x="174" y="763"/>
                  </a:lnTo>
                  <a:lnTo>
                    <a:pt x="162" y="765"/>
                  </a:lnTo>
                  <a:lnTo>
                    <a:pt x="150" y="766"/>
                  </a:lnTo>
                  <a:lnTo>
                    <a:pt x="113" y="766"/>
                  </a:lnTo>
                  <a:lnTo>
                    <a:pt x="98" y="765"/>
                  </a:lnTo>
                  <a:lnTo>
                    <a:pt x="81" y="765"/>
                  </a:lnTo>
                  <a:lnTo>
                    <a:pt x="67" y="765"/>
                  </a:lnTo>
                  <a:lnTo>
                    <a:pt x="53" y="764"/>
                  </a:lnTo>
                  <a:lnTo>
                    <a:pt x="42" y="764"/>
                  </a:lnTo>
                  <a:lnTo>
                    <a:pt x="35" y="763"/>
                  </a:lnTo>
                  <a:lnTo>
                    <a:pt x="33" y="763"/>
                  </a:lnTo>
                  <a:lnTo>
                    <a:pt x="20" y="757"/>
                  </a:lnTo>
                  <a:lnTo>
                    <a:pt x="11" y="748"/>
                  </a:lnTo>
                  <a:lnTo>
                    <a:pt x="4" y="736"/>
                  </a:lnTo>
                  <a:lnTo>
                    <a:pt x="0" y="723"/>
                  </a:lnTo>
                  <a:lnTo>
                    <a:pt x="2" y="710"/>
                  </a:lnTo>
                  <a:lnTo>
                    <a:pt x="175" y="32"/>
                  </a:lnTo>
                  <a:lnTo>
                    <a:pt x="181" y="19"/>
                  </a:lnTo>
                  <a:lnTo>
                    <a:pt x="190" y="10"/>
                  </a:lnTo>
                  <a:lnTo>
                    <a:pt x="201" y="3"/>
                  </a:lnTo>
                  <a:lnTo>
                    <a:pt x="21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15900">
                    <a:shade val="30000"/>
                    <a:satMod val="115000"/>
                  </a:srgbClr>
                </a:gs>
                <a:gs pos="50000">
                  <a:srgbClr val="C15900">
                    <a:shade val="67500"/>
                    <a:satMod val="115000"/>
                  </a:srgbClr>
                </a:gs>
                <a:gs pos="100000">
                  <a:srgbClr val="C159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7029451" y="4295775"/>
              <a:ext cx="595313" cy="1249363"/>
            </a:xfrm>
            <a:custGeom>
              <a:avLst/>
              <a:gdLst/>
              <a:ahLst/>
              <a:cxnLst>
                <a:cxn ang="0">
                  <a:pos x="163" y="0"/>
                </a:cxn>
                <a:cxn ang="0">
                  <a:pos x="176" y="3"/>
                </a:cxn>
                <a:cxn ang="0">
                  <a:pos x="187" y="10"/>
                </a:cxn>
                <a:cxn ang="0">
                  <a:pos x="197" y="19"/>
                </a:cxn>
                <a:cxn ang="0">
                  <a:pos x="203" y="32"/>
                </a:cxn>
                <a:cxn ang="0">
                  <a:pos x="375" y="680"/>
                </a:cxn>
                <a:cxn ang="0">
                  <a:pos x="375" y="688"/>
                </a:cxn>
                <a:cxn ang="0">
                  <a:pos x="372" y="698"/>
                </a:cxn>
                <a:cxn ang="0">
                  <a:pos x="367" y="710"/>
                </a:cxn>
                <a:cxn ang="0">
                  <a:pos x="359" y="724"/>
                </a:cxn>
                <a:cxn ang="0">
                  <a:pos x="349" y="738"/>
                </a:cxn>
                <a:cxn ang="0">
                  <a:pos x="338" y="751"/>
                </a:cxn>
                <a:cxn ang="0">
                  <a:pos x="327" y="763"/>
                </a:cxn>
                <a:cxn ang="0">
                  <a:pos x="316" y="774"/>
                </a:cxn>
                <a:cxn ang="0">
                  <a:pos x="304" y="781"/>
                </a:cxn>
                <a:cxn ang="0">
                  <a:pos x="293" y="787"/>
                </a:cxn>
                <a:cxn ang="0">
                  <a:pos x="284" y="787"/>
                </a:cxn>
                <a:cxn ang="0">
                  <a:pos x="269" y="785"/>
                </a:cxn>
                <a:cxn ang="0">
                  <a:pos x="253" y="781"/>
                </a:cxn>
                <a:cxn ang="0">
                  <a:pos x="238" y="777"/>
                </a:cxn>
                <a:cxn ang="0">
                  <a:pos x="223" y="773"/>
                </a:cxn>
                <a:cxn ang="0">
                  <a:pos x="211" y="769"/>
                </a:cxn>
                <a:cxn ang="0">
                  <a:pos x="201" y="764"/>
                </a:cxn>
                <a:cxn ang="0">
                  <a:pos x="195" y="761"/>
                </a:cxn>
                <a:cxn ang="0">
                  <a:pos x="186" y="754"/>
                </a:cxn>
                <a:cxn ang="0">
                  <a:pos x="179" y="745"/>
                </a:cxn>
                <a:cxn ang="0">
                  <a:pos x="175" y="735"/>
                </a:cxn>
                <a:cxn ang="0">
                  <a:pos x="2" y="87"/>
                </a:cxn>
                <a:cxn ang="0">
                  <a:pos x="0" y="73"/>
                </a:cxn>
                <a:cxn ang="0">
                  <a:pos x="3" y="60"/>
                </a:cxn>
                <a:cxn ang="0">
                  <a:pos x="10" y="48"/>
                </a:cxn>
                <a:cxn ang="0">
                  <a:pos x="20" y="40"/>
                </a:cxn>
                <a:cxn ang="0">
                  <a:pos x="33" y="34"/>
                </a:cxn>
                <a:cxn ang="0">
                  <a:pos x="150" y="2"/>
                </a:cxn>
                <a:cxn ang="0">
                  <a:pos x="163" y="0"/>
                </a:cxn>
              </a:cxnLst>
              <a:rect l="0" t="0" r="r" b="b"/>
              <a:pathLst>
                <a:path w="375" h="787">
                  <a:moveTo>
                    <a:pt x="163" y="0"/>
                  </a:moveTo>
                  <a:lnTo>
                    <a:pt x="176" y="3"/>
                  </a:lnTo>
                  <a:lnTo>
                    <a:pt x="187" y="10"/>
                  </a:lnTo>
                  <a:lnTo>
                    <a:pt x="197" y="19"/>
                  </a:lnTo>
                  <a:lnTo>
                    <a:pt x="203" y="32"/>
                  </a:lnTo>
                  <a:lnTo>
                    <a:pt x="375" y="680"/>
                  </a:lnTo>
                  <a:lnTo>
                    <a:pt x="375" y="688"/>
                  </a:lnTo>
                  <a:lnTo>
                    <a:pt x="372" y="698"/>
                  </a:lnTo>
                  <a:lnTo>
                    <a:pt x="367" y="710"/>
                  </a:lnTo>
                  <a:lnTo>
                    <a:pt x="359" y="724"/>
                  </a:lnTo>
                  <a:lnTo>
                    <a:pt x="349" y="738"/>
                  </a:lnTo>
                  <a:lnTo>
                    <a:pt x="338" y="751"/>
                  </a:lnTo>
                  <a:lnTo>
                    <a:pt x="327" y="763"/>
                  </a:lnTo>
                  <a:lnTo>
                    <a:pt x="316" y="774"/>
                  </a:lnTo>
                  <a:lnTo>
                    <a:pt x="304" y="781"/>
                  </a:lnTo>
                  <a:lnTo>
                    <a:pt x="293" y="787"/>
                  </a:lnTo>
                  <a:lnTo>
                    <a:pt x="284" y="787"/>
                  </a:lnTo>
                  <a:lnTo>
                    <a:pt x="269" y="785"/>
                  </a:lnTo>
                  <a:lnTo>
                    <a:pt x="253" y="781"/>
                  </a:lnTo>
                  <a:lnTo>
                    <a:pt x="238" y="777"/>
                  </a:lnTo>
                  <a:lnTo>
                    <a:pt x="223" y="773"/>
                  </a:lnTo>
                  <a:lnTo>
                    <a:pt x="211" y="769"/>
                  </a:lnTo>
                  <a:lnTo>
                    <a:pt x="201" y="764"/>
                  </a:lnTo>
                  <a:lnTo>
                    <a:pt x="195" y="761"/>
                  </a:lnTo>
                  <a:lnTo>
                    <a:pt x="186" y="754"/>
                  </a:lnTo>
                  <a:lnTo>
                    <a:pt x="179" y="745"/>
                  </a:lnTo>
                  <a:lnTo>
                    <a:pt x="175" y="735"/>
                  </a:lnTo>
                  <a:lnTo>
                    <a:pt x="2" y="87"/>
                  </a:lnTo>
                  <a:lnTo>
                    <a:pt x="0" y="73"/>
                  </a:lnTo>
                  <a:lnTo>
                    <a:pt x="3" y="60"/>
                  </a:lnTo>
                  <a:lnTo>
                    <a:pt x="10" y="48"/>
                  </a:lnTo>
                  <a:lnTo>
                    <a:pt x="20" y="40"/>
                  </a:lnTo>
                  <a:lnTo>
                    <a:pt x="33" y="34"/>
                  </a:lnTo>
                  <a:lnTo>
                    <a:pt x="150" y="2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8014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7132638" y="4330700"/>
              <a:ext cx="598488" cy="1216025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175" y="3"/>
                </a:cxn>
                <a:cxn ang="0">
                  <a:pos x="187" y="10"/>
                </a:cxn>
                <a:cxn ang="0">
                  <a:pos x="196" y="19"/>
                </a:cxn>
                <a:cxn ang="0">
                  <a:pos x="202" y="32"/>
                </a:cxn>
                <a:cxn ang="0">
                  <a:pos x="375" y="710"/>
                </a:cxn>
                <a:cxn ang="0">
                  <a:pos x="377" y="723"/>
                </a:cxn>
                <a:cxn ang="0">
                  <a:pos x="373" y="736"/>
                </a:cxn>
                <a:cxn ang="0">
                  <a:pos x="366" y="748"/>
                </a:cxn>
                <a:cxn ang="0">
                  <a:pos x="357" y="757"/>
                </a:cxn>
                <a:cxn ang="0">
                  <a:pos x="344" y="763"/>
                </a:cxn>
                <a:cxn ang="0">
                  <a:pos x="342" y="763"/>
                </a:cxn>
                <a:cxn ang="0">
                  <a:pos x="335" y="764"/>
                </a:cxn>
                <a:cxn ang="0">
                  <a:pos x="324" y="764"/>
                </a:cxn>
                <a:cxn ang="0">
                  <a:pos x="310" y="765"/>
                </a:cxn>
                <a:cxn ang="0">
                  <a:pos x="295" y="765"/>
                </a:cxn>
                <a:cxn ang="0">
                  <a:pos x="279" y="765"/>
                </a:cxn>
                <a:cxn ang="0">
                  <a:pos x="263" y="766"/>
                </a:cxn>
                <a:cxn ang="0">
                  <a:pos x="227" y="766"/>
                </a:cxn>
                <a:cxn ang="0">
                  <a:pos x="215" y="765"/>
                </a:cxn>
                <a:cxn ang="0">
                  <a:pos x="203" y="763"/>
                </a:cxn>
                <a:cxn ang="0">
                  <a:pos x="194" y="759"/>
                </a:cxn>
                <a:cxn ang="0">
                  <a:pos x="185" y="753"/>
                </a:cxn>
                <a:cxn ang="0">
                  <a:pos x="179" y="746"/>
                </a:cxn>
                <a:cxn ang="0">
                  <a:pos x="174" y="735"/>
                </a:cxn>
                <a:cxn ang="0">
                  <a:pos x="2" y="87"/>
                </a:cxn>
                <a:cxn ang="0">
                  <a:pos x="0" y="73"/>
                </a:cxn>
                <a:cxn ang="0">
                  <a:pos x="3" y="60"/>
                </a:cxn>
                <a:cxn ang="0">
                  <a:pos x="9" y="48"/>
                </a:cxn>
                <a:cxn ang="0">
                  <a:pos x="19" y="39"/>
                </a:cxn>
                <a:cxn ang="0">
                  <a:pos x="32" y="33"/>
                </a:cxn>
                <a:cxn ang="0">
                  <a:pos x="149" y="1"/>
                </a:cxn>
                <a:cxn ang="0">
                  <a:pos x="162" y="0"/>
                </a:cxn>
              </a:cxnLst>
              <a:rect l="0" t="0" r="r" b="b"/>
              <a:pathLst>
                <a:path w="377" h="766">
                  <a:moveTo>
                    <a:pt x="162" y="0"/>
                  </a:moveTo>
                  <a:lnTo>
                    <a:pt x="175" y="3"/>
                  </a:lnTo>
                  <a:lnTo>
                    <a:pt x="187" y="10"/>
                  </a:lnTo>
                  <a:lnTo>
                    <a:pt x="196" y="19"/>
                  </a:lnTo>
                  <a:lnTo>
                    <a:pt x="202" y="32"/>
                  </a:lnTo>
                  <a:lnTo>
                    <a:pt x="375" y="710"/>
                  </a:lnTo>
                  <a:lnTo>
                    <a:pt x="377" y="723"/>
                  </a:lnTo>
                  <a:lnTo>
                    <a:pt x="373" y="736"/>
                  </a:lnTo>
                  <a:lnTo>
                    <a:pt x="366" y="748"/>
                  </a:lnTo>
                  <a:lnTo>
                    <a:pt x="357" y="757"/>
                  </a:lnTo>
                  <a:lnTo>
                    <a:pt x="344" y="763"/>
                  </a:lnTo>
                  <a:lnTo>
                    <a:pt x="342" y="763"/>
                  </a:lnTo>
                  <a:lnTo>
                    <a:pt x="335" y="764"/>
                  </a:lnTo>
                  <a:lnTo>
                    <a:pt x="324" y="764"/>
                  </a:lnTo>
                  <a:lnTo>
                    <a:pt x="310" y="765"/>
                  </a:lnTo>
                  <a:lnTo>
                    <a:pt x="295" y="765"/>
                  </a:lnTo>
                  <a:lnTo>
                    <a:pt x="279" y="765"/>
                  </a:lnTo>
                  <a:lnTo>
                    <a:pt x="263" y="766"/>
                  </a:lnTo>
                  <a:lnTo>
                    <a:pt x="227" y="766"/>
                  </a:lnTo>
                  <a:lnTo>
                    <a:pt x="215" y="765"/>
                  </a:lnTo>
                  <a:lnTo>
                    <a:pt x="203" y="763"/>
                  </a:lnTo>
                  <a:lnTo>
                    <a:pt x="194" y="759"/>
                  </a:lnTo>
                  <a:lnTo>
                    <a:pt x="185" y="753"/>
                  </a:lnTo>
                  <a:lnTo>
                    <a:pt x="179" y="746"/>
                  </a:lnTo>
                  <a:lnTo>
                    <a:pt x="174" y="735"/>
                  </a:lnTo>
                  <a:lnTo>
                    <a:pt x="2" y="87"/>
                  </a:lnTo>
                  <a:lnTo>
                    <a:pt x="0" y="73"/>
                  </a:lnTo>
                  <a:lnTo>
                    <a:pt x="3" y="60"/>
                  </a:lnTo>
                  <a:lnTo>
                    <a:pt x="9" y="48"/>
                  </a:lnTo>
                  <a:lnTo>
                    <a:pt x="19" y="39"/>
                  </a:lnTo>
                  <a:lnTo>
                    <a:pt x="32" y="33"/>
                  </a:lnTo>
                  <a:lnTo>
                    <a:pt x="149" y="1"/>
                  </a:lnTo>
                  <a:lnTo>
                    <a:pt x="16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15900">
                    <a:shade val="30000"/>
                    <a:satMod val="115000"/>
                  </a:srgbClr>
                </a:gs>
                <a:gs pos="50000">
                  <a:srgbClr val="C15900">
                    <a:shade val="67500"/>
                    <a:satMod val="115000"/>
                  </a:srgbClr>
                </a:gs>
                <a:gs pos="100000">
                  <a:srgbClr val="C159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4270376" y="4257675"/>
              <a:ext cx="4002088" cy="228600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2470" y="0"/>
                </a:cxn>
                <a:cxn ang="0">
                  <a:pos x="2481" y="2"/>
                </a:cxn>
                <a:cxn ang="0">
                  <a:pos x="2491" y="8"/>
                </a:cxn>
                <a:cxn ang="0">
                  <a:pos x="2497" y="17"/>
                </a:cxn>
                <a:cxn ang="0">
                  <a:pos x="2499" y="29"/>
                </a:cxn>
                <a:cxn ang="0">
                  <a:pos x="2521" y="144"/>
                </a:cxn>
                <a:cxn ang="0">
                  <a:pos x="0" y="144"/>
                </a:cxn>
                <a:cxn ang="0">
                  <a:pos x="22" y="29"/>
                </a:cxn>
                <a:cxn ang="0">
                  <a:pos x="24" y="17"/>
                </a:cxn>
                <a:cxn ang="0">
                  <a:pos x="30" y="8"/>
                </a:cxn>
                <a:cxn ang="0">
                  <a:pos x="39" y="2"/>
                </a:cxn>
                <a:cxn ang="0">
                  <a:pos x="50" y="0"/>
                </a:cxn>
              </a:cxnLst>
              <a:rect l="0" t="0" r="r" b="b"/>
              <a:pathLst>
                <a:path w="2521" h="144">
                  <a:moveTo>
                    <a:pt x="50" y="0"/>
                  </a:moveTo>
                  <a:lnTo>
                    <a:pt x="2470" y="0"/>
                  </a:lnTo>
                  <a:lnTo>
                    <a:pt x="2481" y="2"/>
                  </a:lnTo>
                  <a:lnTo>
                    <a:pt x="2491" y="8"/>
                  </a:lnTo>
                  <a:lnTo>
                    <a:pt x="2497" y="17"/>
                  </a:lnTo>
                  <a:lnTo>
                    <a:pt x="2499" y="29"/>
                  </a:lnTo>
                  <a:lnTo>
                    <a:pt x="2521" y="144"/>
                  </a:lnTo>
                  <a:lnTo>
                    <a:pt x="0" y="144"/>
                  </a:lnTo>
                  <a:lnTo>
                    <a:pt x="22" y="29"/>
                  </a:lnTo>
                  <a:lnTo>
                    <a:pt x="24" y="17"/>
                  </a:lnTo>
                  <a:lnTo>
                    <a:pt x="30" y="8"/>
                  </a:lnTo>
                  <a:lnTo>
                    <a:pt x="39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992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4391026" y="1477963"/>
              <a:ext cx="3738563" cy="2806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2"/>
                </a:cxn>
                <a:cxn ang="0">
                  <a:pos x="2313" y="8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6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60"/>
                </a:cxn>
                <a:cxn ang="0">
                  <a:pos x="2298" y="1766"/>
                </a:cxn>
                <a:cxn ang="0">
                  <a:pos x="2281" y="1768"/>
                </a:cxn>
                <a:cxn ang="0">
                  <a:pos x="74" y="1768"/>
                </a:cxn>
                <a:cxn ang="0">
                  <a:pos x="57" y="1766"/>
                </a:cxn>
                <a:cxn ang="0">
                  <a:pos x="41" y="1760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6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8"/>
                </a:cxn>
                <a:cxn ang="0">
                  <a:pos x="57" y="2"/>
                </a:cxn>
                <a:cxn ang="0">
                  <a:pos x="74" y="0"/>
                </a:cxn>
              </a:cxnLst>
              <a:rect l="0" t="0" r="r" b="b"/>
              <a:pathLst>
                <a:path w="2355" h="1768">
                  <a:moveTo>
                    <a:pt x="74" y="0"/>
                  </a:moveTo>
                  <a:lnTo>
                    <a:pt x="2281" y="0"/>
                  </a:lnTo>
                  <a:lnTo>
                    <a:pt x="2298" y="2"/>
                  </a:lnTo>
                  <a:lnTo>
                    <a:pt x="2313" y="8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6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60"/>
                  </a:lnTo>
                  <a:lnTo>
                    <a:pt x="2298" y="1766"/>
                  </a:lnTo>
                  <a:lnTo>
                    <a:pt x="2281" y="1768"/>
                  </a:lnTo>
                  <a:lnTo>
                    <a:pt x="74" y="1768"/>
                  </a:lnTo>
                  <a:lnTo>
                    <a:pt x="57" y="1766"/>
                  </a:lnTo>
                  <a:lnTo>
                    <a:pt x="41" y="1760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6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8"/>
                  </a:lnTo>
                  <a:lnTo>
                    <a:pt x="57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AF4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4391026" y="1568450"/>
              <a:ext cx="3738563" cy="2805113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1"/>
                </a:cxn>
                <a:cxn ang="0">
                  <a:pos x="2313" y="7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5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59"/>
                </a:cxn>
                <a:cxn ang="0">
                  <a:pos x="2298" y="1765"/>
                </a:cxn>
                <a:cxn ang="0">
                  <a:pos x="2281" y="1767"/>
                </a:cxn>
                <a:cxn ang="0">
                  <a:pos x="74" y="1767"/>
                </a:cxn>
                <a:cxn ang="0">
                  <a:pos x="57" y="1765"/>
                </a:cxn>
                <a:cxn ang="0">
                  <a:pos x="41" y="1759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5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7"/>
                </a:cxn>
                <a:cxn ang="0">
                  <a:pos x="57" y="1"/>
                </a:cxn>
                <a:cxn ang="0">
                  <a:pos x="74" y="0"/>
                </a:cxn>
              </a:cxnLst>
              <a:rect l="0" t="0" r="r" b="b"/>
              <a:pathLst>
                <a:path w="2355" h="1767">
                  <a:moveTo>
                    <a:pt x="74" y="0"/>
                  </a:moveTo>
                  <a:lnTo>
                    <a:pt x="2281" y="0"/>
                  </a:lnTo>
                  <a:lnTo>
                    <a:pt x="2298" y="1"/>
                  </a:lnTo>
                  <a:lnTo>
                    <a:pt x="2313" y="7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5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59"/>
                  </a:lnTo>
                  <a:lnTo>
                    <a:pt x="2298" y="1765"/>
                  </a:lnTo>
                  <a:lnTo>
                    <a:pt x="2281" y="1767"/>
                  </a:lnTo>
                  <a:lnTo>
                    <a:pt x="74" y="1767"/>
                  </a:lnTo>
                  <a:lnTo>
                    <a:pt x="57" y="1765"/>
                  </a:lnTo>
                  <a:lnTo>
                    <a:pt x="41" y="1759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5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7"/>
                  </a:lnTo>
                  <a:lnTo>
                    <a:pt x="57" y="1"/>
                  </a:lnTo>
                  <a:lnTo>
                    <a:pt x="7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F851B">
                    <a:shade val="30000"/>
                    <a:satMod val="115000"/>
                  </a:srgbClr>
                </a:gs>
                <a:gs pos="50000">
                  <a:srgbClr val="DF851B">
                    <a:shade val="67500"/>
                    <a:satMod val="115000"/>
                  </a:srgbClr>
                </a:gs>
                <a:gs pos="100000">
                  <a:srgbClr val="DF851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auto">
            <a:xfrm>
              <a:off x="4660901" y="1811338"/>
              <a:ext cx="3198813" cy="2320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2"/>
                </a:cxn>
                <a:cxn ang="0">
                  <a:pos x="1983" y="8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5"/>
                </a:cxn>
                <a:cxn ang="0">
                  <a:pos x="2015" y="61"/>
                </a:cxn>
                <a:cxn ang="0">
                  <a:pos x="2015" y="1399"/>
                </a:cxn>
                <a:cxn ang="0">
                  <a:pos x="2012" y="1416"/>
                </a:cxn>
                <a:cxn ang="0">
                  <a:pos x="2006" y="1431"/>
                </a:cxn>
                <a:cxn ang="0">
                  <a:pos x="1996" y="1444"/>
                </a:cxn>
                <a:cxn ang="0">
                  <a:pos x="1983" y="1453"/>
                </a:cxn>
                <a:cxn ang="0">
                  <a:pos x="1968" y="1459"/>
                </a:cxn>
                <a:cxn ang="0">
                  <a:pos x="1951" y="1462"/>
                </a:cxn>
                <a:cxn ang="0">
                  <a:pos x="64" y="1462"/>
                </a:cxn>
                <a:cxn ang="0">
                  <a:pos x="47" y="1459"/>
                </a:cxn>
                <a:cxn ang="0">
                  <a:pos x="32" y="1453"/>
                </a:cxn>
                <a:cxn ang="0">
                  <a:pos x="19" y="1444"/>
                </a:cxn>
                <a:cxn ang="0">
                  <a:pos x="9" y="1431"/>
                </a:cxn>
                <a:cxn ang="0">
                  <a:pos x="3" y="1416"/>
                </a:cxn>
                <a:cxn ang="0">
                  <a:pos x="0" y="1399"/>
                </a:cxn>
                <a:cxn ang="0">
                  <a:pos x="0" y="61"/>
                </a:cxn>
                <a:cxn ang="0">
                  <a:pos x="3" y="45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8"/>
                </a:cxn>
                <a:cxn ang="0">
                  <a:pos x="47" y="2"/>
                </a:cxn>
                <a:cxn ang="0">
                  <a:pos x="64" y="0"/>
                </a:cxn>
              </a:cxnLst>
              <a:rect l="0" t="0" r="r" b="b"/>
              <a:pathLst>
                <a:path w="2015" h="1462">
                  <a:moveTo>
                    <a:pt x="64" y="0"/>
                  </a:moveTo>
                  <a:lnTo>
                    <a:pt x="1951" y="0"/>
                  </a:lnTo>
                  <a:lnTo>
                    <a:pt x="1968" y="2"/>
                  </a:lnTo>
                  <a:lnTo>
                    <a:pt x="1983" y="8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5"/>
                  </a:lnTo>
                  <a:lnTo>
                    <a:pt x="2015" y="61"/>
                  </a:lnTo>
                  <a:lnTo>
                    <a:pt x="2015" y="1399"/>
                  </a:lnTo>
                  <a:lnTo>
                    <a:pt x="2012" y="1416"/>
                  </a:lnTo>
                  <a:lnTo>
                    <a:pt x="2006" y="1431"/>
                  </a:lnTo>
                  <a:lnTo>
                    <a:pt x="1996" y="1444"/>
                  </a:lnTo>
                  <a:lnTo>
                    <a:pt x="1983" y="1453"/>
                  </a:lnTo>
                  <a:lnTo>
                    <a:pt x="1968" y="1459"/>
                  </a:lnTo>
                  <a:lnTo>
                    <a:pt x="1951" y="1462"/>
                  </a:lnTo>
                  <a:lnTo>
                    <a:pt x="64" y="1462"/>
                  </a:lnTo>
                  <a:lnTo>
                    <a:pt x="47" y="1459"/>
                  </a:lnTo>
                  <a:lnTo>
                    <a:pt x="32" y="1453"/>
                  </a:lnTo>
                  <a:lnTo>
                    <a:pt x="19" y="1444"/>
                  </a:lnTo>
                  <a:lnTo>
                    <a:pt x="9" y="1431"/>
                  </a:lnTo>
                  <a:lnTo>
                    <a:pt x="3" y="1416"/>
                  </a:lnTo>
                  <a:lnTo>
                    <a:pt x="0" y="1399"/>
                  </a:lnTo>
                  <a:lnTo>
                    <a:pt x="0" y="61"/>
                  </a:lnTo>
                  <a:lnTo>
                    <a:pt x="3" y="45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992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auto">
            <a:xfrm>
              <a:off x="4721226" y="1566863"/>
              <a:ext cx="2927350" cy="28575"/>
            </a:xfrm>
            <a:custGeom>
              <a:avLst/>
              <a:gdLst/>
              <a:ahLst/>
              <a:cxnLst>
                <a:cxn ang="0">
                  <a:pos x="1840" y="0"/>
                </a:cxn>
                <a:cxn ang="0">
                  <a:pos x="1831" y="1"/>
                </a:cxn>
                <a:cxn ang="0">
                  <a:pos x="1816" y="1"/>
                </a:cxn>
                <a:cxn ang="0">
                  <a:pos x="1795" y="2"/>
                </a:cxn>
                <a:cxn ang="0">
                  <a:pos x="1768" y="3"/>
                </a:cxn>
                <a:cxn ang="0">
                  <a:pos x="1736" y="4"/>
                </a:cxn>
                <a:cxn ang="0">
                  <a:pos x="1699" y="5"/>
                </a:cxn>
                <a:cxn ang="0">
                  <a:pos x="1657" y="7"/>
                </a:cxn>
                <a:cxn ang="0">
                  <a:pos x="1609" y="8"/>
                </a:cxn>
                <a:cxn ang="0">
                  <a:pos x="1557" y="9"/>
                </a:cxn>
                <a:cxn ang="0">
                  <a:pos x="1500" y="11"/>
                </a:cxn>
                <a:cxn ang="0">
                  <a:pos x="1439" y="12"/>
                </a:cxn>
                <a:cxn ang="0">
                  <a:pos x="1374" y="14"/>
                </a:cxn>
                <a:cxn ang="0">
                  <a:pos x="1304" y="14"/>
                </a:cxn>
                <a:cxn ang="0">
                  <a:pos x="1230" y="15"/>
                </a:cxn>
                <a:cxn ang="0">
                  <a:pos x="1153" y="16"/>
                </a:cxn>
                <a:cxn ang="0">
                  <a:pos x="1073" y="17"/>
                </a:cxn>
                <a:cxn ang="0">
                  <a:pos x="988" y="18"/>
                </a:cxn>
                <a:cxn ang="0">
                  <a:pos x="812" y="18"/>
                </a:cxn>
                <a:cxn ang="0">
                  <a:pos x="718" y="17"/>
                </a:cxn>
                <a:cxn ang="0">
                  <a:pos x="622" y="16"/>
                </a:cxn>
                <a:cxn ang="0">
                  <a:pos x="524" y="15"/>
                </a:cxn>
                <a:cxn ang="0">
                  <a:pos x="423" y="14"/>
                </a:cxn>
                <a:cxn ang="0">
                  <a:pos x="320" y="12"/>
                </a:cxn>
                <a:cxn ang="0">
                  <a:pos x="215" y="9"/>
                </a:cxn>
                <a:cxn ang="0">
                  <a:pos x="109" y="6"/>
                </a:cxn>
                <a:cxn ang="0">
                  <a:pos x="0" y="2"/>
                </a:cxn>
                <a:cxn ang="0">
                  <a:pos x="1844" y="0"/>
                </a:cxn>
                <a:cxn ang="0">
                  <a:pos x="1840" y="0"/>
                </a:cxn>
              </a:cxnLst>
              <a:rect l="0" t="0" r="r" b="b"/>
              <a:pathLst>
                <a:path w="1844" h="18">
                  <a:moveTo>
                    <a:pt x="1840" y="0"/>
                  </a:moveTo>
                  <a:lnTo>
                    <a:pt x="1831" y="1"/>
                  </a:lnTo>
                  <a:lnTo>
                    <a:pt x="1816" y="1"/>
                  </a:lnTo>
                  <a:lnTo>
                    <a:pt x="1795" y="2"/>
                  </a:lnTo>
                  <a:lnTo>
                    <a:pt x="1768" y="3"/>
                  </a:lnTo>
                  <a:lnTo>
                    <a:pt x="1736" y="4"/>
                  </a:lnTo>
                  <a:lnTo>
                    <a:pt x="1699" y="5"/>
                  </a:lnTo>
                  <a:lnTo>
                    <a:pt x="1657" y="7"/>
                  </a:lnTo>
                  <a:lnTo>
                    <a:pt x="1609" y="8"/>
                  </a:lnTo>
                  <a:lnTo>
                    <a:pt x="1557" y="9"/>
                  </a:lnTo>
                  <a:lnTo>
                    <a:pt x="1500" y="11"/>
                  </a:lnTo>
                  <a:lnTo>
                    <a:pt x="1439" y="12"/>
                  </a:lnTo>
                  <a:lnTo>
                    <a:pt x="1374" y="14"/>
                  </a:lnTo>
                  <a:lnTo>
                    <a:pt x="1304" y="14"/>
                  </a:lnTo>
                  <a:lnTo>
                    <a:pt x="1230" y="15"/>
                  </a:lnTo>
                  <a:lnTo>
                    <a:pt x="1153" y="16"/>
                  </a:lnTo>
                  <a:lnTo>
                    <a:pt x="1073" y="17"/>
                  </a:lnTo>
                  <a:lnTo>
                    <a:pt x="988" y="18"/>
                  </a:lnTo>
                  <a:lnTo>
                    <a:pt x="812" y="18"/>
                  </a:lnTo>
                  <a:lnTo>
                    <a:pt x="718" y="17"/>
                  </a:lnTo>
                  <a:lnTo>
                    <a:pt x="622" y="16"/>
                  </a:lnTo>
                  <a:lnTo>
                    <a:pt x="524" y="15"/>
                  </a:lnTo>
                  <a:lnTo>
                    <a:pt x="423" y="14"/>
                  </a:lnTo>
                  <a:lnTo>
                    <a:pt x="320" y="12"/>
                  </a:lnTo>
                  <a:lnTo>
                    <a:pt x="215" y="9"/>
                  </a:lnTo>
                  <a:lnTo>
                    <a:pt x="109" y="6"/>
                  </a:lnTo>
                  <a:lnTo>
                    <a:pt x="0" y="2"/>
                  </a:lnTo>
                  <a:lnTo>
                    <a:pt x="1844" y="0"/>
                  </a:lnTo>
                  <a:lnTo>
                    <a:pt x="1840" y="0"/>
                  </a:lnTo>
                  <a:close/>
                </a:path>
              </a:pathLst>
            </a:custGeom>
            <a:solidFill>
              <a:srgbClr val="FFA84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auto">
            <a:xfrm>
              <a:off x="4660901" y="1778000"/>
              <a:ext cx="3198813" cy="1666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05"/>
                </a:cxn>
                <a:cxn ang="0">
                  <a:pos x="2012" y="88"/>
                </a:cxn>
                <a:cxn ang="0">
                  <a:pos x="2006" y="74"/>
                </a:cxn>
                <a:cxn ang="0">
                  <a:pos x="1996" y="62"/>
                </a:cxn>
                <a:cxn ang="0">
                  <a:pos x="1983" y="52"/>
                </a:cxn>
                <a:cxn ang="0">
                  <a:pos x="1968" y="46"/>
                </a:cxn>
                <a:cxn ang="0">
                  <a:pos x="1951" y="44"/>
                </a:cxn>
                <a:cxn ang="0">
                  <a:pos x="64" y="44"/>
                </a:cxn>
                <a:cxn ang="0">
                  <a:pos x="47" y="46"/>
                </a:cxn>
                <a:cxn ang="0">
                  <a:pos x="32" y="52"/>
                </a:cxn>
                <a:cxn ang="0">
                  <a:pos x="19" y="62"/>
                </a:cxn>
                <a:cxn ang="0">
                  <a:pos x="9" y="74"/>
                </a:cxn>
                <a:cxn ang="0">
                  <a:pos x="3" y="88"/>
                </a:cxn>
                <a:cxn ang="0">
                  <a:pos x="0" y="105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05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05"/>
                  </a:lnTo>
                  <a:lnTo>
                    <a:pt x="2012" y="88"/>
                  </a:lnTo>
                  <a:lnTo>
                    <a:pt x="2006" y="74"/>
                  </a:lnTo>
                  <a:lnTo>
                    <a:pt x="1996" y="62"/>
                  </a:lnTo>
                  <a:lnTo>
                    <a:pt x="1983" y="52"/>
                  </a:lnTo>
                  <a:lnTo>
                    <a:pt x="1968" y="46"/>
                  </a:lnTo>
                  <a:lnTo>
                    <a:pt x="1951" y="44"/>
                  </a:lnTo>
                  <a:lnTo>
                    <a:pt x="64" y="44"/>
                  </a:lnTo>
                  <a:lnTo>
                    <a:pt x="47" y="46"/>
                  </a:lnTo>
                  <a:lnTo>
                    <a:pt x="32" y="52"/>
                  </a:lnTo>
                  <a:lnTo>
                    <a:pt x="19" y="62"/>
                  </a:lnTo>
                  <a:lnTo>
                    <a:pt x="9" y="74"/>
                  </a:lnTo>
                  <a:lnTo>
                    <a:pt x="3" y="88"/>
                  </a:lnTo>
                  <a:lnTo>
                    <a:pt x="0" y="105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3"/>
            <p:cNvSpPr>
              <a:spLocks/>
            </p:cNvSpPr>
            <p:nvPr/>
          </p:nvSpPr>
          <p:spPr bwMode="auto">
            <a:xfrm>
              <a:off x="5851526" y="1068388"/>
              <a:ext cx="714375" cy="360363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22" y="0"/>
                </a:cxn>
                <a:cxn ang="0">
                  <a:pos x="433" y="2"/>
                </a:cxn>
                <a:cxn ang="0">
                  <a:pos x="441" y="8"/>
                </a:cxn>
                <a:cxn ang="0">
                  <a:pos x="447" y="17"/>
                </a:cxn>
                <a:cxn ang="0">
                  <a:pos x="450" y="28"/>
                </a:cxn>
                <a:cxn ang="0">
                  <a:pos x="450" y="198"/>
                </a:cxn>
                <a:cxn ang="0">
                  <a:pos x="447" y="209"/>
                </a:cxn>
                <a:cxn ang="0">
                  <a:pos x="441" y="219"/>
                </a:cxn>
                <a:cxn ang="0">
                  <a:pos x="433" y="225"/>
                </a:cxn>
                <a:cxn ang="0">
                  <a:pos x="422" y="227"/>
                </a:cxn>
                <a:cxn ang="0">
                  <a:pos x="29" y="227"/>
                </a:cxn>
                <a:cxn ang="0">
                  <a:pos x="18" y="225"/>
                </a:cxn>
                <a:cxn ang="0">
                  <a:pos x="8" y="219"/>
                </a:cxn>
                <a:cxn ang="0">
                  <a:pos x="2" y="209"/>
                </a:cxn>
                <a:cxn ang="0">
                  <a:pos x="0" y="198"/>
                </a:cxn>
                <a:cxn ang="0">
                  <a:pos x="0" y="28"/>
                </a:cxn>
                <a:cxn ang="0">
                  <a:pos x="2" y="17"/>
                </a:cxn>
                <a:cxn ang="0">
                  <a:pos x="8" y="8"/>
                </a:cxn>
                <a:cxn ang="0">
                  <a:pos x="18" y="2"/>
                </a:cxn>
                <a:cxn ang="0">
                  <a:pos x="29" y="0"/>
                </a:cxn>
              </a:cxnLst>
              <a:rect l="0" t="0" r="r" b="b"/>
              <a:pathLst>
                <a:path w="450" h="227">
                  <a:moveTo>
                    <a:pt x="29" y="0"/>
                  </a:moveTo>
                  <a:lnTo>
                    <a:pt x="422" y="0"/>
                  </a:lnTo>
                  <a:lnTo>
                    <a:pt x="433" y="2"/>
                  </a:lnTo>
                  <a:lnTo>
                    <a:pt x="441" y="8"/>
                  </a:lnTo>
                  <a:lnTo>
                    <a:pt x="447" y="17"/>
                  </a:lnTo>
                  <a:lnTo>
                    <a:pt x="450" y="28"/>
                  </a:lnTo>
                  <a:lnTo>
                    <a:pt x="450" y="198"/>
                  </a:lnTo>
                  <a:lnTo>
                    <a:pt x="447" y="209"/>
                  </a:lnTo>
                  <a:lnTo>
                    <a:pt x="441" y="219"/>
                  </a:lnTo>
                  <a:lnTo>
                    <a:pt x="433" y="225"/>
                  </a:lnTo>
                  <a:lnTo>
                    <a:pt x="422" y="227"/>
                  </a:lnTo>
                  <a:lnTo>
                    <a:pt x="29" y="227"/>
                  </a:lnTo>
                  <a:lnTo>
                    <a:pt x="18" y="225"/>
                  </a:lnTo>
                  <a:lnTo>
                    <a:pt x="8" y="219"/>
                  </a:lnTo>
                  <a:lnTo>
                    <a:pt x="2" y="209"/>
                  </a:lnTo>
                  <a:lnTo>
                    <a:pt x="0" y="198"/>
                  </a:lnTo>
                  <a:lnTo>
                    <a:pt x="0" y="28"/>
                  </a:lnTo>
                  <a:lnTo>
                    <a:pt x="2" y="17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F4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4"/>
            <p:cNvSpPr>
              <a:spLocks/>
            </p:cNvSpPr>
            <p:nvPr/>
          </p:nvSpPr>
          <p:spPr bwMode="auto">
            <a:xfrm>
              <a:off x="5851526" y="1147763"/>
              <a:ext cx="714375" cy="36195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22" y="0"/>
                </a:cxn>
                <a:cxn ang="0">
                  <a:pos x="433" y="3"/>
                </a:cxn>
                <a:cxn ang="0">
                  <a:pos x="441" y="9"/>
                </a:cxn>
                <a:cxn ang="0">
                  <a:pos x="447" y="18"/>
                </a:cxn>
                <a:cxn ang="0">
                  <a:pos x="450" y="29"/>
                </a:cxn>
                <a:cxn ang="0">
                  <a:pos x="450" y="199"/>
                </a:cxn>
                <a:cxn ang="0">
                  <a:pos x="447" y="210"/>
                </a:cxn>
                <a:cxn ang="0">
                  <a:pos x="441" y="219"/>
                </a:cxn>
                <a:cxn ang="0">
                  <a:pos x="433" y="225"/>
                </a:cxn>
                <a:cxn ang="0">
                  <a:pos x="422" y="228"/>
                </a:cxn>
                <a:cxn ang="0">
                  <a:pos x="29" y="228"/>
                </a:cxn>
                <a:cxn ang="0">
                  <a:pos x="18" y="225"/>
                </a:cxn>
                <a:cxn ang="0">
                  <a:pos x="8" y="219"/>
                </a:cxn>
                <a:cxn ang="0">
                  <a:pos x="2" y="210"/>
                </a:cxn>
                <a:cxn ang="0">
                  <a:pos x="0" y="199"/>
                </a:cxn>
                <a:cxn ang="0">
                  <a:pos x="0" y="29"/>
                </a:cxn>
                <a:cxn ang="0">
                  <a:pos x="2" y="18"/>
                </a:cxn>
                <a:cxn ang="0">
                  <a:pos x="8" y="9"/>
                </a:cxn>
                <a:cxn ang="0">
                  <a:pos x="18" y="3"/>
                </a:cxn>
                <a:cxn ang="0">
                  <a:pos x="29" y="0"/>
                </a:cxn>
              </a:cxnLst>
              <a:rect l="0" t="0" r="r" b="b"/>
              <a:pathLst>
                <a:path w="450" h="228">
                  <a:moveTo>
                    <a:pt x="29" y="0"/>
                  </a:moveTo>
                  <a:lnTo>
                    <a:pt x="422" y="0"/>
                  </a:lnTo>
                  <a:lnTo>
                    <a:pt x="433" y="3"/>
                  </a:lnTo>
                  <a:lnTo>
                    <a:pt x="441" y="9"/>
                  </a:lnTo>
                  <a:lnTo>
                    <a:pt x="447" y="18"/>
                  </a:lnTo>
                  <a:lnTo>
                    <a:pt x="450" y="29"/>
                  </a:lnTo>
                  <a:lnTo>
                    <a:pt x="450" y="199"/>
                  </a:lnTo>
                  <a:lnTo>
                    <a:pt x="447" y="210"/>
                  </a:lnTo>
                  <a:lnTo>
                    <a:pt x="441" y="219"/>
                  </a:lnTo>
                  <a:lnTo>
                    <a:pt x="433" y="225"/>
                  </a:lnTo>
                  <a:lnTo>
                    <a:pt x="422" y="228"/>
                  </a:lnTo>
                  <a:lnTo>
                    <a:pt x="29" y="228"/>
                  </a:lnTo>
                  <a:lnTo>
                    <a:pt x="18" y="225"/>
                  </a:lnTo>
                  <a:lnTo>
                    <a:pt x="8" y="219"/>
                  </a:lnTo>
                  <a:lnTo>
                    <a:pt x="2" y="210"/>
                  </a:lnTo>
                  <a:lnTo>
                    <a:pt x="0" y="199"/>
                  </a:lnTo>
                  <a:lnTo>
                    <a:pt x="0" y="29"/>
                  </a:lnTo>
                  <a:lnTo>
                    <a:pt x="2" y="18"/>
                  </a:lnTo>
                  <a:lnTo>
                    <a:pt x="8" y="9"/>
                  </a:lnTo>
                  <a:lnTo>
                    <a:pt x="18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F851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5"/>
            <p:cNvSpPr>
              <a:spLocks/>
            </p:cNvSpPr>
            <p:nvPr/>
          </p:nvSpPr>
          <p:spPr bwMode="auto">
            <a:xfrm>
              <a:off x="5881688" y="1144588"/>
              <a:ext cx="652463" cy="20638"/>
            </a:xfrm>
            <a:custGeom>
              <a:avLst/>
              <a:gdLst/>
              <a:ahLst/>
              <a:cxnLst>
                <a:cxn ang="0">
                  <a:pos x="409" y="0"/>
                </a:cxn>
                <a:cxn ang="0">
                  <a:pos x="400" y="1"/>
                </a:cxn>
                <a:cxn ang="0">
                  <a:pos x="387" y="3"/>
                </a:cxn>
                <a:cxn ang="0">
                  <a:pos x="369" y="5"/>
                </a:cxn>
                <a:cxn ang="0">
                  <a:pos x="347" y="7"/>
                </a:cxn>
                <a:cxn ang="0">
                  <a:pos x="321" y="9"/>
                </a:cxn>
                <a:cxn ang="0">
                  <a:pos x="291" y="11"/>
                </a:cxn>
                <a:cxn ang="0">
                  <a:pos x="257" y="13"/>
                </a:cxn>
                <a:cxn ang="0">
                  <a:pos x="221" y="13"/>
                </a:cxn>
                <a:cxn ang="0">
                  <a:pos x="181" y="13"/>
                </a:cxn>
                <a:cxn ang="0">
                  <a:pos x="139" y="12"/>
                </a:cxn>
                <a:cxn ang="0">
                  <a:pos x="94" y="10"/>
                </a:cxn>
                <a:cxn ang="0">
                  <a:pos x="48" y="7"/>
                </a:cxn>
                <a:cxn ang="0">
                  <a:pos x="0" y="1"/>
                </a:cxn>
                <a:cxn ang="0">
                  <a:pos x="411" y="0"/>
                </a:cxn>
                <a:cxn ang="0">
                  <a:pos x="409" y="0"/>
                </a:cxn>
              </a:cxnLst>
              <a:rect l="0" t="0" r="r" b="b"/>
              <a:pathLst>
                <a:path w="411" h="13">
                  <a:moveTo>
                    <a:pt x="409" y="0"/>
                  </a:moveTo>
                  <a:lnTo>
                    <a:pt x="400" y="1"/>
                  </a:lnTo>
                  <a:lnTo>
                    <a:pt x="387" y="3"/>
                  </a:lnTo>
                  <a:lnTo>
                    <a:pt x="369" y="5"/>
                  </a:lnTo>
                  <a:lnTo>
                    <a:pt x="347" y="7"/>
                  </a:lnTo>
                  <a:lnTo>
                    <a:pt x="321" y="9"/>
                  </a:lnTo>
                  <a:lnTo>
                    <a:pt x="291" y="11"/>
                  </a:lnTo>
                  <a:lnTo>
                    <a:pt x="257" y="13"/>
                  </a:lnTo>
                  <a:lnTo>
                    <a:pt x="221" y="13"/>
                  </a:lnTo>
                  <a:lnTo>
                    <a:pt x="181" y="13"/>
                  </a:lnTo>
                  <a:lnTo>
                    <a:pt x="139" y="12"/>
                  </a:lnTo>
                  <a:lnTo>
                    <a:pt x="94" y="10"/>
                  </a:lnTo>
                  <a:lnTo>
                    <a:pt x="48" y="7"/>
                  </a:lnTo>
                  <a:lnTo>
                    <a:pt x="0" y="1"/>
                  </a:lnTo>
                  <a:lnTo>
                    <a:pt x="411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FFA84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6"/>
            <p:cNvSpPr>
              <a:spLocks/>
            </p:cNvSpPr>
            <p:nvPr/>
          </p:nvSpPr>
          <p:spPr bwMode="auto">
            <a:xfrm>
              <a:off x="4265613" y="4473575"/>
              <a:ext cx="4011613" cy="21272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506" y="0"/>
                </a:cxn>
                <a:cxn ang="0">
                  <a:pos x="2514" y="1"/>
                </a:cxn>
                <a:cxn ang="0">
                  <a:pos x="2521" y="6"/>
                </a:cxn>
                <a:cxn ang="0">
                  <a:pos x="2525" y="12"/>
                </a:cxn>
                <a:cxn ang="0">
                  <a:pos x="2527" y="21"/>
                </a:cxn>
                <a:cxn ang="0">
                  <a:pos x="2527" y="112"/>
                </a:cxn>
                <a:cxn ang="0">
                  <a:pos x="2525" y="121"/>
                </a:cxn>
                <a:cxn ang="0">
                  <a:pos x="2521" y="128"/>
                </a:cxn>
                <a:cxn ang="0">
                  <a:pos x="2514" y="132"/>
                </a:cxn>
                <a:cxn ang="0">
                  <a:pos x="2506" y="134"/>
                </a:cxn>
                <a:cxn ang="0">
                  <a:pos x="21" y="134"/>
                </a:cxn>
                <a:cxn ang="0">
                  <a:pos x="13" y="132"/>
                </a:cxn>
                <a:cxn ang="0">
                  <a:pos x="6" y="128"/>
                </a:cxn>
                <a:cxn ang="0">
                  <a:pos x="2" y="121"/>
                </a:cxn>
                <a:cxn ang="0">
                  <a:pos x="0" y="112"/>
                </a:cxn>
                <a:cxn ang="0">
                  <a:pos x="0" y="21"/>
                </a:cxn>
                <a:cxn ang="0">
                  <a:pos x="2" y="12"/>
                </a:cxn>
                <a:cxn ang="0">
                  <a:pos x="6" y="6"/>
                </a:cxn>
                <a:cxn ang="0">
                  <a:pos x="13" y="1"/>
                </a:cxn>
                <a:cxn ang="0">
                  <a:pos x="21" y="0"/>
                </a:cxn>
              </a:cxnLst>
              <a:rect l="0" t="0" r="r" b="b"/>
              <a:pathLst>
                <a:path w="2527" h="134">
                  <a:moveTo>
                    <a:pt x="21" y="0"/>
                  </a:moveTo>
                  <a:lnTo>
                    <a:pt x="2506" y="0"/>
                  </a:lnTo>
                  <a:lnTo>
                    <a:pt x="2514" y="1"/>
                  </a:lnTo>
                  <a:lnTo>
                    <a:pt x="2521" y="6"/>
                  </a:lnTo>
                  <a:lnTo>
                    <a:pt x="2525" y="12"/>
                  </a:lnTo>
                  <a:lnTo>
                    <a:pt x="2527" y="21"/>
                  </a:lnTo>
                  <a:lnTo>
                    <a:pt x="2527" y="112"/>
                  </a:lnTo>
                  <a:lnTo>
                    <a:pt x="2525" y="121"/>
                  </a:lnTo>
                  <a:lnTo>
                    <a:pt x="2521" y="128"/>
                  </a:lnTo>
                  <a:lnTo>
                    <a:pt x="2514" y="132"/>
                  </a:lnTo>
                  <a:lnTo>
                    <a:pt x="2506" y="134"/>
                  </a:lnTo>
                  <a:lnTo>
                    <a:pt x="21" y="134"/>
                  </a:lnTo>
                  <a:lnTo>
                    <a:pt x="13" y="132"/>
                  </a:lnTo>
                  <a:lnTo>
                    <a:pt x="6" y="128"/>
                  </a:lnTo>
                  <a:lnTo>
                    <a:pt x="2" y="121"/>
                  </a:lnTo>
                  <a:lnTo>
                    <a:pt x="0" y="112"/>
                  </a:lnTo>
                  <a:lnTo>
                    <a:pt x="0" y="21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3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F851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7"/>
            <p:cNvSpPr>
              <a:spLocks/>
            </p:cNvSpPr>
            <p:nvPr/>
          </p:nvSpPr>
          <p:spPr bwMode="auto">
            <a:xfrm>
              <a:off x="4371976" y="4473575"/>
              <a:ext cx="3797300" cy="28575"/>
            </a:xfrm>
            <a:custGeom>
              <a:avLst/>
              <a:gdLst/>
              <a:ahLst/>
              <a:cxnLst>
                <a:cxn ang="0">
                  <a:pos x="2380" y="0"/>
                </a:cxn>
                <a:cxn ang="0">
                  <a:pos x="2364" y="0"/>
                </a:cxn>
                <a:cxn ang="0">
                  <a:pos x="2343" y="1"/>
                </a:cxn>
                <a:cxn ang="0">
                  <a:pos x="2316" y="2"/>
                </a:cxn>
                <a:cxn ang="0">
                  <a:pos x="2284" y="3"/>
                </a:cxn>
                <a:cxn ang="0">
                  <a:pos x="2246" y="4"/>
                </a:cxn>
                <a:cxn ang="0">
                  <a:pos x="2204" y="5"/>
                </a:cxn>
                <a:cxn ang="0">
                  <a:pos x="2156" y="6"/>
                </a:cxn>
                <a:cxn ang="0">
                  <a:pos x="2104" y="7"/>
                </a:cxn>
                <a:cxn ang="0">
                  <a:pos x="2046" y="9"/>
                </a:cxn>
                <a:cxn ang="0">
                  <a:pos x="1984" y="10"/>
                </a:cxn>
                <a:cxn ang="0">
                  <a:pos x="1918" y="11"/>
                </a:cxn>
                <a:cxn ang="0">
                  <a:pos x="1847" y="12"/>
                </a:cxn>
                <a:cxn ang="0">
                  <a:pos x="1771" y="13"/>
                </a:cxn>
                <a:cxn ang="0">
                  <a:pos x="1692" y="14"/>
                </a:cxn>
                <a:cxn ang="0">
                  <a:pos x="1609" y="15"/>
                </a:cxn>
                <a:cxn ang="0">
                  <a:pos x="1522" y="16"/>
                </a:cxn>
                <a:cxn ang="0">
                  <a:pos x="1432" y="17"/>
                </a:cxn>
                <a:cxn ang="0">
                  <a:pos x="1338" y="18"/>
                </a:cxn>
                <a:cxn ang="0">
                  <a:pos x="1038" y="18"/>
                </a:cxn>
                <a:cxn ang="0">
                  <a:pos x="932" y="17"/>
                </a:cxn>
                <a:cxn ang="0">
                  <a:pos x="823" y="16"/>
                </a:cxn>
                <a:cxn ang="0">
                  <a:pos x="712" y="15"/>
                </a:cxn>
                <a:cxn ang="0">
                  <a:pos x="598" y="14"/>
                </a:cxn>
                <a:cxn ang="0">
                  <a:pos x="483" y="12"/>
                </a:cxn>
                <a:cxn ang="0">
                  <a:pos x="365" y="11"/>
                </a:cxn>
                <a:cxn ang="0">
                  <a:pos x="246" y="8"/>
                </a:cxn>
                <a:cxn ang="0">
                  <a:pos x="124" y="6"/>
                </a:cxn>
                <a:cxn ang="0">
                  <a:pos x="0" y="2"/>
                </a:cxn>
                <a:cxn ang="0">
                  <a:pos x="2392" y="0"/>
                </a:cxn>
                <a:cxn ang="0">
                  <a:pos x="2380" y="0"/>
                </a:cxn>
              </a:cxnLst>
              <a:rect l="0" t="0" r="r" b="b"/>
              <a:pathLst>
                <a:path w="2392" h="18">
                  <a:moveTo>
                    <a:pt x="2380" y="0"/>
                  </a:moveTo>
                  <a:lnTo>
                    <a:pt x="2364" y="0"/>
                  </a:lnTo>
                  <a:lnTo>
                    <a:pt x="2343" y="1"/>
                  </a:lnTo>
                  <a:lnTo>
                    <a:pt x="2316" y="2"/>
                  </a:lnTo>
                  <a:lnTo>
                    <a:pt x="2284" y="3"/>
                  </a:lnTo>
                  <a:lnTo>
                    <a:pt x="2246" y="4"/>
                  </a:lnTo>
                  <a:lnTo>
                    <a:pt x="2204" y="5"/>
                  </a:lnTo>
                  <a:lnTo>
                    <a:pt x="2156" y="6"/>
                  </a:lnTo>
                  <a:lnTo>
                    <a:pt x="2104" y="7"/>
                  </a:lnTo>
                  <a:lnTo>
                    <a:pt x="2046" y="9"/>
                  </a:lnTo>
                  <a:lnTo>
                    <a:pt x="1984" y="10"/>
                  </a:lnTo>
                  <a:lnTo>
                    <a:pt x="1918" y="11"/>
                  </a:lnTo>
                  <a:lnTo>
                    <a:pt x="1847" y="12"/>
                  </a:lnTo>
                  <a:lnTo>
                    <a:pt x="1771" y="13"/>
                  </a:lnTo>
                  <a:lnTo>
                    <a:pt x="1692" y="14"/>
                  </a:lnTo>
                  <a:lnTo>
                    <a:pt x="1609" y="15"/>
                  </a:lnTo>
                  <a:lnTo>
                    <a:pt x="1522" y="16"/>
                  </a:lnTo>
                  <a:lnTo>
                    <a:pt x="1432" y="17"/>
                  </a:lnTo>
                  <a:lnTo>
                    <a:pt x="1338" y="18"/>
                  </a:lnTo>
                  <a:lnTo>
                    <a:pt x="1038" y="18"/>
                  </a:lnTo>
                  <a:lnTo>
                    <a:pt x="932" y="17"/>
                  </a:lnTo>
                  <a:lnTo>
                    <a:pt x="823" y="16"/>
                  </a:lnTo>
                  <a:lnTo>
                    <a:pt x="712" y="15"/>
                  </a:lnTo>
                  <a:lnTo>
                    <a:pt x="598" y="14"/>
                  </a:lnTo>
                  <a:lnTo>
                    <a:pt x="483" y="12"/>
                  </a:lnTo>
                  <a:lnTo>
                    <a:pt x="365" y="11"/>
                  </a:lnTo>
                  <a:lnTo>
                    <a:pt x="246" y="8"/>
                  </a:lnTo>
                  <a:lnTo>
                    <a:pt x="124" y="6"/>
                  </a:lnTo>
                  <a:lnTo>
                    <a:pt x="0" y="2"/>
                  </a:lnTo>
                  <a:lnTo>
                    <a:pt x="2392" y="0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rgbClr val="FFB95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8"/>
            <p:cNvSpPr>
              <a:spLocks/>
            </p:cNvSpPr>
            <p:nvPr/>
          </p:nvSpPr>
          <p:spPr bwMode="auto">
            <a:xfrm>
              <a:off x="6626226" y="4260850"/>
              <a:ext cx="781050" cy="176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2" y="0"/>
                </a:cxn>
                <a:cxn ang="0">
                  <a:pos x="492" y="68"/>
                </a:cxn>
                <a:cxn ang="0">
                  <a:pos x="489" y="81"/>
                </a:cxn>
                <a:cxn ang="0">
                  <a:pos x="483" y="93"/>
                </a:cxn>
                <a:cxn ang="0">
                  <a:pos x="474" y="103"/>
                </a:cxn>
                <a:cxn ang="0">
                  <a:pos x="462" y="109"/>
                </a:cxn>
                <a:cxn ang="0">
                  <a:pos x="449" y="111"/>
                </a:cxn>
                <a:cxn ang="0">
                  <a:pos x="44" y="111"/>
                </a:cxn>
                <a:cxn ang="0">
                  <a:pos x="30" y="109"/>
                </a:cxn>
                <a:cxn ang="0">
                  <a:pos x="18" y="103"/>
                </a:cxn>
                <a:cxn ang="0">
                  <a:pos x="9" y="93"/>
                </a:cxn>
                <a:cxn ang="0">
                  <a:pos x="3" y="81"/>
                </a:cxn>
                <a:cxn ang="0">
                  <a:pos x="0" y="68"/>
                </a:cxn>
                <a:cxn ang="0">
                  <a:pos x="0" y="0"/>
                </a:cxn>
              </a:cxnLst>
              <a:rect l="0" t="0" r="r" b="b"/>
              <a:pathLst>
                <a:path w="492" h="111">
                  <a:moveTo>
                    <a:pt x="0" y="0"/>
                  </a:moveTo>
                  <a:lnTo>
                    <a:pt x="492" y="0"/>
                  </a:lnTo>
                  <a:lnTo>
                    <a:pt x="492" y="68"/>
                  </a:lnTo>
                  <a:lnTo>
                    <a:pt x="489" y="81"/>
                  </a:lnTo>
                  <a:lnTo>
                    <a:pt x="483" y="93"/>
                  </a:lnTo>
                  <a:lnTo>
                    <a:pt x="474" y="103"/>
                  </a:lnTo>
                  <a:lnTo>
                    <a:pt x="462" y="109"/>
                  </a:lnTo>
                  <a:lnTo>
                    <a:pt x="449" y="111"/>
                  </a:lnTo>
                  <a:lnTo>
                    <a:pt x="44" y="111"/>
                  </a:lnTo>
                  <a:lnTo>
                    <a:pt x="30" y="109"/>
                  </a:lnTo>
                  <a:lnTo>
                    <a:pt x="18" y="103"/>
                  </a:lnTo>
                  <a:lnTo>
                    <a:pt x="9" y="93"/>
                  </a:lnTo>
                  <a:lnTo>
                    <a:pt x="3" y="81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9"/>
            <p:cNvSpPr>
              <a:spLocks/>
            </p:cNvSpPr>
            <p:nvPr/>
          </p:nvSpPr>
          <p:spPr bwMode="auto">
            <a:xfrm>
              <a:off x="6626226" y="4154488"/>
              <a:ext cx="781050" cy="106363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49" y="0"/>
                </a:cxn>
                <a:cxn ang="0">
                  <a:pos x="462" y="2"/>
                </a:cxn>
                <a:cxn ang="0">
                  <a:pos x="474" y="8"/>
                </a:cxn>
                <a:cxn ang="0">
                  <a:pos x="483" y="17"/>
                </a:cxn>
                <a:cxn ang="0">
                  <a:pos x="489" y="29"/>
                </a:cxn>
                <a:cxn ang="0">
                  <a:pos x="492" y="43"/>
                </a:cxn>
                <a:cxn ang="0">
                  <a:pos x="492" y="67"/>
                </a:cxn>
                <a:cxn ang="0">
                  <a:pos x="0" y="67"/>
                </a:cxn>
                <a:cxn ang="0">
                  <a:pos x="0" y="43"/>
                </a:cxn>
                <a:cxn ang="0">
                  <a:pos x="3" y="29"/>
                </a:cxn>
                <a:cxn ang="0">
                  <a:pos x="9" y="17"/>
                </a:cxn>
                <a:cxn ang="0">
                  <a:pos x="18" y="8"/>
                </a:cxn>
                <a:cxn ang="0">
                  <a:pos x="30" y="2"/>
                </a:cxn>
                <a:cxn ang="0">
                  <a:pos x="44" y="0"/>
                </a:cxn>
              </a:cxnLst>
              <a:rect l="0" t="0" r="r" b="b"/>
              <a:pathLst>
                <a:path w="492" h="67">
                  <a:moveTo>
                    <a:pt x="44" y="0"/>
                  </a:moveTo>
                  <a:lnTo>
                    <a:pt x="449" y="0"/>
                  </a:lnTo>
                  <a:lnTo>
                    <a:pt x="462" y="2"/>
                  </a:lnTo>
                  <a:lnTo>
                    <a:pt x="474" y="8"/>
                  </a:lnTo>
                  <a:lnTo>
                    <a:pt x="483" y="17"/>
                  </a:lnTo>
                  <a:lnTo>
                    <a:pt x="489" y="29"/>
                  </a:lnTo>
                  <a:lnTo>
                    <a:pt x="492" y="43"/>
                  </a:lnTo>
                  <a:lnTo>
                    <a:pt x="492" y="67"/>
                  </a:lnTo>
                  <a:lnTo>
                    <a:pt x="0" y="67"/>
                  </a:lnTo>
                  <a:lnTo>
                    <a:pt x="0" y="43"/>
                  </a:lnTo>
                  <a:lnTo>
                    <a:pt x="3" y="29"/>
                  </a:lnTo>
                  <a:lnTo>
                    <a:pt x="9" y="17"/>
                  </a:lnTo>
                  <a:lnTo>
                    <a:pt x="18" y="8"/>
                  </a:lnTo>
                  <a:lnTo>
                    <a:pt x="30" y="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" name="Group 27">
            <a:extLst>
              <a:ext uri="{FF2B5EF4-FFF2-40B4-BE49-F238E27FC236}">
                <a16:creationId xmlns:a16="http://schemas.microsoft.com/office/drawing/2014/main" id="{BFD52E75-FC17-41B0-A677-55C3D452D574}"/>
              </a:ext>
            </a:extLst>
          </p:cNvPr>
          <p:cNvGrpSpPr/>
          <p:nvPr/>
        </p:nvGrpSpPr>
        <p:grpSpPr>
          <a:xfrm>
            <a:off x="695208" y="147363"/>
            <a:ext cx="2413299" cy="2387305"/>
            <a:chOff x="4086225" y="1781175"/>
            <a:chExt cx="3738563" cy="2895600"/>
          </a:xfrm>
        </p:grpSpPr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9B0BE9F7-EFE5-4D3A-A8E2-CA0368720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25" y="1781175"/>
              <a:ext cx="3738563" cy="2806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2"/>
                </a:cxn>
                <a:cxn ang="0">
                  <a:pos x="2313" y="8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6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60"/>
                </a:cxn>
                <a:cxn ang="0">
                  <a:pos x="2298" y="1766"/>
                </a:cxn>
                <a:cxn ang="0">
                  <a:pos x="2281" y="1768"/>
                </a:cxn>
                <a:cxn ang="0">
                  <a:pos x="74" y="1768"/>
                </a:cxn>
                <a:cxn ang="0">
                  <a:pos x="57" y="1766"/>
                </a:cxn>
                <a:cxn ang="0">
                  <a:pos x="41" y="1760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6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8"/>
                </a:cxn>
                <a:cxn ang="0">
                  <a:pos x="57" y="2"/>
                </a:cxn>
                <a:cxn ang="0">
                  <a:pos x="74" y="0"/>
                </a:cxn>
              </a:cxnLst>
              <a:rect l="0" t="0" r="r" b="b"/>
              <a:pathLst>
                <a:path w="2355" h="1768">
                  <a:moveTo>
                    <a:pt x="74" y="0"/>
                  </a:moveTo>
                  <a:lnTo>
                    <a:pt x="2281" y="0"/>
                  </a:lnTo>
                  <a:lnTo>
                    <a:pt x="2298" y="2"/>
                  </a:lnTo>
                  <a:lnTo>
                    <a:pt x="2313" y="8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6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60"/>
                  </a:lnTo>
                  <a:lnTo>
                    <a:pt x="2298" y="1766"/>
                  </a:lnTo>
                  <a:lnTo>
                    <a:pt x="2281" y="1768"/>
                  </a:lnTo>
                  <a:lnTo>
                    <a:pt x="74" y="1768"/>
                  </a:lnTo>
                  <a:lnTo>
                    <a:pt x="57" y="1766"/>
                  </a:lnTo>
                  <a:lnTo>
                    <a:pt x="41" y="1760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6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8"/>
                  </a:lnTo>
                  <a:lnTo>
                    <a:pt x="57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60A8424C-E293-4B3C-87FA-63853F27E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25" y="1871662"/>
              <a:ext cx="3738563" cy="2805113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1"/>
                </a:cxn>
                <a:cxn ang="0">
                  <a:pos x="2313" y="7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5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59"/>
                </a:cxn>
                <a:cxn ang="0">
                  <a:pos x="2298" y="1765"/>
                </a:cxn>
                <a:cxn ang="0">
                  <a:pos x="2281" y="1767"/>
                </a:cxn>
                <a:cxn ang="0">
                  <a:pos x="74" y="1767"/>
                </a:cxn>
                <a:cxn ang="0">
                  <a:pos x="57" y="1765"/>
                </a:cxn>
                <a:cxn ang="0">
                  <a:pos x="41" y="1759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5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7"/>
                </a:cxn>
                <a:cxn ang="0">
                  <a:pos x="57" y="1"/>
                </a:cxn>
                <a:cxn ang="0">
                  <a:pos x="74" y="0"/>
                </a:cxn>
              </a:cxnLst>
              <a:rect l="0" t="0" r="r" b="b"/>
              <a:pathLst>
                <a:path w="2355" h="1767">
                  <a:moveTo>
                    <a:pt x="74" y="0"/>
                  </a:moveTo>
                  <a:lnTo>
                    <a:pt x="2281" y="0"/>
                  </a:lnTo>
                  <a:lnTo>
                    <a:pt x="2298" y="1"/>
                  </a:lnTo>
                  <a:lnTo>
                    <a:pt x="2313" y="7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5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59"/>
                  </a:lnTo>
                  <a:lnTo>
                    <a:pt x="2298" y="1765"/>
                  </a:lnTo>
                  <a:lnTo>
                    <a:pt x="2281" y="1767"/>
                  </a:lnTo>
                  <a:lnTo>
                    <a:pt x="74" y="1767"/>
                  </a:lnTo>
                  <a:lnTo>
                    <a:pt x="57" y="1765"/>
                  </a:lnTo>
                  <a:lnTo>
                    <a:pt x="41" y="1759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5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7"/>
                  </a:lnTo>
                  <a:lnTo>
                    <a:pt x="57" y="1"/>
                  </a:lnTo>
                  <a:lnTo>
                    <a:pt x="7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DDEB3BAD-B425-4819-8A75-2A5158801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114550"/>
              <a:ext cx="3198813" cy="2320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2"/>
                </a:cxn>
                <a:cxn ang="0">
                  <a:pos x="1983" y="8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5"/>
                </a:cxn>
                <a:cxn ang="0">
                  <a:pos x="2015" y="61"/>
                </a:cxn>
                <a:cxn ang="0">
                  <a:pos x="2015" y="1399"/>
                </a:cxn>
                <a:cxn ang="0">
                  <a:pos x="2012" y="1416"/>
                </a:cxn>
                <a:cxn ang="0">
                  <a:pos x="2006" y="1431"/>
                </a:cxn>
                <a:cxn ang="0">
                  <a:pos x="1996" y="1444"/>
                </a:cxn>
                <a:cxn ang="0">
                  <a:pos x="1983" y="1453"/>
                </a:cxn>
                <a:cxn ang="0">
                  <a:pos x="1968" y="1459"/>
                </a:cxn>
                <a:cxn ang="0">
                  <a:pos x="1951" y="1462"/>
                </a:cxn>
                <a:cxn ang="0">
                  <a:pos x="64" y="1462"/>
                </a:cxn>
                <a:cxn ang="0">
                  <a:pos x="47" y="1459"/>
                </a:cxn>
                <a:cxn ang="0">
                  <a:pos x="32" y="1453"/>
                </a:cxn>
                <a:cxn ang="0">
                  <a:pos x="19" y="1444"/>
                </a:cxn>
                <a:cxn ang="0">
                  <a:pos x="9" y="1431"/>
                </a:cxn>
                <a:cxn ang="0">
                  <a:pos x="3" y="1416"/>
                </a:cxn>
                <a:cxn ang="0">
                  <a:pos x="0" y="1399"/>
                </a:cxn>
                <a:cxn ang="0">
                  <a:pos x="0" y="61"/>
                </a:cxn>
                <a:cxn ang="0">
                  <a:pos x="3" y="45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8"/>
                </a:cxn>
                <a:cxn ang="0">
                  <a:pos x="47" y="2"/>
                </a:cxn>
                <a:cxn ang="0">
                  <a:pos x="64" y="0"/>
                </a:cxn>
              </a:cxnLst>
              <a:rect l="0" t="0" r="r" b="b"/>
              <a:pathLst>
                <a:path w="2015" h="1462">
                  <a:moveTo>
                    <a:pt x="64" y="0"/>
                  </a:moveTo>
                  <a:lnTo>
                    <a:pt x="1951" y="0"/>
                  </a:lnTo>
                  <a:lnTo>
                    <a:pt x="1968" y="2"/>
                  </a:lnTo>
                  <a:lnTo>
                    <a:pt x="1983" y="8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5"/>
                  </a:lnTo>
                  <a:lnTo>
                    <a:pt x="2015" y="61"/>
                  </a:lnTo>
                  <a:lnTo>
                    <a:pt x="2015" y="1399"/>
                  </a:lnTo>
                  <a:lnTo>
                    <a:pt x="2012" y="1416"/>
                  </a:lnTo>
                  <a:lnTo>
                    <a:pt x="2006" y="1431"/>
                  </a:lnTo>
                  <a:lnTo>
                    <a:pt x="1996" y="1444"/>
                  </a:lnTo>
                  <a:lnTo>
                    <a:pt x="1983" y="1453"/>
                  </a:lnTo>
                  <a:lnTo>
                    <a:pt x="1968" y="1459"/>
                  </a:lnTo>
                  <a:lnTo>
                    <a:pt x="1951" y="1462"/>
                  </a:lnTo>
                  <a:lnTo>
                    <a:pt x="64" y="1462"/>
                  </a:lnTo>
                  <a:lnTo>
                    <a:pt x="47" y="1459"/>
                  </a:lnTo>
                  <a:lnTo>
                    <a:pt x="32" y="1453"/>
                  </a:lnTo>
                  <a:lnTo>
                    <a:pt x="19" y="1444"/>
                  </a:lnTo>
                  <a:lnTo>
                    <a:pt x="9" y="1431"/>
                  </a:lnTo>
                  <a:lnTo>
                    <a:pt x="3" y="1416"/>
                  </a:lnTo>
                  <a:lnTo>
                    <a:pt x="0" y="1399"/>
                  </a:lnTo>
                  <a:lnTo>
                    <a:pt x="0" y="61"/>
                  </a:lnTo>
                  <a:lnTo>
                    <a:pt x="3" y="45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42B88500-5CE5-4FF1-8B4B-589FFA9EA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081212"/>
              <a:ext cx="3198813" cy="228917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381"/>
                </a:cxn>
                <a:cxn ang="0">
                  <a:pos x="2012" y="1397"/>
                </a:cxn>
                <a:cxn ang="0">
                  <a:pos x="2006" y="1412"/>
                </a:cxn>
                <a:cxn ang="0">
                  <a:pos x="1996" y="1424"/>
                </a:cxn>
                <a:cxn ang="0">
                  <a:pos x="1983" y="1433"/>
                </a:cxn>
                <a:cxn ang="0">
                  <a:pos x="1968" y="1439"/>
                </a:cxn>
                <a:cxn ang="0">
                  <a:pos x="1951" y="1442"/>
                </a:cxn>
                <a:cxn ang="0">
                  <a:pos x="64" y="1442"/>
                </a:cxn>
                <a:cxn ang="0">
                  <a:pos x="47" y="1439"/>
                </a:cxn>
                <a:cxn ang="0">
                  <a:pos x="32" y="1433"/>
                </a:cxn>
                <a:cxn ang="0">
                  <a:pos x="19" y="1424"/>
                </a:cxn>
                <a:cxn ang="0">
                  <a:pos x="9" y="1412"/>
                </a:cxn>
                <a:cxn ang="0">
                  <a:pos x="3" y="1397"/>
                </a:cxn>
                <a:cxn ang="0">
                  <a:pos x="0" y="1381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442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381"/>
                  </a:lnTo>
                  <a:lnTo>
                    <a:pt x="2012" y="1397"/>
                  </a:lnTo>
                  <a:lnTo>
                    <a:pt x="2006" y="1412"/>
                  </a:lnTo>
                  <a:lnTo>
                    <a:pt x="1996" y="1424"/>
                  </a:lnTo>
                  <a:lnTo>
                    <a:pt x="1983" y="1433"/>
                  </a:lnTo>
                  <a:lnTo>
                    <a:pt x="1968" y="1439"/>
                  </a:lnTo>
                  <a:lnTo>
                    <a:pt x="1951" y="1442"/>
                  </a:lnTo>
                  <a:lnTo>
                    <a:pt x="64" y="1442"/>
                  </a:lnTo>
                  <a:lnTo>
                    <a:pt x="47" y="1439"/>
                  </a:lnTo>
                  <a:lnTo>
                    <a:pt x="32" y="1433"/>
                  </a:lnTo>
                  <a:lnTo>
                    <a:pt x="19" y="1424"/>
                  </a:lnTo>
                  <a:lnTo>
                    <a:pt x="9" y="1412"/>
                  </a:lnTo>
                  <a:lnTo>
                    <a:pt x="3" y="1397"/>
                  </a:lnTo>
                  <a:lnTo>
                    <a:pt x="0" y="138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CFEB797D-2622-4111-96D7-8ABA1A424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081212"/>
              <a:ext cx="3198813" cy="1666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05"/>
                </a:cxn>
                <a:cxn ang="0">
                  <a:pos x="2012" y="88"/>
                </a:cxn>
                <a:cxn ang="0">
                  <a:pos x="2006" y="74"/>
                </a:cxn>
                <a:cxn ang="0">
                  <a:pos x="1996" y="62"/>
                </a:cxn>
                <a:cxn ang="0">
                  <a:pos x="1983" y="52"/>
                </a:cxn>
                <a:cxn ang="0">
                  <a:pos x="1968" y="46"/>
                </a:cxn>
                <a:cxn ang="0">
                  <a:pos x="1951" y="44"/>
                </a:cxn>
                <a:cxn ang="0">
                  <a:pos x="64" y="44"/>
                </a:cxn>
                <a:cxn ang="0">
                  <a:pos x="47" y="46"/>
                </a:cxn>
                <a:cxn ang="0">
                  <a:pos x="32" y="52"/>
                </a:cxn>
                <a:cxn ang="0">
                  <a:pos x="19" y="62"/>
                </a:cxn>
                <a:cxn ang="0">
                  <a:pos x="9" y="74"/>
                </a:cxn>
                <a:cxn ang="0">
                  <a:pos x="3" y="88"/>
                </a:cxn>
                <a:cxn ang="0">
                  <a:pos x="0" y="105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05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05"/>
                  </a:lnTo>
                  <a:lnTo>
                    <a:pt x="2012" y="88"/>
                  </a:lnTo>
                  <a:lnTo>
                    <a:pt x="2006" y="74"/>
                  </a:lnTo>
                  <a:lnTo>
                    <a:pt x="1996" y="62"/>
                  </a:lnTo>
                  <a:lnTo>
                    <a:pt x="1983" y="52"/>
                  </a:lnTo>
                  <a:lnTo>
                    <a:pt x="1968" y="46"/>
                  </a:lnTo>
                  <a:lnTo>
                    <a:pt x="1951" y="44"/>
                  </a:lnTo>
                  <a:lnTo>
                    <a:pt x="64" y="44"/>
                  </a:lnTo>
                  <a:lnTo>
                    <a:pt x="47" y="46"/>
                  </a:lnTo>
                  <a:lnTo>
                    <a:pt x="32" y="52"/>
                  </a:lnTo>
                  <a:lnTo>
                    <a:pt x="19" y="62"/>
                  </a:lnTo>
                  <a:lnTo>
                    <a:pt x="9" y="74"/>
                  </a:lnTo>
                  <a:lnTo>
                    <a:pt x="3" y="88"/>
                  </a:lnTo>
                  <a:lnTo>
                    <a:pt x="0" y="105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oup 27">
            <a:extLst>
              <a:ext uri="{FF2B5EF4-FFF2-40B4-BE49-F238E27FC236}">
                <a16:creationId xmlns:a16="http://schemas.microsoft.com/office/drawing/2014/main" id="{EF873787-D89E-4074-BE8C-DE8C672B8920}"/>
              </a:ext>
            </a:extLst>
          </p:cNvPr>
          <p:cNvGrpSpPr/>
          <p:nvPr/>
        </p:nvGrpSpPr>
        <p:grpSpPr>
          <a:xfrm>
            <a:off x="9341301" y="85153"/>
            <a:ext cx="2251168" cy="2633426"/>
            <a:chOff x="4086225" y="1781175"/>
            <a:chExt cx="3738563" cy="2895600"/>
          </a:xfrm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9AEE26F0-932C-49B8-8D7C-95CB1CAC0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25" y="1781175"/>
              <a:ext cx="3738563" cy="2806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2"/>
                </a:cxn>
                <a:cxn ang="0">
                  <a:pos x="2313" y="8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6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60"/>
                </a:cxn>
                <a:cxn ang="0">
                  <a:pos x="2298" y="1766"/>
                </a:cxn>
                <a:cxn ang="0">
                  <a:pos x="2281" y="1768"/>
                </a:cxn>
                <a:cxn ang="0">
                  <a:pos x="74" y="1768"/>
                </a:cxn>
                <a:cxn ang="0">
                  <a:pos x="57" y="1766"/>
                </a:cxn>
                <a:cxn ang="0">
                  <a:pos x="41" y="1760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6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8"/>
                </a:cxn>
                <a:cxn ang="0">
                  <a:pos x="57" y="2"/>
                </a:cxn>
                <a:cxn ang="0">
                  <a:pos x="74" y="0"/>
                </a:cxn>
              </a:cxnLst>
              <a:rect l="0" t="0" r="r" b="b"/>
              <a:pathLst>
                <a:path w="2355" h="1768">
                  <a:moveTo>
                    <a:pt x="74" y="0"/>
                  </a:moveTo>
                  <a:lnTo>
                    <a:pt x="2281" y="0"/>
                  </a:lnTo>
                  <a:lnTo>
                    <a:pt x="2298" y="2"/>
                  </a:lnTo>
                  <a:lnTo>
                    <a:pt x="2313" y="8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6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60"/>
                  </a:lnTo>
                  <a:lnTo>
                    <a:pt x="2298" y="1766"/>
                  </a:lnTo>
                  <a:lnTo>
                    <a:pt x="2281" y="1768"/>
                  </a:lnTo>
                  <a:lnTo>
                    <a:pt x="74" y="1768"/>
                  </a:lnTo>
                  <a:lnTo>
                    <a:pt x="57" y="1766"/>
                  </a:lnTo>
                  <a:lnTo>
                    <a:pt x="41" y="1760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6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8"/>
                  </a:lnTo>
                  <a:lnTo>
                    <a:pt x="57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8B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2A01D1B6-A2F1-4DC2-93A5-060A2F8DE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25" y="1871662"/>
              <a:ext cx="3738563" cy="2805113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1"/>
                </a:cxn>
                <a:cxn ang="0">
                  <a:pos x="2313" y="7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5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59"/>
                </a:cxn>
                <a:cxn ang="0">
                  <a:pos x="2298" y="1765"/>
                </a:cxn>
                <a:cxn ang="0">
                  <a:pos x="2281" y="1767"/>
                </a:cxn>
                <a:cxn ang="0">
                  <a:pos x="74" y="1767"/>
                </a:cxn>
                <a:cxn ang="0">
                  <a:pos x="57" y="1765"/>
                </a:cxn>
                <a:cxn ang="0">
                  <a:pos x="41" y="1759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5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7"/>
                </a:cxn>
                <a:cxn ang="0">
                  <a:pos x="57" y="1"/>
                </a:cxn>
                <a:cxn ang="0">
                  <a:pos x="74" y="0"/>
                </a:cxn>
              </a:cxnLst>
              <a:rect l="0" t="0" r="r" b="b"/>
              <a:pathLst>
                <a:path w="2355" h="1767">
                  <a:moveTo>
                    <a:pt x="74" y="0"/>
                  </a:moveTo>
                  <a:lnTo>
                    <a:pt x="2281" y="0"/>
                  </a:lnTo>
                  <a:lnTo>
                    <a:pt x="2298" y="1"/>
                  </a:lnTo>
                  <a:lnTo>
                    <a:pt x="2313" y="7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5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59"/>
                  </a:lnTo>
                  <a:lnTo>
                    <a:pt x="2298" y="1765"/>
                  </a:lnTo>
                  <a:lnTo>
                    <a:pt x="2281" y="1767"/>
                  </a:lnTo>
                  <a:lnTo>
                    <a:pt x="74" y="1767"/>
                  </a:lnTo>
                  <a:lnTo>
                    <a:pt x="57" y="1765"/>
                  </a:lnTo>
                  <a:lnTo>
                    <a:pt x="41" y="1759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5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7"/>
                  </a:lnTo>
                  <a:lnTo>
                    <a:pt x="57" y="1"/>
                  </a:lnTo>
                  <a:lnTo>
                    <a:pt x="7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3B0BAC19-6601-4EF3-8350-0F3BF36CE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114550"/>
              <a:ext cx="3198813" cy="2320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2"/>
                </a:cxn>
                <a:cxn ang="0">
                  <a:pos x="1983" y="8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5"/>
                </a:cxn>
                <a:cxn ang="0">
                  <a:pos x="2015" y="61"/>
                </a:cxn>
                <a:cxn ang="0">
                  <a:pos x="2015" y="1399"/>
                </a:cxn>
                <a:cxn ang="0">
                  <a:pos x="2012" y="1416"/>
                </a:cxn>
                <a:cxn ang="0">
                  <a:pos x="2006" y="1431"/>
                </a:cxn>
                <a:cxn ang="0">
                  <a:pos x="1996" y="1444"/>
                </a:cxn>
                <a:cxn ang="0">
                  <a:pos x="1983" y="1453"/>
                </a:cxn>
                <a:cxn ang="0">
                  <a:pos x="1968" y="1459"/>
                </a:cxn>
                <a:cxn ang="0">
                  <a:pos x="1951" y="1462"/>
                </a:cxn>
                <a:cxn ang="0">
                  <a:pos x="64" y="1462"/>
                </a:cxn>
                <a:cxn ang="0">
                  <a:pos x="47" y="1459"/>
                </a:cxn>
                <a:cxn ang="0">
                  <a:pos x="32" y="1453"/>
                </a:cxn>
                <a:cxn ang="0">
                  <a:pos x="19" y="1444"/>
                </a:cxn>
                <a:cxn ang="0">
                  <a:pos x="9" y="1431"/>
                </a:cxn>
                <a:cxn ang="0">
                  <a:pos x="3" y="1416"/>
                </a:cxn>
                <a:cxn ang="0">
                  <a:pos x="0" y="1399"/>
                </a:cxn>
                <a:cxn ang="0">
                  <a:pos x="0" y="61"/>
                </a:cxn>
                <a:cxn ang="0">
                  <a:pos x="3" y="45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8"/>
                </a:cxn>
                <a:cxn ang="0">
                  <a:pos x="47" y="2"/>
                </a:cxn>
                <a:cxn ang="0">
                  <a:pos x="64" y="0"/>
                </a:cxn>
              </a:cxnLst>
              <a:rect l="0" t="0" r="r" b="b"/>
              <a:pathLst>
                <a:path w="2015" h="1462">
                  <a:moveTo>
                    <a:pt x="64" y="0"/>
                  </a:moveTo>
                  <a:lnTo>
                    <a:pt x="1951" y="0"/>
                  </a:lnTo>
                  <a:lnTo>
                    <a:pt x="1968" y="2"/>
                  </a:lnTo>
                  <a:lnTo>
                    <a:pt x="1983" y="8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5"/>
                  </a:lnTo>
                  <a:lnTo>
                    <a:pt x="2015" y="61"/>
                  </a:lnTo>
                  <a:lnTo>
                    <a:pt x="2015" y="1399"/>
                  </a:lnTo>
                  <a:lnTo>
                    <a:pt x="2012" y="1416"/>
                  </a:lnTo>
                  <a:lnTo>
                    <a:pt x="2006" y="1431"/>
                  </a:lnTo>
                  <a:lnTo>
                    <a:pt x="1996" y="1444"/>
                  </a:lnTo>
                  <a:lnTo>
                    <a:pt x="1983" y="1453"/>
                  </a:lnTo>
                  <a:lnTo>
                    <a:pt x="1968" y="1459"/>
                  </a:lnTo>
                  <a:lnTo>
                    <a:pt x="1951" y="1462"/>
                  </a:lnTo>
                  <a:lnTo>
                    <a:pt x="64" y="1462"/>
                  </a:lnTo>
                  <a:lnTo>
                    <a:pt x="47" y="1459"/>
                  </a:lnTo>
                  <a:lnTo>
                    <a:pt x="32" y="1453"/>
                  </a:lnTo>
                  <a:lnTo>
                    <a:pt x="19" y="1444"/>
                  </a:lnTo>
                  <a:lnTo>
                    <a:pt x="9" y="1431"/>
                  </a:lnTo>
                  <a:lnTo>
                    <a:pt x="3" y="1416"/>
                  </a:lnTo>
                  <a:lnTo>
                    <a:pt x="0" y="1399"/>
                  </a:lnTo>
                  <a:lnTo>
                    <a:pt x="0" y="61"/>
                  </a:lnTo>
                  <a:lnTo>
                    <a:pt x="3" y="45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BB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43B2DAA9-FAB1-4DF9-9DC9-6568B9478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081212"/>
              <a:ext cx="3198813" cy="228917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381"/>
                </a:cxn>
                <a:cxn ang="0">
                  <a:pos x="2012" y="1397"/>
                </a:cxn>
                <a:cxn ang="0">
                  <a:pos x="2006" y="1412"/>
                </a:cxn>
                <a:cxn ang="0">
                  <a:pos x="1996" y="1424"/>
                </a:cxn>
                <a:cxn ang="0">
                  <a:pos x="1983" y="1433"/>
                </a:cxn>
                <a:cxn ang="0">
                  <a:pos x="1968" y="1439"/>
                </a:cxn>
                <a:cxn ang="0">
                  <a:pos x="1951" y="1442"/>
                </a:cxn>
                <a:cxn ang="0">
                  <a:pos x="64" y="1442"/>
                </a:cxn>
                <a:cxn ang="0">
                  <a:pos x="47" y="1439"/>
                </a:cxn>
                <a:cxn ang="0">
                  <a:pos x="32" y="1433"/>
                </a:cxn>
                <a:cxn ang="0">
                  <a:pos x="19" y="1424"/>
                </a:cxn>
                <a:cxn ang="0">
                  <a:pos x="9" y="1412"/>
                </a:cxn>
                <a:cxn ang="0">
                  <a:pos x="3" y="1397"/>
                </a:cxn>
                <a:cxn ang="0">
                  <a:pos x="0" y="1381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442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381"/>
                  </a:lnTo>
                  <a:lnTo>
                    <a:pt x="2012" y="1397"/>
                  </a:lnTo>
                  <a:lnTo>
                    <a:pt x="2006" y="1412"/>
                  </a:lnTo>
                  <a:lnTo>
                    <a:pt x="1996" y="1424"/>
                  </a:lnTo>
                  <a:lnTo>
                    <a:pt x="1983" y="1433"/>
                  </a:lnTo>
                  <a:lnTo>
                    <a:pt x="1968" y="1439"/>
                  </a:lnTo>
                  <a:lnTo>
                    <a:pt x="1951" y="1442"/>
                  </a:lnTo>
                  <a:lnTo>
                    <a:pt x="64" y="1442"/>
                  </a:lnTo>
                  <a:lnTo>
                    <a:pt x="47" y="1439"/>
                  </a:lnTo>
                  <a:lnTo>
                    <a:pt x="32" y="1433"/>
                  </a:lnTo>
                  <a:lnTo>
                    <a:pt x="19" y="1424"/>
                  </a:lnTo>
                  <a:lnTo>
                    <a:pt x="9" y="1412"/>
                  </a:lnTo>
                  <a:lnTo>
                    <a:pt x="3" y="1397"/>
                  </a:lnTo>
                  <a:lnTo>
                    <a:pt x="0" y="138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1ABEB9C6-6F15-4FC2-84CA-730ED2516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081212"/>
              <a:ext cx="3198813" cy="1666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05"/>
                </a:cxn>
                <a:cxn ang="0">
                  <a:pos x="2012" y="88"/>
                </a:cxn>
                <a:cxn ang="0">
                  <a:pos x="2006" y="74"/>
                </a:cxn>
                <a:cxn ang="0">
                  <a:pos x="1996" y="62"/>
                </a:cxn>
                <a:cxn ang="0">
                  <a:pos x="1983" y="52"/>
                </a:cxn>
                <a:cxn ang="0">
                  <a:pos x="1968" y="46"/>
                </a:cxn>
                <a:cxn ang="0">
                  <a:pos x="1951" y="44"/>
                </a:cxn>
                <a:cxn ang="0">
                  <a:pos x="64" y="44"/>
                </a:cxn>
                <a:cxn ang="0">
                  <a:pos x="47" y="46"/>
                </a:cxn>
                <a:cxn ang="0">
                  <a:pos x="32" y="52"/>
                </a:cxn>
                <a:cxn ang="0">
                  <a:pos x="19" y="62"/>
                </a:cxn>
                <a:cxn ang="0">
                  <a:pos x="9" y="74"/>
                </a:cxn>
                <a:cxn ang="0">
                  <a:pos x="3" y="88"/>
                </a:cxn>
                <a:cxn ang="0">
                  <a:pos x="0" y="105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05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05"/>
                  </a:lnTo>
                  <a:lnTo>
                    <a:pt x="2012" y="88"/>
                  </a:lnTo>
                  <a:lnTo>
                    <a:pt x="2006" y="74"/>
                  </a:lnTo>
                  <a:lnTo>
                    <a:pt x="1996" y="62"/>
                  </a:lnTo>
                  <a:lnTo>
                    <a:pt x="1983" y="52"/>
                  </a:lnTo>
                  <a:lnTo>
                    <a:pt x="1968" y="46"/>
                  </a:lnTo>
                  <a:lnTo>
                    <a:pt x="1951" y="44"/>
                  </a:lnTo>
                  <a:lnTo>
                    <a:pt x="64" y="44"/>
                  </a:lnTo>
                  <a:lnTo>
                    <a:pt x="47" y="46"/>
                  </a:lnTo>
                  <a:lnTo>
                    <a:pt x="32" y="52"/>
                  </a:lnTo>
                  <a:lnTo>
                    <a:pt x="19" y="62"/>
                  </a:lnTo>
                  <a:lnTo>
                    <a:pt x="9" y="74"/>
                  </a:lnTo>
                  <a:lnTo>
                    <a:pt x="3" y="88"/>
                  </a:lnTo>
                  <a:lnTo>
                    <a:pt x="0" y="105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27">
            <a:extLst>
              <a:ext uri="{FF2B5EF4-FFF2-40B4-BE49-F238E27FC236}">
                <a16:creationId xmlns:a16="http://schemas.microsoft.com/office/drawing/2014/main" id="{B41F8FB7-F3F2-439C-8DC3-EE42B6906149}"/>
              </a:ext>
            </a:extLst>
          </p:cNvPr>
          <p:cNvGrpSpPr/>
          <p:nvPr/>
        </p:nvGrpSpPr>
        <p:grpSpPr>
          <a:xfrm>
            <a:off x="666025" y="3467818"/>
            <a:ext cx="2536779" cy="2756004"/>
            <a:chOff x="4086225" y="1781175"/>
            <a:chExt cx="3738563" cy="2895600"/>
          </a:xfrm>
        </p:grpSpPr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B8FE36EF-3DEC-420D-A51D-26B2F618C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25" y="1781175"/>
              <a:ext cx="3738563" cy="2806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2"/>
                </a:cxn>
                <a:cxn ang="0">
                  <a:pos x="2313" y="8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6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60"/>
                </a:cxn>
                <a:cxn ang="0">
                  <a:pos x="2298" y="1766"/>
                </a:cxn>
                <a:cxn ang="0">
                  <a:pos x="2281" y="1768"/>
                </a:cxn>
                <a:cxn ang="0">
                  <a:pos x="74" y="1768"/>
                </a:cxn>
                <a:cxn ang="0">
                  <a:pos x="57" y="1766"/>
                </a:cxn>
                <a:cxn ang="0">
                  <a:pos x="41" y="1760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6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8"/>
                </a:cxn>
                <a:cxn ang="0">
                  <a:pos x="57" y="2"/>
                </a:cxn>
                <a:cxn ang="0">
                  <a:pos x="74" y="0"/>
                </a:cxn>
              </a:cxnLst>
              <a:rect l="0" t="0" r="r" b="b"/>
              <a:pathLst>
                <a:path w="2355" h="1768">
                  <a:moveTo>
                    <a:pt x="74" y="0"/>
                  </a:moveTo>
                  <a:lnTo>
                    <a:pt x="2281" y="0"/>
                  </a:lnTo>
                  <a:lnTo>
                    <a:pt x="2298" y="2"/>
                  </a:lnTo>
                  <a:lnTo>
                    <a:pt x="2313" y="8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6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60"/>
                  </a:lnTo>
                  <a:lnTo>
                    <a:pt x="2298" y="1766"/>
                  </a:lnTo>
                  <a:lnTo>
                    <a:pt x="2281" y="1768"/>
                  </a:lnTo>
                  <a:lnTo>
                    <a:pt x="74" y="1768"/>
                  </a:lnTo>
                  <a:lnTo>
                    <a:pt x="57" y="1766"/>
                  </a:lnTo>
                  <a:lnTo>
                    <a:pt x="41" y="1760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6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8"/>
                  </a:lnTo>
                  <a:lnTo>
                    <a:pt x="57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1C340D99-E138-4156-A671-4F5C37975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25" y="1871662"/>
              <a:ext cx="3738563" cy="2805113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1"/>
                </a:cxn>
                <a:cxn ang="0">
                  <a:pos x="2313" y="7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5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59"/>
                </a:cxn>
                <a:cxn ang="0">
                  <a:pos x="2298" y="1765"/>
                </a:cxn>
                <a:cxn ang="0">
                  <a:pos x="2281" y="1767"/>
                </a:cxn>
                <a:cxn ang="0">
                  <a:pos x="74" y="1767"/>
                </a:cxn>
                <a:cxn ang="0">
                  <a:pos x="57" y="1765"/>
                </a:cxn>
                <a:cxn ang="0">
                  <a:pos x="41" y="1759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5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7"/>
                </a:cxn>
                <a:cxn ang="0">
                  <a:pos x="57" y="1"/>
                </a:cxn>
                <a:cxn ang="0">
                  <a:pos x="74" y="0"/>
                </a:cxn>
              </a:cxnLst>
              <a:rect l="0" t="0" r="r" b="b"/>
              <a:pathLst>
                <a:path w="2355" h="1767">
                  <a:moveTo>
                    <a:pt x="74" y="0"/>
                  </a:moveTo>
                  <a:lnTo>
                    <a:pt x="2281" y="0"/>
                  </a:lnTo>
                  <a:lnTo>
                    <a:pt x="2298" y="1"/>
                  </a:lnTo>
                  <a:lnTo>
                    <a:pt x="2313" y="7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5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59"/>
                  </a:lnTo>
                  <a:lnTo>
                    <a:pt x="2298" y="1765"/>
                  </a:lnTo>
                  <a:lnTo>
                    <a:pt x="2281" y="1767"/>
                  </a:lnTo>
                  <a:lnTo>
                    <a:pt x="74" y="1767"/>
                  </a:lnTo>
                  <a:lnTo>
                    <a:pt x="57" y="1765"/>
                  </a:lnTo>
                  <a:lnTo>
                    <a:pt x="41" y="1759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5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7"/>
                  </a:lnTo>
                  <a:lnTo>
                    <a:pt x="57" y="1"/>
                  </a:lnTo>
                  <a:lnTo>
                    <a:pt x="7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5B13F9E1-C680-4CD8-A71F-445F74966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114550"/>
              <a:ext cx="3198813" cy="2320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2"/>
                </a:cxn>
                <a:cxn ang="0">
                  <a:pos x="1983" y="8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5"/>
                </a:cxn>
                <a:cxn ang="0">
                  <a:pos x="2015" y="61"/>
                </a:cxn>
                <a:cxn ang="0">
                  <a:pos x="2015" y="1399"/>
                </a:cxn>
                <a:cxn ang="0">
                  <a:pos x="2012" y="1416"/>
                </a:cxn>
                <a:cxn ang="0">
                  <a:pos x="2006" y="1431"/>
                </a:cxn>
                <a:cxn ang="0">
                  <a:pos x="1996" y="1444"/>
                </a:cxn>
                <a:cxn ang="0">
                  <a:pos x="1983" y="1453"/>
                </a:cxn>
                <a:cxn ang="0">
                  <a:pos x="1968" y="1459"/>
                </a:cxn>
                <a:cxn ang="0">
                  <a:pos x="1951" y="1462"/>
                </a:cxn>
                <a:cxn ang="0">
                  <a:pos x="64" y="1462"/>
                </a:cxn>
                <a:cxn ang="0">
                  <a:pos x="47" y="1459"/>
                </a:cxn>
                <a:cxn ang="0">
                  <a:pos x="32" y="1453"/>
                </a:cxn>
                <a:cxn ang="0">
                  <a:pos x="19" y="1444"/>
                </a:cxn>
                <a:cxn ang="0">
                  <a:pos x="9" y="1431"/>
                </a:cxn>
                <a:cxn ang="0">
                  <a:pos x="3" y="1416"/>
                </a:cxn>
                <a:cxn ang="0">
                  <a:pos x="0" y="1399"/>
                </a:cxn>
                <a:cxn ang="0">
                  <a:pos x="0" y="61"/>
                </a:cxn>
                <a:cxn ang="0">
                  <a:pos x="3" y="45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8"/>
                </a:cxn>
                <a:cxn ang="0">
                  <a:pos x="47" y="2"/>
                </a:cxn>
                <a:cxn ang="0">
                  <a:pos x="64" y="0"/>
                </a:cxn>
              </a:cxnLst>
              <a:rect l="0" t="0" r="r" b="b"/>
              <a:pathLst>
                <a:path w="2015" h="1462">
                  <a:moveTo>
                    <a:pt x="64" y="0"/>
                  </a:moveTo>
                  <a:lnTo>
                    <a:pt x="1951" y="0"/>
                  </a:lnTo>
                  <a:lnTo>
                    <a:pt x="1968" y="2"/>
                  </a:lnTo>
                  <a:lnTo>
                    <a:pt x="1983" y="8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5"/>
                  </a:lnTo>
                  <a:lnTo>
                    <a:pt x="2015" y="61"/>
                  </a:lnTo>
                  <a:lnTo>
                    <a:pt x="2015" y="1399"/>
                  </a:lnTo>
                  <a:lnTo>
                    <a:pt x="2012" y="1416"/>
                  </a:lnTo>
                  <a:lnTo>
                    <a:pt x="2006" y="1431"/>
                  </a:lnTo>
                  <a:lnTo>
                    <a:pt x="1996" y="1444"/>
                  </a:lnTo>
                  <a:lnTo>
                    <a:pt x="1983" y="1453"/>
                  </a:lnTo>
                  <a:lnTo>
                    <a:pt x="1968" y="1459"/>
                  </a:lnTo>
                  <a:lnTo>
                    <a:pt x="1951" y="1462"/>
                  </a:lnTo>
                  <a:lnTo>
                    <a:pt x="64" y="1462"/>
                  </a:lnTo>
                  <a:lnTo>
                    <a:pt x="47" y="1459"/>
                  </a:lnTo>
                  <a:lnTo>
                    <a:pt x="32" y="1453"/>
                  </a:lnTo>
                  <a:lnTo>
                    <a:pt x="19" y="1444"/>
                  </a:lnTo>
                  <a:lnTo>
                    <a:pt x="9" y="1431"/>
                  </a:lnTo>
                  <a:lnTo>
                    <a:pt x="3" y="1416"/>
                  </a:lnTo>
                  <a:lnTo>
                    <a:pt x="0" y="1399"/>
                  </a:lnTo>
                  <a:lnTo>
                    <a:pt x="0" y="61"/>
                  </a:lnTo>
                  <a:lnTo>
                    <a:pt x="3" y="45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9A13860C-9A98-497E-88A3-5264D14D9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081212"/>
              <a:ext cx="3198813" cy="228917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381"/>
                </a:cxn>
                <a:cxn ang="0">
                  <a:pos x="2012" y="1397"/>
                </a:cxn>
                <a:cxn ang="0">
                  <a:pos x="2006" y="1412"/>
                </a:cxn>
                <a:cxn ang="0">
                  <a:pos x="1996" y="1424"/>
                </a:cxn>
                <a:cxn ang="0">
                  <a:pos x="1983" y="1433"/>
                </a:cxn>
                <a:cxn ang="0">
                  <a:pos x="1968" y="1439"/>
                </a:cxn>
                <a:cxn ang="0">
                  <a:pos x="1951" y="1442"/>
                </a:cxn>
                <a:cxn ang="0">
                  <a:pos x="64" y="1442"/>
                </a:cxn>
                <a:cxn ang="0">
                  <a:pos x="47" y="1439"/>
                </a:cxn>
                <a:cxn ang="0">
                  <a:pos x="32" y="1433"/>
                </a:cxn>
                <a:cxn ang="0">
                  <a:pos x="19" y="1424"/>
                </a:cxn>
                <a:cxn ang="0">
                  <a:pos x="9" y="1412"/>
                </a:cxn>
                <a:cxn ang="0">
                  <a:pos x="3" y="1397"/>
                </a:cxn>
                <a:cxn ang="0">
                  <a:pos x="0" y="1381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442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381"/>
                  </a:lnTo>
                  <a:lnTo>
                    <a:pt x="2012" y="1397"/>
                  </a:lnTo>
                  <a:lnTo>
                    <a:pt x="2006" y="1412"/>
                  </a:lnTo>
                  <a:lnTo>
                    <a:pt x="1996" y="1424"/>
                  </a:lnTo>
                  <a:lnTo>
                    <a:pt x="1983" y="1433"/>
                  </a:lnTo>
                  <a:lnTo>
                    <a:pt x="1968" y="1439"/>
                  </a:lnTo>
                  <a:lnTo>
                    <a:pt x="1951" y="1442"/>
                  </a:lnTo>
                  <a:lnTo>
                    <a:pt x="64" y="1442"/>
                  </a:lnTo>
                  <a:lnTo>
                    <a:pt x="47" y="1439"/>
                  </a:lnTo>
                  <a:lnTo>
                    <a:pt x="32" y="1433"/>
                  </a:lnTo>
                  <a:lnTo>
                    <a:pt x="19" y="1424"/>
                  </a:lnTo>
                  <a:lnTo>
                    <a:pt x="9" y="1412"/>
                  </a:lnTo>
                  <a:lnTo>
                    <a:pt x="3" y="1397"/>
                  </a:lnTo>
                  <a:lnTo>
                    <a:pt x="0" y="138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A2803BC7-86D5-4423-B599-616C34FE5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081212"/>
              <a:ext cx="3198813" cy="1666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05"/>
                </a:cxn>
                <a:cxn ang="0">
                  <a:pos x="2012" y="88"/>
                </a:cxn>
                <a:cxn ang="0">
                  <a:pos x="2006" y="74"/>
                </a:cxn>
                <a:cxn ang="0">
                  <a:pos x="1996" y="62"/>
                </a:cxn>
                <a:cxn ang="0">
                  <a:pos x="1983" y="52"/>
                </a:cxn>
                <a:cxn ang="0">
                  <a:pos x="1968" y="46"/>
                </a:cxn>
                <a:cxn ang="0">
                  <a:pos x="1951" y="44"/>
                </a:cxn>
                <a:cxn ang="0">
                  <a:pos x="64" y="44"/>
                </a:cxn>
                <a:cxn ang="0">
                  <a:pos x="47" y="46"/>
                </a:cxn>
                <a:cxn ang="0">
                  <a:pos x="32" y="52"/>
                </a:cxn>
                <a:cxn ang="0">
                  <a:pos x="19" y="62"/>
                </a:cxn>
                <a:cxn ang="0">
                  <a:pos x="9" y="74"/>
                </a:cxn>
                <a:cxn ang="0">
                  <a:pos x="3" y="88"/>
                </a:cxn>
                <a:cxn ang="0">
                  <a:pos x="0" y="105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05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05"/>
                  </a:lnTo>
                  <a:lnTo>
                    <a:pt x="2012" y="88"/>
                  </a:lnTo>
                  <a:lnTo>
                    <a:pt x="2006" y="74"/>
                  </a:lnTo>
                  <a:lnTo>
                    <a:pt x="1996" y="62"/>
                  </a:lnTo>
                  <a:lnTo>
                    <a:pt x="1983" y="52"/>
                  </a:lnTo>
                  <a:lnTo>
                    <a:pt x="1968" y="46"/>
                  </a:lnTo>
                  <a:lnTo>
                    <a:pt x="1951" y="44"/>
                  </a:lnTo>
                  <a:lnTo>
                    <a:pt x="64" y="44"/>
                  </a:lnTo>
                  <a:lnTo>
                    <a:pt x="47" y="46"/>
                  </a:lnTo>
                  <a:lnTo>
                    <a:pt x="32" y="52"/>
                  </a:lnTo>
                  <a:lnTo>
                    <a:pt x="19" y="62"/>
                  </a:lnTo>
                  <a:lnTo>
                    <a:pt x="9" y="74"/>
                  </a:lnTo>
                  <a:lnTo>
                    <a:pt x="3" y="88"/>
                  </a:lnTo>
                  <a:lnTo>
                    <a:pt x="0" y="105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" name="Group 27">
            <a:extLst>
              <a:ext uri="{FF2B5EF4-FFF2-40B4-BE49-F238E27FC236}">
                <a16:creationId xmlns:a16="http://schemas.microsoft.com/office/drawing/2014/main" id="{ADD49595-7212-40AC-9BE8-885CE69BA02A}"/>
              </a:ext>
            </a:extLst>
          </p:cNvPr>
          <p:cNvGrpSpPr/>
          <p:nvPr/>
        </p:nvGrpSpPr>
        <p:grpSpPr>
          <a:xfrm>
            <a:off x="9361986" y="3525009"/>
            <a:ext cx="2551216" cy="2552575"/>
            <a:chOff x="4086225" y="1781175"/>
            <a:chExt cx="3738563" cy="2895600"/>
          </a:xfrm>
        </p:grpSpPr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ABB62F2C-4E0F-4DEB-9B06-A8841CB1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25" y="1781175"/>
              <a:ext cx="3738563" cy="2806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2"/>
                </a:cxn>
                <a:cxn ang="0">
                  <a:pos x="2313" y="8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6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60"/>
                </a:cxn>
                <a:cxn ang="0">
                  <a:pos x="2298" y="1766"/>
                </a:cxn>
                <a:cxn ang="0">
                  <a:pos x="2281" y="1768"/>
                </a:cxn>
                <a:cxn ang="0">
                  <a:pos x="74" y="1768"/>
                </a:cxn>
                <a:cxn ang="0">
                  <a:pos x="57" y="1766"/>
                </a:cxn>
                <a:cxn ang="0">
                  <a:pos x="41" y="1760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6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8"/>
                </a:cxn>
                <a:cxn ang="0">
                  <a:pos x="57" y="2"/>
                </a:cxn>
                <a:cxn ang="0">
                  <a:pos x="74" y="0"/>
                </a:cxn>
              </a:cxnLst>
              <a:rect l="0" t="0" r="r" b="b"/>
              <a:pathLst>
                <a:path w="2355" h="1768">
                  <a:moveTo>
                    <a:pt x="74" y="0"/>
                  </a:moveTo>
                  <a:lnTo>
                    <a:pt x="2281" y="0"/>
                  </a:lnTo>
                  <a:lnTo>
                    <a:pt x="2298" y="2"/>
                  </a:lnTo>
                  <a:lnTo>
                    <a:pt x="2313" y="8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6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60"/>
                  </a:lnTo>
                  <a:lnTo>
                    <a:pt x="2298" y="1766"/>
                  </a:lnTo>
                  <a:lnTo>
                    <a:pt x="2281" y="1768"/>
                  </a:lnTo>
                  <a:lnTo>
                    <a:pt x="74" y="1768"/>
                  </a:lnTo>
                  <a:lnTo>
                    <a:pt x="57" y="1766"/>
                  </a:lnTo>
                  <a:lnTo>
                    <a:pt x="41" y="1760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6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8"/>
                  </a:lnTo>
                  <a:lnTo>
                    <a:pt x="57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C49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CFE46612-682F-4005-98BC-5D865E90F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25" y="1871662"/>
              <a:ext cx="3738563" cy="2805113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1"/>
                </a:cxn>
                <a:cxn ang="0">
                  <a:pos x="2313" y="7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5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59"/>
                </a:cxn>
                <a:cxn ang="0">
                  <a:pos x="2298" y="1765"/>
                </a:cxn>
                <a:cxn ang="0">
                  <a:pos x="2281" y="1767"/>
                </a:cxn>
                <a:cxn ang="0">
                  <a:pos x="74" y="1767"/>
                </a:cxn>
                <a:cxn ang="0">
                  <a:pos x="57" y="1765"/>
                </a:cxn>
                <a:cxn ang="0">
                  <a:pos x="41" y="1759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5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7"/>
                </a:cxn>
                <a:cxn ang="0">
                  <a:pos x="57" y="1"/>
                </a:cxn>
                <a:cxn ang="0">
                  <a:pos x="74" y="0"/>
                </a:cxn>
              </a:cxnLst>
              <a:rect l="0" t="0" r="r" b="b"/>
              <a:pathLst>
                <a:path w="2355" h="1767">
                  <a:moveTo>
                    <a:pt x="74" y="0"/>
                  </a:moveTo>
                  <a:lnTo>
                    <a:pt x="2281" y="0"/>
                  </a:lnTo>
                  <a:lnTo>
                    <a:pt x="2298" y="1"/>
                  </a:lnTo>
                  <a:lnTo>
                    <a:pt x="2313" y="7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5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59"/>
                  </a:lnTo>
                  <a:lnTo>
                    <a:pt x="2298" y="1765"/>
                  </a:lnTo>
                  <a:lnTo>
                    <a:pt x="2281" y="1767"/>
                  </a:lnTo>
                  <a:lnTo>
                    <a:pt x="74" y="1767"/>
                  </a:lnTo>
                  <a:lnTo>
                    <a:pt x="57" y="1765"/>
                  </a:lnTo>
                  <a:lnTo>
                    <a:pt x="41" y="1759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5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7"/>
                  </a:lnTo>
                  <a:lnTo>
                    <a:pt x="57" y="1"/>
                  </a:lnTo>
                  <a:lnTo>
                    <a:pt x="7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D5289930-9E84-4137-BAF8-246F9F16A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114550"/>
              <a:ext cx="3198813" cy="2320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2"/>
                </a:cxn>
                <a:cxn ang="0">
                  <a:pos x="1983" y="8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5"/>
                </a:cxn>
                <a:cxn ang="0">
                  <a:pos x="2015" y="61"/>
                </a:cxn>
                <a:cxn ang="0">
                  <a:pos x="2015" y="1399"/>
                </a:cxn>
                <a:cxn ang="0">
                  <a:pos x="2012" y="1416"/>
                </a:cxn>
                <a:cxn ang="0">
                  <a:pos x="2006" y="1431"/>
                </a:cxn>
                <a:cxn ang="0">
                  <a:pos x="1996" y="1444"/>
                </a:cxn>
                <a:cxn ang="0">
                  <a:pos x="1983" y="1453"/>
                </a:cxn>
                <a:cxn ang="0">
                  <a:pos x="1968" y="1459"/>
                </a:cxn>
                <a:cxn ang="0">
                  <a:pos x="1951" y="1462"/>
                </a:cxn>
                <a:cxn ang="0">
                  <a:pos x="64" y="1462"/>
                </a:cxn>
                <a:cxn ang="0">
                  <a:pos x="47" y="1459"/>
                </a:cxn>
                <a:cxn ang="0">
                  <a:pos x="32" y="1453"/>
                </a:cxn>
                <a:cxn ang="0">
                  <a:pos x="19" y="1444"/>
                </a:cxn>
                <a:cxn ang="0">
                  <a:pos x="9" y="1431"/>
                </a:cxn>
                <a:cxn ang="0">
                  <a:pos x="3" y="1416"/>
                </a:cxn>
                <a:cxn ang="0">
                  <a:pos x="0" y="1399"/>
                </a:cxn>
                <a:cxn ang="0">
                  <a:pos x="0" y="61"/>
                </a:cxn>
                <a:cxn ang="0">
                  <a:pos x="3" y="45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8"/>
                </a:cxn>
                <a:cxn ang="0">
                  <a:pos x="47" y="2"/>
                </a:cxn>
                <a:cxn ang="0">
                  <a:pos x="64" y="0"/>
                </a:cxn>
              </a:cxnLst>
              <a:rect l="0" t="0" r="r" b="b"/>
              <a:pathLst>
                <a:path w="2015" h="1462">
                  <a:moveTo>
                    <a:pt x="64" y="0"/>
                  </a:moveTo>
                  <a:lnTo>
                    <a:pt x="1951" y="0"/>
                  </a:lnTo>
                  <a:lnTo>
                    <a:pt x="1968" y="2"/>
                  </a:lnTo>
                  <a:lnTo>
                    <a:pt x="1983" y="8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5"/>
                  </a:lnTo>
                  <a:lnTo>
                    <a:pt x="2015" y="61"/>
                  </a:lnTo>
                  <a:lnTo>
                    <a:pt x="2015" y="1399"/>
                  </a:lnTo>
                  <a:lnTo>
                    <a:pt x="2012" y="1416"/>
                  </a:lnTo>
                  <a:lnTo>
                    <a:pt x="2006" y="1431"/>
                  </a:lnTo>
                  <a:lnTo>
                    <a:pt x="1996" y="1444"/>
                  </a:lnTo>
                  <a:lnTo>
                    <a:pt x="1983" y="1453"/>
                  </a:lnTo>
                  <a:lnTo>
                    <a:pt x="1968" y="1459"/>
                  </a:lnTo>
                  <a:lnTo>
                    <a:pt x="1951" y="1462"/>
                  </a:lnTo>
                  <a:lnTo>
                    <a:pt x="64" y="1462"/>
                  </a:lnTo>
                  <a:lnTo>
                    <a:pt x="47" y="1459"/>
                  </a:lnTo>
                  <a:lnTo>
                    <a:pt x="32" y="1453"/>
                  </a:lnTo>
                  <a:lnTo>
                    <a:pt x="19" y="1444"/>
                  </a:lnTo>
                  <a:lnTo>
                    <a:pt x="9" y="1431"/>
                  </a:lnTo>
                  <a:lnTo>
                    <a:pt x="3" y="1416"/>
                  </a:lnTo>
                  <a:lnTo>
                    <a:pt x="0" y="1399"/>
                  </a:lnTo>
                  <a:lnTo>
                    <a:pt x="0" y="61"/>
                  </a:lnTo>
                  <a:lnTo>
                    <a:pt x="3" y="45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49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5C6E222C-DC03-4B13-B03A-80E60D498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081212"/>
              <a:ext cx="3198813" cy="228917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381"/>
                </a:cxn>
                <a:cxn ang="0">
                  <a:pos x="2012" y="1397"/>
                </a:cxn>
                <a:cxn ang="0">
                  <a:pos x="2006" y="1412"/>
                </a:cxn>
                <a:cxn ang="0">
                  <a:pos x="1996" y="1424"/>
                </a:cxn>
                <a:cxn ang="0">
                  <a:pos x="1983" y="1433"/>
                </a:cxn>
                <a:cxn ang="0">
                  <a:pos x="1968" y="1439"/>
                </a:cxn>
                <a:cxn ang="0">
                  <a:pos x="1951" y="1442"/>
                </a:cxn>
                <a:cxn ang="0">
                  <a:pos x="64" y="1442"/>
                </a:cxn>
                <a:cxn ang="0">
                  <a:pos x="47" y="1439"/>
                </a:cxn>
                <a:cxn ang="0">
                  <a:pos x="32" y="1433"/>
                </a:cxn>
                <a:cxn ang="0">
                  <a:pos x="19" y="1424"/>
                </a:cxn>
                <a:cxn ang="0">
                  <a:pos x="9" y="1412"/>
                </a:cxn>
                <a:cxn ang="0">
                  <a:pos x="3" y="1397"/>
                </a:cxn>
                <a:cxn ang="0">
                  <a:pos x="0" y="1381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442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381"/>
                  </a:lnTo>
                  <a:lnTo>
                    <a:pt x="2012" y="1397"/>
                  </a:lnTo>
                  <a:lnTo>
                    <a:pt x="2006" y="1412"/>
                  </a:lnTo>
                  <a:lnTo>
                    <a:pt x="1996" y="1424"/>
                  </a:lnTo>
                  <a:lnTo>
                    <a:pt x="1983" y="1433"/>
                  </a:lnTo>
                  <a:lnTo>
                    <a:pt x="1968" y="1439"/>
                  </a:lnTo>
                  <a:lnTo>
                    <a:pt x="1951" y="1442"/>
                  </a:lnTo>
                  <a:lnTo>
                    <a:pt x="64" y="1442"/>
                  </a:lnTo>
                  <a:lnTo>
                    <a:pt x="47" y="1439"/>
                  </a:lnTo>
                  <a:lnTo>
                    <a:pt x="32" y="1433"/>
                  </a:lnTo>
                  <a:lnTo>
                    <a:pt x="19" y="1424"/>
                  </a:lnTo>
                  <a:lnTo>
                    <a:pt x="9" y="1412"/>
                  </a:lnTo>
                  <a:lnTo>
                    <a:pt x="3" y="1397"/>
                  </a:lnTo>
                  <a:lnTo>
                    <a:pt x="0" y="138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05702FA2-EFCE-4281-A7F7-BAB5F0523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100" y="2081212"/>
              <a:ext cx="3198813" cy="1666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05"/>
                </a:cxn>
                <a:cxn ang="0">
                  <a:pos x="2012" y="88"/>
                </a:cxn>
                <a:cxn ang="0">
                  <a:pos x="2006" y="74"/>
                </a:cxn>
                <a:cxn ang="0">
                  <a:pos x="1996" y="62"/>
                </a:cxn>
                <a:cxn ang="0">
                  <a:pos x="1983" y="52"/>
                </a:cxn>
                <a:cxn ang="0">
                  <a:pos x="1968" y="46"/>
                </a:cxn>
                <a:cxn ang="0">
                  <a:pos x="1951" y="44"/>
                </a:cxn>
                <a:cxn ang="0">
                  <a:pos x="64" y="44"/>
                </a:cxn>
                <a:cxn ang="0">
                  <a:pos x="47" y="46"/>
                </a:cxn>
                <a:cxn ang="0">
                  <a:pos x="32" y="52"/>
                </a:cxn>
                <a:cxn ang="0">
                  <a:pos x="19" y="62"/>
                </a:cxn>
                <a:cxn ang="0">
                  <a:pos x="9" y="74"/>
                </a:cxn>
                <a:cxn ang="0">
                  <a:pos x="3" y="88"/>
                </a:cxn>
                <a:cxn ang="0">
                  <a:pos x="0" y="105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05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05"/>
                  </a:lnTo>
                  <a:lnTo>
                    <a:pt x="2012" y="88"/>
                  </a:lnTo>
                  <a:lnTo>
                    <a:pt x="2006" y="74"/>
                  </a:lnTo>
                  <a:lnTo>
                    <a:pt x="1996" y="62"/>
                  </a:lnTo>
                  <a:lnTo>
                    <a:pt x="1983" y="52"/>
                  </a:lnTo>
                  <a:lnTo>
                    <a:pt x="1968" y="46"/>
                  </a:lnTo>
                  <a:lnTo>
                    <a:pt x="1951" y="44"/>
                  </a:lnTo>
                  <a:lnTo>
                    <a:pt x="64" y="44"/>
                  </a:lnTo>
                  <a:lnTo>
                    <a:pt x="47" y="46"/>
                  </a:lnTo>
                  <a:lnTo>
                    <a:pt x="32" y="52"/>
                  </a:lnTo>
                  <a:lnTo>
                    <a:pt x="19" y="62"/>
                  </a:lnTo>
                  <a:lnTo>
                    <a:pt x="9" y="74"/>
                  </a:lnTo>
                  <a:lnTo>
                    <a:pt x="3" y="88"/>
                  </a:lnTo>
                  <a:lnTo>
                    <a:pt x="0" y="105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54" name="Picture 6">
            <a:extLst>
              <a:ext uri="{FF2B5EF4-FFF2-40B4-BE49-F238E27FC236}">
                <a16:creationId xmlns:a16="http://schemas.microsoft.com/office/drawing/2014/main" id="{3E38BE00-C0BC-452B-AFBA-18E6C4AE0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93" t="10000" r="22166" b="59409"/>
          <a:stretch/>
        </p:blipFill>
        <p:spPr bwMode="auto">
          <a:xfrm>
            <a:off x="896800" y="379595"/>
            <a:ext cx="1947340" cy="19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48ADD5-4DDF-4442-AE89-EBC7EED41212}"/>
              </a:ext>
            </a:extLst>
          </p:cNvPr>
          <p:cNvSpPr txBox="1"/>
          <p:nvPr/>
        </p:nvSpPr>
        <p:spPr>
          <a:xfrm>
            <a:off x="488064" y="2708559"/>
            <a:ext cx="300595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800" b="1" dirty="0">
                <a:latin typeface="Arial"/>
                <a:cs typeface="Arial"/>
              </a:rPr>
              <a:t>Harriet Campbell Marzella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1" dirty="0">
                <a:latin typeface="Arial"/>
                <a:cs typeface="Arial"/>
              </a:rPr>
              <a:t>S1&amp;S2 Depute Head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0CC8A3-4257-4541-A6EA-BCACC2FF1585}"/>
              </a:ext>
            </a:extLst>
          </p:cNvPr>
          <p:cNvSpPr txBox="1"/>
          <p:nvPr/>
        </p:nvSpPr>
        <p:spPr>
          <a:xfrm>
            <a:off x="9069516" y="2728806"/>
            <a:ext cx="271523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800" b="1" dirty="0">
                <a:latin typeface="Arial"/>
                <a:cs typeface="Arial"/>
              </a:rPr>
              <a:t>Jack Richardson</a:t>
            </a:r>
          </a:p>
          <a:p>
            <a:pPr algn="ctr"/>
            <a:r>
              <a:rPr lang="en-GB" sz="1800" b="1" dirty="0">
                <a:latin typeface="Arial"/>
                <a:cs typeface="Arial"/>
              </a:rPr>
              <a:t>S6 Acting Depute Head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637C507-C57A-499C-AFF2-C275C3BB02F5}"/>
              </a:ext>
            </a:extLst>
          </p:cNvPr>
          <p:cNvSpPr txBox="1"/>
          <p:nvPr/>
        </p:nvSpPr>
        <p:spPr>
          <a:xfrm>
            <a:off x="888502" y="6223822"/>
            <a:ext cx="194155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Stuart Brown</a:t>
            </a:r>
          </a:p>
          <a:p>
            <a:pPr algn="ctr"/>
            <a:r>
              <a:rPr lang="en-GB" sz="1800" b="1" dirty="0">
                <a:latin typeface="Arial"/>
                <a:cs typeface="Arial"/>
              </a:rPr>
              <a:t>S3 Depute Head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5FB66CD-BCE2-4CE7-AF3B-81B4E7E675EE}"/>
              </a:ext>
            </a:extLst>
          </p:cNvPr>
          <p:cNvSpPr txBox="1"/>
          <p:nvPr/>
        </p:nvSpPr>
        <p:spPr>
          <a:xfrm>
            <a:off x="9192935" y="6106022"/>
            <a:ext cx="239039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Steven Neil</a:t>
            </a:r>
          </a:p>
          <a:p>
            <a:pPr algn="ctr"/>
            <a:r>
              <a:rPr lang="en-GB" sz="1800" b="1" dirty="0">
                <a:latin typeface="Arial"/>
                <a:cs typeface="Arial"/>
              </a:rPr>
              <a:t>S4&amp;S5 Depute 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031E4E-21A5-40DA-9E97-08E57A4A1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33" y="1036976"/>
            <a:ext cx="1587981" cy="167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4E71C2-1D96-4B37-8D6A-FBBB27DB2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17" y="3780627"/>
            <a:ext cx="2098524" cy="2082877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33B658E-97B5-4AFD-8F7A-DA760A0D9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"/>
          <a:stretch/>
        </p:blipFill>
        <p:spPr bwMode="auto">
          <a:xfrm>
            <a:off x="9597905" y="3773928"/>
            <a:ext cx="2093823" cy="201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775604-8807-4EE4-810A-F2B41D4E6F38}"/>
              </a:ext>
            </a:extLst>
          </p:cNvPr>
          <p:cNvSpPr/>
          <p:nvPr/>
        </p:nvSpPr>
        <p:spPr>
          <a:xfrm>
            <a:off x="3060598" y="3457603"/>
            <a:ext cx="60928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Karen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McAlaney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Head Teacher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C775604-8807-4EE4-810A-F2B41D4E6F38}"/>
              </a:ext>
            </a:extLst>
          </p:cNvPr>
          <p:cNvSpPr/>
          <p:nvPr/>
        </p:nvSpPr>
        <p:spPr>
          <a:xfrm>
            <a:off x="3104939" y="6192285"/>
            <a:ext cx="6092825" cy="707886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Tom Carson</a:t>
            </a:r>
          </a:p>
          <a:p>
            <a:pPr algn="ctr"/>
            <a:r>
              <a:rPr lang="en-GB" sz="2000" b="1">
                <a:latin typeface="Arial"/>
                <a:cs typeface="Arial"/>
              </a:rPr>
              <a:t>Depute Head (</a:t>
            </a:r>
            <a:r>
              <a:rPr lang="en-GB" sz="2000" b="1" dirty="0">
                <a:latin typeface="Arial"/>
                <a:cs typeface="Arial"/>
              </a:rPr>
              <a:t>PEF)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38" y="4085212"/>
            <a:ext cx="1802599" cy="210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447" y="532159"/>
            <a:ext cx="1944587" cy="165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BCE2AED-1D51-2A07-ED72-E0DCD9D833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3911" y="4305173"/>
            <a:ext cx="1712404" cy="16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70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AAFE2-236D-695B-856A-B4C15D3DB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382" y="640080"/>
            <a:ext cx="624948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300" dirty="0">
                <a:cs typeface="Calibri"/>
              </a:rPr>
              <a:t>Come Along</a:t>
            </a:r>
            <a:endParaRPr lang="en-US" sz="5300" dirty="0"/>
          </a:p>
        </p:txBody>
      </p:sp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2C1959CD-83F0-0C96-C58A-2F50014C7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"/>
          <a:stretch/>
        </p:blipFill>
        <p:spPr>
          <a:xfrm>
            <a:off x="20" y="10"/>
            <a:ext cx="4656112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1452" y="4409267"/>
            <a:ext cx="4242484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242484"/>
                      <a:gd name="connsiteY0" fmla="*/ 0 h 18288"/>
                      <a:gd name="connsiteX1" fmla="*/ 563644 w 4242484"/>
                      <a:gd name="connsiteY1" fmla="*/ 0 h 18288"/>
                      <a:gd name="connsiteX2" fmla="*/ 1042439 w 4242484"/>
                      <a:gd name="connsiteY2" fmla="*/ 0 h 18288"/>
                      <a:gd name="connsiteX3" fmla="*/ 1563658 w 4242484"/>
                      <a:gd name="connsiteY3" fmla="*/ 0 h 18288"/>
                      <a:gd name="connsiteX4" fmla="*/ 2212152 w 4242484"/>
                      <a:gd name="connsiteY4" fmla="*/ 0 h 18288"/>
                      <a:gd name="connsiteX5" fmla="*/ 2775797 w 4242484"/>
                      <a:gd name="connsiteY5" fmla="*/ 0 h 18288"/>
                      <a:gd name="connsiteX6" fmla="*/ 3297016 w 4242484"/>
                      <a:gd name="connsiteY6" fmla="*/ 0 h 18288"/>
                      <a:gd name="connsiteX7" fmla="*/ 4242484 w 4242484"/>
                      <a:gd name="connsiteY7" fmla="*/ 0 h 18288"/>
                      <a:gd name="connsiteX8" fmla="*/ 4242484 w 4242484"/>
                      <a:gd name="connsiteY8" fmla="*/ 18288 h 18288"/>
                      <a:gd name="connsiteX9" fmla="*/ 3636415 w 4242484"/>
                      <a:gd name="connsiteY9" fmla="*/ 18288 h 18288"/>
                      <a:gd name="connsiteX10" fmla="*/ 3115195 w 4242484"/>
                      <a:gd name="connsiteY10" fmla="*/ 18288 h 18288"/>
                      <a:gd name="connsiteX11" fmla="*/ 2424277 w 4242484"/>
                      <a:gd name="connsiteY11" fmla="*/ 18288 h 18288"/>
                      <a:gd name="connsiteX12" fmla="*/ 1860632 w 4242484"/>
                      <a:gd name="connsiteY12" fmla="*/ 18288 h 18288"/>
                      <a:gd name="connsiteX13" fmla="*/ 1381838 w 4242484"/>
                      <a:gd name="connsiteY13" fmla="*/ 18288 h 18288"/>
                      <a:gd name="connsiteX14" fmla="*/ 733344 w 4242484"/>
                      <a:gd name="connsiteY14" fmla="*/ 18288 h 18288"/>
                      <a:gd name="connsiteX15" fmla="*/ 0 w 4242484"/>
                      <a:gd name="connsiteY15" fmla="*/ 18288 h 18288"/>
                      <a:gd name="connsiteX16" fmla="*/ 0 w 4242484"/>
                      <a:gd name="connsiteY1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242484" h="18288" fill="none" extrusionOk="0">
                        <a:moveTo>
                          <a:pt x="0" y="0"/>
                        </a:moveTo>
                        <a:cubicBezTo>
                          <a:pt x="201244" y="-5617"/>
                          <a:pt x="325237" y="-662"/>
                          <a:pt x="563644" y="0"/>
                        </a:cubicBezTo>
                        <a:cubicBezTo>
                          <a:pt x="802051" y="662"/>
                          <a:pt x="904517" y="10636"/>
                          <a:pt x="1042439" y="0"/>
                        </a:cubicBezTo>
                        <a:cubicBezTo>
                          <a:pt x="1180362" y="-10636"/>
                          <a:pt x="1367035" y="17538"/>
                          <a:pt x="1563658" y="0"/>
                        </a:cubicBezTo>
                        <a:cubicBezTo>
                          <a:pt x="1760281" y="-17538"/>
                          <a:pt x="1938680" y="30199"/>
                          <a:pt x="2212152" y="0"/>
                        </a:cubicBezTo>
                        <a:cubicBezTo>
                          <a:pt x="2485624" y="-30199"/>
                          <a:pt x="2621622" y="-18039"/>
                          <a:pt x="2775797" y="0"/>
                        </a:cubicBezTo>
                        <a:cubicBezTo>
                          <a:pt x="2929972" y="18039"/>
                          <a:pt x="3091009" y="10671"/>
                          <a:pt x="3297016" y="0"/>
                        </a:cubicBezTo>
                        <a:cubicBezTo>
                          <a:pt x="3503023" y="-10671"/>
                          <a:pt x="4004883" y="4197"/>
                          <a:pt x="4242484" y="0"/>
                        </a:cubicBezTo>
                        <a:cubicBezTo>
                          <a:pt x="4242882" y="7429"/>
                          <a:pt x="4242464" y="10822"/>
                          <a:pt x="4242484" y="18288"/>
                        </a:cubicBezTo>
                        <a:cubicBezTo>
                          <a:pt x="4020484" y="-11266"/>
                          <a:pt x="3856319" y="39234"/>
                          <a:pt x="3636415" y="18288"/>
                        </a:cubicBezTo>
                        <a:cubicBezTo>
                          <a:pt x="3416511" y="-2658"/>
                          <a:pt x="3317711" y="3399"/>
                          <a:pt x="3115195" y="18288"/>
                        </a:cubicBezTo>
                        <a:cubicBezTo>
                          <a:pt x="2912679" y="33177"/>
                          <a:pt x="2576568" y="12571"/>
                          <a:pt x="2424277" y="18288"/>
                        </a:cubicBezTo>
                        <a:cubicBezTo>
                          <a:pt x="2271986" y="24005"/>
                          <a:pt x="2122411" y="22421"/>
                          <a:pt x="1860632" y="18288"/>
                        </a:cubicBezTo>
                        <a:cubicBezTo>
                          <a:pt x="1598853" y="14155"/>
                          <a:pt x="1534444" y="27723"/>
                          <a:pt x="1381838" y="18288"/>
                        </a:cubicBezTo>
                        <a:cubicBezTo>
                          <a:pt x="1229232" y="8853"/>
                          <a:pt x="904168" y="32734"/>
                          <a:pt x="733344" y="18288"/>
                        </a:cubicBezTo>
                        <a:cubicBezTo>
                          <a:pt x="562520" y="3842"/>
                          <a:pt x="337183" y="41862"/>
                          <a:pt x="0" y="18288"/>
                        </a:cubicBezTo>
                        <a:cubicBezTo>
                          <a:pt x="-591" y="13205"/>
                          <a:pt x="-663" y="6329"/>
                          <a:pt x="0" y="0"/>
                        </a:cubicBezTo>
                        <a:close/>
                      </a:path>
                      <a:path w="4242484" h="18288" stroke="0" extrusionOk="0">
                        <a:moveTo>
                          <a:pt x="0" y="0"/>
                        </a:moveTo>
                        <a:cubicBezTo>
                          <a:pt x="115272" y="8242"/>
                          <a:pt x="396340" y="20103"/>
                          <a:pt x="563644" y="0"/>
                        </a:cubicBezTo>
                        <a:cubicBezTo>
                          <a:pt x="730948" y="-20103"/>
                          <a:pt x="803967" y="-5143"/>
                          <a:pt x="1042439" y="0"/>
                        </a:cubicBezTo>
                        <a:cubicBezTo>
                          <a:pt x="1280912" y="5143"/>
                          <a:pt x="1572146" y="26277"/>
                          <a:pt x="1733358" y="0"/>
                        </a:cubicBezTo>
                        <a:cubicBezTo>
                          <a:pt x="1894570" y="-26277"/>
                          <a:pt x="2088423" y="8759"/>
                          <a:pt x="2297002" y="0"/>
                        </a:cubicBezTo>
                        <a:cubicBezTo>
                          <a:pt x="2505581" y="-8759"/>
                          <a:pt x="2627376" y="-8913"/>
                          <a:pt x="2860646" y="0"/>
                        </a:cubicBezTo>
                        <a:cubicBezTo>
                          <a:pt x="3093916" y="8913"/>
                          <a:pt x="3215464" y="27750"/>
                          <a:pt x="3551565" y="0"/>
                        </a:cubicBezTo>
                        <a:cubicBezTo>
                          <a:pt x="3887666" y="-27750"/>
                          <a:pt x="3948927" y="2131"/>
                          <a:pt x="4242484" y="0"/>
                        </a:cubicBezTo>
                        <a:cubicBezTo>
                          <a:pt x="4241598" y="5429"/>
                          <a:pt x="4243305" y="14046"/>
                          <a:pt x="4242484" y="18288"/>
                        </a:cubicBezTo>
                        <a:cubicBezTo>
                          <a:pt x="3989097" y="22464"/>
                          <a:pt x="3827791" y="-5372"/>
                          <a:pt x="3721265" y="18288"/>
                        </a:cubicBezTo>
                        <a:cubicBezTo>
                          <a:pt x="3614739" y="41948"/>
                          <a:pt x="3405587" y="6922"/>
                          <a:pt x="3115195" y="18288"/>
                        </a:cubicBezTo>
                        <a:cubicBezTo>
                          <a:pt x="2824803" y="29655"/>
                          <a:pt x="2778477" y="25905"/>
                          <a:pt x="2509126" y="18288"/>
                        </a:cubicBezTo>
                        <a:cubicBezTo>
                          <a:pt x="2239775" y="10671"/>
                          <a:pt x="2137274" y="8946"/>
                          <a:pt x="1945482" y="18288"/>
                        </a:cubicBezTo>
                        <a:cubicBezTo>
                          <a:pt x="1753690" y="27630"/>
                          <a:pt x="1410688" y="40726"/>
                          <a:pt x="1254563" y="18288"/>
                        </a:cubicBezTo>
                        <a:cubicBezTo>
                          <a:pt x="1098438" y="-4150"/>
                          <a:pt x="812726" y="18846"/>
                          <a:pt x="563644" y="18288"/>
                        </a:cubicBezTo>
                        <a:cubicBezTo>
                          <a:pt x="314562" y="17730"/>
                          <a:pt x="157920" y="15588"/>
                          <a:pt x="0" y="18288"/>
                        </a:cubicBezTo>
                        <a:cubicBezTo>
                          <a:pt x="668" y="13665"/>
                          <a:pt x="578" y="56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21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F5302-F205-45F8-BFF6-AEFF9134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Primary 7 Transition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163C6-168B-48BA-AFC8-F6EF2C48A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Primary Transition Workbook</a:t>
            </a:r>
          </a:p>
          <a:p>
            <a:r>
              <a:rPr lang="en-GB" dirty="0"/>
              <a:t>Primary Virtual Tour Video</a:t>
            </a:r>
          </a:p>
          <a:p>
            <a:r>
              <a:rPr lang="en-GB" dirty="0"/>
              <a:t>Primary Transition PowerPoint</a:t>
            </a:r>
          </a:p>
          <a:p>
            <a:r>
              <a:rPr lang="en-GB" dirty="0"/>
              <a:t>Videos from Faculty Heads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Additional resources will be added to the Hillhead High school website</a:t>
            </a:r>
          </a:p>
          <a:p>
            <a:pPr marL="0" indent="0">
              <a:buNone/>
            </a:pPr>
            <a:r>
              <a:rPr lang="en-GB" sz="2800" dirty="0"/>
              <a:t>Resources can be found at:</a:t>
            </a:r>
          </a:p>
          <a:p>
            <a:pPr marL="0" indent="0">
              <a:buNone/>
            </a:pPr>
            <a:r>
              <a:rPr lang="en-GB" sz="2400" dirty="0">
                <a:hlinkClick r:id="rId2"/>
              </a:rPr>
              <a:t>https://blogs.glowscotland.org.uk/gc/hillheadhigh/p7-transitions/</a:t>
            </a:r>
            <a:endParaRPr lang="en-GB" sz="2400" dirty="0"/>
          </a:p>
          <a:p>
            <a:pPr marL="0" indent="0">
              <a:buNone/>
            </a:pPr>
            <a:r>
              <a:rPr lang="en-GB" sz="2400" u="sng" dirty="0">
                <a:hlinkClick r:id="rId3"/>
              </a:rPr>
              <a:t>https://www.youtube.com/channel/UCGGLSsvH065TkKC8e4bnByg/videos</a:t>
            </a:r>
            <a:endParaRPr lang="en-GB" sz="2400" u="sng" dirty="0"/>
          </a:p>
          <a:p>
            <a:pPr marL="0" indent="0">
              <a:buNone/>
            </a:pPr>
            <a:r>
              <a:rPr lang="en-GB" sz="2600" u="sng" dirty="0">
                <a:hlinkClick r:id="rId4"/>
              </a:rPr>
              <a:t>https://twitter.com/HillheadHS</a:t>
            </a:r>
            <a:endParaRPr lang="en-GB" sz="2600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411E4-C65B-4EEC-AF53-DFC6300DA0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95" t="24425" r="12490" b="16575"/>
          <a:stretch/>
        </p:blipFill>
        <p:spPr>
          <a:xfrm>
            <a:off x="9100784" y="2138631"/>
            <a:ext cx="2362200" cy="1305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71270-D666-4DE8-BF40-BF19F21E09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624" t="25537" r="31245" b="10642"/>
          <a:stretch/>
        </p:blipFill>
        <p:spPr>
          <a:xfrm>
            <a:off x="7246444" y="289879"/>
            <a:ext cx="1345740" cy="2087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28DAC0-A501-4625-9298-232F733781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119" t="38881" r="14365" b="16574"/>
          <a:stretch/>
        </p:blipFill>
        <p:spPr>
          <a:xfrm>
            <a:off x="9100784" y="412067"/>
            <a:ext cx="2634850" cy="114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70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CF478B-28F9-45D3-975E-391E6963225C}"/>
              </a:ext>
            </a:extLst>
          </p:cNvPr>
          <p:cNvSpPr txBox="1"/>
          <p:nvPr/>
        </p:nvSpPr>
        <p:spPr>
          <a:xfrm>
            <a:off x="151605" y="0"/>
            <a:ext cx="1188561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cs typeface="Arial" pitchFamily="34" charset="0"/>
              </a:rPr>
              <a:t>Communication</a:t>
            </a:r>
          </a:p>
          <a:p>
            <a:endParaRPr lang="en-US" sz="2800" dirty="0">
              <a:solidFill>
                <a:schemeClr val="tx2"/>
              </a:solidFill>
              <a:cs typeface="Arial" pitchFamily="34" charset="0"/>
            </a:endParaRPr>
          </a:p>
          <a:p>
            <a:r>
              <a:rPr lang="en-US" sz="2800" dirty="0">
                <a:solidFill>
                  <a:schemeClr val="tx2"/>
                </a:solidFill>
                <a:cs typeface="Arial" pitchFamily="34" charset="0"/>
              </a:rPr>
              <a:t>You can gain information on Hillhead High in the following ways:</a:t>
            </a:r>
          </a:p>
          <a:p>
            <a:endParaRPr lang="en-US" sz="2800" dirty="0">
              <a:solidFill>
                <a:schemeClr val="tx2"/>
              </a:solidFill>
              <a:cs typeface="Arial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cs typeface="Arial" pitchFamily="34" charset="0"/>
              </a:rPr>
              <a:t>Hillhead High School Website</a:t>
            </a:r>
          </a:p>
          <a:p>
            <a:r>
              <a:rPr lang="en-GB" sz="2000" dirty="0">
                <a:hlinkClick r:id="rId2"/>
              </a:rPr>
              <a:t>https://blogs.glowscotland.org.uk/gc/hillheadhigh/home/</a:t>
            </a:r>
            <a:endParaRPr lang="en-GB" sz="2000" dirty="0"/>
          </a:p>
          <a:p>
            <a:endParaRPr lang="en-GB" sz="2000" dirty="0">
              <a:solidFill>
                <a:schemeClr val="tx2"/>
              </a:solidFill>
              <a:cs typeface="Arial" pitchFamily="34" charset="0"/>
            </a:endParaRPr>
          </a:p>
          <a:p>
            <a:r>
              <a:rPr lang="en-GB" sz="2000" dirty="0">
                <a:solidFill>
                  <a:schemeClr val="tx2"/>
                </a:solidFill>
                <a:cs typeface="Arial" pitchFamily="34" charset="0"/>
              </a:rPr>
              <a:t>Hillhead High School Twitter</a:t>
            </a:r>
          </a:p>
          <a:p>
            <a:r>
              <a:rPr lang="en-GB" sz="2000" u="sng" dirty="0">
                <a:hlinkClick r:id="rId3"/>
              </a:rPr>
              <a:t>https://twitter.com/HillheadHS</a:t>
            </a:r>
            <a:endParaRPr lang="en-GB" sz="2000" dirty="0"/>
          </a:p>
          <a:p>
            <a:endParaRPr lang="en-GB" sz="2000" dirty="0">
              <a:solidFill>
                <a:schemeClr val="tx2"/>
              </a:solidFill>
              <a:cs typeface="Arial" pitchFamily="34" charset="0"/>
            </a:endParaRPr>
          </a:p>
          <a:p>
            <a:endParaRPr lang="en-GB" sz="2000" dirty="0">
              <a:solidFill>
                <a:schemeClr val="tx2"/>
              </a:solidFill>
              <a:cs typeface="Arial" pitchFamily="34" charset="0"/>
            </a:endParaRPr>
          </a:p>
          <a:p>
            <a:r>
              <a:rPr lang="en-GB" sz="2000" dirty="0">
                <a:solidFill>
                  <a:schemeClr val="tx2"/>
                </a:solidFill>
                <a:cs typeface="Arial" pitchFamily="34" charset="0"/>
              </a:rPr>
              <a:t>You can also contact Mrs Campbell, Depute Head Teacher by email at </a:t>
            </a:r>
          </a:p>
          <a:p>
            <a:r>
              <a:rPr lang="en-GB" sz="2000" dirty="0">
                <a:solidFill>
                  <a:schemeClr val="tx2"/>
                </a:solidFill>
                <a:cs typeface="Arial" pitchFamily="34" charset="0"/>
                <a:hlinkClick r:id="rId4"/>
              </a:rPr>
              <a:t>gw10Campbellharriet@glow.sch.uk</a:t>
            </a:r>
            <a:endParaRPr lang="en-GB" sz="2000" dirty="0">
              <a:solidFill>
                <a:schemeClr val="tx2"/>
              </a:solidFill>
              <a:cs typeface="Arial" pitchFamily="34" charset="0"/>
            </a:endParaRPr>
          </a:p>
          <a:p>
            <a:endParaRPr lang="en-GB" sz="2000" dirty="0">
              <a:solidFill>
                <a:schemeClr val="tx2"/>
              </a:solidFill>
              <a:cs typeface="Arial" pitchFamily="34" charset="0"/>
            </a:endParaRPr>
          </a:p>
          <a:p>
            <a:endParaRPr lang="en-GB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en-US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9" descr="HHS-CREST">
            <a:extLst>
              <a:ext uri="{FF2B5EF4-FFF2-40B4-BE49-F238E27FC236}">
                <a16:creationId xmlns:a16="http://schemas.microsoft.com/office/drawing/2014/main" id="{181E919F-502D-4064-8B2C-68F1DD942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2" y="5504474"/>
            <a:ext cx="1300162" cy="135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witter | Slack App Directory">
            <a:extLst>
              <a:ext uri="{FF2B5EF4-FFF2-40B4-BE49-F238E27FC236}">
                <a16:creationId xmlns:a16="http://schemas.microsoft.com/office/drawing/2014/main" id="{A4B4EDC1-AF88-44CB-BAD5-A8538B2D8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2" y="5504474"/>
            <a:ext cx="1353526" cy="135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mail Icon">
            <a:extLst>
              <a:ext uri="{FF2B5EF4-FFF2-40B4-BE49-F238E27FC236}">
                <a16:creationId xmlns:a16="http://schemas.microsoft.com/office/drawing/2014/main" id="{0D9E2FFD-8385-432C-A46E-DF18B224C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2"/>
          <a:stretch/>
        </p:blipFill>
        <p:spPr bwMode="auto">
          <a:xfrm>
            <a:off x="9904412" y="5504474"/>
            <a:ext cx="1457325" cy="135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447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5030" y="-2664601"/>
            <a:ext cx="6858000" cy="12188058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8483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7903" y="-1684252"/>
            <a:ext cx="4894564" cy="1219037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366F5D46-0B21-DB7A-ED91-0E7B1D9AC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612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21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304800"/>
            <a:ext cx="9515475" cy="609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999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739332-1BCC-45B2-9E4D-0DD7EA934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9188"/>
            <a:ext cx="12292012" cy="295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60EA4B-3F39-4506-B68B-37E49ED3AABF}"/>
              </a:ext>
            </a:extLst>
          </p:cNvPr>
          <p:cNvSpPr/>
          <p:nvPr/>
        </p:nvSpPr>
        <p:spPr>
          <a:xfrm>
            <a:off x="1293684" y="171368"/>
            <a:ext cx="97046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We look forward to seeing you at</a:t>
            </a:r>
          </a:p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Hillhead High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B9A205B-53FC-4027-B6A4-0AFC265A5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93" t="10000" r="22166" b="59409"/>
          <a:stretch/>
        </p:blipFill>
        <p:spPr bwMode="auto">
          <a:xfrm>
            <a:off x="4875212" y="1900294"/>
            <a:ext cx="1947340" cy="19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481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/>
          <p:cNvSpPr/>
          <p:nvPr/>
        </p:nvSpPr>
        <p:spPr>
          <a:xfrm>
            <a:off x="-2841055" y="7316351"/>
            <a:ext cx="12188825" cy="2819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67500"/>
                  <a:satMod val="115000"/>
                  <a:alpha val="2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6591" y="288136"/>
            <a:ext cx="10969943" cy="711081"/>
          </a:xfrm>
        </p:spPr>
        <p:txBody>
          <a:bodyPr/>
          <a:lstStyle/>
          <a:p>
            <a:pPr algn="ctr"/>
            <a:r>
              <a:rPr lang="en-US" dirty="0"/>
              <a:t>Hillhead High Parent Council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6246812" y="999217"/>
            <a:ext cx="5079089" cy="4679254"/>
            <a:chOff x="4265613" y="1068388"/>
            <a:chExt cx="4011613" cy="447833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4918076" y="4295775"/>
              <a:ext cx="593725" cy="1249363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225" y="2"/>
                </a:cxn>
                <a:cxn ang="0">
                  <a:pos x="342" y="34"/>
                </a:cxn>
                <a:cxn ang="0">
                  <a:pos x="355" y="40"/>
                </a:cxn>
                <a:cxn ang="0">
                  <a:pos x="365" y="48"/>
                </a:cxn>
                <a:cxn ang="0">
                  <a:pos x="372" y="60"/>
                </a:cxn>
                <a:cxn ang="0">
                  <a:pos x="374" y="73"/>
                </a:cxn>
                <a:cxn ang="0">
                  <a:pos x="372" y="87"/>
                </a:cxn>
                <a:cxn ang="0">
                  <a:pos x="200" y="735"/>
                </a:cxn>
                <a:cxn ang="0">
                  <a:pos x="196" y="745"/>
                </a:cxn>
                <a:cxn ang="0">
                  <a:pos x="189" y="754"/>
                </a:cxn>
                <a:cxn ang="0">
                  <a:pos x="180" y="761"/>
                </a:cxn>
                <a:cxn ang="0">
                  <a:pos x="174" y="764"/>
                </a:cxn>
                <a:cxn ang="0">
                  <a:pos x="164" y="769"/>
                </a:cxn>
                <a:cxn ang="0">
                  <a:pos x="152" y="773"/>
                </a:cxn>
                <a:cxn ang="0">
                  <a:pos x="137" y="777"/>
                </a:cxn>
                <a:cxn ang="0">
                  <a:pos x="122" y="781"/>
                </a:cxn>
                <a:cxn ang="0">
                  <a:pos x="106" y="785"/>
                </a:cxn>
                <a:cxn ang="0">
                  <a:pos x="91" y="787"/>
                </a:cxn>
                <a:cxn ang="0">
                  <a:pos x="82" y="787"/>
                </a:cxn>
                <a:cxn ang="0">
                  <a:pos x="71" y="781"/>
                </a:cxn>
                <a:cxn ang="0">
                  <a:pos x="59" y="774"/>
                </a:cxn>
                <a:cxn ang="0">
                  <a:pos x="48" y="763"/>
                </a:cxn>
                <a:cxn ang="0">
                  <a:pos x="37" y="751"/>
                </a:cxn>
                <a:cxn ang="0">
                  <a:pos x="26" y="738"/>
                </a:cxn>
                <a:cxn ang="0">
                  <a:pos x="16" y="724"/>
                </a:cxn>
                <a:cxn ang="0">
                  <a:pos x="8" y="710"/>
                </a:cxn>
                <a:cxn ang="0">
                  <a:pos x="3" y="698"/>
                </a:cxn>
                <a:cxn ang="0">
                  <a:pos x="0" y="688"/>
                </a:cxn>
                <a:cxn ang="0">
                  <a:pos x="0" y="680"/>
                </a:cxn>
                <a:cxn ang="0">
                  <a:pos x="172" y="32"/>
                </a:cxn>
                <a:cxn ang="0">
                  <a:pos x="178" y="19"/>
                </a:cxn>
                <a:cxn ang="0">
                  <a:pos x="187" y="10"/>
                </a:cxn>
                <a:cxn ang="0">
                  <a:pos x="199" y="3"/>
                </a:cxn>
                <a:cxn ang="0">
                  <a:pos x="212" y="0"/>
                </a:cxn>
              </a:cxnLst>
              <a:rect l="0" t="0" r="r" b="b"/>
              <a:pathLst>
                <a:path w="374" h="787">
                  <a:moveTo>
                    <a:pt x="212" y="0"/>
                  </a:moveTo>
                  <a:lnTo>
                    <a:pt x="225" y="2"/>
                  </a:lnTo>
                  <a:lnTo>
                    <a:pt x="342" y="34"/>
                  </a:lnTo>
                  <a:lnTo>
                    <a:pt x="355" y="40"/>
                  </a:lnTo>
                  <a:lnTo>
                    <a:pt x="365" y="48"/>
                  </a:lnTo>
                  <a:lnTo>
                    <a:pt x="372" y="60"/>
                  </a:lnTo>
                  <a:lnTo>
                    <a:pt x="374" y="73"/>
                  </a:lnTo>
                  <a:lnTo>
                    <a:pt x="372" y="87"/>
                  </a:lnTo>
                  <a:lnTo>
                    <a:pt x="200" y="735"/>
                  </a:lnTo>
                  <a:lnTo>
                    <a:pt x="196" y="745"/>
                  </a:lnTo>
                  <a:lnTo>
                    <a:pt x="189" y="754"/>
                  </a:lnTo>
                  <a:lnTo>
                    <a:pt x="180" y="761"/>
                  </a:lnTo>
                  <a:lnTo>
                    <a:pt x="174" y="764"/>
                  </a:lnTo>
                  <a:lnTo>
                    <a:pt x="164" y="769"/>
                  </a:lnTo>
                  <a:lnTo>
                    <a:pt x="152" y="773"/>
                  </a:lnTo>
                  <a:lnTo>
                    <a:pt x="137" y="777"/>
                  </a:lnTo>
                  <a:lnTo>
                    <a:pt x="122" y="781"/>
                  </a:lnTo>
                  <a:lnTo>
                    <a:pt x="106" y="785"/>
                  </a:lnTo>
                  <a:lnTo>
                    <a:pt x="91" y="787"/>
                  </a:lnTo>
                  <a:lnTo>
                    <a:pt x="82" y="787"/>
                  </a:lnTo>
                  <a:lnTo>
                    <a:pt x="71" y="781"/>
                  </a:lnTo>
                  <a:lnTo>
                    <a:pt x="59" y="774"/>
                  </a:lnTo>
                  <a:lnTo>
                    <a:pt x="48" y="763"/>
                  </a:lnTo>
                  <a:lnTo>
                    <a:pt x="37" y="751"/>
                  </a:lnTo>
                  <a:lnTo>
                    <a:pt x="26" y="738"/>
                  </a:lnTo>
                  <a:lnTo>
                    <a:pt x="16" y="724"/>
                  </a:lnTo>
                  <a:lnTo>
                    <a:pt x="8" y="710"/>
                  </a:lnTo>
                  <a:lnTo>
                    <a:pt x="3" y="698"/>
                  </a:lnTo>
                  <a:lnTo>
                    <a:pt x="0" y="688"/>
                  </a:lnTo>
                  <a:lnTo>
                    <a:pt x="0" y="680"/>
                  </a:lnTo>
                  <a:lnTo>
                    <a:pt x="172" y="32"/>
                  </a:lnTo>
                  <a:lnTo>
                    <a:pt x="178" y="19"/>
                  </a:lnTo>
                  <a:lnTo>
                    <a:pt x="187" y="10"/>
                  </a:lnTo>
                  <a:lnTo>
                    <a:pt x="199" y="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8014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4811713" y="4330700"/>
              <a:ext cx="598488" cy="1216025"/>
            </a:xfrm>
            <a:custGeom>
              <a:avLst/>
              <a:gdLst/>
              <a:ahLst/>
              <a:cxnLst>
                <a:cxn ang="0">
                  <a:pos x="214" y="0"/>
                </a:cxn>
                <a:cxn ang="0">
                  <a:pos x="228" y="1"/>
                </a:cxn>
                <a:cxn ang="0">
                  <a:pos x="345" y="33"/>
                </a:cxn>
                <a:cxn ang="0">
                  <a:pos x="357" y="39"/>
                </a:cxn>
                <a:cxn ang="0">
                  <a:pos x="368" y="48"/>
                </a:cxn>
                <a:cxn ang="0">
                  <a:pos x="374" y="60"/>
                </a:cxn>
                <a:cxn ang="0">
                  <a:pos x="377" y="73"/>
                </a:cxn>
                <a:cxn ang="0">
                  <a:pos x="375" y="87"/>
                </a:cxn>
                <a:cxn ang="0">
                  <a:pos x="202" y="735"/>
                </a:cxn>
                <a:cxn ang="0">
                  <a:pos x="198" y="746"/>
                </a:cxn>
                <a:cxn ang="0">
                  <a:pos x="192" y="753"/>
                </a:cxn>
                <a:cxn ang="0">
                  <a:pos x="183" y="759"/>
                </a:cxn>
                <a:cxn ang="0">
                  <a:pos x="174" y="763"/>
                </a:cxn>
                <a:cxn ang="0">
                  <a:pos x="162" y="765"/>
                </a:cxn>
                <a:cxn ang="0">
                  <a:pos x="150" y="766"/>
                </a:cxn>
                <a:cxn ang="0">
                  <a:pos x="113" y="766"/>
                </a:cxn>
                <a:cxn ang="0">
                  <a:pos x="98" y="765"/>
                </a:cxn>
                <a:cxn ang="0">
                  <a:pos x="81" y="765"/>
                </a:cxn>
                <a:cxn ang="0">
                  <a:pos x="67" y="765"/>
                </a:cxn>
                <a:cxn ang="0">
                  <a:pos x="53" y="764"/>
                </a:cxn>
                <a:cxn ang="0">
                  <a:pos x="42" y="764"/>
                </a:cxn>
                <a:cxn ang="0">
                  <a:pos x="35" y="763"/>
                </a:cxn>
                <a:cxn ang="0">
                  <a:pos x="33" y="763"/>
                </a:cxn>
                <a:cxn ang="0">
                  <a:pos x="20" y="757"/>
                </a:cxn>
                <a:cxn ang="0">
                  <a:pos x="11" y="748"/>
                </a:cxn>
                <a:cxn ang="0">
                  <a:pos x="4" y="736"/>
                </a:cxn>
                <a:cxn ang="0">
                  <a:pos x="0" y="723"/>
                </a:cxn>
                <a:cxn ang="0">
                  <a:pos x="2" y="710"/>
                </a:cxn>
                <a:cxn ang="0">
                  <a:pos x="175" y="32"/>
                </a:cxn>
                <a:cxn ang="0">
                  <a:pos x="181" y="19"/>
                </a:cxn>
                <a:cxn ang="0">
                  <a:pos x="190" y="10"/>
                </a:cxn>
                <a:cxn ang="0">
                  <a:pos x="201" y="3"/>
                </a:cxn>
                <a:cxn ang="0">
                  <a:pos x="214" y="0"/>
                </a:cxn>
              </a:cxnLst>
              <a:rect l="0" t="0" r="r" b="b"/>
              <a:pathLst>
                <a:path w="377" h="766">
                  <a:moveTo>
                    <a:pt x="214" y="0"/>
                  </a:moveTo>
                  <a:lnTo>
                    <a:pt x="228" y="1"/>
                  </a:lnTo>
                  <a:lnTo>
                    <a:pt x="345" y="33"/>
                  </a:lnTo>
                  <a:lnTo>
                    <a:pt x="357" y="39"/>
                  </a:lnTo>
                  <a:lnTo>
                    <a:pt x="368" y="48"/>
                  </a:lnTo>
                  <a:lnTo>
                    <a:pt x="374" y="60"/>
                  </a:lnTo>
                  <a:lnTo>
                    <a:pt x="377" y="73"/>
                  </a:lnTo>
                  <a:lnTo>
                    <a:pt x="375" y="87"/>
                  </a:lnTo>
                  <a:lnTo>
                    <a:pt x="202" y="735"/>
                  </a:lnTo>
                  <a:lnTo>
                    <a:pt x="198" y="746"/>
                  </a:lnTo>
                  <a:lnTo>
                    <a:pt x="192" y="753"/>
                  </a:lnTo>
                  <a:lnTo>
                    <a:pt x="183" y="759"/>
                  </a:lnTo>
                  <a:lnTo>
                    <a:pt x="174" y="763"/>
                  </a:lnTo>
                  <a:lnTo>
                    <a:pt x="162" y="765"/>
                  </a:lnTo>
                  <a:lnTo>
                    <a:pt x="150" y="766"/>
                  </a:lnTo>
                  <a:lnTo>
                    <a:pt x="113" y="766"/>
                  </a:lnTo>
                  <a:lnTo>
                    <a:pt x="98" y="765"/>
                  </a:lnTo>
                  <a:lnTo>
                    <a:pt x="81" y="765"/>
                  </a:lnTo>
                  <a:lnTo>
                    <a:pt x="67" y="765"/>
                  </a:lnTo>
                  <a:lnTo>
                    <a:pt x="53" y="764"/>
                  </a:lnTo>
                  <a:lnTo>
                    <a:pt x="42" y="764"/>
                  </a:lnTo>
                  <a:lnTo>
                    <a:pt x="35" y="763"/>
                  </a:lnTo>
                  <a:lnTo>
                    <a:pt x="33" y="763"/>
                  </a:lnTo>
                  <a:lnTo>
                    <a:pt x="20" y="757"/>
                  </a:lnTo>
                  <a:lnTo>
                    <a:pt x="11" y="748"/>
                  </a:lnTo>
                  <a:lnTo>
                    <a:pt x="4" y="736"/>
                  </a:lnTo>
                  <a:lnTo>
                    <a:pt x="0" y="723"/>
                  </a:lnTo>
                  <a:lnTo>
                    <a:pt x="2" y="710"/>
                  </a:lnTo>
                  <a:lnTo>
                    <a:pt x="175" y="32"/>
                  </a:lnTo>
                  <a:lnTo>
                    <a:pt x="181" y="19"/>
                  </a:lnTo>
                  <a:lnTo>
                    <a:pt x="190" y="10"/>
                  </a:lnTo>
                  <a:lnTo>
                    <a:pt x="201" y="3"/>
                  </a:lnTo>
                  <a:lnTo>
                    <a:pt x="21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15900">
                    <a:shade val="30000"/>
                    <a:satMod val="115000"/>
                  </a:srgbClr>
                </a:gs>
                <a:gs pos="50000">
                  <a:srgbClr val="C15900">
                    <a:shade val="67500"/>
                    <a:satMod val="115000"/>
                  </a:srgbClr>
                </a:gs>
                <a:gs pos="100000">
                  <a:srgbClr val="C159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7029451" y="4295775"/>
              <a:ext cx="595313" cy="1249363"/>
            </a:xfrm>
            <a:custGeom>
              <a:avLst/>
              <a:gdLst/>
              <a:ahLst/>
              <a:cxnLst>
                <a:cxn ang="0">
                  <a:pos x="163" y="0"/>
                </a:cxn>
                <a:cxn ang="0">
                  <a:pos x="176" y="3"/>
                </a:cxn>
                <a:cxn ang="0">
                  <a:pos x="187" y="10"/>
                </a:cxn>
                <a:cxn ang="0">
                  <a:pos x="197" y="19"/>
                </a:cxn>
                <a:cxn ang="0">
                  <a:pos x="203" y="32"/>
                </a:cxn>
                <a:cxn ang="0">
                  <a:pos x="375" y="680"/>
                </a:cxn>
                <a:cxn ang="0">
                  <a:pos x="375" y="688"/>
                </a:cxn>
                <a:cxn ang="0">
                  <a:pos x="372" y="698"/>
                </a:cxn>
                <a:cxn ang="0">
                  <a:pos x="367" y="710"/>
                </a:cxn>
                <a:cxn ang="0">
                  <a:pos x="359" y="724"/>
                </a:cxn>
                <a:cxn ang="0">
                  <a:pos x="349" y="738"/>
                </a:cxn>
                <a:cxn ang="0">
                  <a:pos x="338" y="751"/>
                </a:cxn>
                <a:cxn ang="0">
                  <a:pos x="327" y="763"/>
                </a:cxn>
                <a:cxn ang="0">
                  <a:pos x="316" y="774"/>
                </a:cxn>
                <a:cxn ang="0">
                  <a:pos x="304" y="781"/>
                </a:cxn>
                <a:cxn ang="0">
                  <a:pos x="293" y="787"/>
                </a:cxn>
                <a:cxn ang="0">
                  <a:pos x="284" y="787"/>
                </a:cxn>
                <a:cxn ang="0">
                  <a:pos x="269" y="785"/>
                </a:cxn>
                <a:cxn ang="0">
                  <a:pos x="253" y="781"/>
                </a:cxn>
                <a:cxn ang="0">
                  <a:pos x="238" y="777"/>
                </a:cxn>
                <a:cxn ang="0">
                  <a:pos x="223" y="773"/>
                </a:cxn>
                <a:cxn ang="0">
                  <a:pos x="211" y="769"/>
                </a:cxn>
                <a:cxn ang="0">
                  <a:pos x="201" y="764"/>
                </a:cxn>
                <a:cxn ang="0">
                  <a:pos x="195" y="761"/>
                </a:cxn>
                <a:cxn ang="0">
                  <a:pos x="186" y="754"/>
                </a:cxn>
                <a:cxn ang="0">
                  <a:pos x="179" y="745"/>
                </a:cxn>
                <a:cxn ang="0">
                  <a:pos x="175" y="735"/>
                </a:cxn>
                <a:cxn ang="0">
                  <a:pos x="2" y="87"/>
                </a:cxn>
                <a:cxn ang="0">
                  <a:pos x="0" y="73"/>
                </a:cxn>
                <a:cxn ang="0">
                  <a:pos x="3" y="60"/>
                </a:cxn>
                <a:cxn ang="0">
                  <a:pos x="10" y="48"/>
                </a:cxn>
                <a:cxn ang="0">
                  <a:pos x="20" y="40"/>
                </a:cxn>
                <a:cxn ang="0">
                  <a:pos x="33" y="34"/>
                </a:cxn>
                <a:cxn ang="0">
                  <a:pos x="150" y="2"/>
                </a:cxn>
                <a:cxn ang="0">
                  <a:pos x="163" y="0"/>
                </a:cxn>
              </a:cxnLst>
              <a:rect l="0" t="0" r="r" b="b"/>
              <a:pathLst>
                <a:path w="375" h="787">
                  <a:moveTo>
                    <a:pt x="163" y="0"/>
                  </a:moveTo>
                  <a:lnTo>
                    <a:pt x="176" y="3"/>
                  </a:lnTo>
                  <a:lnTo>
                    <a:pt x="187" y="10"/>
                  </a:lnTo>
                  <a:lnTo>
                    <a:pt x="197" y="19"/>
                  </a:lnTo>
                  <a:lnTo>
                    <a:pt x="203" y="32"/>
                  </a:lnTo>
                  <a:lnTo>
                    <a:pt x="375" y="680"/>
                  </a:lnTo>
                  <a:lnTo>
                    <a:pt x="375" y="688"/>
                  </a:lnTo>
                  <a:lnTo>
                    <a:pt x="372" y="698"/>
                  </a:lnTo>
                  <a:lnTo>
                    <a:pt x="367" y="710"/>
                  </a:lnTo>
                  <a:lnTo>
                    <a:pt x="359" y="724"/>
                  </a:lnTo>
                  <a:lnTo>
                    <a:pt x="349" y="738"/>
                  </a:lnTo>
                  <a:lnTo>
                    <a:pt x="338" y="751"/>
                  </a:lnTo>
                  <a:lnTo>
                    <a:pt x="327" y="763"/>
                  </a:lnTo>
                  <a:lnTo>
                    <a:pt x="316" y="774"/>
                  </a:lnTo>
                  <a:lnTo>
                    <a:pt x="304" y="781"/>
                  </a:lnTo>
                  <a:lnTo>
                    <a:pt x="293" y="787"/>
                  </a:lnTo>
                  <a:lnTo>
                    <a:pt x="284" y="787"/>
                  </a:lnTo>
                  <a:lnTo>
                    <a:pt x="269" y="785"/>
                  </a:lnTo>
                  <a:lnTo>
                    <a:pt x="253" y="781"/>
                  </a:lnTo>
                  <a:lnTo>
                    <a:pt x="238" y="777"/>
                  </a:lnTo>
                  <a:lnTo>
                    <a:pt x="223" y="773"/>
                  </a:lnTo>
                  <a:lnTo>
                    <a:pt x="211" y="769"/>
                  </a:lnTo>
                  <a:lnTo>
                    <a:pt x="201" y="764"/>
                  </a:lnTo>
                  <a:lnTo>
                    <a:pt x="195" y="761"/>
                  </a:lnTo>
                  <a:lnTo>
                    <a:pt x="186" y="754"/>
                  </a:lnTo>
                  <a:lnTo>
                    <a:pt x="179" y="745"/>
                  </a:lnTo>
                  <a:lnTo>
                    <a:pt x="175" y="735"/>
                  </a:lnTo>
                  <a:lnTo>
                    <a:pt x="2" y="87"/>
                  </a:lnTo>
                  <a:lnTo>
                    <a:pt x="0" y="73"/>
                  </a:lnTo>
                  <a:lnTo>
                    <a:pt x="3" y="60"/>
                  </a:lnTo>
                  <a:lnTo>
                    <a:pt x="10" y="48"/>
                  </a:lnTo>
                  <a:lnTo>
                    <a:pt x="20" y="40"/>
                  </a:lnTo>
                  <a:lnTo>
                    <a:pt x="33" y="34"/>
                  </a:lnTo>
                  <a:lnTo>
                    <a:pt x="150" y="2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8014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7132638" y="4330700"/>
              <a:ext cx="598488" cy="1216025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175" y="3"/>
                </a:cxn>
                <a:cxn ang="0">
                  <a:pos x="187" y="10"/>
                </a:cxn>
                <a:cxn ang="0">
                  <a:pos x="196" y="19"/>
                </a:cxn>
                <a:cxn ang="0">
                  <a:pos x="202" y="32"/>
                </a:cxn>
                <a:cxn ang="0">
                  <a:pos x="375" y="710"/>
                </a:cxn>
                <a:cxn ang="0">
                  <a:pos x="377" y="723"/>
                </a:cxn>
                <a:cxn ang="0">
                  <a:pos x="373" y="736"/>
                </a:cxn>
                <a:cxn ang="0">
                  <a:pos x="366" y="748"/>
                </a:cxn>
                <a:cxn ang="0">
                  <a:pos x="357" y="757"/>
                </a:cxn>
                <a:cxn ang="0">
                  <a:pos x="344" y="763"/>
                </a:cxn>
                <a:cxn ang="0">
                  <a:pos x="342" y="763"/>
                </a:cxn>
                <a:cxn ang="0">
                  <a:pos x="335" y="764"/>
                </a:cxn>
                <a:cxn ang="0">
                  <a:pos x="324" y="764"/>
                </a:cxn>
                <a:cxn ang="0">
                  <a:pos x="310" y="765"/>
                </a:cxn>
                <a:cxn ang="0">
                  <a:pos x="295" y="765"/>
                </a:cxn>
                <a:cxn ang="0">
                  <a:pos x="279" y="765"/>
                </a:cxn>
                <a:cxn ang="0">
                  <a:pos x="263" y="766"/>
                </a:cxn>
                <a:cxn ang="0">
                  <a:pos x="227" y="766"/>
                </a:cxn>
                <a:cxn ang="0">
                  <a:pos x="215" y="765"/>
                </a:cxn>
                <a:cxn ang="0">
                  <a:pos x="203" y="763"/>
                </a:cxn>
                <a:cxn ang="0">
                  <a:pos x="194" y="759"/>
                </a:cxn>
                <a:cxn ang="0">
                  <a:pos x="185" y="753"/>
                </a:cxn>
                <a:cxn ang="0">
                  <a:pos x="179" y="746"/>
                </a:cxn>
                <a:cxn ang="0">
                  <a:pos x="174" y="735"/>
                </a:cxn>
                <a:cxn ang="0">
                  <a:pos x="2" y="87"/>
                </a:cxn>
                <a:cxn ang="0">
                  <a:pos x="0" y="73"/>
                </a:cxn>
                <a:cxn ang="0">
                  <a:pos x="3" y="60"/>
                </a:cxn>
                <a:cxn ang="0">
                  <a:pos x="9" y="48"/>
                </a:cxn>
                <a:cxn ang="0">
                  <a:pos x="19" y="39"/>
                </a:cxn>
                <a:cxn ang="0">
                  <a:pos x="32" y="33"/>
                </a:cxn>
                <a:cxn ang="0">
                  <a:pos x="149" y="1"/>
                </a:cxn>
                <a:cxn ang="0">
                  <a:pos x="162" y="0"/>
                </a:cxn>
              </a:cxnLst>
              <a:rect l="0" t="0" r="r" b="b"/>
              <a:pathLst>
                <a:path w="377" h="766">
                  <a:moveTo>
                    <a:pt x="162" y="0"/>
                  </a:moveTo>
                  <a:lnTo>
                    <a:pt x="175" y="3"/>
                  </a:lnTo>
                  <a:lnTo>
                    <a:pt x="187" y="10"/>
                  </a:lnTo>
                  <a:lnTo>
                    <a:pt x="196" y="19"/>
                  </a:lnTo>
                  <a:lnTo>
                    <a:pt x="202" y="32"/>
                  </a:lnTo>
                  <a:lnTo>
                    <a:pt x="375" y="710"/>
                  </a:lnTo>
                  <a:lnTo>
                    <a:pt x="377" y="723"/>
                  </a:lnTo>
                  <a:lnTo>
                    <a:pt x="373" y="736"/>
                  </a:lnTo>
                  <a:lnTo>
                    <a:pt x="366" y="748"/>
                  </a:lnTo>
                  <a:lnTo>
                    <a:pt x="357" y="757"/>
                  </a:lnTo>
                  <a:lnTo>
                    <a:pt x="344" y="763"/>
                  </a:lnTo>
                  <a:lnTo>
                    <a:pt x="342" y="763"/>
                  </a:lnTo>
                  <a:lnTo>
                    <a:pt x="335" y="764"/>
                  </a:lnTo>
                  <a:lnTo>
                    <a:pt x="324" y="764"/>
                  </a:lnTo>
                  <a:lnTo>
                    <a:pt x="310" y="765"/>
                  </a:lnTo>
                  <a:lnTo>
                    <a:pt x="295" y="765"/>
                  </a:lnTo>
                  <a:lnTo>
                    <a:pt x="279" y="765"/>
                  </a:lnTo>
                  <a:lnTo>
                    <a:pt x="263" y="766"/>
                  </a:lnTo>
                  <a:lnTo>
                    <a:pt x="227" y="766"/>
                  </a:lnTo>
                  <a:lnTo>
                    <a:pt x="215" y="765"/>
                  </a:lnTo>
                  <a:lnTo>
                    <a:pt x="203" y="763"/>
                  </a:lnTo>
                  <a:lnTo>
                    <a:pt x="194" y="759"/>
                  </a:lnTo>
                  <a:lnTo>
                    <a:pt x="185" y="753"/>
                  </a:lnTo>
                  <a:lnTo>
                    <a:pt x="179" y="746"/>
                  </a:lnTo>
                  <a:lnTo>
                    <a:pt x="174" y="735"/>
                  </a:lnTo>
                  <a:lnTo>
                    <a:pt x="2" y="87"/>
                  </a:lnTo>
                  <a:lnTo>
                    <a:pt x="0" y="73"/>
                  </a:lnTo>
                  <a:lnTo>
                    <a:pt x="3" y="60"/>
                  </a:lnTo>
                  <a:lnTo>
                    <a:pt x="9" y="48"/>
                  </a:lnTo>
                  <a:lnTo>
                    <a:pt x="19" y="39"/>
                  </a:lnTo>
                  <a:lnTo>
                    <a:pt x="32" y="33"/>
                  </a:lnTo>
                  <a:lnTo>
                    <a:pt x="149" y="1"/>
                  </a:lnTo>
                  <a:lnTo>
                    <a:pt x="162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15900">
                    <a:shade val="30000"/>
                    <a:satMod val="115000"/>
                  </a:srgbClr>
                </a:gs>
                <a:gs pos="50000">
                  <a:srgbClr val="C15900">
                    <a:shade val="67500"/>
                    <a:satMod val="115000"/>
                  </a:srgbClr>
                </a:gs>
                <a:gs pos="100000">
                  <a:srgbClr val="C159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4270376" y="4257675"/>
              <a:ext cx="4002088" cy="228600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2470" y="0"/>
                </a:cxn>
                <a:cxn ang="0">
                  <a:pos x="2481" y="2"/>
                </a:cxn>
                <a:cxn ang="0">
                  <a:pos x="2491" y="8"/>
                </a:cxn>
                <a:cxn ang="0">
                  <a:pos x="2497" y="17"/>
                </a:cxn>
                <a:cxn ang="0">
                  <a:pos x="2499" y="29"/>
                </a:cxn>
                <a:cxn ang="0">
                  <a:pos x="2521" y="144"/>
                </a:cxn>
                <a:cxn ang="0">
                  <a:pos x="0" y="144"/>
                </a:cxn>
                <a:cxn ang="0">
                  <a:pos x="22" y="29"/>
                </a:cxn>
                <a:cxn ang="0">
                  <a:pos x="24" y="17"/>
                </a:cxn>
                <a:cxn ang="0">
                  <a:pos x="30" y="8"/>
                </a:cxn>
                <a:cxn ang="0">
                  <a:pos x="39" y="2"/>
                </a:cxn>
                <a:cxn ang="0">
                  <a:pos x="50" y="0"/>
                </a:cxn>
              </a:cxnLst>
              <a:rect l="0" t="0" r="r" b="b"/>
              <a:pathLst>
                <a:path w="2521" h="144">
                  <a:moveTo>
                    <a:pt x="50" y="0"/>
                  </a:moveTo>
                  <a:lnTo>
                    <a:pt x="2470" y="0"/>
                  </a:lnTo>
                  <a:lnTo>
                    <a:pt x="2481" y="2"/>
                  </a:lnTo>
                  <a:lnTo>
                    <a:pt x="2491" y="8"/>
                  </a:lnTo>
                  <a:lnTo>
                    <a:pt x="2497" y="17"/>
                  </a:lnTo>
                  <a:lnTo>
                    <a:pt x="2499" y="29"/>
                  </a:lnTo>
                  <a:lnTo>
                    <a:pt x="2521" y="144"/>
                  </a:lnTo>
                  <a:lnTo>
                    <a:pt x="0" y="144"/>
                  </a:lnTo>
                  <a:lnTo>
                    <a:pt x="22" y="29"/>
                  </a:lnTo>
                  <a:lnTo>
                    <a:pt x="24" y="17"/>
                  </a:lnTo>
                  <a:lnTo>
                    <a:pt x="30" y="8"/>
                  </a:lnTo>
                  <a:lnTo>
                    <a:pt x="39" y="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992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4391026" y="1477963"/>
              <a:ext cx="3738563" cy="280670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2"/>
                </a:cxn>
                <a:cxn ang="0">
                  <a:pos x="2313" y="8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6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60"/>
                </a:cxn>
                <a:cxn ang="0">
                  <a:pos x="2298" y="1766"/>
                </a:cxn>
                <a:cxn ang="0">
                  <a:pos x="2281" y="1768"/>
                </a:cxn>
                <a:cxn ang="0">
                  <a:pos x="74" y="1768"/>
                </a:cxn>
                <a:cxn ang="0">
                  <a:pos x="57" y="1766"/>
                </a:cxn>
                <a:cxn ang="0">
                  <a:pos x="41" y="1760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6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8"/>
                </a:cxn>
                <a:cxn ang="0">
                  <a:pos x="57" y="2"/>
                </a:cxn>
                <a:cxn ang="0">
                  <a:pos x="74" y="0"/>
                </a:cxn>
              </a:cxnLst>
              <a:rect l="0" t="0" r="r" b="b"/>
              <a:pathLst>
                <a:path w="2355" h="1768">
                  <a:moveTo>
                    <a:pt x="74" y="0"/>
                  </a:moveTo>
                  <a:lnTo>
                    <a:pt x="2281" y="0"/>
                  </a:lnTo>
                  <a:lnTo>
                    <a:pt x="2298" y="2"/>
                  </a:lnTo>
                  <a:lnTo>
                    <a:pt x="2313" y="8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6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60"/>
                  </a:lnTo>
                  <a:lnTo>
                    <a:pt x="2298" y="1766"/>
                  </a:lnTo>
                  <a:lnTo>
                    <a:pt x="2281" y="1768"/>
                  </a:lnTo>
                  <a:lnTo>
                    <a:pt x="74" y="1768"/>
                  </a:lnTo>
                  <a:lnTo>
                    <a:pt x="57" y="1766"/>
                  </a:lnTo>
                  <a:lnTo>
                    <a:pt x="41" y="1760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6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8"/>
                  </a:lnTo>
                  <a:lnTo>
                    <a:pt x="57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AF4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4391026" y="1568450"/>
              <a:ext cx="3738563" cy="2805113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281" y="0"/>
                </a:cxn>
                <a:cxn ang="0">
                  <a:pos x="2298" y="1"/>
                </a:cxn>
                <a:cxn ang="0">
                  <a:pos x="2313" y="7"/>
                </a:cxn>
                <a:cxn ang="0">
                  <a:pos x="2327" y="16"/>
                </a:cxn>
                <a:cxn ang="0">
                  <a:pos x="2339" y="28"/>
                </a:cxn>
                <a:cxn ang="0">
                  <a:pos x="2347" y="42"/>
                </a:cxn>
                <a:cxn ang="0">
                  <a:pos x="2353" y="58"/>
                </a:cxn>
                <a:cxn ang="0">
                  <a:pos x="2355" y="75"/>
                </a:cxn>
                <a:cxn ang="0">
                  <a:pos x="2355" y="1692"/>
                </a:cxn>
                <a:cxn ang="0">
                  <a:pos x="2353" y="1709"/>
                </a:cxn>
                <a:cxn ang="0">
                  <a:pos x="2347" y="1725"/>
                </a:cxn>
                <a:cxn ang="0">
                  <a:pos x="2339" y="1739"/>
                </a:cxn>
                <a:cxn ang="0">
                  <a:pos x="2327" y="1751"/>
                </a:cxn>
                <a:cxn ang="0">
                  <a:pos x="2313" y="1759"/>
                </a:cxn>
                <a:cxn ang="0">
                  <a:pos x="2298" y="1765"/>
                </a:cxn>
                <a:cxn ang="0">
                  <a:pos x="2281" y="1767"/>
                </a:cxn>
                <a:cxn ang="0">
                  <a:pos x="74" y="1767"/>
                </a:cxn>
                <a:cxn ang="0">
                  <a:pos x="57" y="1765"/>
                </a:cxn>
                <a:cxn ang="0">
                  <a:pos x="41" y="1759"/>
                </a:cxn>
                <a:cxn ang="0">
                  <a:pos x="28" y="1751"/>
                </a:cxn>
                <a:cxn ang="0">
                  <a:pos x="16" y="1739"/>
                </a:cxn>
                <a:cxn ang="0">
                  <a:pos x="7" y="1725"/>
                </a:cxn>
                <a:cxn ang="0">
                  <a:pos x="1" y="1709"/>
                </a:cxn>
                <a:cxn ang="0">
                  <a:pos x="0" y="1692"/>
                </a:cxn>
                <a:cxn ang="0">
                  <a:pos x="0" y="75"/>
                </a:cxn>
                <a:cxn ang="0">
                  <a:pos x="1" y="58"/>
                </a:cxn>
                <a:cxn ang="0">
                  <a:pos x="7" y="42"/>
                </a:cxn>
                <a:cxn ang="0">
                  <a:pos x="16" y="28"/>
                </a:cxn>
                <a:cxn ang="0">
                  <a:pos x="28" y="16"/>
                </a:cxn>
                <a:cxn ang="0">
                  <a:pos x="41" y="7"/>
                </a:cxn>
                <a:cxn ang="0">
                  <a:pos x="57" y="1"/>
                </a:cxn>
                <a:cxn ang="0">
                  <a:pos x="74" y="0"/>
                </a:cxn>
              </a:cxnLst>
              <a:rect l="0" t="0" r="r" b="b"/>
              <a:pathLst>
                <a:path w="2355" h="1767">
                  <a:moveTo>
                    <a:pt x="74" y="0"/>
                  </a:moveTo>
                  <a:lnTo>
                    <a:pt x="2281" y="0"/>
                  </a:lnTo>
                  <a:lnTo>
                    <a:pt x="2298" y="1"/>
                  </a:lnTo>
                  <a:lnTo>
                    <a:pt x="2313" y="7"/>
                  </a:lnTo>
                  <a:lnTo>
                    <a:pt x="2327" y="16"/>
                  </a:lnTo>
                  <a:lnTo>
                    <a:pt x="2339" y="28"/>
                  </a:lnTo>
                  <a:lnTo>
                    <a:pt x="2347" y="42"/>
                  </a:lnTo>
                  <a:lnTo>
                    <a:pt x="2353" y="58"/>
                  </a:lnTo>
                  <a:lnTo>
                    <a:pt x="2355" y="75"/>
                  </a:lnTo>
                  <a:lnTo>
                    <a:pt x="2355" y="1692"/>
                  </a:lnTo>
                  <a:lnTo>
                    <a:pt x="2353" y="1709"/>
                  </a:lnTo>
                  <a:lnTo>
                    <a:pt x="2347" y="1725"/>
                  </a:lnTo>
                  <a:lnTo>
                    <a:pt x="2339" y="1739"/>
                  </a:lnTo>
                  <a:lnTo>
                    <a:pt x="2327" y="1751"/>
                  </a:lnTo>
                  <a:lnTo>
                    <a:pt x="2313" y="1759"/>
                  </a:lnTo>
                  <a:lnTo>
                    <a:pt x="2298" y="1765"/>
                  </a:lnTo>
                  <a:lnTo>
                    <a:pt x="2281" y="1767"/>
                  </a:lnTo>
                  <a:lnTo>
                    <a:pt x="74" y="1767"/>
                  </a:lnTo>
                  <a:lnTo>
                    <a:pt x="57" y="1765"/>
                  </a:lnTo>
                  <a:lnTo>
                    <a:pt x="41" y="1759"/>
                  </a:lnTo>
                  <a:lnTo>
                    <a:pt x="28" y="1751"/>
                  </a:lnTo>
                  <a:lnTo>
                    <a:pt x="16" y="1739"/>
                  </a:lnTo>
                  <a:lnTo>
                    <a:pt x="7" y="1725"/>
                  </a:lnTo>
                  <a:lnTo>
                    <a:pt x="1" y="1709"/>
                  </a:lnTo>
                  <a:lnTo>
                    <a:pt x="0" y="1692"/>
                  </a:lnTo>
                  <a:lnTo>
                    <a:pt x="0" y="75"/>
                  </a:lnTo>
                  <a:lnTo>
                    <a:pt x="1" y="58"/>
                  </a:lnTo>
                  <a:lnTo>
                    <a:pt x="7" y="42"/>
                  </a:lnTo>
                  <a:lnTo>
                    <a:pt x="16" y="28"/>
                  </a:lnTo>
                  <a:lnTo>
                    <a:pt x="28" y="16"/>
                  </a:lnTo>
                  <a:lnTo>
                    <a:pt x="41" y="7"/>
                  </a:lnTo>
                  <a:lnTo>
                    <a:pt x="57" y="1"/>
                  </a:lnTo>
                  <a:lnTo>
                    <a:pt x="7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F851B">
                    <a:shade val="30000"/>
                    <a:satMod val="115000"/>
                  </a:srgbClr>
                </a:gs>
                <a:gs pos="50000">
                  <a:srgbClr val="DF851B">
                    <a:shade val="67500"/>
                    <a:satMod val="115000"/>
                  </a:srgbClr>
                </a:gs>
                <a:gs pos="100000">
                  <a:srgbClr val="DF851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auto">
            <a:xfrm>
              <a:off x="4660901" y="1811338"/>
              <a:ext cx="3198813" cy="23209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2"/>
                </a:cxn>
                <a:cxn ang="0">
                  <a:pos x="1983" y="8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5"/>
                </a:cxn>
                <a:cxn ang="0">
                  <a:pos x="2015" y="61"/>
                </a:cxn>
                <a:cxn ang="0">
                  <a:pos x="2015" y="1399"/>
                </a:cxn>
                <a:cxn ang="0">
                  <a:pos x="2012" y="1416"/>
                </a:cxn>
                <a:cxn ang="0">
                  <a:pos x="2006" y="1431"/>
                </a:cxn>
                <a:cxn ang="0">
                  <a:pos x="1996" y="1444"/>
                </a:cxn>
                <a:cxn ang="0">
                  <a:pos x="1983" y="1453"/>
                </a:cxn>
                <a:cxn ang="0">
                  <a:pos x="1968" y="1459"/>
                </a:cxn>
                <a:cxn ang="0">
                  <a:pos x="1951" y="1462"/>
                </a:cxn>
                <a:cxn ang="0">
                  <a:pos x="64" y="1462"/>
                </a:cxn>
                <a:cxn ang="0">
                  <a:pos x="47" y="1459"/>
                </a:cxn>
                <a:cxn ang="0">
                  <a:pos x="32" y="1453"/>
                </a:cxn>
                <a:cxn ang="0">
                  <a:pos x="19" y="1444"/>
                </a:cxn>
                <a:cxn ang="0">
                  <a:pos x="9" y="1431"/>
                </a:cxn>
                <a:cxn ang="0">
                  <a:pos x="3" y="1416"/>
                </a:cxn>
                <a:cxn ang="0">
                  <a:pos x="0" y="1399"/>
                </a:cxn>
                <a:cxn ang="0">
                  <a:pos x="0" y="61"/>
                </a:cxn>
                <a:cxn ang="0">
                  <a:pos x="3" y="45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8"/>
                </a:cxn>
                <a:cxn ang="0">
                  <a:pos x="47" y="2"/>
                </a:cxn>
                <a:cxn ang="0">
                  <a:pos x="64" y="0"/>
                </a:cxn>
              </a:cxnLst>
              <a:rect l="0" t="0" r="r" b="b"/>
              <a:pathLst>
                <a:path w="2015" h="1462">
                  <a:moveTo>
                    <a:pt x="64" y="0"/>
                  </a:moveTo>
                  <a:lnTo>
                    <a:pt x="1951" y="0"/>
                  </a:lnTo>
                  <a:lnTo>
                    <a:pt x="1968" y="2"/>
                  </a:lnTo>
                  <a:lnTo>
                    <a:pt x="1983" y="8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5"/>
                  </a:lnTo>
                  <a:lnTo>
                    <a:pt x="2015" y="61"/>
                  </a:lnTo>
                  <a:lnTo>
                    <a:pt x="2015" y="1399"/>
                  </a:lnTo>
                  <a:lnTo>
                    <a:pt x="2012" y="1416"/>
                  </a:lnTo>
                  <a:lnTo>
                    <a:pt x="2006" y="1431"/>
                  </a:lnTo>
                  <a:lnTo>
                    <a:pt x="1996" y="1444"/>
                  </a:lnTo>
                  <a:lnTo>
                    <a:pt x="1983" y="1453"/>
                  </a:lnTo>
                  <a:lnTo>
                    <a:pt x="1968" y="1459"/>
                  </a:lnTo>
                  <a:lnTo>
                    <a:pt x="1951" y="1462"/>
                  </a:lnTo>
                  <a:lnTo>
                    <a:pt x="64" y="1462"/>
                  </a:lnTo>
                  <a:lnTo>
                    <a:pt x="47" y="1459"/>
                  </a:lnTo>
                  <a:lnTo>
                    <a:pt x="32" y="1453"/>
                  </a:lnTo>
                  <a:lnTo>
                    <a:pt x="19" y="1444"/>
                  </a:lnTo>
                  <a:lnTo>
                    <a:pt x="9" y="1431"/>
                  </a:lnTo>
                  <a:lnTo>
                    <a:pt x="3" y="1416"/>
                  </a:lnTo>
                  <a:lnTo>
                    <a:pt x="0" y="1399"/>
                  </a:lnTo>
                  <a:lnTo>
                    <a:pt x="0" y="61"/>
                  </a:lnTo>
                  <a:lnTo>
                    <a:pt x="3" y="45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8"/>
                  </a:lnTo>
                  <a:lnTo>
                    <a:pt x="4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992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auto">
            <a:xfrm>
              <a:off x="4721226" y="1566863"/>
              <a:ext cx="2927350" cy="28575"/>
            </a:xfrm>
            <a:custGeom>
              <a:avLst/>
              <a:gdLst/>
              <a:ahLst/>
              <a:cxnLst>
                <a:cxn ang="0">
                  <a:pos x="1840" y="0"/>
                </a:cxn>
                <a:cxn ang="0">
                  <a:pos x="1831" y="1"/>
                </a:cxn>
                <a:cxn ang="0">
                  <a:pos x="1816" y="1"/>
                </a:cxn>
                <a:cxn ang="0">
                  <a:pos x="1795" y="2"/>
                </a:cxn>
                <a:cxn ang="0">
                  <a:pos x="1768" y="3"/>
                </a:cxn>
                <a:cxn ang="0">
                  <a:pos x="1736" y="4"/>
                </a:cxn>
                <a:cxn ang="0">
                  <a:pos x="1699" y="5"/>
                </a:cxn>
                <a:cxn ang="0">
                  <a:pos x="1657" y="7"/>
                </a:cxn>
                <a:cxn ang="0">
                  <a:pos x="1609" y="8"/>
                </a:cxn>
                <a:cxn ang="0">
                  <a:pos x="1557" y="9"/>
                </a:cxn>
                <a:cxn ang="0">
                  <a:pos x="1500" y="11"/>
                </a:cxn>
                <a:cxn ang="0">
                  <a:pos x="1439" y="12"/>
                </a:cxn>
                <a:cxn ang="0">
                  <a:pos x="1374" y="14"/>
                </a:cxn>
                <a:cxn ang="0">
                  <a:pos x="1304" y="14"/>
                </a:cxn>
                <a:cxn ang="0">
                  <a:pos x="1230" y="15"/>
                </a:cxn>
                <a:cxn ang="0">
                  <a:pos x="1153" y="16"/>
                </a:cxn>
                <a:cxn ang="0">
                  <a:pos x="1073" y="17"/>
                </a:cxn>
                <a:cxn ang="0">
                  <a:pos x="988" y="18"/>
                </a:cxn>
                <a:cxn ang="0">
                  <a:pos x="812" y="18"/>
                </a:cxn>
                <a:cxn ang="0">
                  <a:pos x="718" y="17"/>
                </a:cxn>
                <a:cxn ang="0">
                  <a:pos x="622" y="16"/>
                </a:cxn>
                <a:cxn ang="0">
                  <a:pos x="524" y="15"/>
                </a:cxn>
                <a:cxn ang="0">
                  <a:pos x="423" y="14"/>
                </a:cxn>
                <a:cxn ang="0">
                  <a:pos x="320" y="12"/>
                </a:cxn>
                <a:cxn ang="0">
                  <a:pos x="215" y="9"/>
                </a:cxn>
                <a:cxn ang="0">
                  <a:pos x="109" y="6"/>
                </a:cxn>
                <a:cxn ang="0">
                  <a:pos x="0" y="2"/>
                </a:cxn>
                <a:cxn ang="0">
                  <a:pos x="1844" y="0"/>
                </a:cxn>
                <a:cxn ang="0">
                  <a:pos x="1840" y="0"/>
                </a:cxn>
              </a:cxnLst>
              <a:rect l="0" t="0" r="r" b="b"/>
              <a:pathLst>
                <a:path w="1844" h="18">
                  <a:moveTo>
                    <a:pt x="1840" y="0"/>
                  </a:moveTo>
                  <a:lnTo>
                    <a:pt x="1831" y="1"/>
                  </a:lnTo>
                  <a:lnTo>
                    <a:pt x="1816" y="1"/>
                  </a:lnTo>
                  <a:lnTo>
                    <a:pt x="1795" y="2"/>
                  </a:lnTo>
                  <a:lnTo>
                    <a:pt x="1768" y="3"/>
                  </a:lnTo>
                  <a:lnTo>
                    <a:pt x="1736" y="4"/>
                  </a:lnTo>
                  <a:lnTo>
                    <a:pt x="1699" y="5"/>
                  </a:lnTo>
                  <a:lnTo>
                    <a:pt x="1657" y="7"/>
                  </a:lnTo>
                  <a:lnTo>
                    <a:pt x="1609" y="8"/>
                  </a:lnTo>
                  <a:lnTo>
                    <a:pt x="1557" y="9"/>
                  </a:lnTo>
                  <a:lnTo>
                    <a:pt x="1500" y="11"/>
                  </a:lnTo>
                  <a:lnTo>
                    <a:pt x="1439" y="12"/>
                  </a:lnTo>
                  <a:lnTo>
                    <a:pt x="1374" y="14"/>
                  </a:lnTo>
                  <a:lnTo>
                    <a:pt x="1304" y="14"/>
                  </a:lnTo>
                  <a:lnTo>
                    <a:pt x="1230" y="15"/>
                  </a:lnTo>
                  <a:lnTo>
                    <a:pt x="1153" y="16"/>
                  </a:lnTo>
                  <a:lnTo>
                    <a:pt x="1073" y="17"/>
                  </a:lnTo>
                  <a:lnTo>
                    <a:pt x="988" y="18"/>
                  </a:lnTo>
                  <a:lnTo>
                    <a:pt x="812" y="18"/>
                  </a:lnTo>
                  <a:lnTo>
                    <a:pt x="718" y="17"/>
                  </a:lnTo>
                  <a:lnTo>
                    <a:pt x="622" y="16"/>
                  </a:lnTo>
                  <a:lnTo>
                    <a:pt x="524" y="15"/>
                  </a:lnTo>
                  <a:lnTo>
                    <a:pt x="423" y="14"/>
                  </a:lnTo>
                  <a:lnTo>
                    <a:pt x="320" y="12"/>
                  </a:lnTo>
                  <a:lnTo>
                    <a:pt x="215" y="9"/>
                  </a:lnTo>
                  <a:lnTo>
                    <a:pt x="109" y="6"/>
                  </a:lnTo>
                  <a:lnTo>
                    <a:pt x="0" y="2"/>
                  </a:lnTo>
                  <a:lnTo>
                    <a:pt x="1844" y="0"/>
                  </a:lnTo>
                  <a:lnTo>
                    <a:pt x="1840" y="0"/>
                  </a:lnTo>
                  <a:close/>
                </a:path>
              </a:pathLst>
            </a:custGeom>
            <a:solidFill>
              <a:srgbClr val="FFA84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auto">
            <a:xfrm>
              <a:off x="4660901" y="1778000"/>
              <a:ext cx="3198813" cy="16668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1951" y="0"/>
                </a:cxn>
                <a:cxn ang="0">
                  <a:pos x="1968" y="3"/>
                </a:cxn>
                <a:cxn ang="0">
                  <a:pos x="1983" y="9"/>
                </a:cxn>
                <a:cxn ang="0">
                  <a:pos x="1996" y="18"/>
                </a:cxn>
                <a:cxn ang="0">
                  <a:pos x="2006" y="31"/>
                </a:cxn>
                <a:cxn ang="0">
                  <a:pos x="2012" y="46"/>
                </a:cxn>
                <a:cxn ang="0">
                  <a:pos x="2015" y="62"/>
                </a:cxn>
                <a:cxn ang="0">
                  <a:pos x="2015" y="105"/>
                </a:cxn>
                <a:cxn ang="0">
                  <a:pos x="2012" y="88"/>
                </a:cxn>
                <a:cxn ang="0">
                  <a:pos x="2006" y="74"/>
                </a:cxn>
                <a:cxn ang="0">
                  <a:pos x="1996" y="62"/>
                </a:cxn>
                <a:cxn ang="0">
                  <a:pos x="1983" y="52"/>
                </a:cxn>
                <a:cxn ang="0">
                  <a:pos x="1968" y="46"/>
                </a:cxn>
                <a:cxn ang="0">
                  <a:pos x="1951" y="44"/>
                </a:cxn>
                <a:cxn ang="0">
                  <a:pos x="64" y="44"/>
                </a:cxn>
                <a:cxn ang="0">
                  <a:pos x="47" y="46"/>
                </a:cxn>
                <a:cxn ang="0">
                  <a:pos x="32" y="52"/>
                </a:cxn>
                <a:cxn ang="0">
                  <a:pos x="19" y="62"/>
                </a:cxn>
                <a:cxn ang="0">
                  <a:pos x="9" y="74"/>
                </a:cxn>
                <a:cxn ang="0">
                  <a:pos x="3" y="88"/>
                </a:cxn>
                <a:cxn ang="0">
                  <a:pos x="0" y="105"/>
                </a:cxn>
                <a:cxn ang="0">
                  <a:pos x="0" y="62"/>
                </a:cxn>
                <a:cxn ang="0">
                  <a:pos x="3" y="46"/>
                </a:cxn>
                <a:cxn ang="0">
                  <a:pos x="9" y="31"/>
                </a:cxn>
                <a:cxn ang="0">
                  <a:pos x="19" y="18"/>
                </a:cxn>
                <a:cxn ang="0">
                  <a:pos x="32" y="9"/>
                </a:cxn>
                <a:cxn ang="0">
                  <a:pos x="47" y="3"/>
                </a:cxn>
                <a:cxn ang="0">
                  <a:pos x="64" y="0"/>
                </a:cxn>
              </a:cxnLst>
              <a:rect l="0" t="0" r="r" b="b"/>
              <a:pathLst>
                <a:path w="2015" h="105">
                  <a:moveTo>
                    <a:pt x="64" y="0"/>
                  </a:moveTo>
                  <a:lnTo>
                    <a:pt x="1951" y="0"/>
                  </a:lnTo>
                  <a:lnTo>
                    <a:pt x="1968" y="3"/>
                  </a:lnTo>
                  <a:lnTo>
                    <a:pt x="1983" y="9"/>
                  </a:lnTo>
                  <a:lnTo>
                    <a:pt x="1996" y="18"/>
                  </a:lnTo>
                  <a:lnTo>
                    <a:pt x="2006" y="31"/>
                  </a:lnTo>
                  <a:lnTo>
                    <a:pt x="2012" y="46"/>
                  </a:lnTo>
                  <a:lnTo>
                    <a:pt x="2015" y="62"/>
                  </a:lnTo>
                  <a:lnTo>
                    <a:pt x="2015" y="105"/>
                  </a:lnTo>
                  <a:lnTo>
                    <a:pt x="2012" y="88"/>
                  </a:lnTo>
                  <a:lnTo>
                    <a:pt x="2006" y="74"/>
                  </a:lnTo>
                  <a:lnTo>
                    <a:pt x="1996" y="62"/>
                  </a:lnTo>
                  <a:lnTo>
                    <a:pt x="1983" y="52"/>
                  </a:lnTo>
                  <a:lnTo>
                    <a:pt x="1968" y="46"/>
                  </a:lnTo>
                  <a:lnTo>
                    <a:pt x="1951" y="44"/>
                  </a:lnTo>
                  <a:lnTo>
                    <a:pt x="64" y="44"/>
                  </a:lnTo>
                  <a:lnTo>
                    <a:pt x="47" y="46"/>
                  </a:lnTo>
                  <a:lnTo>
                    <a:pt x="32" y="52"/>
                  </a:lnTo>
                  <a:lnTo>
                    <a:pt x="19" y="62"/>
                  </a:lnTo>
                  <a:lnTo>
                    <a:pt x="9" y="74"/>
                  </a:lnTo>
                  <a:lnTo>
                    <a:pt x="3" y="88"/>
                  </a:lnTo>
                  <a:lnTo>
                    <a:pt x="0" y="105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9" y="31"/>
                  </a:lnTo>
                  <a:lnTo>
                    <a:pt x="19" y="18"/>
                  </a:lnTo>
                  <a:lnTo>
                    <a:pt x="32" y="9"/>
                  </a:lnTo>
                  <a:lnTo>
                    <a:pt x="4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3"/>
            <p:cNvSpPr>
              <a:spLocks/>
            </p:cNvSpPr>
            <p:nvPr/>
          </p:nvSpPr>
          <p:spPr bwMode="auto">
            <a:xfrm>
              <a:off x="5851526" y="1068388"/>
              <a:ext cx="714375" cy="360363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22" y="0"/>
                </a:cxn>
                <a:cxn ang="0">
                  <a:pos x="433" y="2"/>
                </a:cxn>
                <a:cxn ang="0">
                  <a:pos x="441" y="8"/>
                </a:cxn>
                <a:cxn ang="0">
                  <a:pos x="447" y="17"/>
                </a:cxn>
                <a:cxn ang="0">
                  <a:pos x="450" y="28"/>
                </a:cxn>
                <a:cxn ang="0">
                  <a:pos x="450" y="198"/>
                </a:cxn>
                <a:cxn ang="0">
                  <a:pos x="447" y="209"/>
                </a:cxn>
                <a:cxn ang="0">
                  <a:pos x="441" y="219"/>
                </a:cxn>
                <a:cxn ang="0">
                  <a:pos x="433" y="225"/>
                </a:cxn>
                <a:cxn ang="0">
                  <a:pos x="422" y="227"/>
                </a:cxn>
                <a:cxn ang="0">
                  <a:pos x="29" y="227"/>
                </a:cxn>
                <a:cxn ang="0">
                  <a:pos x="18" y="225"/>
                </a:cxn>
                <a:cxn ang="0">
                  <a:pos x="8" y="219"/>
                </a:cxn>
                <a:cxn ang="0">
                  <a:pos x="2" y="209"/>
                </a:cxn>
                <a:cxn ang="0">
                  <a:pos x="0" y="198"/>
                </a:cxn>
                <a:cxn ang="0">
                  <a:pos x="0" y="28"/>
                </a:cxn>
                <a:cxn ang="0">
                  <a:pos x="2" y="17"/>
                </a:cxn>
                <a:cxn ang="0">
                  <a:pos x="8" y="8"/>
                </a:cxn>
                <a:cxn ang="0">
                  <a:pos x="18" y="2"/>
                </a:cxn>
                <a:cxn ang="0">
                  <a:pos x="29" y="0"/>
                </a:cxn>
              </a:cxnLst>
              <a:rect l="0" t="0" r="r" b="b"/>
              <a:pathLst>
                <a:path w="450" h="227">
                  <a:moveTo>
                    <a:pt x="29" y="0"/>
                  </a:moveTo>
                  <a:lnTo>
                    <a:pt x="422" y="0"/>
                  </a:lnTo>
                  <a:lnTo>
                    <a:pt x="433" y="2"/>
                  </a:lnTo>
                  <a:lnTo>
                    <a:pt x="441" y="8"/>
                  </a:lnTo>
                  <a:lnTo>
                    <a:pt x="447" y="17"/>
                  </a:lnTo>
                  <a:lnTo>
                    <a:pt x="450" y="28"/>
                  </a:lnTo>
                  <a:lnTo>
                    <a:pt x="450" y="198"/>
                  </a:lnTo>
                  <a:lnTo>
                    <a:pt x="447" y="209"/>
                  </a:lnTo>
                  <a:lnTo>
                    <a:pt x="441" y="219"/>
                  </a:lnTo>
                  <a:lnTo>
                    <a:pt x="433" y="225"/>
                  </a:lnTo>
                  <a:lnTo>
                    <a:pt x="422" y="227"/>
                  </a:lnTo>
                  <a:lnTo>
                    <a:pt x="29" y="227"/>
                  </a:lnTo>
                  <a:lnTo>
                    <a:pt x="18" y="225"/>
                  </a:lnTo>
                  <a:lnTo>
                    <a:pt x="8" y="219"/>
                  </a:lnTo>
                  <a:lnTo>
                    <a:pt x="2" y="209"/>
                  </a:lnTo>
                  <a:lnTo>
                    <a:pt x="0" y="198"/>
                  </a:lnTo>
                  <a:lnTo>
                    <a:pt x="0" y="28"/>
                  </a:lnTo>
                  <a:lnTo>
                    <a:pt x="2" y="17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F4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4"/>
            <p:cNvSpPr>
              <a:spLocks/>
            </p:cNvSpPr>
            <p:nvPr/>
          </p:nvSpPr>
          <p:spPr bwMode="auto">
            <a:xfrm>
              <a:off x="5851526" y="1147763"/>
              <a:ext cx="714375" cy="36195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22" y="0"/>
                </a:cxn>
                <a:cxn ang="0">
                  <a:pos x="433" y="3"/>
                </a:cxn>
                <a:cxn ang="0">
                  <a:pos x="441" y="9"/>
                </a:cxn>
                <a:cxn ang="0">
                  <a:pos x="447" y="18"/>
                </a:cxn>
                <a:cxn ang="0">
                  <a:pos x="450" y="29"/>
                </a:cxn>
                <a:cxn ang="0">
                  <a:pos x="450" y="199"/>
                </a:cxn>
                <a:cxn ang="0">
                  <a:pos x="447" y="210"/>
                </a:cxn>
                <a:cxn ang="0">
                  <a:pos x="441" y="219"/>
                </a:cxn>
                <a:cxn ang="0">
                  <a:pos x="433" y="225"/>
                </a:cxn>
                <a:cxn ang="0">
                  <a:pos x="422" y="228"/>
                </a:cxn>
                <a:cxn ang="0">
                  <a:pos x="29" y="228"/>
                </a:cxn>
                <a:cxn ang="0">
                  <a:pos x="18" y="225"/>
                </a:cxn>
                <a:cxn ang="0">
                  <a:pos x="8" y="219"/>
                </a:cxn>
                <a:cxn ang="0">
                  <a:pos x="2" y="210"/>
                </a:cxn>
                <a:cxn ang="0">
                  <a:pos x="0" y="199"/>
                </a:cxn>
                <a:cxn ang="0">
                  <a:pos x="0" y="29"/>
                </a:cxn>
                <a:cxn ang="0">
                  <a:pos x="2" y="18"/>
                </a:cxn>
                <a:cxn ang="0">
                  <a:pos x="8" y="9"/>
                </a:cxn>
                <a:cxn ang="0">
                  <a:pos x="18" y="3"/>
                </a:cxn>
                <a:cxn ang="0">
                  <a:pos x="29" y="0"/>
                </a:cxn>
              </a:cxnLst>
              <a:rect l="0" t="0" r="r" b="b"/>
              <a:pathLst>
                <a:path w="450" h="228">
                  <a:moveTo>
                    <a:pt x="29" y="0"/>
                  </a:moveTo>
                  <a:lnTo>
                    <a:pt x="422" y="0"/>
                  </a:lnTo>
                  <a:lnTo>
                    <a:pt x="433" y="3"/>
                  </a:lnTo>
                  <a:lnTo>
                    <a:pt x="441" y="9"/>
                  </a:lnTo>
                  <a:lnTo>
                    <a:pt x="447" y="18"/>
                  </a:lnTo>
                  <a:lnTo>
                    <a:pt x="450" y="29"/>
                  </a:lnTo>
                  <a:lnTo>
                    <a:pt x="450" y="199"/>
                  </a:lnTo>
                  <a:lnTo>
                    <a:pt x="447" y="210"/>
                  </a:lnTo>
                  <a:lnTo>
                    <a:pt x="441" y="219"/>
                  </a:lnTo>
                  <a:lnTo>
                    <a:pt x="433" y="225"/>
                  </a:lnTo>
                  <a:lnTo>
                    <a:pt x="422" y="228"/>
                  </a:lnTo>
                  <a:lnTo>
                    <a:pt x="29" y="228"/>
                  </a:lnTo>
                  <a:lnTo>
                    <a:pt x="18" y="225"/>
                  </a:lnTo>
                  <a:lnTo>
                    <a:pt x="8" y="219"/>
                  </a:lnTo>
                  <a:lnTo>
                    <a:pt x="2" y="210"/>
                  </a:lnTo>
                  <a:lnTo>
                    <a:pt x="0" y="199"/>
                  </a:lnTo>
                  <a:lnTo>
                    <a:pt x="0" y="29"/>
                  </a:lnTo>
                  <a:lnTo>
                    <a:pt x="2" y="18"/>
                  </a:lnTo>
                  <a:lnTo>
                    <a:pt x="8" y="9"/>
                  </a:lnTo>
                  <a:lnTo>
                    <a:pt x="18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F851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5"/>
            <p:cNvSpPr>
              <a:spLocks/>
            </p:cNvSpPr>
            <p:nvPr/>
          </p:nvSpPr>
          <p:spPr bwMode="auto">
            <a:xfrm>
              <a:off x="5881688" y="1144588"/>
              <a:ext cx="652463" cy="20638"/>
            </a:xfrm>
            <a:custGeom>
              <a:avLst/>
              <a:gdLst/>
              <a:ahLst/>
              <a:cxnLst>
                <a:cxn ang="0">
                  <a:pos x="409" y="0"/>
                </a:cxn>
                <a:cxn ang="0">
                  <a:pos x="400" y="1"/>
                </a:cxn>
                <a:cxn ang="0">
                  <a:pos x="387" y="3"/>
                </a:cxn>
                <a:cxn ang="0">
                  <a:pos x="369" y="5"/>
                </a:cxn>
                <a:cxn ang="0">
                  <a:pos x="347" y="7"/>
                </a:cxn>
                <a:cxn ang="0">
                  <a:pos x="321" y="9"/>
                </a:cxn>
                <a:cxn ang="0">
                  <a:pos x="291" y="11"/>
                </a:cxn>
                <a:cxn ang="0">
                  <a:pos x="257" y="13"/>
                </a:cxn>
                <a:cxn ang="0">
                  <a:pos x="221" y="13"/>
                </a:cxn>
                <a:cxn ang="0">
                  <a:pos x="181" y="13"/>
                </a:cxn>
                <a:cxn ang="0">
                  <a:pos x="139" y="12"/>
                </a:cxn>
                <a:cxn ang="0">
                  <a:pos x="94" y="10"/>
                </a:cxn>
                <a:cxn ang="0">
                  <a:pos x="48" y="7"/>
                </a:cxn>
                <a:cxn ang="0">
                  <a:pos x="0" y="1"/>
                </a:cxn>
                <a:cxn ang="0">
                  <a:pos x="411" y="0"/>
                </a:cxn>
                <a:cxn ang="0">
                  <a:pos x="409" y="0"/>
                </a:cxn>
              </a:cxnLst>
              <a:rect l="0" t="0" r="r" b="b"/>
              <a:pathLst>
                <a:path w="411" h="13">
                  <a:moveTo>
                    <a:pt x="409" y="0"/>
                  </a:moveTo>
                  <a:lnTo>
                    <a:pt x="400" y="1"/>
                  </a:lnTo>
                  <a:lnTo>
                    <a:pt x="387" y="3"/>
                  </a:lnTo>
                  <a:lnTo>
                    <a:pt x="369" y="5"/>
                  </a:lnTo>
                  <a:lnTo>
                    <a:pt x="347" y="7"/>
                  </a:lnTo>
                  <a:lnTo>
                    <a:pt x="321" y="9"/>
                  </a:lnTo>
                  <a:lnTo>
                    <a:pt x="291" y="11"/>
                  </a:lnTo>
                  <a:lnTo>
                    <a:pt x="257" y="13"/>
                  </a:lnTo>
                  <a:lnTo>
                    <a:pt x="221" y="13"/>
                  </a:lnTo>
                  <a:lnTo>
                    <a:pt x="181" y="13"/>
                  </a:lnTo>
                  <a:lnTo>
                    <a:pt x="139" y="12"/>
                  </a:lnTo>
                  <a:lnTo>
                    <a:pt x="94" y="10"/>
                  </a:lnTo>
                  <a:lnTo>
                    <a:pt x="48" y="7"/>
                  </a:lnTo>
                  <a:lnTo>
                    <a:pt x="0" y="1"/>
                  </a:lnTo>
                  <a:lnTo>
                    <a:pt x="411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FFA84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6"/>
            <p:cNvSpPr>
              <a:spLocks/>
            </p:cNvSpPr>
            <p:nvPr/>
          </p:nvSpPr>
          <p:spPr bwMode="auto">
            <a:xfrm>
              <a:off x="4265613" y="4473575"/>
              <a:ext cx="4011613" cy="21272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506" y="0"/>
                </a:cxn>
                <a:cxn ang="0">
                  <a:pos x="2514" y="1"/>
                </a:cxn>
                <a:cxn ang="0">
                  <a:pos x="2521" y="6"/>
                </a:cxn>
                <a:cxn ang="0">
                  <a:pos x="2525" y="12"/>
                </a:cxn>
                <a:cxn ang="0">
                  <a:pos x="2527" y="21"/>
                </a:cxn>
                <a:cxn ang="0">
                  <a:pos x="2527" y="112"/>
                </a:cxn>
                <a:cxn ang="0">
                  <a:pos x="2525" y="121"/>
                </a:cxn>
                <a:cxn ang="0">
                  <a:pos x="2521" y="128"/>
                </a:cxn>
                <a:cxn ang="0">
                  <a:pos x="2514" y="132"/>
                </a:cxn>
                <a:cxn ang="0">
                  <a:pos x="2506" y="134"/>
                </a:cxn>
                <a:cxn ang="0">
                  <a:pos x="21" y="134"/>
                </a:cxn>
                <a:cxn ang="0">
                  <a:pos x="13" y="132"/>
                </a:cxn>
                <a:cxn ang="0">
                  <a:pos x="6" y="128"/>
                </a:cxn>
                <a:cxn ang="0">
                  <a:pos x="2" y="121"/>
                </a:cxn>
                <a:cxn ang="0">
                  <a:pos x="0" y="112"/>
                </a:cxn>
                <a:cxn ang="0">
                  <a:pos x="0" y="21"/>
                </a:cxn>
                <a:cxn ang="0">
                  <a:pos x="2" y="12"/>
                </a:cxn>
                <a:cxn ang="0">
                  <a:pos x="6" y="6"/>
                </a:cxn>
                <a:cxn ang="0">
                  <a:pos x="13" y="1"/>
                </a:cxn>
                <a:cxn ang="0">
                  <a:pos x="21" y="0"/>
                </a:cxn>
              </a:cxnLst>
              <a:rect l="0" t="0" r="r" b="b"/>
              <a:pathLst>
                <a:path w="2527" h="134">
                  <a:moveTo>
                    <a:pt x="21" y="0"/>
                  </a:moveTo>
                  <a:lnTo>
                    <a:pt x="2506" y="0"/>
                  </a:lnTo>
                  <a:lnTo>
                    <a:pt x="2514" y="1"/>
                  </a:lnTo>
                  <a:lnTo>
                    <a:pt x="2521" y="6"/>
                  </a:lnTo>
                  <a:lnTo>
                    <a:pt x="2525" y="12"/>
                  </a:lnTo>
                  <a:lnTo>
                    <a:pt x="2527" y="21"/>
                  </a:lnTo>
                  <a:lnTo>
                    <a:pt x="2527" y="112"/>
                  </a:lnTo>
                  <a:lnTo>
                    <a:pt x="2525" y="121"/>
                  </a:lnTo>
                  <a:lnTo>
                    <a:pt x="2521" y="128"/>
                  </a:lnTo>
                  <a:lnTo>
                    <a:pt x="2514" y="132"/>
                  </a:lnTo>
                  <a:lnTo>
                    <a:pt x="2506" y="134"/>
                  </a:lnTo>
                  <a:lnTo>
                    <a:pt x="21" y="134"/>
                  </a:lnTo>
                  <a:lnTo>
                    <a:pt x="13" y="132"/>
                  </a:lnTo>
                  <a:lnTo>
                    <a:pt x="6" y="128"/>
                  </a:lnTo>
                  <a:lnTo>
                    <a:pt x="2" y="121"/>
                  </a:lnTo>
                  <a:lnTo>
                    <a:pt x="0" y="112"/>
                  </a:lnTo>
                  <a:lnTo>
                    <a:pt x="0" y="21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3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DF851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27"/>
            <p:cNvSpPr>
              <a:spLocks/>
            </p:cNvSpPr>
            <p:nvPr/>
          </p:nvSpPr>
          <p:spPr bwMode="auto">
            <a:xfrm>
              <a:off x="4371976" y="4473575"/>
              <a:ext cx="3797300" cy="28575"/>
            </a:xfrm>
            <a:custGeom>
              <a:avLst/>
              <a:gdLst/>
              <a:ahLst/>
              <a:cxnLst>
                <a:cxn ang="0">
                  <a:pos x="2380" y="0"/>
                </a:cxn>
                <a:cxn ang="0">
                  <a:pos x="2364" y="0"/>
                </a:cxn>
                <a:cxn ang="0">
                  <a:pos x="2343" y="1"/>
                </a:cxn>
                <a:cxn ang="0">
                  <a:pos x="2316" y="2"/>
                </a:cxn>
                <a:cxn ang="0">
                  <a:pos x="2284" y="3"/>
                </a:cxn>
                <a:cxn ang="0">
                  <a:pos x="2246" y="4"/>
                </a:cxn>
                <a:cxn ang="0">
                  <a:pos x="2204" y="5"/>
                </a:cxn>
                <a:cxn ang="0">
                  <a:pos x="2156" y="6"/>
                </a:cxn>
                <a:cxn ang="0">
                  <a:pos x="2104" y="7"/>
                </a:cxn>
                <a:cxn ang="0">
                  <a:pos x="2046" y="9"/>
                </a:cxn>
                <a:cxn ang="0">
                  <a:pos x="1984" y="10"/>
                </a:cxn>
                <a:cxn ang="0">
                  <a:pos x="1918" y="11"/>
                </a:cxn>
                <a:cxn ang="0">
                  <a:pos x="1847" y="12"/>
                </a:cxn>
                <a:cxn ang="0">
                  <a:pos x="1771" y="13"/>
                </a:cxn>
                <a:cxn ang="0">
                  <a:pos x="1692" y="14"/>
                </a:cxn>
                <a:cxn ang="0">
                  <a:pos x="1609" y="15"/>
                </a:cxn>
                <a:cxn ang="0">
                  <a:pos x="1522" y="16"/>
                </a:cxn>
                <a:cxn ang="0">
                  <a:pos x="1432" y="17"/>
                </a:cxn>
                <a:cxn ang="0">
                  <a:pos x="1338" y="18"/>
                </a:cxn>
                <a:cxn ang="0">
                  <a:pos x="1038" y="18"/>
                </a:cxn>
                <a:cxn ang="0">
                  <a:pos x="932" y="17"/>
                </a:cxn>
                <a:cxn ang="0">
                  <a:pos x="823" y="16"/>
                </a:cxn>
                <a:cxn ang="0">
                  <a:pos x="712" y="15"/>
                </a:cxn>
                <a:cxn ang="0">
                  <a:pos x="598" y="14"/>
                </a:cxn>
                <a:cxn ang="0">
                  <a:pos x="483" y="12"/>
                </a:cxn>
                <a:cxn ang="0">
                  <a:pos x="365" y="11"/>
                </a:cxn>
                <a:cxn ang="0">
                  <a:pos x="246" y="8"/>
                </a:cxn>
                <a:cxn ang="0">
                  <a:pos x="124" y="6"/>
                </a:cxn>
                <a:cxn ang="0">
                  <a:pos x="0" y="2"/>
                </a:cxn>
                <a:cxn ang="0">
                  <a:pos x="2392" y="0"/>
                </a:cxn>
                <a:cxn ang="0">
                  <a:pos x="2380" y="0"/>
                </a:cxn>
              </a:cxnLst>
              <a:rect l="0" t="0" r="r" b="b"/>
              <a:pathLst>
                <a:path w="2392" h="18">
                  <a:moveTo>
                    <a:pt x="2380" y="0"/>
                  </a:moveTo>
                  <a:lnTo>
                    <a:pt x="2364" y="0"/>
                  </a:lnTo>
                  <a:lnTo>
                    <a:pt x="2343" y="1"/>
                  </a:lnTo>
                  <a:lnTo>
                    <a:pt x="2316" y="2"/>
                  </a:lnTo>
                  <a:lnTo>
                    <a:pt x="2284" y="3"/>
                  </a:lnTo>
                  <a:lnTo>
                    <a:pt x="2246" y="4"/>
                  </a:lnTo>
                  <a:lnTo>
                    <a:pt x="2204" y="5"/>
                  </a:lnTo>
                  <a:lnTo>
                    <a:pt x="2156" y="6"/>
                  </a:lnTo>
                  <a:lnTo>
                    <a:pt x="2104" y="7"/>
                  </a:lnTo>
                  <a:lnTo>
                    <a:pt x="2046" y="9"/>
                  </a:lnTo>
                  <a:lnTo>
                    <a:pt x="1984" y="10"/>
                  </a:lnTo>
                  <a:lnTo>
                    <a:pt x="1918" y="11"/>
                  </a:lnTo>
                  <a:lnTo>
                    <a:pt x="1847" y="12"/>
                  </a:lnTo>
                  <a:lnTo>
                    <a:pt x="1771" y="13"/>
                  </a:lnTo>
                  <a:lnTo>
                    <a:pt x="1692" y="14"/>
                  </a:lnTo>
                  <a:lnTo>
                    <a:pt x="1609" y="15"/>
                  </a:lnTo>
                  <a:lnTo>
                    <a:pt x="1522" y="16"/>
                  </a:lnTo>
                  <a:lnTo>
                    <a:pt x="1432" y="17"/>
                  </a:lnTo>
                  <a:lnTo>
                    <a:pt x="1338" y="18"/>
                  </a:lnTo>
                  <a:lnTo>
                    <a:pt x="1038" y="18"/>
                  </a:lnTo>
                  <a:lnTo>
                    <a:pt x="932" y="17"/>
                  </a:lnTo>
                  <a:lnTo>
                    <a:pt x="823" y="16"/>
                  </a:lnTo>
                  <a:lnTo>
                    <a:pt x="712" y="15"/>
                  </a:lnTo>
                  <a:lnTo>
                    <a:pt x="598" y="14"/>
                  </a:lnTo>
                  <a:lnTo>
                    <a:pt x="483" y="12"/>
                  </a:lnTo>
                  <a:lnTo>
                    <a:pt x="365" y="11"/>
                  </a:lnTo>
                  <a:lnTo>
                    <a:pt x="246" y="8"/>
                  </a:lnTo>
                  <a:lnTo>
                    <a:pt x="124" y="6"/>
                  </a:lnTo>
                  <a:lnTo>
                    <a:pt x="0" y="2"/>
                  </a:lnTo>
                  <a:lnTo>
                    <a:pt x="2392" y="0"/>
                  </a:lnTo>
                  <a:lnTo>
                    <a:pt x="2380" y="0"/>
                  </a:lnTo>
                  <a:close/>
                </a:path>
              </a:pathLst>
            </a:custGeom>
            <a:solidFill>
              <a:srgbClr val="FFB95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28"/>
            <p:cNvSpPr>
              <a:spLocks/>
            </p:cNvSpPr>
            <p:nvPr/>
          </p:nvSpPr>
          <p:spPr bwMode="auto">
            <a:xfrm>
              <a:off x="6626226" y="4260850"/>
              <a:ext cx="781050" cy="1762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2" y="0"/>
                </a:cxn>
                <a:cxn ang="0">
                  <a:pos x="492" y="68"/>
                </a:cxn>
                <a:cxn ang="0">
                  <a:pos x="489" y="81"/>
                </a:cxn>
                <a:cxn ang="0">
                  <a:pos x="483" y="93"/>
                </a:cxn>
                <a:cxn ang="0">
                  <a:pos x="474" y="103"/>
                </a:cxn>
                <a:cxn ang="0">
                  <a:pos x="462" y="109"/>
                </a:cxn>
                <a:cxn ang="0">
                  <a:pos x="449" y="111"/>
                </a:cxn>
                <a:cxn ang="0">
                  <a:pos x="44" y="111"/>
                </a:cxn>
                <a:cxn ang="0">
                  <a:pos x="30" y="109"/>
                </a:cxn>
                <a:cxn ang="0">
                  <a:pos x="18" y="103"/>
                </a:cxn>
                <a:cxn ang="0">
                  <a:pos x="9" y="93"/>
                </a:cxn>
                <a:cxn ang="0">
                  <a:pos x="3" y="81"/>
                </a:cxn>
                <a:cxn ang="0">
                  <a:pos x="0" y="68"/>
                </a:cxn>
                <a:cxn ang="0">
                  <a:pos x="0" y="0"/>
                </a:cxn>
              </a:cxnLst>
              <a:rect l="0" t="0" r="r" b="b"/>
              <a:pathLst>
                <a:path w="492" h="111">
                  <a:moveTo>
                    <a:pt x="0" y="0"/>
                  </a:moveTo>
                  <a:lnTo>
                    <a:pt x="492" y="0"/>
                  </a:lnTo>
                  <a:lnTo>
                    <a:pt x="492" y="68"/>
                  </a:lnTo>
                  <a:lnTo>
                    <a:pt x="489" y="81"/>
                  </a:lnTo>
                  <a:lnTo>
                    <a:pt x="483" y="93"/>
                  </a:lnTo>
                  <a:lnTo>
                    <a:pt x="474" y="103"/>
                  </a:lnTo>
                  <a:lnTo>
                    <a:pt x="462" y="109"/>
                  </a:lnTo>
                  <a:lnTo>
                    <a:pt x="449" y="111"/>
                  </a:lnTo>
                  <a:lnTo>
                    <a:pt x="44" y="111"/>
                  </a:lnTo>
                  <a:lnTo>
                    <a:pt x="30" y="109"/>
                  </a:lnTo>
                  <a:lnTo>
                    <a:pt x="18" y="103"/>
                  </a:lnTo>
                  <a:lnTo>
                    <a:pt x="9" y="93"/>
                  </a:lnTo>
                  <a:lnTo>
                    <a:pt x="3" y="81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29"/>
            <p:cNvSpPr>
              <a:spLocks/>
            </p:cNvSpPr>
            <p:nvPr/>
          </p:nvSpPr>
          <p:spPr bwMode="auto">
            <a:xfrm>
              <a:off x="6626226" y="4154488"/>
              <a:ext cx="781050" cy="106363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49" y="0"/>
                </a:cxn>
                <a:cxn ang="0">
                  <a:pos x="462" y="2"/>
                </a:cxn>
                <a:cxn ang="0">
                  <a:pos x="474" y="8"/>
                </a:cxn>
                <a:cxn ang="0">
                  <a:pos x="483" y="17"/>
                </a:cxn>
                <a:cxn ang="0">
                  <a:pos x="489" y="29"/>
                </a:cxn>
                <a:cxn ang="0">
                  <a:pos x="492" y="43"/>
                </a:cxn>
                <a:cxn ang="0">
                  <a:pos x="492" y="67"/>
                </a:cxn>
                <a:cxn ang="0">
                  <a:pos x="0" y="67"/>
                </a:cxn>
                <a:cxn ang="0">
                  <a:pos x="0" y="43"/>
                </a:cxn>
                <a:cxn ang="0">
                  <a:pos x="3" y="29"/>
                </a:cxn>
                <a:cxn ang="0">
                  <a:pos x="9" y="17"/>
                </a:cxn>
                <a:cxn ang="0">
                  <a:pos x="18" y="8"/>
                </a:cxn>
                <a:cxn ang="0">
                  <a:pos x="30" y="2"/>
                </a:cxn>
                <a:cxn ang="0">
                  <a:pos x="44" y="0"/>
                </a:cxn>
              </a:cxnLst>
              <a:rect l="0" t="0" r="r" b="b"/>
              <a:pathLst>
                <a:path w="492" h="67">
                  <a:moveTo>
                    <a:pt x="44" y="0"/>
                  </a:moveTo>
                  <a:lnTo>
                    <a:pt x="449" y="0"/>
                  </a:lnTo>
                  <a:lnTo>
                    <a:pt x="462" y="2"/>
                  </a:lnTo>
                  <a:lnTo>
                    <a:pt x="474" y="8"/>
                  </a:lnTo>
                  <a:lnTo>
                    <a:pt x="483" y="17"/>
                  </a:lnTo>
                  <a:lnTo>
                    <a:pt x="489" y="29"/>
                  </a:lnTo>
                  <a:lnTo>
                    <a:pt x="492" y="43"/>
                  </a:lnTo>
                  <a:lnTo>
                    <a:pt x="492" y="67"/>
                  </a:lnTo>
                  <a:lnTo>
                    <a:pt x="0" y="67"/>
                  </a:lnTo>
                  <a:lnTo>
                    <a:pt x="0" y="43"/>
                  </a:lnTo>
                  <a:lnTo>
                    <a:pt x="3" y="29"/>
                  </a:lnTo>
                  <a:lnTo>
                    <a:pt x="9" y="17"/>
                  </a:lnTo>
                  <a:lnTo>
                    <a:pt x="18" y="8"/>
                  </a:lnTo>
                  <a:lnTo>
                    <a:pt x="30" y="2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C775604-8807-4EE4-810A-F2B41D4E6F38}"/>
              </a:ext>
            </a:extLst>
          </p:cNvPr>
          <p:cNvSpPr/>
          <p:nvPr/>
        </p:nvSpPr>
        <p:spPr>
          <a:xfrm>
            <a:off x="6011562" y="5952601"/>
            <a:ext cx="6092825" cy="830997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/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b="1" dirty="0">
                <a:latin typeface="Arial"/>
                <a:cs typeface="Arial"/>
              </a:rPr>
              <a:t>Chair of our Parent Council</a:t>
            </a:r>
          </a:p>
        </p:txBody>
      </p:sp>
      <p:pic>
        <p:nvPicPr>
          <p:cNvPr id="1026" name="Picture 2" descr="Parent Council |">
            <a:extLst>
              <a:ext uri="{FF2B5EF4-FFF2-40B4-BE49-F238E27FC236}">
                <a16:creationId xmlns:a16="http://schemas.microsoft.com/office/drawing/2014/main" id="{8D0489FE-50FB-4598-88B2-F604848D8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03" y="1100400"/>
            <a:ext cx="3523092" cy="27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ur Parent Council – Kittybrewster Primary School">
            <a:extLst>
              <a:ext uri="{FF2B5EF4-FFF2-40B4-BE49-F238E27FC236}">
                <a16:creationId xmlns:a16="http://schemas.microsoft.com/office/drawing/2014/main" id="{958AA621-73FC-4C18-9234-0824A415C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836" y="4331589"/>
            <a:ext cx="3062080" cy="219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7979E4B-D700-965B-C593-320E59C93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285" y="1983357"/>
            <a:ext cx="274248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7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E7DBA33-FD32-E8FD-1872-6F5DF094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8" t="14489" r="41657" b="4988"/>
          <a:stretch/>
        </p:blipFill>
        <p:spPr>
          <a:xfrm>
            <a:off x="479281" y="198947"/>
            <a:ext cx="4695529" cy="6562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5F6F2-A011-FFC3-8DD7-1E69EA39183A}"/>
              </a:ext>
            </a:extLst>
          </p:cNvPr>
          <p:cNvSpPr txBox="1"/>
          <p:nvPr/>
        </p:nvSpPr>
        <p:spPr>
          <a:xfrm>
            <a:off x="6805982" y="837833"/>
            <a:ext cx="4884868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6600" dirty="0">
                <a:cs typeface="Calibri"/>
              </a:rPr>
              <a:t>Leaflets are available to scan at the end of tonight's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57043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AA5-D4D8-4D26-A1FF-E11CB372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Transition This Year!</a:t>
            </a:r>
          </a:p>
        </p:txBody>
      </p:sp>
      <p:pic>
        <p:nvPicPr>
          <p:cNvPr id="3" name="Picture 4" descr="873 Thinking face emoji Vectors, Royalty-free Vector Thinking face emoji  Images | Depositphotos®">
            <a:extLst>
              <a:ext uri="{FF2B5EF4-FFF2-40B4-BE49-F238E27FC236}">
                <a16:creationId xmlns:a16="http://schemas.microsoft.com/office/drawing/2014/main" id="{D33DD821-52EB-48D7-88D6-DB3302652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27" y="0"/>
            <a:ext cx="2652713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6603A-4294-4B5C-A089-3A03B713957A}"/>
              </a:ext>
            </a:extLst>
          </p:cNvPr>
          <p:cNvSpPr txBox="1"/>
          <p:nvPr/>
        </p:nvSpPr>
        <p:spPr>
          <a:xfrm>
            <a:off x="11550" y="1295400"/>
            <a:ext cx="12343572" cy="489364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GB" dirty="0"/>
              <a:t> Language  and friendship group Form</a:t>
            </a:r>
            <a:endParaRPr lang="en-GB" dirty="0">
              <a:cs typeface="Calibri"/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GB" dirty="0"/>
              <a:t>Visits with associated primaries to explain the Form</a:t>
            </a:r>
            <a:endParaRPr lang="en-GB" dirty="0">
              <a:cs typeface="Calibri"/>
            </a:endParaRPr>
          </a:p>
          <a:p>
            <a:pPr marL="342900" lvl="0" indent="-342900" fontAlgn="base">
              <a:buFont typeface="Wingdings" panose="05000000000000000000" pitchFamily="2" charset="2"/>
              <a:buChar char="ü"/>
            </a:pPr>
            <a:r>
              <a:rPr lang="en-GB" dirty="0"/>
              <a:t> Meetings with all associated Primaries Head Teachers,</a:t>
            </a:r>
          </a:p>
          <a:p>
            <a:pPr lvl="0" fontAlgn="base"/>
            <a:r>
              <a:rPr lang="en-GB" dirty="0"/>
              <a:t>      P7 teachers, Faculty Head of Support for Learning </a:t>
            </a:r>
          </a:p>
          <a:p>
            <a:pPr fontAlgn="base"/>
            <a:r>
              <a:rPr lang="en-GB" dirty="0"/>
              <a:t>      and Mrs Campbell Marzella to collect Transition Data on each child</a:t>
            </a:r>
            <a:endParaRPr lang="en-GB" dirty="0">
              <a:cs typeface="Calibri"/>
            </a:endParaRPr>
          </a:p>
          <a:p>
            <a:pPr marL="342900" lvl="0" indent="-342900" fontAlgn="base">
              <a:buFont typeface="Wingdings" panose="05000000000000000000" pitchFamily="2" charset="2"/>
              <a:buChar char="ü"/>
            </a:pPr>
            <a:r>
              <a:rPr lang="en-GB" dirty="0"/>
              <a:t> Transition Data Sheets sent out and collected from all other primaries</a:t>
            </a:r>
          </a:p>
          <a:p>
            <a:pPr marL="342900" lvl="0" indent="-342900" fontAlgn="base">
              <a:buFont typeface="Wingdings" panose="05000000000000000000" pitchFamily="2" charset="2"/>
              <a:buChar char="ü"/>
            </a:pPr>
            <a:r>
              <a:rPr lang="en-GB" dirty="0"/>
              <a:t>Enhanced transitions arranged by Miss McGuire, Faculty Head of Support for Learning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cs typeface="Calibri"/>
              </a:rPr>
              <a:t>Class lists created</a:t>
            </a:r>
            <a:endParaRPr lang="en-GB" dirty="0"/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GB" dirty="0"/>
              <a:t>3 Day Visit to Hillhead High</a:t>
            </a:r>
            <a:endParaRPr lang="en-GB" dirty="0">
              <a:cs typeface="Calibri"/>
            </a:endParaRPr>
          </a:p>
          <a:p>
            <a:pPr marL="342900" lvl="0" indent="-342900" fontAlgn="base">
              <a:buFont typeface="Wingdings" panose="05000000000000000000" pitchFamily="2" charset="2"/>
              <a:buChar char="ü"/>
            </a:pPr>
            <a:r>
              <a:rPr lang="en-GB" dirty="0"/>
              <a:t>Primary Parents' Evening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cs typeface="Calibri"/>
              </a:rPr>
              <a:t>Our Pastoral Care Team will also visit the primaries with some of our pupils before the Summer</a:t>
            </a: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3016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val 74"/>
          <p:cNvSpPr/>
          <p:nvPr/>
        </p:nvSpPr>
        <p:spPr>
          <a:xfrm>
            <a:off x="1577514" y="4495800"/>
            <a:ext cx="4516898" cy="558901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30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66348" y="281442"/>
            <a:ext cx="10969943" cy="711081"/>
          </a:xfrm>
        </p:spPr>
        <p:txBody>
          <a:bodyPr/>
          <a:lstStyle/>
          <a:p>
            <a:pPr algn="ctr"/>
            <a:r>
              <a:rPr lang="en-US" dirty="0"/>
              <a:t> Mentors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06A3476-B2D8-412D-91C8-A3628C12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348" y="286885"/>
            <a:ext cx="3696494" cy="216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95E7BF-B8CB-434E-A1A8-C01ECC9FF800}"/>
              </a:ext>
            </a:extLst>
          </p:cNvPr>
          <p:cNvSpPr/>
          <p:nvPr/>
        </p:nvSpPr>
        <p:spPr>
          <a:xfrm>
            <a:off x="209995" y="1147285"/>
            <a:ext cx="8951361" cy="35394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 P7 class will have someone to look after</a:t>
            </a:r>
          </a:p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them and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take you 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class every </a:t>
            </a:r>
          </a:p>
          <a:p>
            <a:r>
              <a:rPr lang="en-US" sz="32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period </a:t>
            </a:r>
            <a:r>
              <a:rPr lang="en-US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during these transition days and their</a:t>
            </a:r>
            <a:endParaRPr lang="en-US" sz="320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first week in Hillhead in August.</a:t>
            </a:r>
            <a:endParaRPr lang="en-US" dirty="0"/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will</a:t>
            </a:r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make sure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they</a:t>
            </a:r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safe, happy and learning.</a:t>
            </a:r>
            <a:endParaRPr lang="en-US" sz="320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Don’t worry we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not let them get lost !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46" name="Picture 6" descr="Com Clipart , Png Download - Lost People Cartoon , Transparent ...">
            <a:extLst>
              <a:ext uri="{FF2B5EF4-FFF2-40B4-BE49-F238E27FC236}">
                <a16:creationId xmlns:a16="http://schemas.microsoft.com/office/drawing/2014/main" id="{72B6AE5E-DC4F-4118-ADE3-2ACBEA93E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7" y="3267318"/>
            <a:ext cx="3384550" cy="359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Mr. Happy and Miss Sunshine Waving Animation by Percyfan94 on ...">
            <a:extLst>
              <a:ext uri="{FF2B5EF4-FFF2-40B4-BE49-F238E27FC236}">
                <a16:creationId xmlns:a16="http://schemas.microsoft.com/office/drawing/2014/main" id="{28B11428-0A1D-4AFA-871B-29753E419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97" y="4273746"/>
            <a:ext cx="5014913" cy="242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E8660B-1D4B-4D8F-8AD0-6E1DEE27244E}"/>
              </a:ext>
            </a:extLst>
          </p:cNvPr>
          <p:cNvSpPr txBox="1"/>
          <p:nvPr/>
        </p:nvSpPr>
        <p:spPr>
          <a:xfrm>
            <a:off x="318633" y="227079"/>
            <a:ext cx="11551560" cy="6184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599" dirty="0"/>
              <a:t>How Classes are Organised</a:t>
            </a:r>
          </a:p>
          <a:p>
            <a:endParaRPr lang="en-GB" sz="2799" dirty="0"/>
          </a:p>
          <a:p>
            <a:r>
              <a:rPr lang="en-GB" sz="2799" dirty="0"/>
              <a:t>All pupils have a Registration Class   1A 1B 1C 1D 1E 1F   These are classes of 30</a:t>
            </a:r>
          </a:p>
          <a:p>
            <a:endParaRPr lang="en-GB" sz="2799" dirty="0"/>
          </a:p>
          <a:p>
            <a:r>
              <a:rPr lang="en-GB" sz="2799" dirty="0"/>
              <a:t>They also have a practical section of 20</a:t>
            </a:r>
          </a:p>
          <a:p>
            <a:endParaRPr lang="en-GB" sz="2399" dirty="0"/>
          </a:p>
          <a:p>
            <a:r>
              <a:rPr lang="en-GB" sz="2799" dirty="0"/>
              <a:t>                         1A   AB1 or AB2</a:t>
            </a:r>
          </a:p>
          <a:p>
            <a:r>
              <a:rPr lang="en-GB" sz="2799" dirty="0"/>
              <a:t>                         1B   AB2 or AB3</a:t>
            </a:r>
          </a:p>
          <a:p>
            <a:endParaRPr lang="en-GB" sz="2799" dirty="0"/>
          </a:p>
          <a:p>
            <a:r>
              <a:rPr lang="en-GB" sz="2799" dirty="0"/>
              <a:t>                         1C   CD1 or CD2</a:t>
            </a:r>
          </a:p>
          <a:p>
            <a:r>
              <a:rPr lang="en-GB" sz="2799" dirty="0"/>
              <a:t>                         1D   CD2 or CD3</a:t>
            </a:r>
          </a:p>
          <a:p>
            <a:endParaRPr lang="en-GB" sz="2799" dirty="0"/>
          </a:p>
          <a:p>
            <a:r>
              <a:rPr lang="en-GB" sz="2799" dirty="0"/>
              <a:t>                        1E   EF1 or EF1</a:t>
            </a:r>
          </a:p>
          <a:p>
            <a:r>
              <a:rPr lang="en-GB" sz="2799" dirty="0"/>
              <a:t>                        1F   EF2 or EF3</a:t>
            </a:r>
          </a:p>
        </p:txBody>
      </p:sp>
      <p:pic>
        <p:nvPicPr>
          <p:cNvPr id="1026" name="Picture 2" descr="Cartoon cute Doodle back to school phrase. Colorful illustration. Background with lots of objects. Funny works of art. Vector illustration hand-drawn stock illustration">
            <a:extLst>
              <a:ext uri="{FF2B5EF4-FFF2-40B4-BE49-F238E27FC236}">
                <a16:creationId xmlns:a16="http://schemas.microsoft.com/office/drawing/2014/main" id="{FE9AABC0-12DC-45DF-8AD2-E9121B18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2" y="2058920"/>
            <a:ext cx="4572001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084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FFFFFF"/>
      </a:accent3>
      <a:accent4>
        <a:srgbClr val="000000"/>
      </a:accent4>
      <a:accent5>
        <a:srgbClr val="FFAEC5"/>
      </a:accent5>
      <a:accent6>
        <a:srgbClr val="CF0050"/>
      </a:accent6>
      <a:hlink>
        <a:srgbClr val="17BBFD"/>
      </a:hlink>
      <a:folHlink>
        <a:srgbClr val="FF79C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013D52AAC0A245ABA3BDAEF40A771F" ma:contentTypeVersion="13" ma:contentTypeDescription="Create a new document." ma:contentTypeScope="" ma:versionID="b9cd242bdaf6b53e3bdeeb86eba78c1f">
  <xsd:schema xmlns:xsd="http://www.w3.org/2001/XMLSchema" xmlns:xs="http://www.w3.org/2001/XMLSchema" xmlns:p="http://schemas.microsoft.com/office/2006/metadata/properties" xmlns:ns3="3d84f890-55ea-47bd-ba29-ccd9a68c376f" xmlns:ns4="7fceec96-4de6-48ab-87e5-de59e966203e" targetNamespace="http://schemas.microsoft.com/office/2006/metadata/properties" ma:root="true" ma:fieldsID="9479f6e5ea2756f10b6a76906ccc5e9c" ns3:_="" ns4:_="">
    <xsd:import namespace="3d84f890-55ea-47bd-ba29-ccd9a68c376f"/>
    <xsd:import namespace="7fceec96-4de6-48ab-87e5-de59e966203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4f890-55ea-47bd-ba29-ccd9a68c37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ceec96-4de6-48ab-87e5-de59e966203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CF043D-B4C5-4705-A680-42FF559999AF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3d84f890-55ea-47bd-ba29-ccd9a68c376f"/>
    <ds:schemaRef ds:uri="http://purl.org/dc/dcmitype/"/>
    <ds:schemaRef ds:uri="http://purl.org/dc/terms/"/>
    <ds:schemaRef ds:uri="7fceec96-4de6-48ab-87e5-de59e966203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894D0D8-5BFD-41C7-B18B-309C9524F3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84f890-55ea-47bd-ba29-ccd9a68c376f"/>
    <ds:schemaRef ds:uri="7fceec96-4de6-48ab-87e5-de59e9662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CC4828-5698-4E94-8A65-8E58000AF0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1421</Words>
  <Application>Microsoft Office PowerPoint</Application>
  <PresentationFormat>Custom</PresentationFormat>
  <Paragraphs>375</Paragraphs>
  <Slides>45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Arial</vt:lpstr>
      <vt:lpstr>Avenir Next LT Pro</vt:lpstr>
      <vt:lpstr>Calibri</vt:lpstr>
      <vt:lpstr>Calibri Light</vt:lpstr>
      <vt:lpstr>Comic Sans MS</vt:lpstr>
      <vt:lpstr>inherit</vt:lpstr>
      <vt:lpstr>Trebuchet MS</vt:lpstr>
      <vt:lpstr>Wingdings</vt:lpstr>
      <vt:lpstr>Office Theme</vt:lpstr>
      <vt:lpstr>1_Office Theme</vt:lpstr>
      <vt:lpstr>Office Theme</vt:lpstr>
      <vt:lpstr>office theme</vt:lpstr>
      <vt:lpstr>Office Theme</vt:lpstr>
      <vt:lpstr>Office Theme</vt:lpstr>
      <vt:lpstr>Office Theme</vt:lpstr>
      <vt:lpstr>Default Design</vt:lpstr>
      <vt:lpstr>PowerPoint Presentation</vt:lpstr>
      <vt:lpstr>PowerPoint Presentation</vt:lpstr>
      <vt:lpstr>Primary Schools Coming together at Hillhead High</vt:lpstr>
      <vt:lpstr>Senior Leadership Team</vt:lpstr>
      <vt:lpstr>Hillhead High Parent Council</vt:lpstr>
      <vt:lpstr>PowerPoint Presentation</vt:lpstr>
      <vt:lpstr>Transition This Year!</vt:lpstr>
      <vt:lpstr> Mentors</vt:lpstr>
      <vt:lpstr>PowerPoint Presentation</vt:lpstr>
      <vt:lpstr> What you will study?         </vt:lpstr>
      <vt:lpstr>PowerPoint Presentation</vt:lpstr>
      <vt:lpstr>PowerPoint Presentation</vt:lpstr>
      <vt:lpstr>PowerPoint Presentation</vt:lpstr>
      <vt:lpstr>PowerPoint Presentation</vt:lpstr>
      <vt:lpstr>Our Curriculum at Hillhead High School                      S1 Friday 5</vt:lpstr>
      <vt:lpstr>S1 CREST SCIENCE</vt:lpstr>
      <vt:lpstr>John Muir Award @ HHS</vt:lpstr>
      <vt:lpstr>            S2 to S4 Friday 5 Activities</vt:lpstr>
      <vt:lpstr>PowerPoint Presentation</vt:lpstr>
      <vt:lpstr>PowerPoint Presentation</vt:lpstr>
      <vt:lpstr>Other</vt:lpstr>
      <vt:lpstr>Physical Education – What’s on? </vt:lpstr>
      <vt:lpstr>       How We Support Our Young People</vt:lpstr>
      <vt:lpstr>Support for Learning/EAL/Nurture</vt:lpstr>
      <vt:lpstr>The Pastoral Care Team</vt:lpstr>
      <vt:lpstr>Role of Pastoral Care</vt:lpstr>
      <vt:lpstr>Supporting Mental Health and Wellbeing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Digital Devices Policy</vt:lpstr>
      <vt:lpstr>School Uniform</vt:lpstr>
      <vt:lpstr>  Follow Our Values</vt:lpstr>
      <vt:lpstr>PowerPoint Presentation</vt:lpstr>
      <vt:lpstr>PowerPoint Presentation</vt:lpstr>
      <vt:lpstr>Come Along</vt:lpstr>
      <vt:lpstr>Primary 7 Transition Resources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keywords>SlideModel</cp:keywords>
  <cp:lastModifiedBy/>
  <cp:revision>759</cp:revision>
  <dcterms:created xsi:type="dcterms:W3CDTF">2014-07-22T01:23:27Z</dcterms:created>
  <dcterms:modified xsi:type="dcterms:W3CDTF">2023-06-13T10:33:56Z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0x0101007A013D52AAC0A245ABA3BDAEF40A771F</vt:lpwstr>
  </property>
</Properties>
</file>