
<file path=[Content_Types].xml><?xml version="1.0" encoding="utf-8"?>
<Types xmlns="http://schemas.openxmlformats.org/package/2006/content-types">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Graduate"/>
      <p:regular r:id="rId24"/>
    </p:embeddedFont>
    <p:embeddedFont>
      <p:font typeface="Century Gothic"/>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CenturyGothic-bold.fntdata"/><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 Type="http://schemas.openxmlformats.org/officeDocument/2006/relationships/presProps" Target="presProps.xml"/><Relationship Id="rId25" Type="http://schemas.openxmlformats.org/officeDocument/2006/relationships/font" Target="fonts/CenturyGothic-regular.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slide" Target="slides/slide15.xml"/><Relationship Id="rId2" Type="http://schemas.openxmlformats.org/officeDocument/2006/relationships/viewProps" Target="viewProps.xml"/><Relationship Id="rId16" Type="http://schemas.openxmlformats.org/officeDocument/2006/relationships/slide" Target="slides/slide11.xml"/><Relationship Id="rId29" Type="http://schemas.openxmlformats.org/officeDocument/2006/relationships/customXml" Target="../customXml/item1.xml"/><Relationship Id="rId24" Type="http://schemas.openxmlformats.org/officeDocument/2006/relationships/font" Target="fonts/Graduate-regular.fntdata"/><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23" Type="http://schemas.openxmlformats.org/officeDocument/2006/relationships/slide" Target="slides/slide18.xml"/><Relationship Id="rId28" Type="http://schemas.openxmlformats.org/officeDocument/2006/relationships/font" Target="fonts/CenturyGothic-boldItalic.fntdata"/><Relationship Id="rId5" Type="http://schemas.openxmlformats.org/officeDocument/2006/relationships/notesMaster" Target="notesMasters/notes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ustomXml" Target="../customXml/item3.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font" Target="fonts/CenturyGothic-italic.fntdata"/><Relationship Id="rId14" Type="http://schemas.openxmlformats.org/officeDocument/2006/relationships/slide" Target="slides/slide9.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c7295637ef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c7295637ef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c7295637ef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c7295637ef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c7295637ef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c7295637ef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c7295637ef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c7295637ef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c35508e11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c35508e1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c35508e11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c35508e11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c35508e11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c35508e11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c35508e114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c35508e114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c35508e114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c35508e114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c7295637ef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c7295637ef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c7295637ef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c7295637ef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c7295637ef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c7295637ef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c7295637ef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c7295637ef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c7295637ef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c7295637ef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c7295637ef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c7295637ef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c7295637ef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c7295637ef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c7295637ef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c7295637ef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4.jpg"/><Relationship Id="rId11" Type="http://schemas.openxmlformats.org/officeDocument/2006/relationships/slide" Target="/ppt/slides/slide18.xml"/><Relationship Id="rId10" Type="http://schemas.openxmlformats.org/officeDocument/2006/relationships/slide" Target="/ppt/slides/slide14.xml"/><Relationship Id="rId9" Type="http://schemas.openxmlformats.org/officeDocument/2006/relationships/slide" Target="/ppt/slides/slide10.xml"/><Relationship Id="rId5" Type="http://schemas.openxmlformats.org/officeDocument/2006/relationships/image" Target="../media/image1.jpg"/><Relationship Id="rId6" Type="http://schemas.openxmlformats.org/officeDocument/2006/relationships/image" Target="../media/image2.jpg"/><Relationship Id="rId7" Type="http://schemas.openxmlformats.org/officeDocument/2006/relationships/slide" Target="/ppt/slides/slide2.xml"/><Relationship Id="rId8" Type="http://schemas.openxmlformats.org/officeDocument/2006/relationships/slide" Target="/ppt/slides/slide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slide" Target="/ppt/slides/slide1.xml"/><Relationship Id="rId10" Type="http://schemas.openxmlformats.org/officeDocument/2006/relationships/slide" Target="/ppt/slides/slide13.xml"/><Relationship Id="rId9" Type="http://schemas.openxmlformats.org/officeDocument/2006/relationships/slide" Target="/ppt/slides/slide12.xml"/><Relationship Id="rId5" Type="http://schemas.openxmlformats.org/officeDocument/2006/relationships/image" Target="../media/image6.jpg"/><Relationship Id="rId6" Type="http://schemas.openxmlformats.org/officeDocument/2006/relationships/image" Target="../media/image10.jpg"/><Relationship Id="rId7" Type="http://schemas.openxmlformats.org/officeDocument/2006/relationships/image" Target="../media/image11.jpg"/><Relationship Id="rId8" Type="http://schemas.openxmlformats.org/officeDocument/2006/relationships/slide" Target="/ppt/slides/slide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slide" Target="/ppt/slides/slide10.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slide" Target="/ppt/slides/slide10.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slide" Target="/ppt/slides/slide10.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4.jpg"/><Relationship Id="rId4" Type="http://schemas.openxmlformats.org/officeDocument/2006/relationships/slide" Target="/ppt/slides/slide1.xml"/><Relationship Id="rId10" Type="http://schemas.openxmlformats.org/officeDocument/2006/relationships/slide" Target="/ppt/slides/slide17.xml"/><Relationship Id="rId9" Type="http://schemas.openxmlformats.org/officeDocument/2006/relationships/slide" Target="/ppt/slides/slide16.xml"/><Relationship Id="rId5" Type="http://schemas.openxmlformats.org/officeDocument/2006/relationships/image" Target="../media/image20.jpg"/><Relationship Id="rId6" Type="http://schemas.openxmlformats.org/officeDocument/2006/relationships/image" Target="../media/image22.jpg"/><Relationship Id="rId7" Type="http://schemas.openxmlformats.org/officeDocument/2006/relationships/image" Target="../media/image21.jpg"/><Relationship Id="rId8" Type="http://schemas.openxmlformats.org/officeDocument/2006/relationships/slide" Target="/ppt/slides/slide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slide" Target="/ppt/slides/slide14.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slide" Target="/ppt/slides/slide14.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slide" Target="/ppt/slides/slide14.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slide" Target="/ppt/slides/slide1.xml"/><Relationship Id="rId10" Type="http://schemas.openxmlformats.org/officeDocument/2006/relationships/slide" Target="/ppt/slides/slide5.xml"/><Relationship Id="rId9" Type="http://schemas.openxmlformats.org/officeDocument/2006/relationships/slide" Target="/ppt/slides/slide4.xml"/><Relationship Id="rId5" Type="http://schemas.openxmlformats.org/officeDocument/2006/relationships/image" Target="../media/image8.jpg"/><Relationship Id="rId6" Type="http://schemas.openxmlformats.org/officeDocument/2006/relationships/image" Target="../media/image5.jpg"/><Relationship Id="rId7" Type="http://schemas.openxmlformats.org/officeDocument/2006/relationships/image" Target="../media/image12.jpg"/><Relationship Id="rId8" Type="http://schemas.openxmlformats.org/officeDocument/2006/relationships/slide" Target="/ppt/slid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slide" Target="/ppt/slides/slide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slide" Target="/ppt/slides/slide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slide" Target="/ppt/slides/slide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9.jpg"/><Relationship Id="rId10" Type="http://schemas.openxmlformats.org/officeDocument/2006/relationships/slide" Target="/ppt/slides/slide1.xml"/><Relationship Id="rId9" Type="http://schemas.openxmlformats.org/officeDocument/2006/relationships/slide" Target="/ppt/slides/slide9.xml"/><Relationship Id="rId5" Type="http://schemas.openxmlformats.org/officeDocument/2006/relationships/image" Target="../media/image15.jpg"/><Relationship Id="rId6" Type="http://schemas.openxmlformats.org/officeDocument/2006/relationships/image" Target="../media/image14.jpg"/><Relationship Id="rId7" Type="http://schemas.openxmlformats.org/officeDocument/2006/relationships/slide" Target="/ppt/slides/slide7.xml"/><Relationship Id="rId8" Type="http://schemas.openxmlformats.org/officeDocument/2006/relationships/slide" Target="/ppt/slides/slide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slide" Target="/ppt/slid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slide" Target="/ppt/slides/slide6.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slide" Target="/ppt/slides/slide6.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0" r="0" t="72386"/>
          <a:stretch/>
        </p:blipFill>
        <p:spPr>
          <a:xfrm>
            <a:off x="0" y="3262825"/>
            <a:ext cx="9144000" cy="1880675"/>
          </a:xfrm>
          <a:prstGeom prst="rect">
            <a:avLst/>
          </a:prstGeom>
          <a:noFill/>
          <a:ln>
            <a:noFill/>
          </a:ln>
        </p:spPr>
      </p:pic>
      <p:pic>
        <p:nvPicPr>
          <p:cNvPr id="55" name="Google Shape;55;p13"/>
          <p:cNvPicPr preferRelativeResize="0"/>
          <p:nvPr/>
        </p:nvPicPr>
        <p:blipFill>
          <a:blip r:embed="rId4">
            <a:alphaModFix/>
          </a:blip>
          <a:stretch>
            <a:fillRect/>
          </a:stretch>
        </p:blipFill>
        <p:spPr>
          <a:xfrm>
            <a:off x="537975" y="1706950"/>
            <a:ext cx="8239500" cy="3436800"/>
          </a:xfrm>
          <a:prstGeom prst="trapezoid">
            <a:avLst>
              <a:gd fmla="val 101670" name="adj"/>
            </a:avLst>
          </a:prstGeom>
          <a:noFill/>
          <a:ln>
            <a:noFill/>
          </a:ln>
        </p:spPr>
      </p:pic>
      <p:sp>
        <p:nvSpPr>
          <p:cNvPr id="56" name="Google Shape;56;p13"/>
          <p:cNvSpPr/>
          <p:nvPr/>
        </p:nvSpPr>
        <p:spPr>
          <a:xfrm>
            <a:off x="0" y="294550"/>
            <a:ext cx="1110300" cy="3708600"/>
          </a:xfrm>
          <a:prstGeom prst="rect">
            <a:avLst/>
          </a:prstGeom>
          <a:solidFill>
            <a:srgbClr val="EFEFE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rot="5400000">
            <a:off x="513475" y="891250"/>
            <a:ext cx="3708600" cy="2515200"/>
          </a:xfrm>
          <a:prstGeom prst="trapezoid">
            <a:avLst>
              <a:gd fmla="val 56155" name="adj"/>
            </a:avLst>
          </a:prstGeom>
          <a:solidFill>
            <a:srgbClr val="D9D9D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rot="-5400000">
            <a:off x="4919450" y="888700"/>
            <a:ext cx="3708600" cy="2520300"/>
          </a:xfrm>
          <a:prstGeom prst="trapezoid">
            <a:avLst>
              <a:gd fmla="val 56178" name="adj"/>
            </a:avLst>
          </a:prstGeom>
          <a:solidFill>
            <a:srgbClr val="D9D9D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p:nvPr/>
        </p:nvSpPr>
        <p:spPr>
          <a:xfrm>
            <a:off x="3625375" y="1706950"/>
            <a:ext cx="1883100" cy="864900"/>
          </a:xfrm>
          <a:prstGeom prst="rect">
            <a:avLst/>
          </a:prstGeom>
          <a:solidFill>
            <a:srgbClr val="D9D9D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 name="Google Shape;60;p13"/>
          <p:cNvCxnSpPr/>
          <p:nvPr/>
        </p:nvCxnSpPr>
        <p:spPr>
          <a:xfrm>
            <a:off x="4123850" y="0"/>
            <a:ext cx="7500" cy="664500"/>
          </a:xfrm>
          <a:prstGeom prst="straightConnector1">
            <a:avLst/>
          </a:prstGeom>
          <a:noFill/>
          <a:ln cap="flat" cmpd="sng" w="38100">
            <a:solidFill>
              <a:srgbClr val="000000"/>
            </a:solidFill>
            <a:prstDash val="solid"/>
            <a:round/>
            <a:headEnd len="med" w="med" type="none"/>
            <a:tailEnd len="med" w="med" type="none"/>
          </a:ln>
        </p:spPr>
      </p:cxnSp>
      <p:cxnSp>
        <p:nvCxnSpPr>
          <p:cNvPr id="61" name="Google Shape;61;p13"/>
          <p:cNvCxnSpPr/>
          <p:nvPr/>
        </p:nvCxnSpPr>
        <p:spPr>
          <a:xfrm>
            <a:off x="4955975" y="0"/>
            <a:ext cx="7500" cy="664500"/>
          </a:xfrm>
          <a:prstGeom prst="straightConnector1">
            <a:avLst/>
          </a:prstGeom>
          <a:noFill/>
          <a:ln cap="flat" cmpd="sng" w="38100">
            <a:solidFill>
              <a:srgbClr val="000000"/>
            </a:solidFill>
            <a:prstDash val="solid"/>
            <a:round/>
            <a:headEnd len="med" w="med" type="none"/>
            <a:tailEnd len="med" w="med" type="none"/>
          </a:ln>
        </p:spPr>
      </p:cxnSp>
      <p:sp>
        <p:nvSpPr>
          <p:cNvPr id="62" name="Google Shape;62;p13"/>
          <p:cNvSpPr/>
          <p:nvPr/>
        </p:nvSpPr>
        <p:spPr>
          <a:xfrm>
            <a:off x="3536850" y="294550"/>
            <a:ext cx="2070300" cy="5439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Century Gothic"/>
                <a:ea typeface="Century Gothic"/>
                <a:cs typeface="Century Gothic"/>
                <a:sym typeface="Century Gothic"/>
              </a:rPr>
              <a:t>Welcome to the Art Museum!</a:t>
            </a:r>
            <a:endParaRPr b="1" sz="1200">
              <a:latin typeface="Century Gothic"/>
              <a:ea typeface="Century Gothic"/>
              <a:cs typeface="Century Gothic"/>
              <a:sym typeface="Century Gothic"/>
            </a:endParaRPr>
          </a:p>
        </p:txBody>
      </p:sp>
      <p:sp>
        <p:nvSpPr>
          <p:cNvPr id="63" name="Google Shape;63;p13"/>
          <p:cNvSpPr/>
          <p:nvPr/>
        </p:nvSpPr>
        <p:spPr>
          <a:xfrm>
            <a:off x="1351950" y="1548325"/>
            <a:ext cx="694800" cy="1929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 name="Google Shape;64;p13"/>
          <p:cNvPicPr preferRelativeResize="0"/>
          <p:nvPr/>
        </p:nvPicPr>
        <p:blipFill>
          <a:blip r:embed="rId5">
            <a:alphaModFix/>
          </a:blip>
          <a:stretch>
            <a:fillRect/>
          </a:stretch>
        </p:blipFill>
        <p:spPr>
          <a:xfrm rot="5400000">
            <a:off x="1511850" y="3317425"/>
            <a:ext cx="375000" cy="696000"/>
          </a:xfrm>
          <a:prstGeom prst="rtTriangle">
            <a:avLst/>
          </a:prstGeom>
          <a:noFill/>
          <a:ln>
            <a:noFill/>
          </a:ln>
        </p:spPr>
      </p:pic>
      <p:sp>
        <p:nvSpPr>
          <p:cNvPr id="65" name="Google Shape;65;p13"/>
          <p:cNvSpPr/>
          <p:nvPr/>
        </p:nvSpPr>
        <p:spPr>
          <a:xfrm>
            <a:off x="7221875" y="1606950"/>
            <a:ext cx="694800" cy="19296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 name="Google Shape;66;p13"/>
          <p:cNvPicPr preferRelativeResize="0"/>
          <p:nvPr/>
        </p:nvPicPr>
        <p:blipFill>
          <a:blip r:embed="rId5">
            <a:alphaModFix/>
          </a:blip>
          <a:stretch>
            <a:fillRect/>
          </a:stretch>
        </p:blipFill>
        <p:spPr>
          <a:xfrm flipH="1" rot="-5400000">
            <a:off x="7376675" y="3381155"/>
            <a:ext cx="385200" cy="696000"/>
          </a:xfrm>
          <a:prstGeom prst="rtTriangle">
            <a:avLst/>
          </a:prstGeom>
          <a:noFill/>
          <a:ln>
            <a:noFill/>
          </a:ln>
        </p:spPr>
      </p:pic>
      <p:pic>
        <p:nvPicPr>
          <p:cNvPr id="67" name="Google Shape;67;p13"/>
          <p:cNvPicPr preferRelativeResize="0"/>
          <p:nvPr/>
        </p:nvPicPr>
        <p:blipFill>
          <a:blip r:embed="rId5">
            <a:alphaModFix/>
          </a:blip>
          <a:stretch>
            <a:fillRect/>
          </a:stretch>
        </p:blipFill>
        <p:spPr>
          <a:xfrm rot="5400000">
            <a:off x="2573625" y="2851550"/>
            <a:ext cx="270000" cy="501000"/>
          </a:xfrm>
          <a:prstGeom prst="rtTriangle">
            <a:avLst/>
          </a:prstGeom>
          <a:noFill/>
          <a:ln>
            <a:noFill/>
          </a:ln>
        </p:spPr>
      </p:pic>
      <p:sp>
        <p:nvSpPr>
          <p:cNvPr id="68" name="Google Shape;68;p13"/>
          <p:cNvSpPr/>
          <p:nvPr/>
        </p:nvSpPr>
        <p:spPr>
          <a:xfrm>
            <a:off x="2458150" y="1548325"/>
            <a:ext cx="489900" cy="1418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13"/>
          <p:cNvPicPr preferRelativeResize="0"/>
          <p:nvPr/>
        </p:nvPicPr>
        <p:blipFill>
          <a:blip r:embed="rId5">
            <a:alphaModFix/>
          </a:blip>
          <a:stretch>
            <a:fillRect/>
          </a:stretch>
        </p:blipFill>
        <p:spPr>
          <a:xfrm flipH="1" rot="-5400000">
            <a:off x="6410100" y="2913275"/>
            <a:ext cx="261600" cy="483600"/>
          </a:xfrm>
          <a:prstGeom prst="rtTriangle">
            <a:avLst/>
          </a:prstGeom>
          <a:noFill/>
          <a:ln>
            <a:noFill/>
          </a:ln>
        </p:spPr>
      </p:pic>
      <p:sp>
        <p:nvSpPr>
          <p:cNvPr id="70" name="Google Shape;70;p13"/>
          <p:cNvSpPr/>
          <p:nvPr/>
        </p:nvSpPr>
        <p:spPr>
          <a:xfrm>
            <a:off x="6292650" y="1606950"/>
            <a:ext cx="489900" cy="1418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98175" y="1300500"/>
            <a:ext cx="929100" cy="20316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 name="Google Shape;72;p13"/>
          <p:cNvGrpSpPr/>
          <p:nvPr/>
        </p:nvGrpSpPr>
        <p:grpSpPr>
          <a:xfrm>
            <a:off x="115645" y="1285216"/>
            <a:ext cx="886163" cy="1985888"/>
            <a:chOff x="119070" y="1299966"/>
            <a:chExt cx="886163" cy="1985888"/>
          </a:xfrm>
        </p:grpSpPr>
        <p:grpSp>
          <p:nvGrpSpPr>
            <p:cNvPr id="73" name="Google Shape;73;p13"/>
            <p:cNvGrpSpPr/>
            <p:nvPr/>
          </p:nvGrpSpPr>
          <p:grpSpPr>
            <a:xfrm>
              <a:off x="119070" y="1376241"/>
              <a:ext cx="886163" cy="1909613"/>
              <a:chOff x="115553" y="1376250"/>
              <a:chExt cx="889722" cy="1909613"/>
            </a:xfrm>
          </p:grpSpPr>
          <p:grpSp>
            <p:nvGrpSpPr>
              <p:cNvPr id="74" name="Google Shape;74;p13"/>
              <p:cNvGrpSpPr/>
              <p:nvPr/>
            </p:nvGrpSpPr>
            <p:grpSpPr>
              <a:xfrm>
                <a:off x="119075" y="1376250"/>
                <a:ext cx="886200" cy="155075"/>
                <a:chOff x="119075" y="1376250"/>
                <a:chExt cx="886200" cy="155075"/>
              </a:xfrm>
            </p:grpSpPr>
            <p:cxnSp>
              <p:nvCxnSpPr>
                <p:cNvPr id="75" name="Google Shape;75;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76" name="Google Shape;76;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77" name="Google Shape;77;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nvGrpSpPr>
              <p:cNvPr id="78" name="Google Shape;78;p13"/>
              <p:cNvGrpSpPr/>
              <p:nvPr/>
            </p:nvGrpSpPr>
            <p:grpSpPr>
              <a:xfrm>
                <a:off x="119078" y="1595567"/>
                <a:ext cx="879199" cy="155075"/>
                <a:chOff x="119075" y="1376250"/>
                <a:chExt cx="886200" cy="155075"/>
              </a:xfrm>
            </p:grpSpPr>
            <p:cxnSp>
              <p:nvCxnSpPr>
                <p:cNvPr id="79" name="Google Shape;79;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80" name="Google Shape;80;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81" name="Google Shape;81;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nvGrpSpPr>
              <p:cNvPr id="82" name="Google Shape;82;p13"/>
              <p:cNvGrpSpPr/>
              <p:nvPr/>
            </p:nvGrpSpPr>
            <p:grpSpPr>
              <a:xfrm>
                <a:off x="119078" y="1814884"/>
                <a:ext cx="879199" cy="155075"/>
                <a:chOff x="119075" y="1376250"/>
                <a:chExt cx="886200" cy="155075"/>
              </a:xfrm>
            </p:grpSpPr>
            <p:cxnSp>
              <p:nvCxnSpPr>
                <p:cNvPr id="83" name="Google Shape;83;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84" name="Google Shape;84;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85" name="Google Shape;85;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nvGrpSpPr>
              <p:cNvPr id="86" name="Google Shape;86;p13"/>
              <p:cNvGrpSpPr/>
              <p:nvPr/>
            </p:nvGrpSpPr>
            <p:grpSpPr>
              <a:xfrm>
                <a:off x="115553" y="2034202"/>
                <a:ext cx="879199" cy="155075"/>
                <a:chOff x="119075" y="1376250"/>
                <a:chExt cx="886200" cy="155075"/>
              </a:xfrm>
            </p:grpSpPr>
            <p:cxnSp>
              <p:nvCxnSpPr>
                <p:cNvPr id="87" name="Google Shape;87;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88" name="Google Shape;88;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89" name="Google Shape;89;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nvGrpSpPr>
              <p:cNvPr id="90" name="Google Shape;90;p13"/>
              <p:cNvGrpSpPr/>
              <p:nvPr/>
            </p:nvGrpSpPr>
            <p:grpSpPr>
              <a:xfrm>
                <a:off x="115553" y="2253519"/>
                <a:ext cx="879199" cy="155075"/>
                <a:chOff x="119075" y="1376250"/>
                <a:chExt cx="886200" cy="155075"/>
              </a:xfrm>
            </p:grpSpPr>
            <p:cxnSp>
              <p:nvCxnSpPr>
                <p:cNvPr id="91" name="Google Shape;91;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92" name="Google Shape;92;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93" name="Google Shape;93;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nvGrpSpPr>
              <p:cNvPr id="94" name="Google Shape;94;p13"/>
              <p:cNvGrpSpPr/>
              <p:nvPr/>
            </p:nvGrpSpPr>
            <p:grpSpPr>
              <a:xfrm>
                <a:off x="115553" y="2472836"/>
                <a:ext cx="879199" cy="155075"/>
                <a:chOff x="119075" y="1376250"/>
                <a:chExt cx="886200" cy="155075"/>
              </a:xfrm>
            </p:grpSpPr>
            <p:cxnSp>
              <p:nvCxnSpPr>
                <p:cNvPr id="95" name="Google Shape;95;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96" name="Google Shape;96;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97" name="Google Shape;97;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nvGrpSpPr>
              <p:cNvPr id="98" name="Google Shape;98;p13"/>
              <p:cNvGrpSpPr/>
              <p:nvPr/>
            </p:nvGrpSpPr>
            <p:grpSpPr>
              <a:xfrm>
                <a:off x="119078" y="2692153"/>
                <a:ext cx="879199" cy="155075"/>
                <a:chOff x="119075" y="1376250"/>
                <a:chExt cx="886200" cy="155075"/>
              </a:xfrm>
            </p:grpSpPr>
            <p:cxnSp>
              <p:nvCxnSpPr>
                <p:cNvPr id="99" name="Google Shape;99;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100" name="Google Shape;100;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101" name="Google Shape;101;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nvGrpSpPr>
              <p:cNvPr id="102" name="Google Shape;102;p13"/>
              <p:cNvGrpSpPr/>
              <p:nvPr/>
            </p:nvGrpSpPr>
            <p:grpSpPr>
              <a:xfrm>
                <a:off x="123128" y="2911470"/>
                <a:ext cx="879199" cy="155075"/>
                <a:chOff x="119075" y="1376250"/>
                <a:chExt cx="886200" cy="155075"/>
              </a:xfrm>
            </p:grpSpPr>
            <p:cxnSp>
              <p:nvCxnSpPr>
                <p:cNvPr id="103" name="Google Shape;103;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104" name="Google Shape;104;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105" name="Google Shape;105;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nvGrpSpPr>
              <p:cNvPr id="106" name="Google Shape;106;p13"/>
              <p:cNvGrpSpPr/>
              <p:nvPr/>
            </p:nvGrpSpPr>
            <p:grpSpPr>
              <a:xfrm>
                <a:off x="119078" y="3130788"/>
                <a:ext cx="879199" cy="155075"/>
                <a:chOff x="119075" y="1376250"/>
                <a:chExt cx="886200" cy="155075"/>
              </a:xfrm>
            </p:grpSpPr>
            <p:cxnSp>
              <p:nvCxnSpPr>
                <p:cNvPr id="107" name="Google Shape;107;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108" name="Google Shape;108;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109" name="Google Shape;109;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sp>
          <p:nvSpPr>
            <p:cNvPr id="110" name="Google Shape;110;p13"/>
            <p:cNvSpPr txBox="1"/>
            <p:nvPr/>
          </p:nvSpPr>
          <p:spPr>
            <a:xfrm>
              <a:off x="138825" y="1299966"/>
              <a:ext cx="8478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800">
                <a:solidFill>
                  <a:srgbClr val="FFFFFF"/>
                </a:solidFill>
                <a:latin typeface="Graduate"/>
                <a:ea typeface="Graduate"/>
                <a:cs typeface="Graduate"/>
                <a:sym typeface="Graduate"/>
              </a:endParaRPr>
            </a:p>
            <a:p>
              <a:pPr indent="0" lvl="0" marL="0" rtl="0" algn="ctr">
                <a:spcBef>
                  <a:spcPts val="0"/>
                </a:spcBef>
                <a:spcAft>
                  <a:spcPts val="0"/>
                </a:spcAft>
                <a:buClr>
                  <a:schemeClr val="dk1"/>
                </a:buClr>
                <a:buSzPts val="1100"/>
                <a:buFont typeface="Arial"/>
                <a:buNone/>
              </a:pPr>
              <a:r>
                <a:rPr lang="en" sz="800">
                  <a:solidFill>
                    <a:schemeClr val="lt1"/>
                  </a:solidFill>
                  <a:latin typeface="Graduate"/>
                  <a:ea typeface="Graduate"/>
                  <a:cs typeface="Graduate"/>
                  <a:sym typeface="Graduate"/>
                </a:rPr>
                <a:t>Click On Each Of The Following Rooms To Explore The Museum</a:t>
              </a:r>
              <a:endParaRPr sz="800">
                <a:solidFill>
                  <a:srgbClr val="FFFFFF"/>
                </a:solidFill>
                <a:latin typeface="Graduate"/>
                <a:ea typeface="Graduate"/>
                <a:cs typeface="Graduate"/>
                <a:sym typeface="Graduate"/>
              </a:endParaRPr>
            </a:p>
            <a:p>
              <a:pPr indent="0" lvl="0" marL="0" rtl="0" algn="l">
                <a:spcBef>
                  <a:spcPts val="0"/>
                </a:spcBef>
                <a:spcAft>
                  <a:spcPts val="0"/>
                </a:spcAft>
                <a:buNone/>
              </a:pPr>
              <a:r>
                <a:t/>
              </a:r>
              <a:endParaRPr sz="800">
                <a:solidFill>
                  <a:srgbClr val="FFFFFF"/>
                </a:solidFill>
                <a:latin typeface="Graduate"/>
                <a:ea typeface="Graduate"/>
                <a:cs typeface="Graduate"/>
                <a:sym typeface="Graduate"/>
              </a:endParaRPr>
            </a:p>
          </p:txBody>
        </p:sp>
      </p:grpSp>
      <p:sp>
        <p:nvSpPr>
          <p:cNvPr id="111" name="Google Shape;111;p13"/>
          <p:cNvSpPr txBox="1"/>
          <p:nvPr/>
        </p:nvSpPr>
        <p:spPr>
          <a:xfrm rot="-5400000">
            <a:off x="1084050" y="2266825"/>
            <a:ext cx="1615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Century Gothic"/>
                <a:ea typeface="Century Gothic"/>
                <a:cs typeface="Century Gothic"/>
                <a:sym typeface="Century Gothic"/>
              </a:rPr>
              <a:t>ROOM ONE</a:t>
            </a:r>
            <a:endParaRPr b="1" sz="2000">
              <a:latin typeface="Century Gothic"/>
              <a:ea typeface="Century Gothic"/>
              <a:cs typeface="Century Gothic"/>
              <a:sym typeface="Century Gothic"/>
            </a:endParaRPr>
          </a:p>
        </p:txBody>
      </p:sp>
      <p:sp>
        <p:nvSpPr>
          <p:cNvPr id="112" name="Google Shape;112;p13"/>
          <p:cNvSpPr txBox="1"/>
          <p:nvPr/>
        </p:nvSpPr>
        <p:spPr>
          <a:xfrm rot="-5400000">
            <a:off x="2200063" y="2057575"/>
            <a:ext cx="127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entury Gothic"/>
                <a:ea typeface="Century Gothic"/>
                <a:cs typeface="Century Gothic"/>
                <a:sym typeface="Century Gothic"/>
              </a:rPr>
              <a:t>ROOM TWO</a:t>
            </a:r>
            <a:endParaRPr b="1">
              <a:latin typeface="Century Gothic"/>
              <a:ea typeface="Century Gothic"/>
              <a:cs typeface="Century Gothic"/>
              <a:sym typeface="Century Gothic"/>
            </a:endParaRPr>
          </a:p>
        </p:txBody>
      </p:sp>
      <p:sp>
        <p:nvSpPr>
          <p:cNvPr id="113" name="Google Shape;113;p13"/>
          <p:cNvSpPr txBox="1"/>
          <p:nvPr/>
        </p:nvSpPr>
        <p:spPr>
          <a:xfrm rot="5400000">
            <a:off x="5728400" y="2116200"/>
            <a:ext cx="139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ROOM THREE</a:t>
            </a:r>
            <a:endParaRPr b="1"/>
          </a:p>
        </p:txBody>
      </p:sp>
      <p:sp>
        <p:nvSpPr>
          <p:cNvPr id="114" name="Google Shape;114;p13"/>
          <p:cNvSpPr txBox="1"/>
          <p:nvPr/>
        </p:nvSpPr>
        <p:spPr>
          <a:xfrm rot="5400000">
            <a:off x="6482400" y="2325450"/>
            <a:ext cx="1791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t>ROOM FOUR</a:t>
            </a:r>
            <a:endParaRPr b="1" sz="2000"/>
          </a:p>
        </p:txBody>
      </p:sp>
      <p:sp>
        <p:nvSpPr>
          <p:cNvPr id="115" name="Google Shape;115;p13"/>
          <p:cNvSpPr/>
          <p:nvPr/>
        </p:nvSpPr>
        <p:spPr>
          <a:xfrm>
            <a:off x="8033700" y="294550"/>
            <a:ext cx="1110300" cy="3708600"/>
          </a:xfrm>
          <a:prstGeom prst="rect">
            <a:avLst/>
          </a:prstGeom>
          <a:solidFill>
            <a:srgbClr val="EFEFE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a:off x="8132038" y="1446325"/>
            <a:ext cx="929100" cy="20316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 name="Google Shape;117;p13"/>
          <p:cNvGrpSpPr/>
          <p:nvPr/>
        </p:nvGrpSpPr>
        <p:grpSpPr>
          <a:xfrm>
            <a:off x="8153520" y="1507316"/>
            <a:ext cx="886163" cy="1909613"/>
            <a:chOff x="115553" y="1376250"/>
            <a:chExt cx="889722" cy="1909613"/>
          </a:xfrm>
        </p:grpSpPr>
        <p:grpSp>
          <p:nvGrpSpPr>
            <p:cNvPr id="118" name="Google Shape;118;p13"/>
            <p:cNvGrpSpPr/>
            <p:nvPr/>
          </p:nvGrpSpPr>
          <p:grpSpPr>
            <a:xfrm>
              <a:off x="119075" y="1376250"/>
              <a:ext cx="886200" cy="155075"/>
              <a:chOff x="119075" y="1376250"/>
              <a:chExt cx="886200" cy="155075"/>
            </a:xfrm>
          </p:grpSpPr>
          <p:cxnSp>
            <p:nvCxnSpPr>
              <p:cNvPr id="119" name="Google Shape;119;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120" name="Google Shape;120;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121" name="Google Shape;121;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nvGrpSpPr>
            <p:cNvPr id="122" name="Google Shape;122;p13"/>
            <p:cNvGrpSpPr/>
            <p:nvPr/>
          </p:nvGrpSpPr>
          <p:grpSpPr>
            <a:xfrm>
              <a:off x="119078" y="1595567"/>
              <a:ext cx="879199" cy="155075"/>
              <a:chOff x="119075" y="1376250"/>
              <a:chExt cx="886200" cy="155075"/>
            </a:xfrm>
          </p:grpSpPr>
          <p:cxnSp>
            <p:nvCxnSpPr>
              <p:cNvPr id="123" name="Google Shape;123;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124" name="Google Shape;124;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125" name="Google Shape;125;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nvGrpSpPr>
            <p:cNvPr id="126" name="Google Shape;126;p13"/>
            <p:cNvGrpSpPr/>
            <p:nvPr/>
          </p:nvGrpSpPr>
          <p:grpSpPr>
            <a:xfrm>
              <a:off x="119078" y="1814884"/>
              <a:ext cx="879199" cy="155075"/>
              <a:chOff x="119075" y="1376250"/>
              <a:chExt cx="886200" cy="155075"/>
            </a:xfrm>
          </p:grpSpPr>
          <p:cxnSp>
            <p:nvCxnSpPr>
              <p:cNvPr id="127" name="Google Shape;127;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128" name="Google Shape;128;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129" name="Google Shape;129;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nvGrpSpPr>
            <p:cNvPr id="130" name="Google Shape;130;p13"/>
            <p:cNvGrpSpPr/>
            <p:nvPr/>
          </p:nvGrpSpPr>
          <p:grpSpPr>
            <a:xfrm>
              <a:off x="115553" y="2034202"/>
              <a:ext cx="879199" cy="155075"/>
              <a:chOff x="119075" y="1376250"/>
              <a:chExt cx="886200" cy="155075"/>
            </a:xfrm>
          </p:grpSpPr>
          <p:cxnSp>
            <p:nvCxnSpPr>
              <p:cNvPr id="131" name="Google Shape;131;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132" name="Google Shape;132;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133" name="Google Shape;133;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nvGrpSpPr>
            <p:cNvPr id="134" name="Google Shape;134;p13"/>
            <p:cNvGrpSpPr/>
            <p:nvPr/>
          </p:nvGrpSpPr>
          <p:grpSpPr>
            <a:xfrm>
              <a:off x="115553" y="2253519"/>
              <a:ext cx="879199" cy="155075"/>
              <a:chOff x="119075" y="1376250"/>
              <a:chExt cx="886200" cy="155075"/>
            </a:xfrm>
          </p:grpSpPr>
          <p:cxnSp>
            <p:nvCxnSpPr>
              <p:cNvPr id="135" name="Google Shape;135;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136" name="Google Shape;136;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137" name="Google Shape;137;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nvGrpSpPr>
            <p:cNvPr id="138" name="Google Shape;138;p13"/>
            <p:cNvGrpSpPr/>
            <p:nvPr/>
          </p:nvGrpSpPr>
          <p:grpSpPr>
            <a:xfrm>
              <a:off x="115553" y="2472836"/>
              <a:ext cx="879199" cy="155075"/>
              <a:chOff x="119075" y="1376250"/>
              <a:chExt cx="886200" cy="155075"/>
            </a:xfrm>
          </p:grpSpPr>
          <p:cxnSp>
            <p:nvCxnSpPr>
              <p:cNvPr id="139" name="Google Shape;139;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140" name="Google Shape;140;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141" name="Google Shape;141;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nvGrpSpPr>
            <p:cNvPr id="142" name="Google Shape;142;p13"/>
            <p:cNvGrpSpPr/>
            <p:nvPr/>
          </p:nvGrpSpPr>
          <p:grpSpPr>
            <a:xfrm>
              <a:off x="119078" y="2692153"/>
              <a:ext cx="879199" cy="155075"/>
              <a:chOff x="119075" y="1376250"/>
              <a:chExt cx="886200" cy="155075"/>
            </a:xfrm>
          </p:grpSpPr>
          <p:cxnSp>
            <p:nvCxnSpPr>
              <p:cNvPr id="143" name="Google Shape;143;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144" name="Google Shape;144;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145" name="Google Shape;145;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nvGrpSpPr>
            <p:cNvPr id="146" name="Google Shape;146;p13"/>
            <p:cNvGrpSpPr/>
            <p:nvPr/>
          </p:nvGrpSpPr>
          <p:grpSpPr>
            <a:xfrm>
              <a:off x="123128" y="2911470"/>
              <a:ext cx="879199" cy="155075"/>
              <a:chOff x="119075" y="1376250"/>
              <a:chExt cx="886200" cy="155075"/>
            </a:xfrm>
          </p:grpSpPr>
          <p:cxnSp>
            <p:nvCxnSpPr>
              <p:cNvPr id="147" name="Google Shape;147;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148" name="Google Shape;148;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149" name="Google Shape;149;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nvGrpSpPr>
            <p:cNvPr id="150" name="Google Shape;150;p13"/>
            <p:cNvGrpSpPr/>
            <p:nvPr/>
          </p:nvGrpSpPr>
          <p:grpSpPr>
            <a:xfrm>
              <a:off x="119078" y="3130788"/>
              <a:ext cx="879199" cy="155075"/>
              <a:chOff x="119075" y="1376250"/>
              <a:chExt cx="886200" cy="155075"/>
            </a:xfrm>
          </p:grpSpPr>
          <p:cxnSp>
            <p:nvCxnSpPr>
              <p:cNvPr id="151" name="Google Shape;151;p13"/>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152" name="Google Shape;152;p13"/>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153" name="Google Shape;153;p13"/>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sp>
        <p:nvSpPr>
          <p:cNvPr id="154" name="Google Shape;154;p13"/>
          <p:cNvSpPr txBox="1"/>
          <p:nvPr/>
        </p:nvSpPr>
        <p:spPr>
          <a:xfrm>
            <a:off x="8172700" y="1558375"/>
            <a:ext cx="8478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FFFFFF"/>
                </a:solidFill>
                <a:latin typeface="Graduate"/>
                <a:ea typeface="Graduate"/>
                <a:cs typeface="Graduate"/>
                <a:sym typeface="Graduate"/>
              </a:rPr>
              <a:t>Click On The Exit If You Have Finished Viewing The museum</a:t>
            </a:r>
            <a:endParaRPr sz="800">
              <a:solidFill>
                <a:srgbClr val="FFFFFF"/>
              </a:solidFill>
              <a:latin typeface="Graduate"/>
              <a:ea typeface="Graduate"/>
              <a:cs typeface="Graduate"/>
              <a:sym typeface="Graduate"/>
            </a:endParaRPr>
          </a:p>
        </p:txBody>
      </p:sp>
      <p:sp>
        <p:nvSpPr>
          <p:cNvPr id="155" name="Google Shape;155;p13"/>
          <p:cNvSpPr/>
          <p:nvPr/>
        </p:nvSpPr>
        <p:spPr>
          <a:xfrm>
            <a:off x="4327688" y="1907250"/>
            <a:ext cx="483600" cy="664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6" name="Google Shape;156;p13"/>
          <p:cNvPicPr preferRelativeResize="0"/>
          <p:nvPr/>
        </p:nvPicPr>
        <p:blipFill>
          <a:blip r:embed="rId6">
            <a:alphaModFix/>
          </a:blip>
          <a:stretch>
            <a:fillRect/>
          </a:stretch>
        </p:blipFill>
        <p:spPr>
          <a:xfrm>
            <a:off x="4319000" y="2357450"/>
            <a:ext cx="501000" cy="214200"/>
          </a:xfrm>
          <a:prstGeom prst="trapezoid">
            <a:avLst>
              <a:gd fmla="val 62277" name="adj"/>
            </a:avLst>
          </a:prstGeom>
          <a:noFill/>
          <a:ln>
            <a:noFill/>
          </a:ln>
        </p:spPr>
      </p:pic>
      <p:sp>
        <p:nvSpPr>
          <p:cNvPr id="157" name="Google Shape;157;p13"/>
          <p:cNvSpPr txBox="1"/>
          <p:nvPr/>
        </p:nvSpPr>
        <p:spPr>
          <a:xfrm>
            <a:off x="4327688" y="1954750"/>
            <a:ext cx="483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Century Gothic"/>
                <a:ea typeface="Century Gothic"/>
                <a:cs typeface="Century Gothic"/>
                <a:sym typeface="Century Gothic"/>
              </a:rPr>
              <a:t>EXIT</a:t>
            </a:r>
            <a:endParaRPr b="1" sz="1200">
              <a:latin typeface="Century Gothic"/>
              <a:ea typeface="Century Gothic"/>
              <a:cs typeface="Century Gothic"/>
              <a:sym typeface="Century Gothic"/>
            </a:endParaRPr>
          </a:p>
        </p:txBody>
      </p:sp>
      <p:sp>
        <p:nvSpPr>
          <p:cNvPr id="158" name="Google Shape;158;p13">
            <a:hlinkClick action="ppaction://hlinksldjump" r:id="rId7"/>
          </p:cNvPr>
          <p:cNvSpPr/>
          <p:nvPr/>
        </p:nvSpPr>
        <p:spPr>
          <a:xfrm>
            <a:off x="1350775" y="1558375"/>
            <a:ext cx="696000" cy="190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
            <a:hlinkClick action="ppaction://hlinksldjump" r:id="rId8"/>
          </p:cNvPr>
          <p:cNvSpPr/>
          <p:nvPr/>
        </p:nvSpPr>
        <p:spPr>
          <a:xfrm>
            <a:off x="2472850" y="1550775"/>
            <a:ext cx="483600" cy="139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
            <a:hlinkClick action="ppaction://hlinksldjump" r:id="rId9"/>
          </p:cNvPr>
          <p:cNvSpPr/>
          <p:nvPr/>
        </p:nvSpPr>
        <p:spPr>
          <a:xfrm>
            <a:off x="6292800" y="1623100"/>
            <a:ext cx="489900" cy="139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3">
            <a:hlinkClick action="ppaction://hlinksldjump" r:id="rId10"/>
          </p:cNvPr>
          <p:cNvSpPr/>
          <p:nvPr/>
        </p:nvSpPr>
        <p:spPr>
          <a:xfrm>
            <a:off x="7248325" y="1609025"/>
            <a:ext cx="668400" cy="192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3">
            <a:hlinkClick action="ppaction://hlinksldjump" r:id="rId11"/>
          </p:cNvPr>
          <p:cNvSpPr/>
          <p:nvPr/>
        </p:nvSpPr>
        <p:spPr>
          <a:xfrm>
            <a:off x="4350475" y="1934375"/>
            <a:ext cx="452100" cy="60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22"/>
          <p:cNvPicPr preferRelativeResize="0"/>
          <p:nvPr/>
        </p:nvPicPr>
        <p:blipFill>
          <a:blip r:embed="rId3">
            <a:alphaModFix/>
          </a:blip>
          <a:stretch>
            <a:fillRect/>
          </a:stretch>
        </p:blipFill>
        <p:spPr>
          <a:xfrm>
            <a:off x="-371475" y="1706700"/>
            <a:ext cx="9887100" cy="3436800"/>
          </a:xfrm>
          <a:prstGeom prst="trapezoid">
            <a:avLst>
              <a:gd fmla="val 73164" name="adj"/>
            </a:avLst>
          </a:prstGeom>
          <a:noFill/>
          <a:ln>
            <a:noFill/>
          </a:ln>
        </p:spPr>
      </p:pic>
      <p:sp>
        <p:nvSpPr>
          <p:cNvPr id="334" name="Google Shape;334;p22"/>
          <p:cNvSpPr/>
          <p:nvPr/>
        </p:nvSpPr>
        <p:spPr>
          <a:xfrm rot="5400000">
            <a:off x="-941126" y="937650"/>
            <a:ext cx="4643400" cy="2768100"/>
          </a:xfrm>
          <a:prstGeom prst="trapezoid">
            <a:avLst>
              <a:gd fmla="val 34066" name="adj"/>
            </a:avLst>
          </a:prstGeom>
          <a:solidFill>
            <a:srgbClr val="D9D9D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2"/>
          <p:cNvSpPr/>
          <p:nvPr/>
        </p:nvSpPr>
        <p:spPr>
          <a:xfrm>
            <a:off x="2759250" y="935850"/>
            <a:ext cx="3625500" cy="2771700"/>
          </a:xfrm>
          <a:prstGeom prst="rect">
            <a:avLst/>
          </a:prstGeom>
          <a:solidFill>
            <a:srgbClr val="D9D9D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2"/>
          <p:cNvSpPr/>
          <p:nvPr/>
        </p:nvSpPr>
        <p:spPr>
          <a:xfrm rot="-5400000">
            <a:off x="5434713" y="941175"/>
            <a:ext cx="4647000" cy="2778900"/>
          </a:xfrm>
          <a:prstGeom prst="trapezoid">
            <a:avLst>
              <a:gd fmla="val 33460" name="adj"/>
            </a:avLst>
          </a:prstGeom>
          <a:solidFill>
            <a:srgbClr val="D9D9D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7" name="Google Shape;337;p22"/>
          <p:cNvCxnSpPr/>
          <p:nvPr/>
        </p:nvCxnSpPr>
        <p:spPr>
          <a:xfrm>
            <a:off x="4118550" y="0"/>
            <a:ext cx="7500" cy="664500"/>
          </a:xfrm>
          <a:prstGeom prst="straightConnector1">
            <a:avLst/>
          </a:prstGeom>
          <a:noFill/>
          <a:ln cap="flat" cmpd="sng" w="38100">
            <a:solidFill>
              <a:srgbClr val="000000"/>
            </a:solidFill>
            <a:prstDash val="solid"/>
            <a:round/>
            <a:headEnd len="med" w="med" type="none"/>
            <a:tailEnd len="med" w="med" type="none"/>
          </a:ln>
        </p:spPr>
      </p:cxnSp>
      <p:cxnSp>
        <p:nvCxnSpPr>
          <p:cNvPr id="338" name="Google Shape;338;p22"/>
          <p:cNvCxnSpPr/>
          <p:nvPr/>
        </p:nvCxnSpPr>
        <p:spPr>
          <a:xfrm>
            <a:off x="4950675" y="0"/>
            <a:ext cx="7500" cy="664500"/>
          </a:xfrm>
          <a:prstGeom prst="straightConnector1">
            <a:avLst/>
          </a:prstGeom>
          <a:noFill/>
          <a:ln cap="flat" cmpd="sng" w="38100">
            <a:solidFill>
              <a:srgbClr val="000000"/>
            </a:solidFill>
            <a:prstDash val="solid"/>
            <a:round/>
            <a:headEnd len="med" w="med" type="none"/>
            <a:tailEnd len="med" w="med" type="none"/>
          </a:ln>
        </p:spPr>
      </p:cxnSp>
      <p:sp>
        <p:nvSpPr>
          <p:cNvPr id="339" name="Google Shape;339;p22"/>
          <p:cNvSpPr/>
          <p:nvPr/>
        </p:nvSpPr>
        <p:spPr>
          <a:xfrm>
            <a:off x="3531550" y="294550"/>
            <a:ext cx="2070300" cy="5439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latin typeface="Century Gothic"/>
                <a:ea typeface="Century Gothic"/>
                <a:cs typeface="Century Gothic"/>
                <a:sym typeface="Century Gothic"/>
              </a:rPr>
              <a:t>ROOM THREE</a:t>
            </a:r>
            <a:endParaRPr b="1" sz="1900">
              <a:latin typeface="Century Gothic"/>
              <a:ea typeface="Century Gothic"/>
              <a:cs typeface="Century Gothic"/>
              <a:sym typeface="Century Gothic"/>
            </a:endParaRPr>
          </a:p>
        </p:txBody>
      </p:sp>
      <p:sp>
        <p:nvSpPr>
          <p:cNvPr id="340" name="Google Shape;340;p22"/>
          <p:cNvSpPr/>
          <p:nvPr/>
        </p:nvSpPr>
        <p:spPr>
          <a:xfrm rot="5400000">
            <a:off x="325925" y="1440300"/>
            <a:ext cx="2200200" cy="1762800"/>
          </a:xfrm>
          <a:prstGeom prst="trapezoid">
            <a:avLst>
              <a:gd fmla="val 20520" name="adj"/>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2"/>
          <p:cNvSpPr/>
          <p:nvPr/>
        </p:nvSpPr>
        <p:spPr>
          <a:xfrm>
            <a:off x="3078950" y="1596600"/>
            <a:ext cx="2980800" cy="1450200"/>
          </a:xfrm>
          <a:prstGeom prst="rect">
            <a:avLst/>
          </a:prstGeom>
          <a:solidFill>
            <a:srgbClr val="EFEFE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2"/>
          <p:cNvSpPr/>
          <p:nvPr/>
        </p:nvSpPr>
        <p:spPr>
          <a:xfrm flipH="1" rot="-5400000">
            <a:off x="6617875" y="1449225"/>
            <a:ext cx="2200200" cy="1762800"/>
          </a:xfrm>
          <a:prstGeom prst="trapezoid">
            <a:avLst>
              <a:gd fmla="val 20520" name="adj"/>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2"/>
          <p:cNvSpPr/>
          <p:nvPr/>
        </p:nvSpPr>
        <p:spPr>
          <a:xfrm>
            <a:off x="6059752" y="4449613"/>
            <a:ext cx="1310700" cy="5115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4" name="Google Shape;344;p22"/>
          <p:cNvGrpSpPr/>
          <p:nvPr/>
        </p:nvGrpSpPr>
        <p:grpSpPr>
          <a:xfrm>
            <a:off x="6089775" y="4557725"/>
            <a:ext cx="1250625" cy="295275"/>
            <a:chOff x="7565225" y="4410075"/>
            <a:chExt cx="1250625" cy="295275"/>
          </a:xfrm>
        </p:grpSpPr>
        <p:cxnSp>
          <p:nvCxnSpPr>
            <p:cNvPr id="345" name="Google Shape;345;p22"/>
            <p:cNvCxnSpPr/>
            <p:nvPr/>
          </p:nvCxnSpPr>
          <p:spPr>
            <a:xfrm>
              <a:off x="7565225" y="441007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346" name="Google Shape;346;p22"/>
            <p:cNvCxnSpPr/>
            <p:nvPr/>
          </p:nvCxnSpPr>
          <p:spPr>
            <a:xfrm>
              <a:off x="7565225" y="4508500"/>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347" name="Google Shape;347;p22"/>
            <p:cNvCxnSpPr/>
            <p:nvPr/>
          </p:nvCxnSpPr>
          <p:spPr>
            <a:xfrm>
              <a:off x="7565225" y="460692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348" name="Google Shape;348;p22"/>
            <p:cNvCxnSpPr/>
            <p:nvPr/>
          </p:nvCxnSpPr>
          <p:spPr>
            <a:xfrm>
              <a:off x="7568150" y="4705350"/>
              <a:ext cx="1247700" cy="0"/>
            </a:xfrm>
            <a:prstGeom prst="straightConnector1">
              <a:avLst/>
            </a:prstGeom>
            <a:noFill/>
            <a:ln cap="flat" cmpd="sng" w="28575">
              <a:solidFill>
                <a:srgbClr val="000000"/>
              </a:solidFill>
              <a:prstDash val="solid"/>
              <a:round/>
              <a:headEnd len="med" w="med" type="none"/>
              <a:tailEnd len="med" w="med" type="none"/>
            </a:ln>
          </p:spPr>
        </p:cxnSp>
      </p:grpSp>
      <p:sp>
        <p:nvSpPr>
          <p:cNvPr id="349" name="Google Shape;349;p22"/>
          <p:cNvSpPr txBox="1"/>
          <p:nvPr/>
        </p:nvSpPr>
        <p:spPr>
          <a:xfrm>
            <a:off x="6091250" y="4428331"/>
            <a:ext cx="124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Graduate"/>
                <a:ea typeface="Graduate"/>
                <a:cs typeface="Graduate"/>
                <a:sym typeface="Graduate"/>
              </a:rPr>
              <a:t>Return To Museum</a:t>
            </a:r>
            <a:endParaRPr sz="1200">
              <a:solidFill>
                <a:srgbClr val="FFFFFF"/>
              </a:solidFill>
              <a:latin typeface="Graduate"/>
              <a:ea typeface="Graduate"/>
              <a:cs typeface="Graduate"/>
              <a:sym typeface="Graduate"/>
            </a:endParaRPr>
          </a:p>
        </p:txBody>
      </p:sp>
      <p:sp>
        <p:nvSpPr>
          <p:cNvPr id="350" name="Google Shape;350;p22">
            <a:hlinkClick action="ppaction://hlinksldjump" r:id="rId4"/>
          </p:cNvPr>
          <p:cNvSpPr/>
          <p:nvPr/>
        </p:nvSpPr>
        <p:spPr>
          <a:xfrm>
            <a:off x="6055388" y="4453375"/>
            <a:ext cx="1319400" cy="50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1" name="Google Shape;351;p22"/>
          <p:cNvPicPr preferRelativeResize="0"/>
          <p:nvPr/>
        </p:nvPicPr>
        <p:blipFill>
          <a:blip r:embed="rId5">
            <a:alphaModFix/>
          </a:blip>
          <a:stretch>
            <a:fillRect/>
          </a:stretch>
        </p:blipFill>
        <p:spPr>
          <a:xfrm>
            <a:off x="838375" y="1538175"/>
            <a:ext cx="1175297" cy="1567046"/>
          </a:xfrm>
          <a:prstGeom prst="rect">
            <a:avLst/>
          </a:prstGeom>
          <a:noFill/>
          <a:ln>
            <a:noFill/>
          </a:ln>
        </p:spPr>
      </p:pic>
      <p:pic>
        <p:nvPicPr>
          <p:cNvPr id="352" name="Google Shape;352;p22"/>
          <p:cNvPicPr preferRelativeResize="0"/>
          <p:nvPr/>
        </p:nvPicPr>
        <p:blipFill>
          <a:blip r:embed="rId6">
            <a:alphaModFix/>
          </a:blip>
          <a:stretch>
            <a:fillRect/>
          </a:stretch>
        </p:blipFill>
        <p:spPr>
          <a:xfrm>
            <a:off x="3907000" y="1652610"/>
            <a:ext cx="1319402" cy="1356040"/>
          </a:xfrm>
          <a:prstGeom prst="rect">
            <a:avLst/>
          </a:prstGeom>
          <a:noFill/>
          <a:ln>
            <a:noFill/>
          </a:ln>
        </p:spPr>
      </p:pic>
      <p:pic>
        <p:nvPicPr>
          <p:cNvPr id="353" name="Google Shape;353;p22"/>
          <p:cNvPicPr preferRelativeResize="0"/>
          <p:nvPr/>
        </p:nvPicPr>
        <p:blipFill>
          <a:blip r:embed="rId7">
            <a:alphaModFix/>
          </a:blip>
          <a:stretch>
            <a:fillRect/>
          </a:stretch>
        </p:blipFill>
        <p:spPr>
          <a:xfrm>
            <a:off x="7003438" y="1571850"/>
            <a:ext cx="1509578" cy="1499699"/>
          </a:xfrm>
          <a:prstGeom prst="rect">
            <a:avLst/>
          </a:prstGeom>
          <a:noFill/>
          <a:ln>
            <a:noFill/>
          </a:ln>
        </p:spPr>
      </p:pic>
      <p:sp>
        <p:nvSpPr>
          <p:cNvPr id="354" name="Google Shape;354;p22">
            <a:hlinkClick action="ppaction://hlinksldjump" r:id="rId8"/>
          </p:cNvPr>
          <p:cNvSpPr/>
          <p:nvPr/>
        </p:nvSpPr>
        <p:spPr>
          <a:xfrm rot="5400000">
            <a:off x="-934025" y="941175"/>
            <a:ext cx="4625100" cy="2757000"/>
          </a:xfrm>
          <a:prstGeom prst="trapezoid">
            <a:avLst>
              <a:gd fmla="val 3403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2">
            <a:hlinkClick action="ppaction://hlinksldjump" r:id="rId9"/>
          </p:cNvPr>
          <p:cNvSpPr/>
          <p:nvPr/>
        </p:nvSpPr>
        <p:spPr>
          <a:xfrm>
            <a:off x="2779275" y="956075"/>
            <a:ext cx="3557400" cy="272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2">
            <a:hlinkClick action="ppaction://hlinksldjump" r:id="rId10"/>
          </p:cNvPr>
          <p:cNvSpPr/>
          <p:nvPr/>
        </p:nvSpPr>
        <p:spPr>
          <a:xfrm rot="-5400000">
            <a:off x="5443725" y="937475"/>
            <a:ext cx="4617300" cy="2772000"/>
          </a:xfrm>
          <a:prstGeom prst="trapezoid">
            <a:avLst>
              <a:gd fmla="val 3302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360" name="Shape 360"/>
        <p:cNvGrpSpPr/>
        <p:nvPr/>
      </p:nvGrpSpPr>
      <p:grpSpPr>
        <a:xfrm>
          <a:off x="0" y="0"/>
          <a:ext cx="0" cy="0"/>
          <a:chOff x="0" y="0"/>
          <a:chExt cx="0" cy="0"/>
        </a:xfrm>
      </p:grpSpPr>
      <p:sp>
        <p:nvSpPr>
          <p:cNvPr id="361" name="Google Shape;361;p23"/>
          <p:cNvSpPr/>
          <p:nvPr/>
        </p:nvSpPr>
        <p:spPr>
          <a:xfrm>
            <a:off x="403363" y="303600"/>
            <a:ext cx="8336700" cy="13932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entury Gothic"/>
                <a:ea typeface="Century Gothic"/>
                <a:cs typeface="Century Gothic"/>
                <a:sym typeface="Century Gothic"/>
              </a:rPr>
              <a:t>Artifact 1</a:t>
            </a:r>
            <a:endParaRPr b="1" sz="3000">
              <a:latin typeface="Century Gothic"/>
              <a:ea typeface="Century Gothic"/>
              <a:cs typeface="Century Gothic"/>
              <a:sym typeface="Century Gothic"/>
            </a:endParaRPr>
          </a:p>
        </p:txBody>
      </p:sp>
      <p:sp>
        <p:nvSpPr>
          <p:cNvPr id="362" name="Google Shape;362;p23"/>
          <p:cNvSpPr/>
          <p:nvPr/>
        </p:nvSpPr>
        <p:spPr>
          <a:xfrm>
            <a:off x="1482275" y="1868100"/>
            <a:ext cx="19122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3"/>
          <p:cNvSpPr/>
          <p:nvPr/>
        </p:nvSpPr>
        <p:spPr>
          <a:xfrm>
            <a:off x="4671750" y="1868100"/>
            <a:ext cx="40689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3"/>
          <p:cNvSpPr/>
          <p:nvPr/>
        </p:nvSpPr>
        <p:spPr>
          <a:xfrm>
            <a:off x="7429502" y="4543050"/>
            <a:ext cx="1310700" cy="5115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5" name="Google Shape;365;p23"/>
          <p:cNvCxnSpPr/>
          <p:nvPr/>
        </p:nvCxnSpPr>
        <p:spPr>
          <a:xfrm>
            <a:off x="7458075" y="463867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366" name="Google Shape;366;p23"/>
          <p:cNvCxnSpPr/>
          <p:nvPr/>
        </p:nvCxnSpPr>
        <p:spPr>
          <a:xfrm>
            <a:off x="7458075" y="4737100"/>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367" name="Google Shape;367;p23"/>
          <p:cNvCxnSpPr/>
          <p:nvPr/>
        </p:nvCxnSpPr>
        <p:spPr>
          <a:xfrm>
            <a:off x="7458075" y="483552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368" name="Google Shape;368;p23"/>
          <p:cNvCxnSpPr/>
          <p:nvPr/>
        </p:nvCxnSpPr>
        <p:spPr>
          <a:xfrm>
            <a:off x="7461000" y="4933950"/>
            <a:ext cx="1247700" cy="0"/>
          </a:xfrm>
          <a:prstGeom prst="straightConnector1">
            <a:avLst/>
          </a:prstGeom>
          <a:noFill/>
          <a:ln cap="flat" cmpd="sng" w="28575">
            <a:solidFill>
              <a:srgbClr val="000000"/>
            </a:solidFill>
            <a:prstDash val="solid"/>
            <a:round/>
            <a:headEnd len="med" w="med" type="none"/>
            <a:tailEnd len="med" w="med" type="none"/>
          </a:ln>
        </p:spPr>
      </p:cxnSp>
      <p:sp>
        <p:nvSpPr>
          <p:cNvPr id="369" name="Google Shape;369;p23"/>
          <p:cNvSpPr txBox="1"/>
          <p:nvPr/>
        </p:nvSpPr>
        <p:spPr>
          <a:xfrm>
            <a:off x="7461000" y="4514750"/>
            <a:ext cx="124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Graduate"/>
                <a:ea typeface="Graduate"/>
                <a:cs typeface="Graduate"/>
                <a:sym typeface="Graduate"/>
              </a:rPr>
              <a:t>Return To Room</a:t>
            </a:r>
            <a:endParaRPr sz="1200">
              <a:solidFill>
                <a:srgbClr val="FFFFFF"/>
              </a:solidFill>
              <a:latin typeface="Graduate"/>
              <a:ea typeface="Graduate"/>
              <a:cs typeface="Graduate"/>
              <a:sym typeface="Graduate"/>
            </a:endParaRPr>
          </a:p>
        </p:txBody>
      </p:sp>
      <p:sp>
        <p:nvSpPr>
          <p:cNvPr id="370" name="Google Shape;370;p23">
            <a:hlinkClick action="ppaction://hlinksldjump" r:id="rId3"/>
          </p:cNvPr>
          <p:cNvSpPr/>
          <p:nvPr/>
        </p:nvSpPr>
        <p:spPr>
          <a:xfrm>
            <a:off x="7429500" y="4565400"/>
            <a:ext cx="1315800" cy="47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1" name="Google Shape;371;p23"/>
          <p:cNvPicPr preferRelativeResize="0"/>
          <p:nvPr/>
        </p:nvPicPr>
        <p:blipFill>
          <a:blip r:embed="rId4">
            <a:alphaModFix/>
          </a:blip>
          <a:stretch>
            <a:fillRect/>
          </a:stretch>
        </p:blipFill>
        <p:spPr>
          <a:xfrm>
            <a:off x="1522963" y="1932300"/>
            <a:ext cx="1829727" cy="2439603"/>
          </a:xfrm>
          <a:prstGeom prst="rect">
            <a:avLst/>
          </a:prstGeom>
          <a:noFill/>
          <a:ln>
            <a:noFill/>
          </a:ln>
        </p:spPr>
      </p:pic>
      <p:sp>
        <p:nvSpPr>
          <p:cNvPr id="372" name="Google Shape;372;p23"/>
          <p:cNvSpPr txBox="1"/>
          <p:nvPr/>
        </p:nvSpPr>
        <p:spPr>
          <a:xfrm>
            <a:off x="4812600" y="1974775"/>
            <a:ext cx="3787200" cy="238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Century Gothic"/>
                <a:ea typeface="Century Gothic"/>
                <a:cs typeface="Century Gothic"/>
                <a:sym typeface="Century Gothic"/>
              </a:rPr>
              <a:t>This is an artifact from a CV headshot project I had to undertake. Before coming up with headshots, we had to learn the differences between good and bad headshots and what makes them good or bad. This would be an example of a good headshot because of the background and the angle at which the photograph is taken. It is important to find the most effective angle and a one-colour background, so it doesn’t look like too much is going on.</a:t>
            </a:r>
            <a:endParaRPr sz="1300">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376" name="Shape 376"/>
        <p:cNvGrpSpPr/>
        <p:nvPr/>
      </p:nvGrpSpPr>
      <p:grpSpPr>
        <a:xfrm>
          <a:off x="0" y="0"/>
          <a:ext cx="0" cy="0"/>
          <a:chOff x="0" y="0"/>
          <a:chExt cx="0" cy="0"/>
        </a:xfrm>
      </p:grpSpPr>
      <p:sp>
        <p:nvSpPr>
          <p:cNvPr id="377" name="Google Shape;377;p24"/>
          <p:cNvSpPr/>
          <p:nvPr/>
        </p:nvSpPr>
        <p:spPr>
          <a:xfrm>
            <a:off x="403363" y="303600"/>
            <a:ext cx="8336700" cy="13932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entury Gothic"/>
                <a:ea typeface="Century Gothic"/>
                <a:cs typeface="Century Gothic"/>
                <a:sym typeface="Century Gothic"/>
              </a:rPr>
              <a:t>Artifact 2</a:t>
            </a:r>
            <a:endParaRPr b="1" sz="3000">
              <a:latin typeface="Century Gothic"/>
              <a:ea typeface="Century Gothic"/>
              <a:cs typeface="Century Gothic"/>
              <a:sym typeface="Century Gothic"/>
            </a:endParaRPr>
          </a:p>
        </p:txBody>
      </p:sp>
      <p:sp>
        <p:nvSpPr>
          <p:cNvPr id="378" name="Google Shape;378;p24"/>
          <p:cNvSpPr/>
          <p:nvPr/>
        </p:nvSpPr>
        <p:spPr>
          <a:xfrm>
            <a:off x="1222875" y="1868100"/>
            <a:ext cx="24234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4"/>
          <p:cNvSpPr/>
          <p:nvPr/>
        </p:nvSpPr>
        <p:spPr>
          <a:xfrm>
            <a:off x="4671750" y="1868100"/>
            <a:ext cx="40689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4"/>
          <p:cNvSpPr/>
          <p:nvPr/>
        </p:nvSpPr>
        <p:spPr>
          <a:xfrm>
            <a:off x="7429502" y="4543050"/>
            <a:ext cx="1310700" cy="5115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1" name="Google Shape;381;p24"/>
          <p:cNvCxnSpPr/>
          <p:nvPr/>
        </p:nvCxnSpPr>
        <p:spPr>
          <a:xfrm>
            <a:off x="7458075" y="463867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382" name="Google Shape;382;p24"/>
          <p:cNvCxnSpPr/>
          <p:nvPr/>
        </p:nvCxnSpPr>
        <p:spPr>
          <a:xfrm>
            <a:off x="7458075" y="4737100"/>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383" name="Google Shape;383;p24"/>
          <p:cNvCxnSpPr/>
          <p:nvPr/>
        </p:nvCxnSpPr>
        <p:spPr>
          <a:xfrm>
            <a:off x="7458075" y="483552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384" name="Google Shape;384;p24"/>
          <p:cNvCxnSpPr/>
          <p:nvPr/>
        </p:nvCxnSpPr>
        <p:spPr>
          <a:xfrm>
            <a:off x="7461000" y="4933950"/>
            <a:ext cx="1247700" cy="0"/>
          </a:xfrm>
          <a:prstGeom prst="straightConnector1">
            <a:avLst/>
          </a:prstGeom>
          <a:noFill/>
          <a:ln cap="flat" cmpd="sng" w="28575">
            <a:solidFill>
              <a:srgbClr val="000000"/>
            </a:solidFill>
            <a:prstDash val="solid"/>
            <a:round/>
            <a:headEnd len="med" w="med" type="none"/>
            <a:tailEnd len="med" w="med" type="none"/>
          </a:ln>
        </p:spPr>
      </p:cxnSp>
      <p:sp>
        <p:nvSpPr>
          <p:cNvPr id="385" name="Google Shape;385;p24"/>
          <p:cNvSpPr txBox="1"/>
          <p:nvPr/>
        </p:nvSpPr>
        <p:spPr>
          <a:xfrm>
            <a:off x="7461000" y="4514750"/>
            <a:ext cx="124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Graduate"/>
                <a:ea typeface="Graduate"/>
                <a:cs typeface="Graduate"/>
                <a:sym typeface="Graduate"/>
              </a:rPr>
              <a:t>Return To Room</a:t>
            </a:r>
            <a:endParaRPr sz="1200">
              <a:solidFill>
                <a:srgbClr val="FFFFFF"/>
              </a:solidFill>
              <a:latin typeface="Graduate"/>
              <a:ea typeface="Graduate"/>
              <a:cs typeface="Graduate"/>
              <a:sym typeface="Graduate"/>
            </a:endParaRPr>
          </a:p>
        </p:txBody>
      </p:sp>
      <p:sp>
        <p:nvSpPr>
          <p:cNvPr id="386" name="Google Shape;386;p24">
            <a:hlinkClick action="ppaction://hlinksldjump" r:id="rId3"/>
          </p:cNvPr>
          <p:cNvSpPr/>
          <p:nvPr/>
        </p:nvSpPr>
        <p:spPr>
          <a:xfrm>
            <a:off x="7429500" y="4565400"/>
            <a:ext cx="1315800" cy="47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7" name="Google Shape;387;p24"/>
          <p:cNvPicPr preferRelativeResize="0"/>
          <p:nvPr/>
        </p:nvPicPr>
        <p:blipFill>
          <a:blip r:embed="rId4">
            <a:alphaModFix/>
          </a:blip>
          <a:stretch>
            <a:fillRect/>
          </a:stretch>
        </p:blipFill>
        <p:spPr>
          <a:xfrm>
            <a:off x="1265000" y="1946700"/>
            <a:ext cx="2345649" cy="2410802"/>
          </a:xfrm>
          <a:prstGeom prst="rect">
            <a:avLst/>
          </a:prstGeom>
          <a:noFill/>
          <a:ln>
            <a:noFill/>
          </a:ln>
        </p:spPr>
      </p:pic>
      <p:sp>
        <p:nvSpPr>
          <p:cNvPr id="388" name="Google Shape;388;p24"/>
          <p:cNvSpPr txBox="1"/>
          <p:nvPr/>
        </p:nvSpPr>
        <p:spPr>
          <a:xfrm>
            <a:off x="4801500" y="2012863"/>
            <a:ext cx="38094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Century Gothic"/>
                <a:ea typeface="Century Gothic"/>
                <a:cs typeface="Century Gothic"/>
                <a:sym typeface="Century Gothic"/>
              </a:rPr>
              <a:t>This is another artifact from the CV headshot project. This would be another good example of a good headshot because of the same reasons as the previous one. The background is not too distracting, however it is certainly eye-catching. Not only is it important to have an amazing CV, it is also </a:t>
            </a:r>
            <a:r>
              <a:rPr lang="en" sz="1300">
                <a:latin typeface="Century Gothic"/>
                <a:ea typeface="Century Gothic"/>
                <a:cs typeface="Century Gothic"/>
                <a:sym typeface="Century Gothic"/>
              </a:rPr>
              <a:t>important to have a great headshot as this will represent you in the best light when applying for a job.</a:t>
            </a:r>
            <a:endParaRPr sz="1300">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392" name="Shape 392"/>
        <p:cNvGrpSpPr/>
        <p:nvPr/>
      </p:nvGrpSpPr>
      <p:grpSpPr>
        <a:xfrm>
          <a:off x="0" y="0"/>
          <a:ext cx="0" cy="0"/>
          <a:chOff x="0" y="0"/>
          <a:chExt cx="0" cy="0"/>
        </a:xfrm>
      </p:grpSpPr>
      <p:sp>
        <p:nvSpPr>
          <p:cNvPr id="393" name="Google Shape;393;p25"/>
          <p:cNvSpPr/>
          <p:nvPr/>
        </p:nvSpPr>
        <p:spPr>
          <a:xfrm>
            <a:off x="403363" y="303600"/>
            <a:ext cx="8336700" cy="13932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entury Gothic"/>
                <a:ea typeface="Century Gothic"/>
                <a:cs typeface="Century Gothic"/>
                <a:sym typeface="Century Gothic"/>
              </a:rPr>
              <a:t>Artifact 3</a:t>
            </a:r>
            <a:endParaRPr b="1" sz="3000">
              <a:latin typeface="Century Gothic"/>
              <a:ea typeface="Century Gothic"/>
              <a:cs typeface="Century Gothic"/>
              <a:sym typeface="Century Gothic"/>
            </a:endParaRPr>
          </a:p>
        </p:txBody>
      </p:sp>
      <p:sp>
        <p:nvSpPr>
          <p:cNvPr id="394" name="Google Shape;394;p25"/>
          <p:cNvSpPr/>
          <p:nvPr/>
        </p:nvSpPr>
        <p:spPr>
          <a:xfrm>
            <a:off x="1185825" y="1868100"/>
            <a:ext cx="25125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5"/>
          <p:cNvSpPr/>
          <p:nvPr/>
        </p:nvSpPr>
        <p:spPr>
          <a:xfrm>
            <a:off x="4671750" y="1868100"/>
            <a:ext cx="40689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5"/>
          <p:cNvSpPr/>
          <p:nvPr/>
        </p:nvSpPr>
        <p:spPr>
          <a:xfrm>
            <a:off x="7429502" y="4543050"/>
            <a:ext cx="1310700" cy="5115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7" name="Google Shape;397;p25"/>
          <p:cNvCxnSpPr/>
          <p:nvPr/>
        </p:nvCxnSpPr>
        <p:spPr>
          <a:xfrm>
            <a:off x="7458075" y="463867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398" name="Google Shape;398;p25"/>
          <p:cNvCxnSpPr/>
          <p:nvPr/>
        </p:nvCxnSpPr>
        <p:spPr>
          <a:xfrm>
            <a:off x="7458075" y="4737100"/>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399" name="Google Shape;399;p25"/>
          <p:cNvCxnSpPr/>
          <p:nvPr/>
        </p:nvCxnSpPr>
        <p:spPr>
          <a:xfrm>
            <a:off x="7458075" y="483552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400" name="Google Shape;400;p25"/>
          <p:cNvCxnSpPr/>
          <p:nvPr/>
        </p:nvCxnSpPr>
        <p:spPr>
          <a:xfrm>
            <a:off x="7461000" y="4933950"/>
            <a:ext cx="1247700" cy="0"/>
          </a:xfrm>
          <a:prstGeom prst="straightConnector1">
            <a:avLst/>
          </a:prstGeom>
          <a:noFill/>
          <a:ln cap="flat" cmpd="sng" w="28575">
            <a:solidFill>
              <a:srgbClr val="000000"/>
            </a:solidFill>
            <a:prstDash val="solid"/>
            <a:round/>
            <a:headEnd len="med" w="med" type="none"/>
            <a:tailEnd len="med" w="med" type="none"/>
          </a:ln>
        </p:spPr>
      </p:cxnSp>
      <p:sp>
        <p:nvSpPr>
          <p:cNvPr id="401" name="Google Shape;401;p25"/>
          <p:cNvSpPr txBox="1"/>
          <p:nvPr/>
        </p:nvSpPr>
        <p:spPr>
          <a:xfrm>
            <a:off x="7461000" y="4514750"/>
            <a:ext cx="124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Graduate"/>
                <a:ea typeface="Graduate"/>
                <a:cs typeface="Graduate"/>
                <a:sym typeface="Graduate"/>
              </a:rPr>
              <a:t>Return To Room</a:t>
            </a:r>
            <a:endParaRPr sz="1200">
              <a:solidFill>
                <a:srgbClr val="FFFFFF"/>
              </a:solidFill>
              <a:latin typeface="Graduate"/>
              <a:ea typeface="Graduate"/>
              <a:cs typeface="Graduate"/>
              <a:sym typeface="Graduate"/>
            </a:endParaRPr>
          </a:p>
        </p:txBody>
      </p:sp>
      <p:sp>
        <p:nvSpPr>
          <p:cNvPr id="402" name="Google Shape;402;p25">
            <a:hlinkClick action="ppaction://hlinksldjump" r:id="rId3"/>
          </p:cNvPr>
          <p:cNvSpPr/>
          <p:nvPr/>
        </p:nvSpPr>
        <p:spPr>
          <a:xfrm>
            <a:off x="7429500" y="4565400"/>
            <a:ext cx="1315800" cy="47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3" name="Google Shape;403;p25"/>
          <p:cNvPicPr preferRelativeResize="0"/>
          <p:nvPr/>
        </p:nvPicPr>
        <p:blipFill>
          <a:blip r:embed="rId4">
            <a:alphaModFix/>
          </a:blip>
          <a:stretch>
            <a:fillRect/>
          </a:stretch>
        </p:blipFill>
        <p:spPr>
          <a:xfrm>
            <a:off x="1220899" y="1943138"/>
            <a:ext cx="2433851" cy="2417925"/>
          </a:xfrm>
          <a:prstGeom prst="rect">
            <a:avLst/>
          </a:prstGeom>
          <a:noFill/>
          <a:ln>
            <a:noFill/>
          </a:ln>
        </p:spPr>
      </p:pic>
      <p:sp>
        <p:nvSpPr>
          <p:cNvPr id="404" name="Google Shape;404;p25"/>
          <p:cNvSpPr txBox="1"/>
          <p:nvPr/>
        </p:nvSpPr>
        <p:spPr>
          <a:xfrm>
            <a:off x="4779300" y="2038200"/>
            <a:ext cx="38538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Century Gothic"/>
                <a:ea typeface="Century Gothic"/>
                <a:cs typeface="Century Gothic"/>
                <a:sym typeface="Century Gothic"/>
              </a:rPr>
              <a:t>This is the last artifact of the headshots and is an example of a bad headshot. The angle in this photograph is not proportional and there are many things wrong </a:t>
            </a:r>
            <a:r>
              <a:rPr lang="en" sz="1300">
                <a:latin typeface="Century Gothic"/>
                <a:ea typeface="Century Gothic"/>
                <a:cs typeface="Century Gothic"/>
                <a:sym typeface="Century Gothic"/>
              </a:rPr>
              <a:t>with</a:t>
            </a:r>
            <a:r>
              <a:rPr lang="en" sz="1300">
                <a:latin typeface="Century Gothic"/>
                <a:ea typeface="Century Gothic"/>
                <a:cs typeface="Century Gothic"/>
                <a:sym typeface="Century Gothic"/>
              </a:rPr>
              <a:t> the </a:t>
            </a:r>
            <a:r>
              <a:rPr lang="en" sz="1300">
                <a:latin typeface="Century Gothic"/>
                <a:ea typeface="Century Gothic"/>
                <a:cs typeface="Century Gothic"/>
                <a:sym typeface="Century Gothic"/>
              </a:rPr>
              <a:t>background, such as the very visible bin. This isn’t a good feature for a CV headshot and will be found distracting. The background can also be seen as quite busy as there are many things going on. This type of photograph should definitely not be used as a headshot for a CV!</a:t>
            </a:r>
            <a:endParaRPr sz="1300">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26"/>
          <p:cNvPicPr preferRelativeResize="0"/>
          <p:nvPr/>
        </p:nvPicPr>
        <p:blipFill>
          <a:blip r:embed="rId3">
            <a:alphaModFix/>
          </a:blip>
          <a:stretch>
            <a:fillRect/>
          </a:stretch>
        </p:blipFill>
        <p:spPr>
          <a:xfrm>
            <a:off x="-371475" y="1706700"/>
            <a:ext cx="9887100" cy="3436800"/>
          </a:xfrm>
          <a:prstGeom prst="trapezoid">
            <a:avLst>
              <a:gd fmla="val 73164" name="adj"/>
            </a:avLst>
          </a:prstGeom>
          <a:noFill/>
          <a:ln>
            <a:noFill/>
          </a:ln>
        </p:spPr>
      </p:pic>
      <p:sp>
        <p:nvSpPr>
          <p:cNvPr id="410" name="Google Shape;410;p26"/>
          <p:cNvSpPr/>
          <p:nvPr/>
        </p:nvSpPr>
        <p:spPr>
          <a:xfrm rot="5400000">
            <a:off x="-941126" y="937650"/>
            <a:ext cx="4643400" cy="2768100"/>
          </a:xfrm>
          <a:prstGeom prst="trapezoid">
            <a:avLst>
              <a:gd fmla="val 34066" name="adj"/>
            </a:avLst>
          </a:prstGeom>
          <a:solidFill>
            <a:srgbClr val="D9D9D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6"/>
          <p:cNvSpPr/>
          <p:nvPr/>
        </p:nvSpPr>
        <p:spPr>
          <a:xfrm>
            <a:off x="2759250" y="935850"/>
            <a:ext cx="3625500" cy="2771700"/>
          </a:xfrm>
          <a:prstGeom prst="rect">
            <a:avLst/>
          </a:prstGeom>
          <a:solidFill>
            <a:srgbClr val="D9D9D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6"/>
          <p:cNvSpPr/>
          <p:nvPr/>
        </p:nvSpPr>
        <p:spPr>
          <a:xfrm rot="-5400000">
            <a:off x="5434713" y="941175"/>
            <a:ext cx="4647000" cy="2778900"/>
          </a:xfrm>
          <a:prstGeom prst="trapezoid">
            <a:avLst>
              <a:gd fmla="val 33460" name="adj"/>
            </a:avLst>
          </a:prstGeom>
          <a:solidFill>
            <a:srgbClr val="D9D9D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3" name="Google Shape;413;p26"/>
          <p:cNvCxnSpPr/>
          <p:nvPr/>
        </p:nvCxnSpPr>
        <p:spPr>
          <a:xfrm>
            <a:off x="4118550" y="0"/>
            <a:ext cx="7500" cy="664500"/>
          </a:xfrm>
          <a:prstGeom prst="straightConnector1">
            <a:avLst/>
          </a:prstGeom>
          <a:noFill/>
          <a:ln cap="flat" cmpd="sng" w="38100">
            <a:solidFill>
              <a:srgbClr val="000000"/>
            </a:solidFill>
            <a:prstDash val="solid"/>
            <a:round/>
            <a:headEnd len="med" w="med" type="none"/>
            <a:tailEnd len="med" w="med" type="none"/>
          </a:ln>
        </p:spPr>
      </p:cxnSp>
      <p:cxnSp>
        <p:nvCxnSpPr>
          <p:cNvPr id="414" name="Google Shape;414;p26"/>
          <p:cNvCxnSpPr/>
          <p:nvPr/>
        </p:nvCxnSpPr>
        <p:spPr>
          <a:xfrm>
            <a:off x="4950675" y="0"/>
            <a:ext cx="7500" cy="664500"/>
          </a:xfrm>
          <a:prstGeom prst="straightConnector1">
            <a:avLst/>
          </a:prstGeom>
          <a:noFill/>
          <a:ln cap="flat" cmpd="sng" w="38100">
            <a:solidFill>
              <a:srgbClr val="000000"/>
            </a:solidFill>
            <a:prstDash val="solid"/>
            <a:round/>
            <a:headEnd len="med" w="med" type="none"/>
            <a:tailEnd len="med" w="med" type="none"/>
          </a:ln>
        </p:spPr>
      </p:cxnSp>
      <p:sp>
        <p:nvSpPr>
          <p:cNvPr id="415" name="Google Shape;415;p26"/>
          <p:cNvSpPr/>
          <p:nvPr/>
        </p:nvSpPr>
        <p:spPr>
          <a:xfrm>
            <a:off x="3531550" y="294550"/>
            <a:ext cx="2070300" cy="5439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latin typeface="Century Gothic"/>
                <a:ea typeface="Century Gothic"/>
                <a:cs typeface="Century Gothic"/>
                <a:sym typeface="Century Gothic"/>
              </a:rPr>
              <a:t>ROOM FOUR</a:t>
            </a:r>
            <a:endParaRPr b="1" sz="1900">
              <a:latin typeface="Century Gothic"/>
              <a:ea typeface="Century Gothic"/>
              <a:cs typeface="Century Gothic"/>
              <a:sym typeface="Century Gothic"/>
            </a:endParaRPr>
          </a:p>
        </p:txBody>
      </p:sp>
      <p:sp>
        <p:nvSpPr>
          <p:cNvPr id="416" name="Google Shape;416;p26"/>
          <p:cNvSpPr/>
          <p:nvPr/>
        </p:nvSpPr>
        <p:spPr>
          <a:xfrm rot="5400000">
            <a:off x="325925" y="1440300"/>
            <a:ext cx="2200200" cy="1762800"/>
          </a:xfrm>
          <a:prstGeom prst="trapezoid">
            <a:avLst>
              <a:gd fmla="val 20520" name="adj"/>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6"/>
          <p:cNvSpPr/>
          <p:nvPr/>
        </p:nvSpPr>
        <p:spPr>
          <a:xfrm>
            <a:off x="3078950" y="1596600"/>
            <a:ext cx="2980800" cy="1450200"/>
          </a:xfrm>
          <a:prstGeom prst="rect">
            <a:avLst/>
          </a:prstGeom>
          <a:solidFill>
            <a:srgbClr val="EFEFE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6"/>
          <p:cNvSpPr/>
          <p:nvPr/>
        </p:nvSpPr>
        <p:spPr>
          <a:xfrm flipH="1" rot="-5400000">
            <a:off x="6617875" y="1449225"/>
            <a:ext cx="2200200" cy="1762800"/>
          </a:xfrm>
          <a:prstGeom prst="trapezoid">
            <a:avLst>
              <a:gd fmla="val 20520" name="adj"/>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6"/>
          <p:cNvSpPr/>
          <p:nvPr/>
        </p:nvSpPr>
        <p:spPr>
          <a:xfrm>
            <a:off x="6059752" y="4449613"/>
            <a:ext cx="1310700" cy="5115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0" name="Google Shape;420;p26"/>
          <p:cNvGrpSpPr/>
          <p:nvPr/>
        </p:nvGrpSpPr>
        <p:grpSpPr>
          <a:xfrm>
            <a:off x="6089775" y="4557725"/>
            <a:ext cx="1250625" cy="295275"/>
            <a:chOff x="7565225" y="4410075"/>
            <a:chExt cx="1250625" cy="295275"/>
          </a:xfrm>
        </p:grpSpPr>
        <p:cxnSp>
          <p:nvCxnSpPr>
            <p:cNvPr id="421" name="Google Shape;421;p26"/>
            <p:cNvCxnSpPr/>
            <p:nvPr/>
          </p:nvCxnSpPr>
          <p:spPr>
            <a:xfrm>
              <a:off x="7565225" y="441007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422" name="Google Shape;422;p26"/>
            <p:cNvCxnSpPr/>
            <p:nvPr/>
          </p:nvCxnSpPr>
          <p:spPr>
            <a:xfrm>
              <a:off x="7565225" y="4508500"/>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423" name="Google Shape;423;p26"/>
            <p:cNvCxnSpPr/>
            <p:nvPr/>
          </p:nvCxnSpPr>
          <p:spPr>
            <a:xfrm>
              <a:off x="7565225" y="460692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424" name="Google Shape;424;p26"/>
            <p:cNvCxnSpPr/>
            <p:nvPr/>
          </p:nvCxnSpPr>
          <p:spPr>
            <a:xfrm>
              <a:off x="7568150" y="4705350"/>
              <a:ext cx="1247700" cy="0"/>
            </a:xfrm>
            <a:prstGeom prst="straightConnector1">
              <a:avLst/>
            </a:prstGeom>
            <a:noFill/>
            <a:ln cap="flat" cmpd="sng" w="28575">
              <a:solidFill>
                <a:srgbClr val="000000"/>
              </a:solidFill>
              <a:prstDash val="solid"/>
              <a:round/>
              <a:headEnd len="med" w="med" type="none"/>
              <a:tailEnd len="med" w="med" type="none"/>
            </a:ln>
          </p:spPr>
        </p:cxnSp>
      </p:grpSp>
      <p:sp>
        <p:nvSpPr>
          <p:cNvPr id="425" name="Google Shape;425;p26"/>
          <p:cNvSpPr txBox="1"/>
          <p:nvPr/>
        </p:nvSpPr>
        <p:spPr>
          <a:xfrm>
            <a:off x="6091250" y="4428331"/>
            <a:ext cx="124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Graduate"/>
                <a:ea typeface="Graduate"/>
                <a:cs typeface="Graduate"/>
                <a:sym typeface="Graduate"/>
              </a:rPr>
              <a:t>Return To Museum</a:t>
            </a:r>
            <a:endParaRPr sz="1200">
              <a:solidFill>
                <a:srgbClr val="FFFFFF"/>
              </a:solidFill>
              <a:latin typeface="Graduate"/>
              <a:ea typeface="Graduate"/>
              <a:cs typeface="Graduate"/>
              <a:sym typeface="Graduate"/>
            </a:endParaRPr>
          </a:p>
        </p:txBody>
      </p:sp>
      <p:sp>
        <p:nvSpPr>
          <p:cNvPr id="426" name="Google Shape;426;p26">
            <a:hlinkClick action="ppaction://hlinksldjump" r:id="rId4"/>
          </p:cNvPr>
          <p:cNvSpPr/>
          <p:nvPr/>
        </p:nvSpPr>
        <p:spPr>
          <a:xfrm>
            <a:off x="6055388" y="4453375"/>
            <a:ext cx="1319400" cy="50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7" name="Google Shape;427;p26"/>
          <p:cNvPicPr preferRelativeResize="0"/>
          <p:nvPr/>
        </p:nvPicPr>
        <p:blipFill>
          <a:blip r:embed="rId5">
            <a:alphaModFix/>
          </a:blip>
          <a:stretch>
            <a:fillRect/>
          </a:stretch>
        </p:blipFill>
        <p:spPr>
          <a:xfrm>
            <a:off x="856012" y="1570600"/>
            <a:ext cx="1140026" cy="1520049"/>
          </a:xfrm>
          <a:prstGeom prst="rect">
            <a:avLst/>
          </a:prstGeom>
          <a:noFill/>
          <a:ln>
            <a:noFill/>
          </a:ln>
        </p:spPr>
      </p:pic>
      <p:pic>
        <p:nvPicPr>
          <p:cNvPr id="428" name="Google Shape;428;p26"/>
          <p:cNvPicPr preferRelativeResize="0"/>
          <p:nvPr/>
        </p:nvPicPr>
        <p:blipFill>
          <a:blip r:embed="rId6">
            <a:alphaModFix/>
          </a:blip>
          <a:stretch>
            <a:fillRect/>
          </a:stretch>
        </p:blipFill>
        <p:spPr>
          <a:xfrm>
            <a:off x="7169138" y="1545175"/>
            <a:ext cx="1178179" cy="1570892"/>
          </a:xfrm>
          <a:prstGeom prst="rect">
            <a:avLst/>
          </a:prstGeom>
          <a:noFill/>
          <a:ln>
            <a:noFill/>
          </a:ln>
        </p:spPr>
      </p:pic>
      <p:pic>
        <p:nvPicPr>
          <p:cNvPr id="429" name="Google Shape;429;p26"/>
          <p:cNvPicPr preferRelativeResize="0"/>
          <p:nvPr/>
        </p:nvPicPr>
        <p:blipFill>
          <a:blip r:embed="rId7">
            <a:alphaModFix/>
          </a:blip>
          <a:stretch>
            <a:fillRect/>
          </a:stretch>
        </p:blipFill>
        <p:spPr>
          <a:xfrm>
            <a:off x="3654775" y="1637750"/>
            <a:ext cx="1823853" cy="1367890"/>
          </a:xfrm>
          <a:prstGeom prst="rect">
            <a:avLst/>
          </a:prstGeom>
          <a:noFill/>
          <a:ln>
            <a:noFill/>
          </a:ln>
        </p:spPr>
      </p:pic>
      <p:sp>
        <p:nvSpPr>
          <p:cNvPr id="430" name="Google Shape;430;p26">
            <a:hlinkClick action="ppaction://hlinksldjump" r:id="rId8"/>
          </p:cNvPr>
          <p:cNvSpPr/>
          <p:nvPr/>
        </p:nvSpPr>
        <p:spPr>
          <a:xfrm rot="5400000">
            <a:off x="-934025" y="941175"/>
            <a:ext cx="4625100" cy="2757000"/>
          </a:xfrm>
          <a:prstGeom prst="trapezoid">
            <a:avLst>
              <a:gd fmla="val 3403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6">
            <a:hlinkClick action="ppaction://hlinksldjump" r:id="rId9"/>
          </p:cNvPr>
          <p:cNvSpPr/>
          <p:nvPr/>
        </p:nvSpPr>
        <p:spPr>
          <a:xfrm>
            <a:off x="2779275" y="956075"/>
            <a:ext cx="3557400" cy="272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6">
            <a:hlinkClick action="ppaction://hlinksldjump" r:id="rId10"/>
          </p:cNvPr>
          <p:cNvSpPr/>
          <p:nvPr/>
        </p:nvSpPr>
        <p:spPr>
          <a:xfrm rot="-5400000">
            <a:off x="5443725" y="937475"/>
            <a:ext cx="4617300" cy="2772000"/>
          </a:xfrm>
          <a:prstGeom prst="trapezoid">
            <a:avLst>
              <a:gd fmla="val 3302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436" name="Shape 436"/>
        <p:cNvGrpSpPr/>
        <p:nvPr/>
      </p:nvGrpSpPr>
      <p:grpSpPr>
        <a:xfrm>
          <a:off x="0" y="0"/>
          <a:ext cx="0" cy="0"/>
          <a:chOff x="0" y="0"/>
          <a:chExt cx="0" cy="0"/>
        </a:xfrm>
      </p:grpSpPr>
      <p:sp>
        <p:nvSpPr>
          <p:cNvPr id="437" name="Google Shape;437;p27"/>
          <p:cNvSpPr/>
          <p:nvPr/>
        </p:nvSpPr>
        <p:spPr>
          <a:xfrm>
            <a:off x="403363" y="303600"/>
            <a:ext cx="8336700" cy="13932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entury Gothic"/>
                <a:ea typeface="Century Gothic"/>
                <a:cs typeface="Century Gothic"/>
                <a:sym typeface="Century Gothic"/>
              </a:rPr>
              <a:t>Artifact 1</a:t>
            </a:r>
            <a:endParaRPr b="1" sz="3000">
              <a:latin typeface="Century Gothic"/>
              <a:ea typeface="Century Gothic"/>
              <a:cs typeface="Century Gothic"/>
              <a:sym typeface="Century Gothic"/>
            </a:endParaRPr>
          </a:p>
        </p:txBody>
      </p:sp>
      <p:sp>
        <p:nvSpPr>
          <p:cNvPr id="438" name="Google Shape;438;p27"/>
          <p:cNvSpPr/>
          <p:nvPr/>
        </p:nvSpPr>
        <p:spPr>
          <a:xfrm>
            <a:off x="1504500" y="1868100"/>
            <a:ext cx="18678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7"/>
          <p:cNvSpPr/>
          <p:nvPr/>
        </p:nvSpPr>
        <p:spPr>
          <a:xfrm>
            <a:off x="4671750" y="1868100"/>
            <a:ext cx="40689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7"/>
          <p:cNvSpPr/>
          <p:nvPr/>
        </p:nvSpPr>
        <p:spPr>
          <a:xfrm>
            <a:off x="7429502" y="4543050"/>
            <a:ext cx="1310700" cy="5115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1" name="Google Shape;441;p27"/>
          <p:cNvCxnSpPr/>
          <p:nvPr/>
        </p:nvCxnSpPr>
        <p:spPr>
          <a:xfrm>
            <a:off x="7458075" y="463867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442" name="Google Shape;442;p27"/>
          <p:cNvCxnSpPr/>
          <p:nvPr/>
        </p:nvCxnSpPr>
        <p:spPr>
          <a:xfrm>
            <a:off x="7458075" y="4737100"/>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443" name="Google Shape;443;p27"/>
          <p:cNvCxnSpPr/>
          <p:nvPr/>
        </p:nvCxnSpPr>
        <p:spPr>
          <a:xfrm>
            <a:off x="7458075" y="483552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444" name="Google Shape;444;p27"/>
          <p:cNvCxnSpPr/>
          <p:nvPr/>
        </p:nvCxnSpPr>
        <p:spPr>
          <a:xfrm>
            <a:off x="7461000" y="4933950"/>
            <a:ext cx="1247700" cy="0"/>
          </a:xfrm>
          <a:prstGeom prst="straightConnector1">
            <a:avLst/>
          </a:prstGeom>
          <a:noFill/>
          <a:ln cap="flat" cmpd="sng" w="28575">
            <a:solidFill>
              <a:srgbClr val="000000"/>
            </a:solidFill>
            <a:prstDash val="solid"/>
            <a:round/>
            <a:headEnd len="med" w="med" type="none"/>
            <a:tailEnd len="med" w="med" type="none"/>
          </a:ln>
        </p:spPr>
      </p:cxnSp>
      <p:sp>
        <p:nvSpPr>
          <p:cNvPr id="445" name="Google Shape;445;p27"/>
          <p:cNvSpPr txBox="1"/>
          <p:nvPr/>
        </p:nvSpPr>
        <p:spPr>
          <a:xfrm>
            <a:off x="7461000" y="4514750"/>
            <a:ext cx="124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Graduate"/>
                <a:ea typeface="Graduate"/>
                <a:cs typeface="Graduate"/>
                <a:sym typeface="Graduate"/>
              </a:rPr>
              <a:t>Return To Room</a:t>
            </a:r>
            <a:endParaRPr sz="1200">
              <a:solidFill>
                <a:srgbClr val="FFFFFF"/>
              </a:solidFill>
              <a:latin typeface="Graduate"/>
              <a:ea typeface="Graduate"/>
              <a:cs typeface="Graduate"/>
              <a:sym typeface="Graduate"/>
            </a:endParaRPr>
          </a:p>
        </p:txBody>
      </p:sp>
      <p:sp>
        <p:nvSpPr>
          <p:cNvPr id="446" name="Google Shape;446;p27">
            <a:hlinkClick action="ppaction://hlinksldjump" r:id="rId3"/>
          </p:cNvPr>
          <p:cNvSpPr/>
          <p:nvPr/>
        </p:nvSpPr>
        <p:spPr>
          <a:xfrm>
            <a:off x="7429500" y="4565400"/>
            <a:ext cx="1315800" cy="47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7" name="Google Shape;447;p27"/>
          <p:cNvPicPr preferRelativeResize="0"/>
          <p:nvPr/>
        </p:nvPicPr>
        <p:blipFill>
          <a:blip r:embed="rId4">
            <a:alphaModFix/>
          </a:blip>
          <a:stretch>
            <a:fillRect/>
          </a:stretch>
        </p:blipFill>
        <p:spPr>
          <a:xfrm>
            <a:off x="1535486" y="1948975"/>
            <a:ext cx="1804672" cy="2406244"/>
          </a:xfrm>
          <a:prstGeom prst="rect">
            <a:avLst/>
          </a:prstGeom>
          <a:noFill/>
          <a:ln>
            <a:noFill/>
          </a:ln>
        </p:spPr>
      </p:pic>
      <p:sp>
        <p:nvSpPr>
          <p:cNvPr id="448" name="Google Shape;448;p27"/>
          <p:cNvSpPr txBox="1"/>
          <p:nvPr/>
        </p:nvSpPr>
        <p:spPr>
          <a:xfrm>
            <a:off x="4808850" y="2038200"/>
            <a:ext cx="37947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Century Gothic"/>
                <a:ea typeface="Century Gothic"/>
                <a:cs typeface="Century Gothic"/>
                <a:sym typeface="Century Gothic"/>
              </a:rPr>
              <a:t>This is an artifact from a Christmas card project that some of my friends and I did </a:t>
            </a:r>
            <a:r>
              <a:rPr lang="en" sz="1300">
                <a:latin typeface="Century Gothic"/>
                <a:ea typeface="Century Gothic"/>
                <a:cs typeface="Century Gothic"/>
                <a:sym typeface="Century Gothic"/>
              </a:rPr>
              <a:t>before</a:t>
            </a:r>
            <a:r>
              <a:rPr lang="en" sz="1300">
                <a:latin typeface="Century Gothic"/>
                <a:ea typeface="Century Gothic"/>
                <a:cs typeface="Century Gothic"/>
                <a:sym typeface="Century Gothic"/>
              </a:rPr>
              <a:t> the Christmas holidays. The task was to take some photographs which represent the Christmas season. As this task was set to be complete in the school grounds, it was a bit hard to find some “Christmassy” places. Inside of the school there were a few Christmas decorations and this was a great opportunity to take a photo of them.</a:t>
            </a:r>
            <a:endParaRPr sz="1300">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452" name="Shape 452"/>
        <p:cNvGrpSpPr/>
        <p:nvPr/>
      </p:nvGrpSpPr>
      <p:grpSpPr>
        <a:xfrm>
          <a:off x="0" y="0"/>
          <a:ext cx="0" cy="0"/>
          <a:chOff x="0" y="0"/>
          <a:chExt cx="0" cy="0"/>
        </a:xfrm>
      </p:grpSpPr>
      <p:sp>
        <p:nvSpPr>
          <p:cNvPr id="453" name="Google Shape;453;p28"/>
          <p:cNvSpPr/>
          <p:nvPr/>
        </p:nvSpPr>
        <p:spPr>
          <a:xfrm>
            <a:off x="403363" y="303600"/>
            <a:ext cx="8336700" cy="13932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entury Gothic"/>
                <a:ea typeface="Century Gothic"/>
                <a:cs typeface="Century Gothic"/>
                <a:sym typeface="Century Gothic"/>
              </a:rPr>
              <a:t>Artifact 2</a:t>
            </a:r>
            <a:endParaRPr b="1" sz="3000">
              <a:latin typeface="Century Gothic"/>
              <a:ea typeface="Century Gothic"/>
              <a:cs typeface="Century Gothic"/>
              <a:sym typeface="Century Gothic"/>
            </a:endParaRPr>
          </a:p>
        </p:txBody>
      </p:sp>
      <p:sp>
        <p:nvSpPr>
          <p:cNvPr id="454" name="Google Shape;454;p28"/>
          <p:cNvSpPr/>
          <p:nvPr/>
        </p:nvSpPr>
        <p:spPr>
          <a:xfrm>
            <a:off x="807850" y="1868100"/>
            <a:ext cx="32685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8"/>
          <p:cNvSpPr/>
          <p:nvPr/>
        </p:nvSpPr>
        <p:spPr>
          <a:xfrm>
            <a:off x="4671750" y="1868100"/>
            <a:ext cx="40689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8"/>
          <p:cNvSpPr/>
          <p:nvPr/>
        </p:nvSpPr>
        <p:spPr>
          <a:xfrm>
            <a:off x="7429502" y="4543050"/>
            <a:ext cx="1310700" cy="5115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7" name="Google Shape;457;p28"/>
          <p:cNvCxnSpPr/>
          <p:nvPr/>
        </p:nvCxnSpPr>
        <p:spPr>
          <a:xfrm>
            <a:off x="7458075" y="463867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458" name="Google Shape;458;p28"/>
          <p:cNvCxnSpPr/>
          <p:nvPr/>
        </p:nvCxnSpPr>
        <p:spPr>
          <a:xfrm>
            <a:off x="7458075" y="4737100"/>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459" name="Google Shape;459;p28"/>
          <p:cNvCxnSpPr/>
          <p:nvPr/>
        </p:nvCxnSpPr>
        <p:spPr>
          <a:xfrm>
            <a:off x="7458075" y="483552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460" name="Google Shape;460;p28"/>
          <p:cNvCxnSpPr/>
          <p:nvPr/>
        </p:nvCxnSpPr>
        <p:spPr>
          <a:xfrm>
            <a:off x="7461000" y="4933950"/>
            <a:ext cx="1247700" cy="0"/>
          </a:xfrm>
          <a:prstGeom prst="straightConnector1">
            <a:avLst/>
          </a:prstGeom>
          <a:noFill/>
          <a:ln cap="flat" cmpd="sng" w="28575">
            <a:solidFill>
              <a:srgbClr val="000000"/>
            </a:solidFill>
            <a:prstDash val="solid"/>
            <a:round/>
            <a:headEnd len="med" w="med" type="none"/>
            <a:tailEnd len="med" w="med" type="none"/>
          </a:ln>
        </p:spPr>
      </p:cxnSp>
      <p:sp>
        <p:nvSpPr>
          <p:cNvPr id="461" name="Google Shape;461;p28"/>
          <p:cNvSpPr txBox="1"/>
          <p:nvPr/>
        </p:nvSpPr>
        <p:spPr>
          <a:xfrm>
            <a:off x="7461000" y="4514750"/>
            <a:ext cx="124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Graduate"/>
                <a:ea typeface="Graduate"/>
                <a:cs typeface="Graduate"/>
                <a:sym typeface="Graduate"/>
              </a:rPr>
              <a:t>Return To Room</a:t>
            </a:r>
            <a:endParaRPr sz="1200">
              <a:solidFill>
                <a:srgbClr val="FFFFFF"/>
              </a:solidFill>
              <a:latin typeface="Graduate"/>
              <a:ea typeface="Graduate"/>
              <a:cs typeface="Graduate"/>
              <a:sym typeface="Graduate"/>
            </a:endParaRPr>
          </a:p>
        </p:txBody>
      </p:sp>
      <p:sp>
        <p:nvSpPr>
          <p:cNvPr id="462" name="Google Shape;462;p28">
            <a:hlinkClick action="ppaction://hlinksldjump" r:id="rId3"/>
          </p:cNvPr>
          <p:cNvSpPr/>
          <p:nvPr/>
        </p:nvSpPr>
        <p:spPr>
          <a:xfrm>
            <a:off x="7429500" y="4565400"/>
            <a:ext cx="1315800" cy="47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3" name="Google Shape;463;p28"/>
          <p:cNvPicPr preferRelativeResize="0"/>
          <p:nvPr/>
        </p:nvPicPr>
        <p:blipFill>
          <a:blip r:embed="rId4">
            <a:alphaModFix/>
          </a:blip>
          <a:stretch>
            <a:fillRect/>
          </a:stretch>
        </p:blipFill>
        <p:spPr>
          <a:xfrm>
            <a:off x="841813" y="1955088"/>
            <a:ext cx="3192020" cy="2394026"/>
          </a:xfrm>
          <a:prstGeom prst="rect">
            <a:avLst/>
          </a:prstGeom>
          <a:noFill/>
          <a:ln>
            <a:noFill/>
          </a:ln>
        </p:spPr>
      </p:pic>
      <p:sp>
        <p:nvSpPr>
          <p:cNvPr id="464" name="Google Shape;464;p28"/>
          <p:cNvSpPr txBox="1"/>
          <p:nvPr/>
        </p:nvSpPr>
        <p:spPr>
          <a:xfrm>
            <a:off x="4790400" y="2238300"/>
            <a:ext cx="38316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Century Gothic"/>
                <a:ea typeface="Century Gothic"/>
                <a:cs typeface="Century Gothic"/>
                <a:sym typeface="Century Gothic"/>
              </a:rPr>
              <a:t>This is another photo from my many school Christmas photos. It may not give off the same Christmas vibes as the other photo, but I thought that this is quite a nice picture as it looks out onto the view that we get from the school classroom. I have also decided to put a filter onto the photo and </a:t>
            </a:r>
            <a:r>
              <a:rPr lang="en" sz="1300">
                <a:latin typeface="Century Gothic"/>
                <a:ea typeface="Century Gothic"/>
                <a:cs typeface="Century Gothic"/>
                <a:sym typeface="Century Gothic"/>
              </a:rPr>
              <a:t>the colours remind me a bit of Christmas.</a:t>
            </a:r>
            <a:endParaRPr sz="1300">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468" name="Shape 468"/>
        <p:cNvGrpSpPr/>
        <p:nvPr/>
      </p:nvGrpSpPr>
      <p:grpSpPr>
        <a:xfrm>
          <a:off x="0" y="0"/>
          <a:ext cx="0" cy="0"/>
          <a:chOff x="0" y="0"/>
          <a:chExt cx="0" cy="0"/>
        </a:xfrm>
      </p:grpSpPr>
      <p:sp>
        <p:nvSpPr>
          <p:cNvPr id="469" name="Google Shape;469;p29"/>
          <p:cNvSpPr/>
          <p:nvPr/>
        </p:nvSpPr>
        <p:spPr>
          <a:xfrm>
            <a:off x="403363" y="303600"/>
            <a:ext cx="8336700" cy="13932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entury Gothic"/>
                <a:ea typeface="Century Gothic"/>
                <a:cs typeface="Century Gothic"/>
                <a:sym typeface="Century Gothic"/>
              </a:rPr>
              <a:t>Artifact 3</a:t>
            </a:r>
            <a:endParaRPr b="1" sz="3000">
              <a:latin typeface="Century Gothic"/>
              <a:ea typeface="Century Gothic"/>
              <a:cs typeface="Century Gothic"/>
              <a:sym typeface="Century Gothic"/>
            </a:endParaRPr>
          </a:p>
        </p:txBody>
      </p:sp>
      <p:sp>
        <p:nvSpPr>
          <p:cNvPr id="470" name="Google Shape;470;p29"/>
          <p:cNvSpPr/>
          <p:nvPr/>
        </p:nvSpPr>
        <p:spPr>
          <a:xfrm>
            <a:off x="1497100" y="1868100"/>
            <a:ext cx="18825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9"/>
          <p:cNvSpPr/>
          <p:nvPr/>
        </p:nvSpPr>
        <p:spPr>
          <a:xfrm>
            <a:off x="4671750" y="1868100"/>
            <a:ext cx="40689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9"/>
          <p:cNvSpPr/>
          <p:nvPr/>
        </p:nvSpPr>
        <p:spPr>
          <a:xfrm>
            <a:off x="7429502" y="4543050"/>
            <a:ext cx="1310700" cy="5115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3" name="Google Shape;473;p29"/>
          <p:cNvCxnSpPr/>
          <p:nvPr/>
        </p:nvCxnSpPr>
        <p:spPr>
          <a:xfrm>
            <a:off x="7458075" y="463867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474" name="Google Shape;474;p29"/>
          <p:cNvCxnSpPr/>
          <p:nvPr/>
        </p:nvCxnSpPr>
        <p:spPr>
          <a:xfrm>
            <a:off x="7458075" y="4737100"/>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475" name="Google Shape;475;p29"/>
          <p:cNvCxnSpPr/>
          <p:nvPr/>
        </p:nvCxnSpPr>
        <p:spPr>
          <a:xfrm>
            <a:off x="7458075" y="483552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476" name="Google Shape;476;p29"/>
          <p:cNvCxnSpPr/>
          <p:nvPr/>
        </p:nvCxnSpPr>
        <p:spPr>
          <a:xfrm>
            <a:off x="7461000" y="4933950"/>
            <a:ext cx="1247700" cy="0"/>
          </a:xfrm>
          <a:prstGeom prst="straightConnector1">
            <a:avLst/>
          </a:prstGeom>
          <a:noFill/>
          <a:ln cap="flat" cmpd="sng" w="28575">
            <a:solidFill>
              <a:srgbClr val="000000"/>
            </a:solidFill>
            <a:prstDash val="solid"/>
            <a:round/>
            <a:headEnd len="med" w="med" type="none"/>
            <a:tailEnd len="med" w="med" type="none"/>
          </a:ln>
        </p:spPr>
      </p:cxnSp>
      <p:sp>
        <p:nvSpPr>
          <p:cNvPr id="477" name="Google Shape;477;p29"/>
          <p:cNvSpPr txBox="1"/>
          <p:nvPr/>
        </p:nvSpPr>
        <p:spPr>
          <a:xfrm>
            <a:off x="7461000" y="4514750"/>
            <a:ext cx="124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Graduate"/>
                <a:ea typeface="Graduate"/>
                <a:cs typeface="Graduate"/>
                <a:sym typeface="Graduate"/>
              </a:rPr>
              <a:t>Return To Room</a:t>
            </a:r>
            <a:endParaRPr sz="1200">
              <a:solidFill>
                <a:srgbClr val="FFFFFF"/>
              </a:solidFill>
              <a:latin typeface="Graduate"/>
              <a:ea typeface="Graduate"/>
              <a:cs typeface="Graduate"/>
              <a:sym typeface="Graduate"/>
            </a:endParaRPr>
          </a:p>
        </p:txBody>
      </p:sp>
      <p:sp>
        <p:nvSpPr>
          <p:cNvPr id="478" name="Google Shape;478;p29">
            <a:hlinkClick action="ppaction://hlinksldjump" r:id="rId3"/>
          </p:cNvPr>
          <p:cNvSpPr/>
          <p:nvPr/>
        </p:nvSpPr>
        <p:spPr>
          <a:xfrm>
            <a:off x="7429500" y="4565400"/>
            <a:ext cx="1315800" cy="47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9" name="Google Shape;479;p29"/>
          <p:cNvPicPr preferRelativeResize="0"/>
          <p:nvPr/>
        </p:nvPicPr>
        <p:blipFill>
          <a:blip r:embed="rId4">
            <a:alphaModFix/>
          </a:blip>
          <a:stretch>
            <a:fillRect/>
          </a:stretch>
        </p:blipFill>
        <p:spPr>
          <a:xfrm>
            <a:off x="1529238" y="1940637"/>
            <a:ext cx="1817175" cy="2422929"/>
          </a:xfrm>
          <a:prstGeom prst="rect">
            <a:avLst/>
          </a:prstGeom>
          <a:noFill/>
          <a:ln>
            <a:noFill/>
          </a:ln>
        </p:spPr>
      </p:pic>
      <p:sp>
        <p:nvSpPr>
          <p:cNvPr id="480" name="Google Shape;480;p29"/>
          <p:cNvSpPr txBox="1"/>
          <p:nvPr/>
        </p:nvSpPr>
        <p:spPr>
          <a:xfrm>
            <a:off x="4812600" y="1974775"/>
            <a:ext cx="3787200" cy="238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Century Gothic"/>
                <a:ea typeface="Century Gothic"/>
                <a:cs typeface="Century Gothic"/>
                <a:sym typeface="Century Gothic"/>
              </a:rPr>
              <a:t>This is the last artifact of the museum and the last Christmas photo that I have. This is my favourite picture that I’ve </a:t>
            </a:r>
            <a:r>
              <a:rPr lang="en" sz="1300">
                <a:latin typeface="Century Gothic"/>
                <a:ea typeface="Century Gothic"/>
                <a:cs typeface="Century Gothic"/>
                <a:sym typeface="Century Gothic"/>
              </a:rPr>
              <a:t>taken for the Christmas card project and this is the photo I decided to use when making my cards. What I like about this photo is that there is a Christmas-like tree in front of the school building. This perfectly represents the school and Christmas. To enhance the photo, I’ve also added a filter which makes it look even better.</a:t>
            </a:r>
            <a:endParaRPr sz="1300">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484" name="Shape 484"/>
        <p:cNvGrpSpPr/>
        <p:nvPr/>
      </p:nvGrpSpPr>
      <p:grpSpPr>
        <a:xfrm>
          <a:off x="0" y="0"/>
          <a:ext cx="0" cy="0"/>
          <a:chOff x="0" y="0"/>
          <a:chExt cx="0" cy="0"/>
        </a:xfrm>
      </p:grpSpPr>
      <p:sp>
        <p:nvSpPr>
          <p:cNvPr id="485" name="Google Shape;485;p30"/>
          <p:cNvSpPr/>
          <p:nvPr/>
        </p:nvSpPr>
        <p:spPr>
          <a:xfrm>
            <a:off x="2070600" y="1523100"/>
            <a:ext cx="5002800" cy="20973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Century Gothic"/>
                <a:ea typeface="Century Gothic"/>
                <a:cs typeface="Century Gothic"/>
                <a:sym typeface="Century Gothic"/>
              </a:rPr>
              <a:t>Thank you for visiting!</a:t>
            </a:r>
            <a:endParaRPr b="1" sz="2000">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14"/>
          <p:cNvPicPr preferRelativeResize="0"/>
          <p:nvPr/>
        </p:nvPicPr>
        <p:blipFill>
          <a:blip r:embed="rId3">
            <a:alphaModFix/>
          </a:blip>
          <a:stretch>
            <a:fillRect/>
          </a:stretch>
        </p:blipFill>
        <p:spPr>
          <a:xfrm>
            <a:off x="-371475" y="1706700"/>
            <a:ext cx="9887100" cy="3436800"/>
          </a:xfrm>
          <a:prstGeom prst="trapezoid">
            <a:avLst>
              <a:gd fmla="val 73164" name="adj"/>
            </a:avLst>
          </a:prstGeom>
          <a:noFill/>
          <a:ln>
            <a:noFill/>
          </a:ln>
        </p:spPr>
      </p:pic>
      <p:sp>
        <p:nvSpPr>
          <p:cNvPr id="168" name="Google Shape;168;p14"/>
          <p:cNvSpPr/>
          <p:nvPr/>
        </p:nvSpPr>
        <p:spPr>
          <a:xfrm rot="5400000">
            <a:off x="-941126" y="937650"/>
            <a:ext cx="4643400" cy="2768100"/>
          </a:xfrm>
          <a:prstGeom prst="trapezoid">
            <a:avLst>
              <a:gd fmla="val 34066" name="adj"/>
            </a:avLst>
          </a:prstGeom>
          <a:solidFill>
            <a:srgbClr val="D9D9D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4"/>
          <p:cNvSpPr/>
          <p:nvPr/>
        </p:nvSpPr>
        <p:spPr>
          <a:xfrm>
            <a:off x="2759250" y="935850"/>
            <a:ext cx="3625500" cy="2771700"/>
          </a:xfrm>
          <a:prstGeom prst="rect">
            <a:avLst/>
          </a:prstGeom>
          <a:solidFill>
            <a:srgbClr val="D9D9D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4"/>
          <p:cNvSpPr/>
          <p:nvPr/>
        </p:nvSpPr>
        <p:spPr>
          <a:xfrm rot="-5400000">
            <a:off x="5424863" y="941175"/>
            <a:ext cx="4647000" cy="2778900"/>
          </a:xfrm>
          <a:prstGeom prst="trapezoid">
            <a:avLst>
              <a:gd fmla="val 33460" name="adj"/>
            </a:avLst>
          </a:prstGeom>
          <a:solidFill>
            <a:srgbClr val="D9D9D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1" name="Google Shape;171;p14"/>
          <p:cNvCxnSpPr/>
          <p:nvPr/>
        </p:nvCxnSpPr>
        <p:spPr>
          <a:xfrm>
            <a:off x="4118550" y="0"/>
            <a:ext cx="7500" cy="664500"/>
          </a:xfrm>
          <a:prstGeom prst="straightConnector1">
            <a:avLst/>
          </a:prstGeom>
          <a:noFill/>
          <a:ln cap="flat" cmpd="sng" w="38100">
            <a:solidFill>
              <a:srgbClr val="000000"/>
            </a:solidFill>
            <a:prstDash val="solid"/>
            <a:round/>
            <a:headEnd len="med" w="med" type="none"/>
            <a:tailEnd len="med" w="med" type="none"/>
          </a:ln>
        </p:spPr>
      </p:cxnSp>
      <p:cxnSp>
        <p:nvCxnSpPr>
          <p:cNvPr id="172" name="Google Shape;172;p14"/>
          <p:cNvCxnSpPr/>
          <p:nvPr/>
        </p:nvCxnSpPr>
        <p:spPr>
          <a:xfrm>
            <a:off x="4950675" y="0"/>
            <a:ext cx="7500" cy="664500"/>
          </a:xfrm>
          <a:prstGeom prst="straightConnector1">
            <a:avLst/>
          </a:prstGeom>
          <a:noFill/>
          <a:ln cap="flat" cmpd="sng" w="38100">
            <a:solidFill>
              <a:srgbClr val="000000"/>
            </a:solidFill>
            <a:prstDash val="solid"/>
            <a:round/>
            <a:headEnd len="med" w="med" type="none"/>
            <a:tailEnd len="med" w="med" type="none"/>
          </a:ln>
        </p:spPr>
      </p:cxnSp>
      <p:sp>
        <p:nvSpPr>
          <p:cNvPr id="173" name="Google Shape;173;p14"/>
          <p:cNvSpPr/>
          <p:nvPr/>
        </p:nvSpPr>
        <p:spPr>
          <a:xfrm>
            <a:off x="3531550" y="294550"/>
            <a:ext cx="2070300" cy="5439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latin typeface="Century Gothic"/>
                <a:ea typeface="Century Gothic"/>
                <a:cs typeface="Century Gothic"/>
                <a:sym typeface="Century Gothic"/>
              </a:rPr>
              <a:t>ROOM ONE</a:t>
            </a:r>
            <a:endParaRPr b="1" sz="1900">
              <a:latin typeface="Century Gothic"/>
              <a:ea typeface="Century Gothic"/>
              <a:cs typeface="Century Gothic"/>
              <a:sym typeface="Century Gothic"/>
            </a:endParaRPr>
          </a:p>
        </p:txBody>
      </p:sp>
      <p:sp>
        <p:nvSpPr>
          <p:cNvPr id="174" name="Google Shape;174;p14"/>
          <p:cNvSpPr/>
          <p:nvPr/>
        </p:nvSpPr>
        <p:spPr>
          <a:xfrm rot="5400000">
            <a:off x="325925" y="1440300"/>
            <a:ext cx="2200200" cy="1762800"/>
          </a:xfrm>
          <a:prstGeom prst="trapezoid">
            <a:avLst>
              <a:gd fmla="val 20520" name="adj"/>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4"/>
          <p:cNvSpPr/>
          <p:nvPr/>
        </p:nvSpPr>
        <p:spPr>
          <a:xfrm>
            <a:off x="3078950" y="1596600"/>
            <a:ext cx="2980800" cy="1450200"/>
          </a:xfrm>
          <a:prstGeom prst="rect">
            <a:avLst/>
          </a:prstGeom>
          <a:solidFill>
            <a:srgbClr val="EFEFE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4"/>
          <p:cNvSpPr/>
          <p:nvPr/>
        </p:nvSpPr>
        <p:spPr>
          <a:xfrm flipH="1" rot="-5400000">
            <a:off x="6617875" y="1449225"/>
            <a:ext cx="2200200" cy="1762800"/>
          </a:xfrm>
          <a:prstGeom prst="trapezoid">
            <a:avLst>
              <a:gd fmla="val 20520" name="adj"/>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4"/>
          <p:cNvSpPr/>
          <p:nvPr/>
        </p:nvSpPr>
        <p:spPr>
          <a:xfrm>
            <a:off x="6059752" y="4449613"/>
            <a:ext cx="1310700" cy="5115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8" name="Google Shape;178;p14"/>
          <p:cNvGrpSpPr/>
          <p:nvPr/>
        </p:nvGrpSpPr>
        <p:grpSpPr>
          <a:xfrm>
            <a:off x="6089775" y="4557725"/>
            <a:ext cx="1250625" cy="295275"/>
            <a:chOff x="7565225" y="4410075"/>
            <a:chExt cx="1250625" cy="295275"/>
          </a:xfrm>
        </p:grpSpPr>
        <p:cxnSp>
          <p:nvCxnSpPr>
            <p:cNvPr id="179" name="Google Shape;179;p14"/>
            <p:cNvCxnSpPr/>
            <p:nvPr/>
          </p:nvCxnSpPr>
          <p:spPr>
            <a:xfrm>
              <a:off x="7565225" y="441007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180" name="Google Shape;180;p14"/>
            <p:cNvCxnSpPr/>
            <p:nvPr/>
          </p:nvCxnSpPr>
          <p:spPr>
            <a:xfrm>
              <a:off x="7565225" y="4508500"/>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181" name="Google Shape;181;p14"/>
            <p:cNvCxnSpPr/>
            <p:nvPr/>
          </p:nvCxnSpPr>
          <p:spPr>
            <a:xfrm>
              <a:off x="7565225" y="460692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182" name="Google Shape;182;p14"/>
            <p:cNvCxnSpPr/>
            <p:nvPr/>
          </p:nvCxnSpPr>
          <p:spPr>
            <a:xfrm>
              <a:off x="7568150" y="4705350"/>
              <a:ext cx="1247700" cy="0"/>
            </a:xfrm>
            <a:prstGeom prst="straightConnector1">
              <a:avLst/>
            </a:prstGeom>
            <a:noFill/>
            <a:ln cap="flat" cmpd="sng" w="28575">
              <a:solidFill>
                <a:srgbClr val="000000"/>
              </a:solidFill>
              <a:prstDash val="solid"/>
              <a:round/>
              <a:headEnd len="med" w="med" type="none"/>
              <a:tailEnd len="med" w="med" type="none"/>
            </a:ln>
          </p:spPr>
        </p:cxnSp>
      </p:grpSp>
      <p:sp>
        <p:nvSpPr>
          <p:cNvPr id="183" name="Google Shape;183;p14"/>
          <p:cNvSpPr txBox="1"/>
          <p:nvPr/>
        </p:nvSpPr>
        <p:spPr>
          <a:xfrm>
            <a:off x="6091250" y="4428331"/>
            <a:ext cx="124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Graduate"/>
                <a:ea typeface="Graduate"/>
                <a:cs typeface="Graduate"/>
                <a:sym typeface="Graduate"/>
              </a:rPr>
              <a:t>Return To Museum</a:t>
            </a:r>
            <a:endParaRPr sz="1200">
              <a:solidFill>
                <a:srgbClr val="FFFFFF"/>
              </a:solidFill>
              <a:latin typeface="Graduate"/>
              <a:ea typeface="Graduate"/>
              <a:cs typeface="Graduate"/>
              <a:sym typeface="Graduate"/>
            </a:endParaRPr>
          </a:p>
        </p:txBody>
      </p:sp>
      <p:sp>
        <p:nvSpPr>
          <p:cNvPr id="184" name="Google Shape;184;p14">
            <a:hlinkClick action="ppaction://hlinksldjump" r:id="rId4"/>
          </p:cNvPr>
          <p:cNvSpPr/>
          <p:nvPr/>
        </p:nvSpPr>
        <p:spPr>
          <a:xfrm>
            <a:off x="6055388" y="4453375"/>
            <a:ext cx="1319400" cy="50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5" name="Google Shape;185;p14"/>
          <p:cNvPicPr preferRelativeResize="0"/>
          <p:nvPr/>
        </p:nvPicPr>
        <p:blipFill>
          <a:blip r:embed="rId5">
            <a:alphaModFix/>
          </a:blip>
          <a:stretch>
            <a:fillRect/>
          </a:stretch>
        </p:blipFill>
        <p:spPr>
          <a:xfrm>
            <a:off x="858400" y="1564850"/>
            <a:ext cx="1135253" cy="1513699"/>
          </a:xfrm>
          <a:prstGeom prst="rect">
            <a:avLst/>
          </a:prstGeom>
          <a:noFill/>
          <a:ln>
            <a:noFill/>
          </a:ln>
        </p:spPr>
      </p:pic>
      <p:pic>
        <p:nvPicPr>
          <p:cNvPr id="186" name="Google Shape;186;p14"/>
          <p:cNvPicPr preferRelativeResize="0"/>
          <p:nvPr/>
        </p:nvPicPr>
        <p:blipFill>
          <a:blip r:embed="rId6">
            <a:alphaModFix/>
          </a:blip>
          <a:stretch>
            <a:fillRect/>
          </a:stretch>
        </p:blipFill>
        <p:spPr>
          <a:xfrm>
            <a:off x="4054275" y="1647400"/>
            <a:ext cx="1024848" cy="1366450"/>
          </a:xfrm>
          <a:prstGeom prst="rect">
            <a:avLst/>
          </a:prstGeom>
          <a:noFill/>
          <a:ln>
            <a:noFill/>
          </a:ln>
        </p:spPr>
      </p:pic>
      <p:pic>
        <p:nvPicPr>
          <p:cNvPr id="187" name="Google Shape;187;p14"/>
          <p:cNvPicPr preferRelativeResize="0"/>
          <p:nvPr/>
        </p:nvPicPr>
        <p:blipFill>
          <a:blip r:embed="rId7">
            <a:alphaModFix/>
          </a:blip>
          <a:stretch>
            <a:fillRect/>
          </a:stretch>
        </p:blipFill>
        <p:spPr>
          <a:xfrm>
            <a:off x="7145050" y="1544200"/>
            <a:ext cx="1166246" cy="1554995"/>
          </a:xfrm>
          <a:prstGeom prst="rect">
            <a:avLst/>
          </a:prstGeom>
          <a:noFill/>
          <a:ln>
            <a:noFill/>
          </a:ln>
        </p:spPr>
      </p:pic>
      <p:sp>
        <p:nvSpPr>
          <p:cNvPr id="188" name="Google Shape;188;p14">
            <a:hlinkClick action="ppaction://hlinksldjump" r:id="rId8"/>
          </p:cNvPr>
          <p:cNvSpPr/>
          <p:nvPr/>
        </p:nvSpPr>
        <p:spPr>
          <a:xfrm rot="5400000">
            <a:off x="-934025" y="941175"/>
            <a:ext cx="4625100" cy="2757000"/>
          </a:xfrm>
          <a:prstGeom prst="trapezoid">
            <a:avLst>
              <a:gd fmla="val 3403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4">
            <a:hlinkClick action="ppaction://hlinksldjump" r:id="rId9"/>
          </p:cNvPr>
          <p:cNvSpPr/>
          <p:nvPr/>
        </p:nvSpPr>
        <p:spPr>
          <a:xfrm>
            <a:off x="2779275" y="956075"/>
            <a:ext cx="3557400" cy="272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4">
            <a:hlinkClick action="ppaction://hlinksldjump" r:id="rId10"/>
          </p:cNvPr>
          <p:cNvSpPr/>
          <p:nvPr/>
        </p:nvSpPr>
        <p:spPr>
          <a:xfrm rot="-5400000">
            <a:off x="5443725" y="937475"/>
            <a:ext cx="4617300" cy="2772000"/>
          </a:xfrm>
          <a:prstGeom prst="trapezoid">
            <a:avLst>
              <a:gd fmla="val 3302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4"/>
          <p:cNvSpPr/>
          <p:nvPr/>
        </p:nvSpPr>
        <p:spPr>
          <a:xfrm>
            <a:off x="1083975" y="4403275"/>
            <a:ext cx="1695300" cy="5541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2" name="Google Shape;192;p14"/>
          <p:cNvGrpSpPr/>
          <p:nvPr/>
        </p:nvGrpSpPr>
        <p:grpSpPr>
          <a:xfrm>
            <a:off x="1112675" y="4461011"/>
            <a:ext cx="1637897" cy="438634"/>
            <a:chOff x="119078" y="2847228"/>
            <a:chExt cx="883249" cy="438634"/>
          </a:xfrm>
        </p:grpSpPr>
        <p:grpSp>
          <p:nvGrpSpPr>
            <p:cNvPr id="193" name="Google Shape;193;p14"/>
            <p:cNvGrpSpPr/>
            <p:nvPr/>
          </p:nvGrpSpPr>
          <p:grpSpPr>
            <a:xfrm>
              <a:off x="123128" y="2911470"/>
              <a:ext cx="879199" cy="155075"/>
              <a:chOff x="119075" y="1376250"/>
              <a:chExt cx="886200" cy="155075"/>
            </a:xfrm>
          </p:grpSpPr>
          <p:cxnSp>
            <p:nvCxnSpPr>
              <p:cNvPr id="194" name="Google Shape;194;p14"/>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195" name="Google Shape;195;p14"/>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196" name="Google Shape;196;p14"/>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grpSp>
          <p:nvGrpSpPr>
            <p:cNvPr id="197" name="Google Shape;197;p14"/>
            <p:cNvGrpSpPr/>
            <p:nvPr/>
          </p:nvGrpSpPr>
          <p:grpSpPr>
            <a:xfrm>
              <a:off x="119078" y="3130788"/>
              <a:ext cx="879199" cy="155075"/>
              <a:chOff x="119075" y="1376250"/>
              <a:chExt cx="886200" cy="155075"/>
            </a:xfrm>
          </p:grpSpPr>
          <p:cxnSp>
            <p:nvCxnSpPr>
              <p:cNvPr id="198" name="Google Shape;198;p14"/>
              <p:cNvCxnSpPr/>
              <p:nvPr/>
            </p:nvCxnSpPr>
            <p:spPr>
              <a:xfrm flipH="1" rot="10800000">
                <a:off x="119075" y="1453725"/>
                <a:ext cx="878100" cy="3600"/>
              </a:xfrm>
              <a:prstGeom prst="straightConnector1">
                <a:avLst/>
              </a:prstGeom>
              <a:noFill/>
              <a:ln cap="flat" cmpd="sng" w="28575">
                <a:solidFill>
                  <a:srgbClr val="000000"/>
                </a:solidFill>
                <a:prstDash val="solid"/>
                <a:round/>
                <a:headEnd len="med" w="med" type="none"/>
                <a:tailEnd len="med" w="med" type="none"/>
              </a:ln>
            </p:spPr>
          </p:cxnSp>
          <p:cxnSp>
            <p:nvCxnSpPr>
              <p:cNvPr id="199" name="Google Shape;199;p14"/>
              <p:cNvCxnSpPr/>
              <p:nvPr/>
            </p:nvCxnSpPr>
            <p:spPr>
              <a:xfrm>
                <a:off x="119075" y="1531325"/>
                <a:ext cx="886200" cy="0"/>
              </a:xfrm>
              <a:prstGeom prst="straightConnector1">
                <a:avLst/>
              </a:prstGeom>
              <a:noFill/>
              <a:ln cap="flat" cmpd="sng" w="28575">
                <a:solidFill>
                  <a:srgbClr val="000000"/>
                </a:solidFill>
                <a:prstDash val="solid"/>
                <a:round/>
                <a:headEnd len="med" w="med" type="none"/>
                <a:tailEnd len="med" w="med" type="none"/>
              </a:ln>
            </p:spPr>
          </p:cxnSp>
          <p:cxnSp>
            <p:nvCxnSpPr>
              <p:cNvPr id="200" name="Google Shape;200;p14"/>
              <p:cNvCxnSpPr/>
              <p:nvPr/>
            </p:nvCxnSpPr>
            <p:spPr>
              <a:xfrm>
                <a:off x="128400" y="1376250"/>
                <a:ext cx="876000" cy="0"/>
              </a:xfrm>
              <a:prstGeom prst="straightConnector1">
                <a:avLst/>
              </a:prstGeom>
              <a:noFill/>
              <a:ln cap="flat" cmpd="sng" w="28575">
                <a:solidFill>
                  <a:srgbClr val="000000"/>
                </a:solidFill>
                <a:prstDash val="solid"/>
                <a:round/>
                <a:headEnd len="med" w="med" type="none"/>
                <a:tailEnd len="med" w="med" type="none"/>
              </a:ln>
            </p:spPr>
          </p:cxnSp>
        </p:grpSp>
        <p:cxnSp>
          <p:nvCxnSpPr>
            <p:cNvPr id="201" name="Google Shape;201;p14"/>
            <p:cNvCxnSpPr/>
            <p:nvPr/>
          </p:nvCxnSpPr>
          <p:spPr>
            <a:xfrm>
              <a:off x="119078" y="2847228"/>
              <a:ext cx="879300" cy="0"/>
            </a:xfrm>
            <a:prstGeom prst="straightConnector1">
              <a:avLst/>
            </a:prstGeom>
            <a:noFill/>
            <a:ln cap="flat" cmpd="sng" w="28575">
              <a:solidFill>
                <a:srgbClr val="000000"/>
              </a:solidFill>
              <a:prstDash val="solid"/>
              <a:round/>
              <a:headEnd len="med" w="med" type="none"/>
              <a:tailEnd len="med" w="med" type="none"/>
            </a:ln>
          </p:spPr>
        </p:cxnSp>
      </p:grpSp>
      <p:sp>
        <p:nvSpPr>
          <p:cNvPr id="202" name="Google Shape;202;p14"/>
          <p:cNvSpPr txBox="1"/>
          <p:nvPr/>
        </p:nvSpPr>
        <p:spPr>
          <a:xfrm>
            <a:off x="1146075" y="4380175"/>
            <a:ext cx="15711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FFFFFF"/>
                </a:solidFill>
                <a:latin typeface="Graduate"/>
                <a:ea typeface="Graduate"/>
                <a:cs typeface="Graduate"/>
                <a:sym typeface="Graduate"/>
              </a:rPr>
              <a:t>Click On The Pictures To Examine Them Closer</a:t>
            </a:r>
            <a:endParaRPr sz="900">
              <a:solidFill>
                <a:srgbClr val="FFFFFF"/>
              </a:solidFill>
              <a:latin typeface="Graduate"/>
              <a:ea typeface="Graduate"/>
              <a:cs typeface="Graduate"/>
              <a:sym typeface="Graduat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06" name="Shape 206"/>
        <p:cNvGrpSpPr/>
        <p:nvPr/>
      </p:nvGrpSpPr>
      <p:grpSpPr>
        <a:xfrm>
          <a:off x="0" y="0"/>
          <a:ext cx="0" cy="0"/>
          <a:chOff x="0" y="0"/>
          <a:chExt cx="0" cy="0"/>
        </a:xfrm>
      </p:grpSpPr>
      <p:sp>
        <p:nvSpPr>
          <p:cNvPr id="207" name="Google Shape;207;p15"/>
          <p:cNvSpPr/>
          <p:nvPr/>
        </p:nvSpPr>
        <p:spPr>
          <a:xfrm>
            <a:off x="403363" y="303600"/>
            <a:ext cx="8336700" cy="13932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entury Gothic"/>
                <a:ea typeface="Century Gothic"/>
                <a:cs typeface="Century Gothic"/>
                <a:sym typeface="Century Gothic"/>
              </a:rPr>
              <a:t>Artifact 1</a:t>
            </a:r>
            <a:endParaRPr b="1" sz="3000">
              <a:latin typeface="Century Gothic"/>
              <a:ea typeface="Century Gothic"/>
              <a:cs typeface="Century Gothic"/>
              <a:sym typeface="Century Gothic"/>
            </a:endParaRPr>
          </a:p>
        </p:txBody>
      </p:sp>
      <p:sp>
        <p:nvSpPr>
          <p:cNvPr id="208" name="Google Shape;208;p15"/>
          <p:cNvSpPr/>
          <p:nvPr/>
        </p:nvSpPr>
        <p:spPr>
          <a:xfrm>
            <a:off x="1415575" y="1868100"/>
            <a:ext cx="20529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5"/>
          <p:cNvSpPr/>
          <p:nvPr/>
        </p:nvSpPr>
        <p:spPr>
          <a:xfrm>
            <a:off x="4671750" y="1868100"/>
            <a:ext cx="40689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5"/>
          <p:cNvSpPr/>
          <p:nvPr/>
        </p:nvSpPr>
        <p:spPr>
          <a:xfrm>
            <a:off x="7429502" y="4543050"/>
            <a:ext cx="1310700" cy="5115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1" name="Google Shape;211;p15"/>
          <p:cNvCxnSpPr/>
          <p:nvPr/>
        </p:nvCxnSpPr>
        <p:spPr>
          <a:xfrm>
            <a:off x="7458075" y="463867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212" name="Google Shape;212;p15"/>
          <p:cNvCxnSpPr/>
          <p:nvPr/>
        </p:nvCxnSpPr>
        <p:spPr>
          <a:xfrm>
            <a:off x="7458075" y="4737100"/>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213" name="Google Shape;213;p15"/>
          <p:cNvCxnSpPr/>
          <p:nvPr/>
        </p:nvCxnSpPr>
        <p:spPr>
          <a:xfrm>
            <a:off x="7458075" y="483552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214" name="Google Shape;214;p15"/>
          <p:cNvCxnSpPr/>
          <p:nvPr/>
        </p:nvCxnSpPr>
        <p:spPr>
          <a:xfrm>
            <a:off x="7461000" y="4933950"/>
            <a:ext cx="1247700" cy="0"/>
          </a:xfrm>
          <a:prstGeom prst="straightConnector1">
            <a:avLst/>
          </a:prstGeom>
          <a:noFill/>
          <a:ln cap="flat" cmpd="sng" w="28575">
            <a:solidFill>
              <a:srgbClr val="000000"/>
            </a:solidFill>
            <a:prstDash val="solid"/>
            <a:round/>
            <a:headEnd len="med" w="med" type="none"/>
            <a:tailEnd len="med" w="med" type="none"/>
          </a:ln>
        </p:spPr>
      </p:cxnSp>
      <p:sp>
        <p:nvSpPr>
          <p:cNvPr id="215" name="Google Shape;215;p15"/>
          <p:cNvSpPr txBox="1"/>
          <p:nvPr/>
        </p:nvSpPr>
        <p:spPr>
          <a:xfrm>
            <a:off x="7461000" y="4514750"/>
            <a:ext cx="124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Graduate"/>
                <a:ea typeface="Graduate"/>
                <a:cs typeface="Graduate"/>
                <a:sym typeface="Graduate"/>
              </a:rPr>
              <a:t>Return To Roo</a:t>
            </a:r>
            <a:r>
              <a:rPr lang="en" sz="1200">
                <a:solidFill>
                  <a:srgbClr val="FFFFFF"/>
                </a:solidFill>
                <a:latin typeface="Graduate"/>
                <a:ea typeface="Graduate"/>
                <a:cs typeface="Graduate"/>
                <a:sym typeface="Graduate"/>
              </a:rPr>
              <a:t>m</a:t>
            </a:r>
            <a:endParaRPr sz="1200">
              <a:solidFill>
                <a:srgbClr val="FFFFFF"/>
              </a:solidFill>
              <a:latin typeface="Graduate"/>
              <a:ea typeface="Graduate"/>
              <a:cs typeface="Graduate"/>
              <a:sym typeface="Graduate"/>
            </a:endParaRPr>
          </a:p>
        </p:txBody>
      </p:sp>
      <p:sp>
        <p:nvSpPr>
          <p:cNvPr id="216" name="Google Shape;216;p15">
            <a:hlinkClick action="ppaction://hlinksldjump" r:id="rId3"/>
          </p:cNvPr>
          <p:cNvSpPr/>
          <p:nvPr/>
        </p:nvSpPr>
        <p:spPr>
          <a:xfrm>
            <a:off x="7429500" y="4565400"/>
            <a:ext cx="1315800" cy="47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7" name="Google Shape;217;p15"/>
          <p:cNvPicPr preferRelativeResize="0"/>
          <p:nvPr/>
        </p:nvPicPr>
        <p:blipFill>
          <a:blip r:embed="rId4">
            <a:alphaModFix/>
          </a:blip>
          <a:stretch>
            <a:fillRect/>
          </a:stretch>
        </p:blipFill>
        <p:spPr>
          <a:xfrm>
            <a:off x="1445950" y="1912125"/>
            <a:ext cx="1983749" cy="2490231"/>
          </a:xfrm>
          <a:prstGeom prst="rect">
            <a:avLst/>
          </a:prstGeom>
          <a:noFill/>
          <a:ln>
            <a:noFill/>
          </a:ln>
        </p:spPr>
      </p:pic>
      <p:sp>
        <p:nvSpPr>
          <p:cNvPr id="218" name="Google Shape;218;p15"/>
          <p:cNvSpPr txBox="1"/>
          <p:nvPr/>
        </p:nvSpPr>
        <p:spPr>
          <a:xfrm>
            <a:off x="4738500" y="1766075"/>
            <a:ext cx="3935400" cy="278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Century Gothic"/>
                <a:ea typeface="Century Gothic"/>
                <a:cs typeface="Century Gothic"/>
                <a:sym typeface="Century Gothic"/>
              </a:rPr>
              <a:t>This is an artifact from the macro photography project which I had to take on. The task given was to capture a close up of everyday objects and their details that we can’t usually see with our naked eye. One of the objects that I chose to work with is a TV remote. I thought that this would be an interesting object to focus on as it has many cool textures and details that you won’t usually notice. I had choose my lighting carefully for this photograph, to make sure to capture every single </a:t>
            </a:r>
            <a:r>
              <a:rPr lang="en" sz="1300">
                <a:latin typeface="Century Gothic"/>
                <a:ea typeface="Century Gothic"/>
                <a:cs typeface="Century Gothic"/>
                <a:sym typeface="Century Gothic"/>
              </a:rPr>
              <a:t>feature</a:t>
            </a:r>
            <a:r>
              <a:rPr lang="en" sz="1300">
                <a:latin typeface="Century Gothic"/>
                <a:ea typeface="Century Gothic"/>
                <a:cs typeface="Century Gothic"/>
                <a:sym typeface="Century Gothic"/>
              </a:rPr>
              <a:t> of the </a:t>
            </a:r>
            <a:r>
              <a:rPr lang="en" sz="1300">
                <a:latin typeface="Century Gothic"/>
                <a:ea typeface="Century Gothic"/>
                <a:cs typeface="Century Gothic"/>
                <a:sym typeface="Century Gothic"/>
              </a:rPr>
              <a:t>remote</a:t>
            </a:r>
            <a:r>
              <a:rPr lang="en" sz="1300">
                <a:latin typeface="Century Gothic"/>
                <a:ea typeface="Century Gothic"/>
                <a:cs typeface="Century Gothic"/>
                <a:sym typeface="Century Gothic"/>
              </a:rPr>
              <a:t>. I think the B&amp;W filter makes it stand out even more.</a:t>
            </a:r>
            <a:endParaRPr sz="1300">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22" name="Shape 222"/>
        <p:cNvGrpSpPr/>
        <p:nvPr/>
      </p:nvGrpSpPr>
      <p:grpSpPr>
        <a:xfrm>
          <a:off x="0" y="0"/>
          <a:ext cx="0" cy="0"/>
          <a:chOff x="0" y="0"/>
          <a:chExt cx="0" cy="0"/>
        </a:xfrm>
      </p:grpSpPr>
      <p:sp>
        <p:nvSpPr>
          <p:cNvPr id="223" name="Google Shape;223;p16"/>
          <p:cNvSpPr/>
          <p:nvPr/>
        </p:nvSpPr>
        <p:spPr>
          <a:xfrm>
            <a:off x="403363" y="303600"/>
            <a:ext cx="8336700" cy="13932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entury Gothic"/>
                <a:ea typeface="Century Gothic"/>
                <a:cs typeface="Century Gothic"/>
                <a:sym typeface="Century Gothic"/>
              </a:rPr>
              <a:t>Artifact 2</a:t>
            </a:r>
            <a:endParaRPr b="1" sz="3000">
              <a:latin typeface="Century Gothic"/>
              <a:ea typeface="Century Gothic"/>
              <a:cs typeface="Century Gothic"/>
              <a:sym typeface="Century Gothic"/>
            </a:endParaRPr>
          </a:p>
        </p:txBody>
      </p:sp>
      <p:sp>
        <p:nvSpPr>
          <p:cNvPr id="224" name="Google Shape;224;p16"/>
          <p:cNvSpPr/>
          <p:nvPr/>
        </p:nvSpPr>
        <p:spPr>
          <a:xfrm>
            <a:off x="1489700" y="1868100"/>
            <a:ext cx="19047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6"/>
          <p:cNvSpPr/>
          <p:nvPr/>
        </p:nvSpPr>
        <p:spPr>
          <a:xfrm>
            <a:off x="4671750" y="1868100"/>
            <a:ext cx="40689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6" name="Google Shape;226;p16"/>
          <p:cNvGrpSpPr/>
          <p:nvPr/>
        </p:nvGrpSpPr>
        <p:grpSpPr>
          <a:xfrm>
            <a:off x="7429502" y="4543050"/>
            <a:ext cx="1310700" cy="511500"/>
            <a:chOff x="7429502" y="4543050"/>
            <a:chExt cx="1310700" cy="511500"/>
          </a:xfrm>
        </p:grpSpPr>
        <p:sp>
          <p:nvSpPr>
            <p:cNvPr id="227" name="Google Shape;227;p16"/>
            <p:cNvSpPr/>
            <p:nvPr/>
          </p:nvSpPr>
          <p:spPr>
            <a:xfrm>
              <a:off x="7429502" y="4543050"/>
              <a:ext cx="1310700" cy="5115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8" name="Google Shape;228;p16"/>
            <p:cNvCxnSpPr/>
            <p:nvPr/>
          </p:nvCxnSpPr>
          <p:spPr>
            <a:xfrm>
              <a:off x="7458075" y="463867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229" name="Google Shape;229;p16"/>
            <p:cNvCxnSpPr/>
            <p:nvPr/>
          </p:nvCxnSpPr>
          <p:spPr>
            <a:xfrm>
              <a:off x="7458075" y="4737100"/>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230" name="Google Shape;230;p16"/>
            <p:cNvCxnSpPr/>
            <p:nvPr/>
          </p:nvCxnSpPr>
          <p:spPr>
            <a:xfrm>
              <a:off x="7458075" y="483552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231" name="Google Shape;231;p16"/>
            <p:cNvCxnSpPr/>
            <p:nvPr/>
          </p:nvCxnSpPr>
          <p:spPr>
            <a:xfrm>
              <a:off x="7461000" y="4933950"/>
              <a:ext cx="1247700" cy="0"/>
            </a:xfrm>
            <a:prstGeom prst="straightConnector1">
              <a:avLst/>
            </a:prstGeom>
            <a:noFill/>
            <a:ln cap="flat" cmpd="sng" w="28575">
              <a:solidFill>
                <a:srgbClr val="000000"/>
              </a:solidFill>
              <a:prstDash val="solid"/>
              <a:round/>
              <a:headEnd len="med" w="med" type="none"/>
              <a:tailEnd len="med" w="med" type="none"/>
            </a:ln>
          </p:spPr>
        </p:cxnSp>
      </p:grpSp>
      <p:sp>
        <p:nvSpPr>
          <p:cNvPr id="232" name="Google Shape;232;p16"/>
          <p:cNvSpPr txBox="1"/>
          <p:nvPr/>
        </p:nvSpPr>
        <p:spPr>
          <a:xfrm>
            <a:off x="7461000" y="4514606"/>
            <a:ext cx="124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Graduate"/>
                <a:ea typeface="Graduate"/>
                <a:cs typeface="Graduate"/>
                <a:sym typeface="Graduate"/>
              </a:rPr>
              <a:t>Return To Room</a:t>
            </a:r>
            <a:endParaRPr sz="1200">
              <a:solidFill>
                <a:srgbClr val="FFFFFF"/>
              </a:solidFill>
              <a:latin typeface="Graduate"/>
              <a:ea typeface="Graduate"/>
              <a:cs typeface="Graduate"/>
              <a:sym typeface="Graduate"/>
            </a:endParaRPr>
          </a:p>
        </p:txBody>
      </p:sp>
      <p:sp>
        <p:nvSpPr>
          <p:cNvPr id="233" name="Google Shape;233;p16">
            <a:hlinkClick action="ppaction://hlinksldjump" r:id="rId3"/>
          </p:cNvPr>
          <p:cNvSpPr/>
          <p:nvPr/>
        </p:nvSpPr>
        <p:spPr>
          <a:xfrm>
            <a:off x="7429500" y="4565400"/>
            <a:ext cx="1315800" cy="47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4" name="Google Shape;234;p16"/>
          <p:cNvPicPr preferRelativeResize="0"/>
          <p:nvPr/>
        </p:nvPicPr>
        <p:blipFill>
          <a:blip r:embed="rId4">
            <a:alphaModFix/>
          </a:blip>
          <a:stretch>
            <a:fillRect/>
          </a:stretch>
        </p:blipFill>
        <p:spPr>
          <a:xfrm>
            <a:off x="1523275" y="1904725"/>
            <a:ext cx="1829098" cy="2497623"/>
          </a:xfrm>
          <a:prstGeom prst="rect">
            <a:avLst/>
          </a:prstGeom>
          <a:noFill/>
          <a:ln>
            <a:noFill/>
          </a:ln>
        </p:spPr>
      </p:pic>
      <p:sp>
        <p:nvSpPr>
          <p:cNvPr id="235" name="Google Shape;235;p16"/>
          <p:cNvSpPr txBox="1"/>
          <p:nvPr/>
        </p:nvSpPr>
        <p:spPr>
          <a:xfrm>
            <a:off x="4719900" y="1960588"/>
            <a:ext cx="3972600" cy="238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Century Gothic"/>
                <a:ea typeface="Century Gothic"/>
                <a:cs typeface="Century Gothic"/>
                <a:sym typeface="Century Gothic"/>
              </a:rPr>
              <a:t>For the next artifact of the macro </a:t>
            </a:r>
            <a:r>
              <a:rPr lang="en" sz="1300">
                <a:latin typeface="Century Gothic"/>
                <a:ea typeface="Century Gothic"/>
                <a:cs typeface="Century Gothic"/>
                <a:sym typeface="Century Gothic"/>
              </a:rPr>
              <a:t>photography</a:t>
            </a:r>
            <a:r>
              <a:rPr lang="en" sz="1300">
                <a:latin typeface="Century Gothic"/>
                <a:ea typeface="Century Gothic"/>
                <a:cs typeface="Century Gothic"/>
                <a:sym typeface="Century Gothic"/>
              </a:rPr>
              <a:t> project I have chosen a book to work with. I tried to find the thickest book I have in my room, to capture the most of its details. I thought it would be an amazing idea to take a close up of the pages of a book as they have an interesting texture. This has to be one of my favourite photographs I’ve taken for the project as the lighting creates a really nice shadow, which gives a contrast to both sides of </a:t>
            </a:r>
            <a:r>
              <a:rPr lang="en" sz="1300">
                <a:latin typeface="Century Gothic"/>
                <a:ea typeface="Century Gothic"/>
                <a:cs typeface="Century Gothic"/>
                <a:sym typeface="Century Gothic"/>
              </a:rPr>
              <a:t>the book. </a:t>
            </a:r>
            <a:endParaRPr sz="1300">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39" name="Shape 239"/>
        <p:cNvGrpSpPr/>
        <p:nvPr/>
      </p:nvGrpSpPr>
      <p:grpSpPr>
        <a:xfrm>
          <a:off x="0" y="0"/>
          <a:ext cx="0" cy="0"/>
          <a:chOff x="0" y="0"/>
          <a:chExt cx="0" cy="0"/>
        </a:xfrm>
      </p:grpSpPr>
      <p:sp>
        <p:nvSpPr>
          <p:cNvPr id="240" name="Google Shape;240;p17"/>
          <p:cNvSpPr/>
          <p:nvPr/>
        </p:nvSpPr>
        <p:spPr>
          <a:xfrm>
            <a:off x="403363" y="303600"/>
            <a:ext cx="8336700" cy="13932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entury Gothic"/>
                <a:ea typeface="Century Gothic"/>
                <a:cs typeface="Century Gothic"/>
                <a:sym typeface="Century Gothic"/>
              </a:rPr>
              <a:t>Artifact 3</a:t>
            </a:r>
            <a:endParaRPr b="1" sz="3000">
              <a:latin typeface="Century Gothic"/>
              <a:ea typeface="Century Gothic"/>
              <a:cs typeface="Century Gothic"/>
              <a:sym typeface="Century Gothic"/>
            </a:endParaRPr>
          </a:p>
        </p:txBody>
      </p:sp>
      <p:sp>
        <p:nvSpPr>
          <p:cNvPr id="241" name="Google Shape;241;p17"/>
          <p:cNvSpPr/>
          <p:nvPr/>
        </p:nvSpPr>
        <p:spPr>
          <a:xfrm>
            <a:off x="1467450" y="1868100"/>
            <a:ext cx="19419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7"/>
          <p:cNvSpPr/>
          <p:nvPr/>
        </p:nvSpPr>
        <p:spPr>
          <a:xfrm>
            <a:off x="4671750" y="1868100"/>
            <a:ext cx="40689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3" name="Google Shape;243;p17"/>
          <p:cNvGrpSpPr/>
          <p:nvPr/>
        </p:nvGrpSpPr>
        <p:grpSpPr>
          <a:xfrm>
            <a:off x="7429502" y="4543050"/>
            <a:ext cx="1310700" cy="511500"/>
            <a:chOff x="7429502" y="4543050"/>
            <a:chExt cx="1310700" cy="511500"/>
          </a:xfrm>
        </p:grpSpPr>
        <p:sp>
          <p:nvSpPr>
            <p:cNvPr id="244" name="Google Shape;244;p17"/>
            <p:cNvSpPr/>
            <p:nvPr/>
          </p:nvSpPr>
          <p:spPr>
            <a:xfrm>
              <a:off x="7429502" y="4543050"/>
              <a:ext cx="1310700" cy="5115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5" name="Google Shape;245;p17"/>
            <p:cNvCxnSpPr/>
            <p:nvPr/>
          </p:nvCxnSpPr>
          <p:spPr>
            <a:xfrm>
              <a:off x="7458075" y="463867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246" name="Google Shape;246;p17"/>
            <p:cNvCxnSpPr/>
            <p:nvPr/>
          </p:nvCxnSpPr>
          <p:spPr>
            <a:xfrm>
              <a:off x="7458075" y="4737100"/>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247" name="Google Shape;247;p17"/>
            <p:cNvCxnSpPr/>
            <p:nvPr/>
          </p:nvCxnSpPr>
          <p:spPr>
            <a:xfrm>
              <a:off x="7458075" y="483552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248" name="Google Shape;248;p17"/>
            <p:cNvCxnSpPr/>
            <p:nvPr/>
          </p:nvCxnSpPr>
          <p:spPr>
            <a:xfrm>
              <a:off x="7461000" y="4933950"/>
              <a:ext cx="1247700" cy="0"/>
            </a:xfrm>
            <a:prstGeom prst="straightConnector1">
              <a:avLst/>
            </a:prstGeom>
            <a:noFill/>
            <a:ln cap="flat" cmpd="sng" w="28575">
              <a:solidFill>
                <a:srgbClr val="000000"/>
              </a:solidFill>
              <a:prstDash val="solid"/>
              <a:round/>
              <a:headEnd len="med" w="med" type="none"/>
              <a:tailEnd len="med" w="med" type="none"/>
            </a:ln>
          </p:spPr>
        </p:cxnSp>
      </p:grpSp>
      <p:sp>
        <p:nvSpPr>
          <p:cNvPr id="249" name="Google Shape;249;p17"/>
          <p:cNvSpPr txBox="1"/>
          <p:nvPr/>
        </p:nvSpPr>
        <p:spPr>
          <a:xfrm>
            <a:off x="7461000" y="4514606"/>
            <a:ext cx="124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Graduate"/>
                <a:ea typeface="Graduate"/>
                <a:cs typeface="Graduate"/>
                <a:sym typeface="Graduate"/>
              </a:rPr>
              <a:t>Return To Room</a:t>
            </a:r>
            <a:endParaRPr sz="1200">
              <a:solidFill>
                <a:srgbClr val="FFFFFF"/>
              </a:solidFill>
              <a:latin typeface="Graduate"/>
              <a:ea typeface="Graduate"/>
              <a:cs typeface="Graduate"/>
              <a:sym typeface="Graduate"/>
            </a:endParaRPr>
          </a:p>
        </p:txBody>
      </p:sp>
      <p:sp>
        <p:nvSpPr>
          <p:cNvPr id="250" name="Google Shape;250;p17">
            <a:hlinkClick action="ppaction://hlinksldjump" r:id="rId3"/>
          </p:cNvPr>
          <p:cNvSpPr/>
          <p:nvPr/>
        </p:nvSpPr>
        <p:spPr>
          <a:xfrm>
            <a:off x="7429500" y="4565400"/>
            <a:ext cx="1315800" cy="47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1" name="Google Shape;251;p17"/>
          <p:cNvPicPr preferRelativeResize="0"/>
          <p:nvPr/>
        </p:nvPicPr>
        <p:blipFill>
          <a:blip r:embed="rId4">
            <a:alphaModFix/>
          </a:blip>
          <a:stretch>
            <a:fillRect/>
          </a:stretch>
        </p:blipFill>
        <p:spPr>
          <a:xfrm>
            <a:off x="1499675" y="1912125"/>
            <a:ext cx="1876301" cy="2467999"/>
          </a:xfrm>
          <a:prstGeom prst="rect">
            <a:avLst/>
          </a:prstGeom>
          <a:noFill/>
          <a:ln>
            <a:noFill/>
          </a:ln>
        </p:spPr>
      </p:pic>
      <p:sp>
        <p:nvSpPr>
          <p:cNvPr id="252" name="Google Shape;252;p17"/>
          <p:cNvSpPr txBox="1"/>
          <p:nvPr/>
        </p:nvSpPr>
        <p:spPr>
          <a:xfrm>
            <a:off x="4716300" y="1959150"/>
            <a:ext cx="3979800" cy="238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Century Gothic"/>
                <a:ea typeface="Century Gothic"/>
                <a:cs typeface="Century Gothic"/>
                <a:sym typeface="Century Gothic"/>
              </a:rPr>
              <a:t>This is the last artifact </a:t>
            </a:r>
            <a:r>
              <a:rPr lang="en" sz="1300">
                <a:latin typeface="Century Gothic"/>
                <a:ea typeface="Century Gothic"/>
                <a:cs typeface="Century Gothic"/>
                <a:sym typeface="Century Gothic"/>
              </a:rPr>
              <a:t>from the macro photography project. I was struggling to think of another object to take a close up of, and then I started to experiment with my own glasses! It was quite hard to get the correct angle, so I could capture every detail of the object. Fortunately, I found an angle with not only great lighting, but also one which creates cool shadows. I think I’ve made the right choice by applying the B&amp;W filter and deciding to choose these specific objects.</a:t>
            </a:r>
            <a:endParaRPr sz="1300">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18"/>
          <p:cNvPicPr preferRelativeResize="0"/>
          <p:nvPr/>
        </p:nvPicPr>
        <p:blipFill>
          <a:blip r:embed="rId3">
            <a:alphaModFix/>
          </a:blip>
          <a:stretch>
            <a:fillRect/>
          </a:stretch>
        </p:blipFill>
        <p:spPr>
          <a:xfrm>
            <a:off x="-371475" y="1706700"/>
            <a:ext cx="9887100" cy="3436800"/>
          </a:xfrm>
          <a:prstGeom prst="trapezoid">
            <a:avLst>
              <a:gd fmla="val 73164" name="adj"/>
            </a:avLst>
          </a:prstGeom>
          <a:noFill/>
          <a:ln>
            <a:noFill/>
          </a:ln>
        </p:spPr>
      </p:pic>
      <p:sp>
        <p:nvSpPr>
          <p:cNvPr id="258" name="Google Shape;258;p18"/>
          <p:cNvSpPr/>
          <p:nvPr/>
        </p:nvSpPr>
        <p:spPr>
          <a:xfrm rot="5400000">
            <a:off x="-941126" y="937650"/>
            <a:ext cx="4643400" cy="2768100"/>
          </a:xfrm>
          <a:prstGeom prst="trapezoid">
            <a:avLst>
              <a:gd fmla="val 34066" name="adj"/>
            </a:avLst>
          </a:prstGeom>
          <a:solidFill>
            <a:srgbClr val="D9D9D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8"/>
          <p:cNvSpPr/>
          <p:nvPr/>
        </p:nvSpPr>
        <p:spPr>
          <a:xfrm>
            <a:off x="2759250" y="935850"/>
            <a:ext cx="3625500" cy="2771700"/>
          </a:xfrm>
          <a:prstGeom prst="rect">
            <a:avLst/>
          </a:prstGeom>
          <a:solidFill>
            <a:srgbClr val="D9D9D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8"/>
          <p:cNvSpPr/>
          <p:nvPr/>
        </p:nvSpPr>
        <p:spPr>
          <a:xfrm rot="-5400000">
            <a:off x="5434713" y="941175"/>
            <a:ext cx="4647000" cy="2778900"/>
          </a:xfrm>
          <a:prstGeom prst="trapezoid">
            <a:avLst>
              <a:gd fmla="val 33460" name="adj"/>
            </a:avLst>
          </a:prstGeom>
          <a:solidFill>
            <a:srgbClr val="D9D9D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1" name="Google Shape;261;p18"/>
          <p:cNvCxnSpPr/>
          <p:nvPr/>
        </p:nvCxnSpPr>
        <p:spPr>
          <a:xfrm>
            <a:off x="4118550" y="0"/>
            <a:ext cx="7500" cy="664500"/>
          </a:xfrm>
          <a:prstGeom prst="straightConnector1">
            <a:avLst/>
          </a:prstGeom>
          <a:noFill/>
          <a:ln cap="flat" cmpd="sng" w="38100">
            <a:solidFill>
              <a:srgbClr val="000000"/>
            </a:solidFill>
            <a:prstDash val="solid"/>
            <a:round/>
            <a:headEnd len="med" w="med" type="none"/>
            <a:tailEnd len="med" w="med" type="none"/>
          </a:ln>
        </p:spPr>
      </p:cxnSp>
      <p:cxnSp>
        <p:nvCxnSpPr>
          <p:cNvPr id="262" name="Google Shape;262;p18"/>
          <p:cNvCxnSpPr/>
          <p:nvPr/>
        </p:nvCxnSpPr>
        <p:spPr>
          <a:xfrm>
            <a:off x="4950675" y="0"/>
            <a:ext cx="7500" cy="664500"/>
          </a:xfrm>
          <a:prstGeom prst="straightConnector1">
            <a:avLst/>
          </a:prstGeom>
          <a:noFill/>
          <a:ln cap="flat" cmpd="sng" w="38100">
            <a:solidFill>
              <a:srgbClr val="000000"/>
            </a:solidFill>
            <a:prstDash val="solid"/>
            <a:round/>
            <a:headEnd len="med" w="med" type="none"/>
            <a:tailEnd len="med" w="med" type="none"/>
          </a:ln>
        </p:spPr>
      </p:cxnSp>
      <p:sp>
        <p:nvSpPr>
          <p:cNvPr id="263" name="Google Shape;263;p18"/>
          <p:cNvSpPr/>
          <p:nvPr/>
        </p:nvSpPr>
        <p:spPr>
          <a:xfrm>
            <a:off x="3531550" y="294550"/>
            <a:ext cx="2070300" cy="5439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latin typeface="Century Gothic"/>
                <a:ea typeface="Century Gothic"/>
                <a:cs typeface="Century Gothic"/>
                <a:sym typeface="Century Gothic"/>
              </a:rPr>
              <a:t>ROOM TWO</a:t>
            </a:r>
            <a:endParaRPr b="1" sz="1900">
              <a:latin typeface="Century Gothic"/>
              <a:ea typeface="Century Gothic"/>
              <a:cs typeface="Century Gothic"/>
              <a:sym typeface="Century Gothic"/>
            </a:endParaRPr>
          </a:p>
        </p:txBody>
      </p:sp>
      <p:sp>
        <p:nvSpPr>
          <p:cNvPr id="264" name="Google Shape;264;p18"/>
          <p:cNvSpPr/>
          <p:nvPr/>
        </p:nvSpPr>
        <p:spPr>
          <a:xfrm rot="5400000">
            <a:off x="325925" y="1440300"/>
            <a:ext cx="2200200" cy="1762800"/>
          </a:xfrm>
          <a:prstGeom prst="trapezoid">
            <a:avLst>
              <a:gd fmla="val 20520" name="adj"/>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8"/>
          <p:cNvSpPr/>
          <p:nvPr/>
        </p:nvSpPr>
        <p:spPr>
          <a:xfrm>
            <a:off x="3078950" y="1596600"/>
            <a:ext cx="2980800" cy="1450200"/>
          </a:xfrm>
          <a:prstGeom prst="rect">
            <a:avLst/>
          </a:prstGeom>
          <a:solidFill>
            <a:srgbClr val="EFEFE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8"/>
          <p:cNvSpPr/>
          <p:nvPr/>
        </p:nvSpPr>
        <p:spPr>
          <a:xfrm flipH="1" rot="-5400000">
            <a:off x="6617875" y="1449225"/>
            <a:ext cx="2200200" cy="1762800"/>
          </a:xfrm>
          <a:prstGeom prst="trapezoid">
            <a:avLst>
              <a:gd fmla="val 20520" name="adj"/>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8"/>
          <p:cNvSpPr/>
          <p:nvPr/>
        </p:nvSpPr>
        <p:spPr>
          <a:xfrm>
            <a:off x="6059752" y="4449613"/>
            <a:ext cx="1310700" cy="5115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8" name="Google Shape;268;p18"/>
          <p:cNvGrpSpPr/>
          <p:nvPr/>
        </p:nvGrpSpPr>
        <p:grpSpPr>
          <a:xfrm>
            <a:off x="6089775" y="4557725"/>
            <a:ext cx="1250625" cy="295275"/>
            <a:chOff x="7565225" y="4410075"/>
            <a:chExt cx="1250625" cy="295275"/>
          </a:xfrm>
        </p:grpSpPr>
        <p:cxnSp>
          <p:nvCxnSpPr>
            <p:cNvPr id="269" name="Google Shape;269;p18"/>
            <p:cNvCxnSpPr/>
            <p:nvPr/>
          </p:nvCxnSpPr>
          <p:spPr>
            <a:xfrm>
              <a:off x="7565225" y="441007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270" name="Google Shape;270;p18"/>
            <p:cNvCxnSpPr/>
            <p:nvPr/>
          </p:nvCxnSpPr>
          <p:spPr>
            <a:xfrm>
              <a:off x="7565225" y="4508500"/>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271" name="Google Shape;271;p18"/>
            <p:cNvCxnSpPr/>
            <p:nvPr/>
          </p:nvCxnSpPr>
          <p:spPr>
            <a:xfrm>
              <a:off x="7565225" y="460692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272" name="Google Shape;272;p18"/>
            <p:cNvCxnSpPr/>
            <p:nvPr/>
          </p:nvCxnSpPr>
          <p:spPr>
            <a:xfrm>
              <a:off x="7568150" y="4705350"/>
              <a:ext cx="1247700" cy="0"/>
            </a:xfrm>
            <a:prstGeom prst="straightConnector1">
              <a:avLst/>
            </a:prstGeom>
            <a:noFill/>
            <a:ln cap="flat" cmpd="sng" w="28575">
              <a:solidFill>
                <a:srgbClr val="000000"/>
              </a:solidFill>
              <a:prstDash val="solid"/>
              <a:round/>
              <a:headEnd len="med" w="med" type="none"/>
              <a:tailEnd len="med" w="med" type="none"/>
            </a:ln>
          </p:spPr>
        </p:cxnSp>
      </p:grpSp>
      <p:sp>
        <p:nvSpPr>
          <p:cNvPr id="273" name="Google Shape;273;p18"/>
          <p:cNvSpPr txBox="1"/>
          <p:nvPr/>
        </p:nvSpPr>
        <p:spPr>
          <a:xfrm>
            <a:off x="6091250" y="4428331"/>
            <a:ext cx="124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Graduate"/>
                <a:ea typeface="Graduate"/>
                <a:cs typeface="Graduate"/>
                <a:sym typeface="Graduate"/>
              </a:rPr>
              <a:t>Return To Museum</a:t>
            </a:r>
            <a:endParaRPr sz="1200">
              <a:solidFill>
                <a:srgbClr val="FFFFFF"/>
              </a:solidFill>
              <a:latin typeface="Graduate"/>
              <a:ea typeface="Graduate"/>
              <a:cs typeface="Graduate"/>
              <a:sym typeface="Graduate"/>
            </a:endParaRPr>
          </a:p>
        </p:txBody>
      </p:sp>
      <p:pic>
        <p:nvPicPr>
          <p:cNvPr id="274" name="Google Shape;274;p18"/>
          <p:cNvPicPr preferRelativeResize="0"/>
          <p:nvPr/>
        </p:nvPicPr>
        <p:blipFill>
          <a:blip r:embed="rId4">
            <a:alphaModFix/>
          </a:blip>
          <a:stretch>
            <a:fillRect/>
          </a:stretch>
        </p:blipFill>
        <p:spPr>
          <a:xfrm>
            <a:off x="800025" y="1556575"/>
            <a:ext cx="1161093" cy="1548096"/>
          </a:xfrm>
          <a:prstGeom prst="rect">
            <a:avLst/>
          </a:prstGeom>
          <a:noFill/>
          <a:ln>
            <a:noFill/>
          </a:ln>
        </p:spPr>
      </p:pic>
      <p:pic>
        <p:nvPicPr>
          <p:cNvPr id="275" name="Google Shape;275;p18"/>
          <p:cNvPicPr preferRelativeResize="0"/>
          <p:nvPr/>
        </p:nvPicPr>
        <p:blipFill>
          <a:blip r:embed="rId5">
            <a:alphaModFix/>
          </a:blip>
          <a:stretch>
            <a:fillRect/>
          </a:stretch>
        </p:blipFill>
        <p:spPr>
          <a:xfrm>
            <a:off x="4059937" y="1638850"/>
            <a:ext cx="1024278" cy="1365704"/>
          </a:xfrm>
          <a:prstGeom prst="rect">
            <a:avLst/>
          </a:prstGeom>
          <a:noFill/>
          <a:ln>
            <a:noFill/>
          </a:ln>
        </p:spPr>
      </p:pic>
      <p:pic>
        <p:nvPicPr>
          <p:cNvPr id="276" name="Google Shape;276;p18"/>
          <p:cNvPicPr preferRelativeResize="0"/>
          <p:nvPr/>
        </p:nvPicPr>
        <p:blipFill>
          <a:blip r:embed="rId6">
            <a:alphaModFix/>
          </a:blip>
          <a:stretch>
            <a:fillRect/>
          </a:stretch>
        </p:blipFill>
        <p:spPr>
          <a:xfrm>
            <a:off x="7137425" y="1556550"/>
            <a:ext cx="1161104" cy="1548152"/>
          </a:xfrm>
          <a:prstGeom prst="rect">
            <a:avLst/>
          </a:prstGeom>
          <a:noFill/>
          <a:ln>
            <a:noFill/>
          </a:ln>
        </p:spPr>
      </p:pic>
      <p:sp>
        <p:nvSpPr>
          <p:cNvPr id="277" name="Google Shape;277;p18">
            <a:hlinkClick action="ppaction://hlinksldjump" r:id="rId7"/>
          </p:cNvPr>
          <p:cNvSpPr/>
          <p:nvPr/>
        </p:nvSpPr>
        <p:spPr>
          <a:xfrm rot="5400000">
            <a:off x="-934025" y="941175"/>
            <a:ext cx="4625100" cy="2757000"/>
          </a:xfrm>
          <a:prstGeom prst="trapezoid">
            <a:avLst>
              <a:gd fmla="val 3403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8">
            <a:hlinkClick action="ppaction://hlinksldjump" r:id="rId8"/>
          </p:cNvPr>
          <p:cNvSpPr/>
          <p:nvPr/>
        </p:nvSpPr>
        <p:spPr>
          <a:xfrm>
            <a:off x="2779275" y="956075"/>
            <a:ext cx="3557400" cy="272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8">
            <a:hlinkClick action="ppaction://hlinksldjump" r:id="rId9"/>
          </p:cNvPr>
          <p:cNvSpPr/>
          <p:nvPr/>
        </p:nvSpPr>
        <p:spPr>
          <a:xfrm rot="-5400000">
            <a:off x="5443725" y="937475"/>
            <a:ext cx="4617300" cy="2772000"/>
          </a:xfrm>
          <a:prstGeom prst="trapezoid">
            <a:avLst>
              <a:gd fmla="val 3302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8">
            <a:hlinkClick action="ppaction://hlinksldjump" r:id="rId10"/>
          </p:cNvPr>
          <p:cNvSpPr/>
          <p:nvPr/>
        </p:nvSpPr>
        <p:spPr>
          <a:xfrm>
            <a:off x="6055388" y="4453375"/>
            <a:ext cx="1319400" cy="50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84" name="Shape 284"/>
        <p:cNvGrpSpPr/>
        <p:nvPr/>
      </p:nvGrpSpPr>
      <p:grpSpPr>
        <a:xfrm>
          <a:off x="0" y="0"/>
          <a:ext cx="0" cy="0"/>
          <a:chOff x="0" y="0"/>
          <a:chExt cx="0" cy="0"/>
        </a:xfrm>
      </p:grpSpPr>
      <p:sp>
        <p:nvSpPr>
          <p:cNvPr id="285" name="Google Shape;285;p19"/>
          <p:cNvSpPr/>
          <p:nvPr/>
        </p:nvSpPr>
        <p:spPr>
          <a:xfrm>
            <a:off x="403363" y="303600"/>
            <a:ext cx="8336700" cy="13932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entury Gothic"/>
                <a:ea typeface="Century Gothic"/>
                <a:cs typeface="Century Gothic"/>
                <a:sym typeface="Century Gothic"/>
              </a:rPr>
              <a:t>Artifact 1</a:t>
            </a:r>
            <a:endParaRPr b="1" sz="3000">
              <a:latin typeface="Century Gothic"/>
              <a:ea typeface="Century Gothic"/>
              <a:cs typeface="Century Gothic"/>
              <a:sym typeface="Century Gothic"/>
            </a:endParaRPr>
          </a:p>
        </p:txBody>
      </p:sp>
      <p:sp>
        <p:nvSpPr>
          <p:cNvPr id="286" name="Google Shape;286;p19"/>
          <p:cNvSpPr/>
          <p:nvPr/>
        </p:nvSpPr>
        <p:spPr>
          <a:xfrm>
            <a:off x="1474875" y="1868100"/>
            <a:ext cx="19344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9"/>
          <p:cNvSpPr/>
          <p:nvPr/>
        </p:nvSpPr>
        <p:spPr>
          <a:xfrm>
            <a:off x="4671750" y="1868100"/>
            <a:ext cx="40689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9"/>
          <p:cNvSpPr/>
          <p:nvPr/>
        </p:nvSpPr>
        <p:spPr>
          <a:xfrm>
            <a:off x="7429502" y="4543050"/>
            <a:ext cx="1310700" cy="5115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9" name="Google Shape;289;p19"/>
          <p:cNvCxnSpPr/>
          <p:nvPr/>
        </p:nvCxnSpPr>
        <p:spPr>
          <a:xfrm>
            <a:off x="7458075" y="463867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290" name="Google Shape;290;p19"/>
          <p:cNvCxnSpPr/>
          <p:nvPr/>
        </p:nvCxnSpPr>
        <p:spPr>
          <a:xfrm>
            <a:off x="7458075" y="4737100"/>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291" name="Google Shape;291;p19"/>
          <p:cNvCxnSpPr/>
          <p:nvPr/>
        </p:nvCxnSpPr>
        <p:spPr>
          <a:xfrm>
            <a:off x="7458075" y="483552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292" name="Google Shape;292;p19"/>
          <p:cNvCxnSpPr/>
          <p:nvPr/>
        </p:nvCxnSpPr>
        <p:spPr>
          <a:xfrm>
            <a:off x="7461000" y="4933950"/>
            <a:ext cx="1247700" cy="0"/>
          </a:xfrm>
          <a:prstGeom prst="straightConnector1">
            <a:avLst/>
          </a:prstGeom>
          <a:noFill/>
          <a:ln cap="flat" cmpd="sng" w="28575">
            <a:solidFill>
              <a:srgbClr val="000000"/>
            </a:solidFill>
            <a:prstDash val="solid"/>
            <a:round/>
            <a:headEnd len="med" w="med" type="none"/>
            <a:tailEnd len="med" w="med" type="none"/>
          </a:ln>
        </p:spPr>
      </p:cxnSp>
      <p:sp>
        <p:nvSpPr>
          <p:cNvPr id="293" name="Google Shape;293;p19"/>
          <p:cNvSpPr txBox="1"/>
          <p:nvPr/>
        </p:nvSpPr>
        <p:spPr>
          <a:xfrm>
            <a:off x="7461000" y="4514750"/>
            <a:ext cx="124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Graduate"/>
                <a:ea typeface="Graduate"/>
                <a:cs typeface="Graduate"/>
                <a:sym typeface="Graduate"/>
              </a:rPr>
              <a:t>Return To Room</a:t>
            </a:r>
            <a:endParaRPr sz="1200">
              <a:solidFill>
                <a:srgbClr val="FFFFFF"/>
              </a:solidFill>
              <a:latin typeface="Graduate"/>
              <a:ea typeface="Graduate"/>
              <a:cs typeface="Graduate"/>
              <a:sym typeface="Graduate"/>
            </a:endParaRPr>
          </a:p>
        </p:txBody>
      </p:sp>
      <p:pic>
        <p:nvPicPr>
          <p:cNvPr id="294" name="Google Shape;294;p19"/>
          <p:cNvPicPr preferRelativeResize="0"/>
          <p:nvPr/>
        </p:nvPicPr>
        <p:blipFill>
          <a:blip r:embed="rId3">
            <a:alphaModFix/>
          </a:blip>
          <a:stretch>
            <a:fillRect/>
          </a:stretch>
        </p:blipFill>
        <p:spPr>
          <a:xfrm>
            <a:off x="1509550" y="1914400"/>
            <a:ext cx="1856554" cy="2475405"/>
          </a:xfrm>
          <a:prstGeom prst="rect">
            <a:avLst/>
          </a:prstGeom>
          <a:noFill/>
          <a:ln>
            <a:noFill/>
          </a:ln>
        </p:spPr>
      </p:pic>
      <p:sp>
        <p:nvSpPr>
          <p:cNvPr id="295" name="Google Shape;295;p19">
            <a:hlinkClick action="ppaction://hlinksldjump" r:id="rId4"/>
          </p:cNvPr>
          <p:cNvSpPr/>
          <p:nvPr/>
        </p:nvSpPr>
        <p:spPr>
          <a:xfrm>
            <a:off x="7429500" y="4565400"/>
            <a:ext cx="1315800" cy="47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9"/>
          <p:cNvSpPr txBox="1"/>
          <p:nvPr/>
        </p:nvSpPr>
        <p:spPr>
          <a:xfrm>
            <a:off x="4742250" y="1774688"/>
            <a:ext cx="3927900" cy="278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Century Gothic"/>
                <a:ea typeface="Century Gothic"/>
                <a:cs typeface="Century Gothic"/>
                <a:sym typeface="Century Gothic"/>
              </a:rPr>
              <a:t>This is the first artifact from a mood </a:t>
            </a:r>
            <a:r>
              <a:rPr lang="en" sz="1300">
                <a:latin typeface="Century Gothic"/>
                <a:ea typeface="Century Gothic"/>
                <a:cs typeface="Century Gothic"/>
                <a:sym typeface="Century Gothic"/>
              </a:rPr>
              <a:t>board project. At first we had to create a moodboard for the inspiration of photos we were planning to take in the school grounds. I decided to choose the theme of autumn. As it was the near end of autumn, it was a bit tricky to find certain places I could take pictures of which still had golden leaves remaining. Luckily, I managed to capture some trees which still had some golden leaves. I really like the photo I’ve taken because the leaves remind me of golden stardust, which makes the picture really pretty.</a:t>
            </a:r>
            <a:endParaRPr sz="1300">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300" name="Shape 300"/>
        <p:cNvGrpSpPr/>
        <p:nvPr/>
      </p:nvGrpSpPr>
      <p:grpSpPr>
        <a:xfrm>
          <a:off x="0" y="0"/>
          <a:ext cx="0" cy="0"/>
          <a:chOff x="0" y="0"/>
          <a:chExt cx="0" cy="0"/>
        </a:xfrm>
      </p:grpSpPr>
      <p:sp>
        <p:nvSpPr>
          <p:cNvPr id="301" name="Google Shape;301;p20"/>
          <p:cNvSpPr/>
          <p:nvPr/>
        </p:nvSpPr>
        <p:spPr>
          <a:xfrm>
            <a:off x="403363" y="303600"/>
            <a:ext cx="8336700" cy="13932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entury Gothic"/>
                <a:ea typeface="Century Gothic"/>
                <a:cs typeface="Century Gothic"/>
                <a:sym typeface="Century Gothic"/>
              </a:rPr>
              <a:t>Artifact 2</a:t>
            </a:r>
            <a:endParaRPr b="1" sz="3000">
              <a:latin typeface="Century Gothic"/>
              <a:ea typeface="Century Gothic"/>
              <a:cs typeface="Century Gothic"/>
              <a:sym typeface="Century Gothic"/>
            </a:endParaRPr>
          </a:p>
        </p:txBody>
      </p:sp>
      <p:sp>
        <p:nvSpPr>
          <p:cNvPr id="302" name="Google Shape;302;p20"/>
          <p:cNvSpPr/>
          <p:nvPr/>
        </p:nvSpPr>
        <p:spPr>
          <a:xfrm>
            <a:off x="1474875" y="1868100"/>
            <a:ext cx="19197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0"/>
          <p:cNvSpPr/>
          <p:nvPr/>
        </p:nvSpPr>
        <p:spPr>
          <a:xfrm>
            <a:off x="4671750" y="1868100"/>
            <a:ext cx="40689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0"/>
          <p:cNvSpPr/>
          <p:nvPr/>
        </p:nvSpPr>
        <p:spPr>
          <a:xfrm>
            <a:off x="7429502" y="4543050"/>
            <a:ext cx="1310700" cy="5115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5" name="Google Shape;305;p20"/>
          <p:cNvCxnSpPr/>
          <p:nvPr/>
        </p:nvCxnSpPr>
        <p:spPr>
          <a:xfrm>
            <a:off x="7458075" y="463867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306" name="Google Shape;306;p20"/>
          <p:cNvCxnSpPr/>
          <p:nvPr/>
        </p:nvCxnSpPr>
        <p:spPr>
          <a:xfrm>
            <a:off x="7458075" y="4737100"/>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307" name="Google Shape;307;p20"/>
          <p:cNvCxnSpPr/>
          <p:nvPr/>
        </p:nvCxnSpPr>
        <p:spPr>
          <a:xfrm>
            <a:off x="7458075" y="483552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308" name="Google Shape;308;p20"/>
          <p:cNvCxnSpPr/>
          <p:nvPr/>
        </p:nvCxnSpPr>
        <p:spPr>
          <a:xfrm>
            <a:off x="7461000" y="4933950"/>
            <a:ext cx="1247700" cy="0"/>
          </a:xfrm>
          <a:prstGeom prst="straightConnector1">
            <a:avLst/>
          </a:prstGeom>
          <a:noFill/>
          <a:ln cap="flat" cmpd="sng" w="28575">
            <a:solidFill>
              <a:srgbClr val="000000"/>
            </a:solidFill>
            <a:prstDash val="solid"/>
            <a:round/>
            <a:headEnd len="med" w="med" type="none"/>
            <a:tailEnd len="med" w="med" type="none"/>
          </a:ln>
        </p:spPr>
      </p:cxnSp>
      <p:sp>
        <p:nvSpPr>
          <p:cNvPr id="309" name="Google Shape;309;p20"/>
          <p:cNvSpPr txBox="1"/>
          <p:nvPr/>
        </p:nvSpPr>
        <p:spPr>
          <a:xfrm>
            <a:off x="7461000" y="4514750"/>
            <a:ext cx="124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Graduate"/>
                <a:ea typeface="Graduate"/>
                <a:cs typeface="Graduate"/>
                <a:sym typeface="Graduate"/>
              </a:rPr>
              <a:t>Return To Room</a:t>
            </a:r>
            <a:endParaRPr sz="1200">
              <a:solidFill>
                <a:srgbClr val="FFFFFF"/>
              </a:solidFill>
              <a:latin typeface="Graduate"/>
              <a:ea typeface="Graduate"/>
              <a:cs typeface="Graduate"/>
              <a:sym typeface="Graduate"/>
            </a:endParaRPr>
          </a:p>
        </p:txBody>
      </p:sp>
      <p:sp>
        <p:nvSpPr>
          <p:cNvPr id="310" name="Google Shape;310;p20">
            <a:hlinkClick action="ppaction://hlinksldjump" r:id="rId3"/>
          </p:cNvPr>
          <p:cNvSpPr/>
          <p:nvPr/>
        </p:nvSpPr>
        <p:spPr>
          <a:xfrm>
            <a:off x="7429500" y="4565400"/>
            <a:ext cx="1315800" cy="47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1" name="Google Shape;311;p20"/>
          <p:cNvPicPr preferRelativeResize="0"/>
          <p:nvPr/>
        </p:nvPicPr>
        <p:blipFill>
          <a:blip r:embed="rId4">
            <a:alphaModFix/>
          </a:blip>
          <a:stretch>
            <a:fillRect/>
          </a:stretch>
        </p:blipFill>
        <p:spPr>
          <a:xfrm>
            <a:off x="1517899" y="1925513"/>
            <a:ext cx="1839848" cy="2453172"/>
          </a:xfrm>
          <a:prstGeom prst="rect">
            <a:avLst/>
          </a:prstGeom>
          <a:noFill/>
          <a:ln>
            <a:noFill/>
          </a:ln>
        </p:spPr>
      </p:pic>
      <p:sp>
        <p:nvSpPr>
          <p:cNvPr id="312" name="Google Shape;312;p20"/>
          <p:cNvSpPr txBox="1"/>
          <p:nvPr/>
        </p:nvSpPr>
        <p:spPr>
          <a:xfrm>
            <a:off x="4734750" y="2074838"/>
            <a:ext cx="39429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Century Gothic"/>
                <a:ea typeface="Century Gothic"/>
                <a:cs typeface="Century Gothic"/>
                <a:sym typeface="Century Gothic"/>
              </a:rPr>
              <a:t>This is the second artifact </a:t>
            </a:r>
            <a:r>
              <a:rPr lang="en" sz="1300">
                <a:latin typeface="Century Gothic"/>
                <a:ea typeface="Century Gothic"/>
                <a:cs typeface="Century Gothic"/>
                <a:sym typeface="Century Gothic"/>
              </a:rPr>
              <a:t>from the autumn collection. In this photograph I wanted to capture the autumn atmosphere in our school. I thought it would be quite cool to take a picture of some tree bark against an autumn background. This could also potentially count as macro photography because it’s a close up of the tree bark. I really like this photograph as it manages to capture all of the colours of autumn perfectly.</a:t>
            </a:r>
            <a:endParaRPr sz="1300">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316" name="Shape 316"/>
        <p:cNvGrpSpPr/>
        <p:nvPr/>
      </p:nvGrpSpPr>
      <p:grpSpPr>
        <a:xfrm>
          <a:off x="0" y="0"/>
          <a:ext cx="0" cy="0"/>
          <a:chOff x="0" y="0"/>
          <a:chExt cx="0" cy="0"/>
        </a:xfrm>
      </p:grpSpPr>
      <p:sp>
        <p:nvSpPr>
          <p:cNvPr id="317" name="Google Shape;317;p21"/>
          <p:cNvSpPr/>
          <p:nvPr/>
        </p:nvSpPr>
        <p:spPr>
          <a:xfrm>
            <a:off x="403363" y="303600"/>
            <a:ext cx="8336700" cy="13932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entury Gothic"/>
                <a:ea typeface="Century Gothic"/>
                <a:cs typeface="Century Gothic"/>
                <a:sym typeface="Century Gothic"/>
              </a:rPr>
              <a:t>Artifact 3</a:t>
            </a:r>
            <a:endParaRPr b="1" sz="3000">
              <a:latin typeface="Century Gothic"/>
              <a:ea typeface="Century Gothic"/>
              <a:cs typeface="Century Gothic"/>
              <a:sym typeface="Century Gothic"/>
            </a:endParaRPr>
          </a:p>
        </p:txBody>
      </p:sp>
      <p:sp>
        <p:nvSpPr>
          <p:cNvPr id="318" name="Google Shape;318;p21"/>
          <p:cNvSpPr/>
          <p:nvPr/>
        </p:nvSpPr>
        <p:spPr>
          <a:xfrm>
            <a:off x="1474875" y="1868100"/>
            <a:ext cx="19269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1"/>
          <p:cNvSpPr/>
          <p:nvPr/>
        </p:nvSpPr>
        <p:spPr>
          <a:xfrm>
            <a:off x="4671750" y="1868100"/>
            <a:ext cx="4068900" cy="2568000"/>
          </a:xfrm>
          <a:prstGeom prst="rect">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1"/>
          <p:cNvSpPr/>
          <p:nvPr/>
        </p:nvSpPr>
        <p:spPr>
          <a:xfrm>
            <a:off x="7429502" y="4543050"/>
            <a:ext cx="1310700" cy="511500"/>
          </a:xfrm>
          <a:prstGeom prst="rect">
            <a:avLst/>
          </a:prstGeom>
          <a:solidFill>
            <a:srgbClr val="2B2B2B"/>
          </a:solidFill>
          <a:ln cap="flat" cmpd="sng" w="3810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1" name="Google Shape;321;p21"/>
          <p:cNvCxnSpPr/>
          <p:nvPr/>
        </p:nvCxnSpPr>
        <p:spPr>
          <a:xfrm>
            <a:off x="7458075" y="463867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322" name="Google Shape;322;p21"/>
          <p:cNvCxnSpPr/>
          <p:nvPr/>
        </p:nvCxnSpPr>
        <p:spPr>
          <a:xfrm>
            <a:off x="7458075" y="4737100"/>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323" name="Google Shape;323;p21"/>
          <p:cNvCxnSpPr/>
          <p:nvPr/>
        </p:nvCxnSpPr>
        <p:spPr>
          <a:xfrm>
            <a:off x="7458075" y="4835525"/>
            <a:ext cx="1247700" cy="0"/>
          </a:xfrm>
          <a:prstGeom prst="straightConnector1">
            <a:avLst/>
          </a:prstGeom>
          <a:noFill/>
          <a:ln cap="flat" cmpd="sng" w="28575">
            <a:solidFill>
              <a:srgbClr val="000000"/>
            </a:solidFill>
            <a:prstDash val="solid"/>
            <a:round/>
            <a:headEnd len="med" w="med" type="none"/>
            <a:tailEnd len="med" w="med" type="none"/>
          </a:ln>
        </p:spPr>
      </p:cxnSp>
      <p:cxnSp>
        <p:nvCxnSpPr>
          <p:cNvPr id="324" name="Google Shape;324;p21"/>
          <p:cNvCxnSpPr/>
          <p:nvPr/>
        </p:nvCxnSpPr>
        <p:spPr>
          <a:xfrm>
            <a:off x="7461000" y="4933950"/>
            <a:ext cx="1247700" cy="0"/>
          </a:xfrm>
          <a:prstGeom prst="straightConnector1">
            <a:avLst/>
          </a:prstGeom>
          <a:noFill/>
          <a:ln cap="flat" cmpd="sng" w="28575">
            <a:solidFill>
              <a:srgbClr val="000000"/>
            </a:solidFill>
            <a:prstDash val="solid"/>
            <a:round/>
            <a:headEnd len="med" w="med" type="none"/>
            <a:tailEnd len="med" w="med" type="none"/>
          </a:ln>
        </p:spPr>
      </p:cxnSp>
      <p:sp>
        <p:nvSpPr>
          <p:cNvPr id="325" name="Google Shape;325;p21"/>
          <p:cNvSpPr txBox="1"/>
          <p:nvPr/>
        </p:nvSpPr>
        <p:spPr>
          <a:xfrm>
            <a:off x="7461000" y="4514750"/>
            <a:ext cx="124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Graduate"/>
                <a:ea typeface="Graduate"/>
                <a:cs typeface="Graduate"/>
                <a:sym typeface="Graduate"/>
              </a:rPr>
              <a:t>Return To Room</a:t>
            </a:r>
            <a:endParaRPr sz="1200">
              <a:solidFill>
                <a:srgbClr val="FFFFFF"/>
              </a:solidFill>
              <a:latin typeface="Graduate"/>
              <a:ea typeface="Graduate"/>
              <a:cs typeface="Graduate"/>
              <a:sym typeface="Graduate"/>
            </a:endParaRPr>
          </a:p>
        </p:txBody>
      </p:sp>
      <p:sp>
        <p:nvSpPr>
          <p:cNvPr id="326" name="Google Shape;326;p21">
            <a:hlinkClick action="ppaction://hlinksldjump" r:id="rId3"/>
          </p:cNvPr>
          <p:cNvSpPr/>
          <p:nvPr/>
        </p:nvSpPr>
        <p:spPr>
          <a:xfrm>
            <a:off x="7429500" y="4565400"/>
            <a:ext cx="1315800" cy="47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7" name="Google Shape;327;p21"/>
          <p:cNvPicPr preferRelativeResize="0"/>
          <p:nvPr/>
        </p:nvPicPr>
        <p:blipFill>
          <a:blip r:embed="rId4">
            <a:alphaModFix/>
          </a:blip>
          <a:stretch>
            <a:fillRect/>
          </a:stretch>
        </p:blipFill>
        <p:spPr>
          <a:xfrm>
            <a:off x="1510850" y="1916125"/>
            <a:ext cx="1853945" cy="2471927"/>
          </a:xfrm>
          <a:prstGeom prst="rect">
            <a:avLst/>
          </a:prstGeom>
          <a:noFill/>
          <a:ln>
            <a:noFill/>
          </a:ln>
        </p:spPr>
      </p:pic>
      <p:sp>
        <p:nvSpPr>
          <p:cNvPr id="328" name="Google Shape;328;p21"/>
          <p:cNvSpPr txBox="1"/>
          <p:nvPr/>
        </p:nvSpPr>
        <p:spPr>
          <a:xfrm>
            <a:off x="4775550" y="2027025"/>
            <a:ext cx="38613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Century Gothic"/>
                <a:ea typeface="Century Gothic"/>
                <a:cs typeface="Century Gothic"/>
                <a:sym typeface="Century Gothic"/>
              </a:rPr>
              <a:t>This is the last artifact from the autumn mood board inspiration. Autumn leaves are one of my favourite things about autumn, so I wanted to try to take a picture of some of them. Thankfully I managed to find a pile of them in the school grounds. They may not be the the golden orange leaves like on my moodboard, however these leaves still contain different pretty shades of yellow which I love.</a:t>
            </a:r>
            <a:endParaRPr sz="1300">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643F8226D3AE41BE2716F4B8EA9B0B" ma:contentTypeVersion="12" ma:contentTypeDescription="Create a new document." ma:contentTypeScope="" ma:versionID="9409227d6987110d551f4c5d678b03e9">
  <xsd:schema xmlns:xsd="http://www.w3.org/2001/XMLSchema" xmlns:xs="http://www.w3.org/2001/XMLSchema" xmlns:p="http://schemas.microsoft.com/office/2006/metadata/properties" xmlns:ns2="35763238-e158-402d-8e9b-2943e0582633" xmlns:ns3="6e75b5f2-407d-4d8c-b86d-edead85b9557" targetNamespace="http://schemas.microsoft.com/office/2006/metadata/properties" ma:root="true" ma:fieldsID="0b500ef8853acc7b8dad88455cfcc584" ns2:_="" ns3:_="">
    <xsd:import namespace="35763238-e158-402d-8e9b-2943e0582633"/>
    <xsd:import namespace="6e75b5f2-407d-4d8c-b86d-edead85b9557"/>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763238-e158-402d-8e9b-2943e0582633"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75b5f2-407d-4d8c-b86d-edead85b955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ferenceId xmlns="35763238-e158-402d-8e9b-2943e0582633" xsi:nil="true"/>
  </documentManagement>
</p:properties>
</file>

<file path=customXml/itemProps1.xml><?xml version="1.0" encoding="utf-8"?>
<ds:datastoreItem xmlns:ds="http://schemas.openxmlformats.org/officeDocument/2006/customXml" ds:itemID="{859B3B95-5EB6-48EB-9687-54BB3692D6E1}"/>
</file>

<file path=customXml/itemProps2.xml><?xml version="1.0" encoding="utf-8"?>
<ds:datastoreItem xmlns:ds="http://schemas.openxmlformats.org/officeDocument/2006/customXml" ds:itemID="{0219FB00-C6BE-4299-8E53-CDEEEAC52D06}"/>
</file>

<file path=customXml/itemProps3.xml><?xml version="1.0" encoding="utf-8"?>
<ds:datastoreItem xmlns:ds="http://schemas.openxmlformats.org/officeDocument/2006/customXml" ds:itemID="{C5B70D9A-A94E-479B-AC56-82D47B7EAAC3}"/>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0x0101007C643F8226D3AE41BE2716F4B8EA9B0B</vt:lpwstr>
  </property>
</Properties>
</file>