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94CCF-69D9-424E-8A2C-077EA2AFAAE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D234F-2B50-42F9-847E-F0F4ADEFB9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699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D234F-2B50-42F9-847E-F0F4ADEFB98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186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43532-DD97-411F-845C-ECB0BF192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7C221D-B885-4883-BD9B-1E63A5744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511F1-86E1-47CB-AA3E-5D6DBE435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3F40A-B304-4A4A-80FB-0E8E33765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A0FDBE-4354-438F-B577-25EF09181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E92E8-613F-4F80-8ECB-0F300BAFB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24B17-0389-485E-A166-E8B5D82A7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07177-AE0A-4797-B57F-855508324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5793C-2F8E-4A52-859F-F2E26E3B2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6E90-1CA2-4BF7-82CB-DD6C7FFB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34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136C49-2EBA-4CC0-B660-0F8710BD10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CB9740-8FC0-434A-A8BD-57E5B71F4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0C004-B5F6-43CE-A9B7-2A56E4537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ADA22-A702-4476-97D0-865C4FC0F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78FA7-1541-4E0D-A4A9-8ED400738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77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AE8B3-D919-4EA1-8EEC-6C286C8C4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71EBF-9300-480A-8616-07E97A8FB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7E7AE-EDBC-4525-A38F-6F377C2FE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41263-5B38-420F-A146-BE40E08B6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D5314-0BE9-43E2-A810-7B379027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54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AE647-55D2-4618-BD89-6F2674EB2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FB026-2976-4A3F-A3C0-5082110A9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3F065-267D-436D-A5D0-B9E80D652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44ABD-502A-4CBA-A3D0-31BC1A7D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8E24A-7767-43B1-BCD0-6F2F66503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987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6E6A-A09E-4818-8A78-CC766D6B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5E330-B1EA-4B2B-B223-9CD62038F8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71C449-0ABB-4473-A4D4-B9ACB3B80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F06D2-1912-4391-900D-21A698372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C640A-3CB4-453F-9A70-5218AFA9A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E08A7-D6F7-42EE-A0F3-5B1E8DF04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9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40231-48FF-484F-A12F-9176B028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33C7A-FA65-493D-828B-A64937187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2EEBB-D6A8-4E4E-BC89-2DE7D6ED5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53175A-964A-4D73-AC88-7BF9141C99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7AE269-A024-4EC9-8884-49F7C09CB4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89A7CC-1AD3-4206-AE74-E870819BB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10D74D-1E9E-4161-8FC2-3AA7FB8DA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DCD748-EBD8-4175-9EAB-071730B81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10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8ED5A-C85D-47DC-A224-E58A75322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094EB6-84DF-4F70-8BD5-5478F232B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F25A32-E11A-45C6-936C-005B9D510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FAAE87-00C3-4F7E-8958-B21F444C3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20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1FC618-C670-44D6-A659-7B2C0A8B7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99594E-2670-4F0A-8EC4-82275D49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C7208-778E-4736-A646-7A0B87DD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568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8EBDB-7805-4739-A6A9-E7AAE60EF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23EB5-6D8D-4B13-8908-7B0F339B3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B19A9C-5822-483B-88AA-083CB6F88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B813C-4003-432A-9015-2630E62E3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791A68-8569-4ACB-A3B6-717CD8390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1A532-A19A-4693-984A-587611CD0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638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993C9-247A-426B-966B-A5262ED06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E5E075-28F2-4E30-AC7C-3388AF8F21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EFFB35-3D7E-406F-8235-55F765FFA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2A19D-2045-461A-B853-DBFC0CE9F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8637A-B9BE-457A-B632-6FF6572F9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BE144-C03B-4C1B-BD19-A0441086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68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1C7E14-34B3-4707-A92C-04EED9C5A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AE0D2-FA7A-479B-9BA5-81BB42D6F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D9595-142A-4286-AEFB-EEFF1A265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4DCE1-DF35-4BF1-AD32-C685FF937194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A6065-451D-42BE-B5B9-822E5D60B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40232-4618-4DA9-94EA-710BA5DF81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9CC68-B21F-45A3-B143-A86A465518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9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517D4F-3A91-4582-A030-CC06EB51A3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884"/>
            <a:ext cx="12073719" cy="674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833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Mabon, G  ( Haghill Park Primary )</dc:creator>
  <cp:lastModifiedBy>Davidson, L  ( Wallacewell Primary )</cp:lastModifiedBy>
  <cp:revision>2</cp:revision>
  <dcterms:created xsi:type="dcterms:W3CDTF">2023-03-13T21:50:07Z</dcterms:created>
  <dcterms:modified xsi:type="dcterms:W3CDTF">2025-11-03T11:41:31Z</dcterms:modified>
</cp:coreProperties>
</file>