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sldIdLst>
    <p:sldId id="279" r:id="rId2"/>
  </p:sldIdLst>
  <p:sldSz cx="9144000" cy="6858000" type="screen4x3"/>
  <p:notesSz cx="6724650" cy="987425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D4D"/>
    <a:srgbClr val="004474"/>
    <a:srgbClr val="005A9A"/>
    <a:srgbClr val="338DCD"/>
    <a:srgbClr val="004373"/>
    <a:srgbClr val="2276CA"/>
    <a:srgbClr val="005490"/>
    <a:srgbClr val="2276C9"/>
    <a:srgbClr val="E9E9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38" autoAdjust="0"/>
    <p:restoredTop sz="92679" autoAdjust="0"/>
  </p:normalViewPr>
  <p:slideViewPr>
    <p:cSldViewPr snapToGrid="0">
      <p:cViewPr varScale="1">
        <p:scale>
          <a:sx n="111" d="100"/>
          <a:sy n="111" d="100"/>
        </p:scale>
        <p:origin x="136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7312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-4825" y="6789057"/>
            <a:ext cx="9154800" cy="77821"/>
          </a:xfrm>
          <a:prstGeom prst="rect">
            <a:avLst/>
          </a:prstGeom>
          <a:gradFill flip="none" rotWithShape="1">
            <a:gsLst>
              <a:gs pos="77000">
                <a:srgbClr val="9BBB5C"/>
              </a:gs>
              <a:gs pos="0">
                <a:srgbClr val="1EA185"/>
              </a:gs>
              <a:gs pos="10000">
                <a:srgbClr val="9BBB5C">
                  <a:lumMod val="60000"/>
                  <a:lumOff val="40000"/>
                </a:srgbClr>
              </a:gs>
              <a:gs pos="21000">
                <a:sysClr val="window" lastClr="FFFFFF"/>
              </a:gs>
              <a:gs pos="100000">
                <a:srgbClr val="1EA185"/>
              </a:gs>
            </a:gsLst>
            <a:lin ang="108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4825" y="6780179"/>
            <a:ext cx="9154800" cy="7782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425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115200" y="158744"/>
            <a:ext cx="7886700" cy="439200"/>
          </a:xfrm>
        </p:spPr>
        <p:txBody>
          <a:bodyPr>
            <a:noAutofit/>
          </a:bodyPr>
          <a:lstStyle>
            <a:lvl1pPr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13952" y="583128"/>
            <a:ext cx="5046663" cy="5832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-4825" y="6789057"/>
            <a:ext cx="9154800" cy="77821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8879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115200" y="158744"/>
            <a:ext cx="7886700" cy="439200"/>
          </a:xfrm>
        </p:spPr>
        <p:txBody>
          <a:bodyPr>
            <a:noAutofit/>
          </a:bodyPr>
          <a:lstStyle>
            <a:lvl1pPr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13952" y="583128"/>
            <a:ext cx="5046663" cy="5832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35645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libri" pitchFamily="34" charset="0"/>
              </a:defRPr>
            </a:lvl1pPr>
          </a:lstStyle>
          <a:p>
            <a:fld id="{55ED228B-CD6F-4D93-A075-1E2773C93620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" pitchFamily="34" charset="0"/>
              </a:defRPr>
            </a:lvl1pPr>
          </a:lstStyle>
          <a:p>
            <a:fld id="{E0142D3E-FA9B-4295-ADA1-4DDAF2079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031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libri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libri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>
            <a:extLst>
              <a:ext uri="{FF2B5EF4-FFF2-40B4-BE49-F238E27FC236}">
                <a16:creationId xmlns:a16="http://schemas.microsoft.com/office/drawing/2014/main" id="{74923AA0-A8D2-41D3-BC68-B968FDFE8278}"/>
              </a:ext>
            </a:extLst>
          </p:cNvPr>
          <p:cNvSpPr/>
          <p:nvPr/>
        </p:nvSpPr>
        <p:spPr bwMode="auto">
          <a:xfrm>
            <a:off x="243069" y="2179892"/>
            <a:ext cx="8657862" cy="11648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IN"/>
          </a:p>
        </p:txBody>
      </p:sp>
      <p:sp>
        <p:nvSpPr>
          <p:cNvPr id="46" name="Isosceles Triangle 45">
            <a:extLst>
              <a:ext uri="{FF2B5EF4-FFF2-40B4-BE49-F238E27FC236}">
                <a16:creationId xmlns:a16="http://schemas.microsoft.com/office/drawing/2014/main" id="{826C2C54-3EDB-4314-987B-70FE6DC143F5}"/>
              </a:ext>
            </a:extLst>
          </p:cNvPr>
          <p:cNvSpPr/>
          <p:nvPr/>
        </p:nvSpPr>
        <p:spPr bwMode="auto">
          <a:xfrm>
            <a:off x="91439" y="219256"/>
            <a:ext cx="8961120" cy="1364872"/>
          </a:xfrm>
          <a:prstGeom prst="triangle">
            <a:avLst/>
          </a:prstGeom>
          <a:solidFill>
            <a:srgbClr val="002060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IN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FB80ED83-5E17-49E5-82B3-4C69DEFE02BF}"/>
              </a:ext>
            </a:extLst>
          </p:cNvPr>
          <p:cNvSpPr/>
          <p:nvPr/>
        </p:nvSpPr>
        <p:spPr bwMode="auto">
          <a:xfrm>
            <a:off x="80315" y="6148616"/>
            <a:ext cx="8961120" cy="310066"/>
          </a:xfrm>
          <a:prstGeom prst="rect">
            <a:avLst/>
          </a:prstGeom>
          <a:solidFill>
            <a:srgbClr val="002060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IN"/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6D064E60-77BE-43E9-8A9C-8BE399A42A75}"/>
              </a:ext>
            </a:extLst>
          </p:cNvPr>
          <p:cNvSpPr txBox="1"/>
          <p:nvPr/>
        </p:nvSpPr>
        <p:spPr>
          <a:xfrm>
            <a:off x="880341" y="4958388"/>
            <a:ext cx="418704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cs typeface="Arial" pitchFamily="34" charset="0"/>
              </a:rPr>
              <a:t>01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73D27ECE-6804-46BA-B0E8-3DFC94F2B06A}"/>
              </a:ext>
            </a:extLst>
          </p:cNvPr>
          <p:cNvSpPr txBox="1"/>
          <p:nvPr/>
        </p:nvSpPr>
        <p:spPr>
          <a:xfrm>
            <a:off x="2621494" y="4958388"/>
            <a:ext cx="418704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cs typeface="Arial" pitchFamily="34" charset="0"/>
              </a:rPr>
              <a:t>02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587EFF95-04ED-4DCD-9B26-F707805DF2D9}"/>
              </a:ext>
            </a:extLst>
          </p:cNvPr>
          <p:cNvSpPr txBox="1"/>
          <p:nvPr/>
        </p:nvSpPr>
        <p:spPr>
          <a:xfrm>
            <a:off x="4362647" y="4958388"/>
            <a:ext cx="418704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cs typeface="Arial" pitchFamily="34" charset="0"/>
              </a:rPr>
              <a:t>03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F9B01FD7-6BD3-4DCE-AD14-7CC376EAB161}"/>
              </a:ext>
            </a:extLst>
          </p:cNvPr>
          <p:cNvSpPr txBox="1"/>
          <p:nvPr/>
        </p:nvSpPr>
        <p:spPr>
          <a:xfrm>
            <a:off x="6103800" y="4958388"/>
            <a:ext cx="418704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cs typeface="Arial" pitchFamily="34" charset="0"/>
              </a:rPr>
              <a:t>04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EFF1CE44-1DB7-49A9-89E6-5C9E03D4D0E6}"/>
              </a:ext>
            </a:extLst>
          </p:cNvPr>
          <p:cNvSpPr/>
          <p:nvPr/>
        </p:nvSpPr>
        <p:spPr bwMode="auto">
          <a:xfrm>
            <a:off x="91439" y="1653410"/>
            <a:ext cx="8961120" cy="457200"/>
          </a:xfrm>
          <a:prstGeom prst="rect">
            <a:avLst/>
          </a:prstGeom>
          <a:solidFill>
            <a:srgbClr val="002060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IN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38" name="Freeform 328">
            <a:extLst>
              <a:ext uri="{FF2B5EF4-FFF2-40B4-BE49-F238E27FC236}">
                <a16:creationId xmlns:a16="http://schemas.microsoft.com/office/drawing/2014/main" id="{5A358E47-A0E8-480B-8341-D832FD78BADB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2658609" y="3560698"/>
            <a:ext cx="344474" cy="365760"/>
          </a:xfrm>
          <a:custGeom>
            <a:avLst/>
            <a:gdLst>
              <a:gd name="T0" fmla="*/ 46 w 75"/>
              <a:gd name="T1" fmla="*/ 25 h 77"/>
              <a:gd name="T2" fmla="*/ 21 w 75"/>
              <a:gd name="T3" fmla="*/ 34 h 77"/>
              <a:gd name="T4" fmla="*/ 38 w 75"/>
              <a:gd name="T5" fmla="*/ 21 h 77"/>
              <a:gd name="T6" fmla="*/ 17 w 75"/>
              <a:gd name="T7" fmla="*/ 26 h 77"/>
              <a:gd name="T8" fmla="*/ 37 w 75"/>
              <a:gd name="T9" fmla="*/ 22 h 77"/>
              <a:gd name="T10" fmla="*/ 71 w 75"/>
              <a:gd name="T11" fmla="*/ 63 h 77"/>
              <a:gd name="T12" fmla="*/ 27 w 75"/>
              <a:gd name="T13" fmla="*/ 77 h 77"/>
              <a:gd name="T14" fmla="*/ 1 w 75"/>
              <a:gd name="T15" fmla="*/ 14 h 77"/>
              <a:gd name="T16" fmla="*/ 14 w 75"/>
              <a:gd name="T17" fmla="*/ 7 h 77"/>
              <a:gd name="T18" fmla="*/ 35 w 75"/>
              <a:gd name="T19" fmla="*/ 2 h 77"/>
              <a:gd name="T20" fmla="*/ 53 w 75"/>
              <a:gd name="T21" fmla="*/ 5 h 77"/>
              <a:gd name="T22" fmla="*/ 50 w 75"/>
              <a:gd name="T23" fmla="*/ 6 h 77"/>
              <a:gd name="T24" fmla="*/ 37 w 75"/>
              <a:gd name="T25" fmla="*/ 5 h 77"/>
              <a:gd name="T26" fmla="*/ 35 w 75"/>
              <a:gd name="T27" fmla="*/ 10 h 77"/>
              <a:gd name="T28" fmla="*/ 15 w 75"/>
              <a:gd name="T29" fmla="*/ 12 h 77"/>
              <a:gd name="T30" fmla="*/ 4 w 75"/>
              <a:gd name="T31" fmla="*/ 15 h 77"/>
              <a:gd name="T32" fmla="*/ 28 w 75"/>
              <a:gd name="T33" fmla="*/ 74 h 77"/>
              <a:gd name="T34" fmla="*/ 69 w 75"/>
              <a:gd name="T35" fmla="*/ 58 h 77"/>
              <a:gd name="T36" fmla="*/ 71 w 75"/>
              <a:gd name="T37" fmla="*/ 57 h 77"/>
              <a:gd name="T38" fmla="*/ 18 w 75"/>
              <a:gd name="T39" fmla="*/ 12 h 77"/>
              <a:gd name="T40" fmla="*/ 35 w 75"/>
              <a:gd name="T41" fmla="*/ 7 h 77"/>
              <a:gd name="T42" fmla="*/ 32 w 75"/>
              <a:gd name="T43" fmla="*/ 3 h 77"/>
              <a:gd name="T44" fmla="*/ 16 w 75"/>
              <a:gd name="T45" fmla="*/ 9 h 77"/>
              <a:gd name="T46" fmla="*/ 27 w 75"/>
              <a:gd name="T47" fmla="*/ 52 h 77"/>
              <a:gd name="T48" fmla="*/ 28 w 75"/>
              <a:gd name="T49" fmla="*/ 54 h 77"/>
              <a:gd name="T50" fmla="*/ 30 w 75"/>
              <a:gd name="T51" fmla="*/ 60 h 77"/>
              <a:gd name="T52" fmla="*/ 42 w 75"/>
              <a:gd name="T53" fmla="*/ 55 h 77"/>
              <a:gd name="T54" fmla="*/ 30 w 75"/>
              <a:gd name="T55" fmla="*/ 60 h 77"/>
              <a:gd name="T56" fmla="*/ 22 w 75"/>
              <a:gd name="T57" fmla="*/ 39 h 77"/>
              <a:gd name="T58" fmla="*/ 23 w 75"/>
              <a:gd name="T59" fmla="*/ 41 h 77"/>
              <a:gd name="T60" fmla="*/ 53 w 75"/>
              <a:gd name="T61" fmla="*/ 25 h 77"/>
              <a:gd name="T62" fmla="*/ 9 w 75"/>
              <a:gd name="T63" fmla="*/ 19 h 77"/>
              <a:gd name="T64" fmla="*/ 25 w 75"/>
              <a:gd name="T65" fmla="*/ 70 h 77"/>
              <a:gd name="T66" fmla="*/ 65 w 75"/>
              <a:gd name="T67" fmla="*/ 61 h 77"/>
              <a:gd name="T68" fmla="*/ 61 w 75"/>
              <a:gd name="T69" fmla="*/ 48 h 77"/>
              <a:gd name="T70" fmla="*/ 63 w 75"/>
              <a:gd name="T71" fmla="*/ 59 h 77"/>
              <a:gd name="T72" fmla="*/ 46 w 75"/>
              <a:gd name="T73" fmla="*/ 11 h 77"/>
              <a:gd name="T74" fmla="*/ 44 w 75"/>
              <a:gd name="T75" fmla="*/ 41 h 77"/>
              <a:gd name="T76" fmla="*/ 24 w 75"/>
              <a:gd name="T77" fmla="*/ 47 h 77"/>
              <a:gd name="T78" fmla="*/ 43 w 75"/>
              <a:gd name="T79" fmla="*/ 42 h 77"/>
              <a:gd name="T80" fmla="*/ 58 w 75"/>
              <a:gd name="T81" fmla="*/ 49 h 77"/>
              <a:gd name="T82" fmla="*/ 47 w 75"/>
              <a:gd name="T83" fmla="*/ 57 h 77"/>
              <a:gd name="T84" fmla="*/ 44 w 75"/>
              <a:gd name="T85" fmla="*/ 49 h 77"/>
              <a:gd name="T86" fmla="*/ 66 w 75"/>
              <a:gd name="T87" fmla="*/ 12 h 77"/>
              <a:gd name="T88" fmla="*/ 74 w 75"/>
              <a:gd name="T89" fmla="*/ 22 h 77"/>
              <a:gd name="T90" fmla="*/ 62 w 75"/>
              <a:gd name="T91" fmla="*/ 23 h 77"/>
              <a:gd name="T92" fmla="*/ 48 w 75"/>
              <a:gd name="T93" fmla="*/ 44 h 77"/>
              <a:gd name="T94" fmla="*/ 65 w 75"/>
              <a:gd name="T95" fmla="*/ 25 h 77"/>
              <a:gd name="T96" fmla="*/ 54 w 75"/>
              <a:gd name="T97" fmla="*/ 50 h 77"/>
              <a:gd name="T98" fmla="*/ 49 w 75"/>
              <a:gd name="T99" fmla="*/ 47 h 77"/>
              <a:gd name="T100" fmla="*/ 47 w 75"/>
              <a:gd name="T101" fmla="*/ 52 h 77"/>
              <a:gd name="T102" fmla="*/ 54 w 75"/>
              <a:gd name="T103" fmla="*/ 50 h 77"/>
              <a:gd name="T104" fmla="*/ 54 w 75"/>
              <a:gd name="T105" fmla="*/ 48 h 77"/>
              <a:gd name="T106" fmla="*/ 68 w 75"/>
              <a:gd name="T107" fmla="*/ 26 h 77"/>
              <a:gd name="T108" fmla="*/ 62 w 75"/>
              <a:gd name="T109" fmla="*/ 21 h 77"/>
              <a:gd name="T110" fmla="*/ 67 w 75"/>
              <a:gd name="T111" fmla="*/ 23 h 77"/>
              <a:gd name="T112" fmla="*/ 71 w 75"/>
              <a:gd name="T113" fmla="*/ 18 h 77"/>
              <a:gd name="T114" fmla="*/ 66 w 75"/>
              <a:gd name="T115" fmla="*/ 15 h 77"/>
              <a:gd name="T116" fmla="*/ 71 w 75"/>
              <a:gd name="T117" fmla="*/ 20 h 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75" h="77">
                <a:moveTo>
                  <a:pt x="19" y="33"/>
                </a:moveTo>
                <a:cubicBezTo>
                  <a:pt x="19" y="33"/>
                  <a:pt x="20" y="32"/>
                  <a:pt x="20" y="32"/>
                </a:cubicBezTo>
                <a:cubicBezTo>
                  <a:pt x="46" y="25"/>
                  <a:pt x="46" y="25"/>
                  <a:pt x="46" y="25"/>
                </a:cubicBezTo>
                <a:cubicBezTo>
                  <a:pt x="47" y="25"/>
                  <a:pt x="47" y="25"/>
                  <a:pt x="48" y="26"/>
                </a:cubicBezTo>
                <a:cubicBezTo>
                  <a:pt x="48" y="26"/>
                  <a:pt x="47" y="27"/>
                  <a:pt x="47" y="27"/>
                </a:cubicBezTo>
                <a:cubicBezTo>
                  <a:pt x="21" y="34"/>
                  <a:pt x="21" y="34"/>
                  <a:pt x="21" y="34"/>
                </a:cubicBezTo>
                <a:cubicBezTo>
                  <a:pt x="21" y="34"/>
                  <a:pt x="20" y="34"/>
                  <a:pt x="20" y="34"/>
                </a:cubicBezTo>
                <a:cubicBezTo>
                  <a:pt x="20" y="34"/>
                  <a:pt x="19" y="34"/>
                  <a:pt x="19" y="33"/>
                </a:cubicBezTo>
                <a:close/>
                <a:moveTo>
                  <a:pt x="38" y="21"/>
                </a:moveTo>
                <a:cubicBezTo>
                  <a:pt x="38" y="20"/>
                  <a:pt x="37" y="20"/>
                  <a:pt x="37" y="20"/>
                </a:cubicBezTo>
                <a:cubicBezTo>
                  <a:pt x="18" y="25"/>
                  <a:pt x="18" y="25"/>
                  <a:pt x="18" y="25"/>
                </a:cubicBezTo>
                <a:cubicBezTo>
                  <a:pt x="17" y="25"/>
                  <a:pt x="17" y="26"/>
                  <a:pt x="17" y="26"/>
                </a:cubicBezTo>
                <a:cubicBezTo>
                  <a:pt x="17" y="27"/>
                  <a:pt x="18" y="27"/>
                  <a:pt x="18" y="27"/>
                </a:cubicBezTo>
                <a:cubicBezTo>
                  <a:pt x="18" y="27"/>
                  <a:pt x="18" y="27"/>
                  <a:pt x="18" y="27"/>
                </a:cubicBezTo>
                <a:cubicBezTo>
                  <a:pt x="37" y="22"/>
                  <a:pt x="37" y="22"/>
                  <a:pt x="37" y="22"/>
                </a:cubicBezTo>
                <a:cubicBezTo>
                  <a:pt x="38" y="22"/>
                  <a:pt x="38" y="21"/>
                  <a:pt x="38" y="21"/>
                </a:cubicBezTo>
                <a:close/>
                <a:moveTo>
                  <a:pt x="71" y="57"/>
                </a:moveTo>
                <a:cubicBezTo>
                  <a:pt x="72" y="59"/>
                  <a:pt x="72" y="61"/>
                  <a:pt x="71" y="63"/>
                </a:cubicBezTo>
                <a:cubicBezTo>
                  <a:pt x="70" y="65"/>
                  <a:pt x="68" y="66"/>
                  <a:pt x="66" y="67"/>
                </a:cubicBezTo>
                <a:cubicBezTo>
                  <a:pt x="29" y="77"/>
                  <a:pt x="29" y="77"/>
                  <a:pt x="29" y="77"/>
                </a:cubicBezTo>
                <a:cubicBezTo>
                  <a:pt x="28" y="77"/>
                  <a:pt x="27" y="77"/>
                  <a:pt x="27" y="77"/>
                </a:cubicBezTo>
                <a:cubicBezTo>
                  <a:pt x="23" y="77"/>
                  <a:pt x="20" y="75"/>
                  <a:pt x="19" y="71"/>
                </a:cubicBezTo>
                <a:cubicBezTo>
                  <a:pt x="1" y="19"/>
                  <a:pt x="1" y="19"/>
                  <a:pt x="1" y="19"/>
                </a:cubicBezTo>
                <a:cubicBezTo>
                  <a:pt x="0" y="17"/>
                  <a:pt x="0" y="15"/>
                  <a:pt x="1" y="14"/>
                </a:cubicBezTo>
                <a:cubicBezTo>
                  <a:pt x="2" y="12"/>
                  <a:pt x="4" y="11"/>
                  <a:pt x="6" y="10"/>
                </a:cubicBezTo>
                <a:cubicBezTo>
                  <a:pt x="14" y="8"/>
                  <a:pt x="14" y="8"/>
                  <a:pt x="14" y="8"/>
                </a:cubicBezTo>
                <a:cubicBezTo>
                  <a:pt x="14" y="8"/>
                  <a:pt x="14" y="7"/>
                  <a:pt x="14" y="7"/>
                </a:cubicBezTo>
                <a:cubicBezTo>
                  <a:pt x="14" y="6"/>
                  <a:pt x="15" y="6"/>
                  <a:pt x="16" y="5"/>
                </a:cubicBezTo>
                <a:cubicBezTo>
                  <a:pt x="32" y="1"/>
                  <a:pt x="32" y="1"/>
                  <a:pt x="32" y="1"/>
                </a:cubicBezTo>
                <a:cubicBezTo>
                  <a:pt x="33" y="1"/>
                  <a:pt x="35" y="1"/>
                  <a:pt x="35" y="2"/>
                </a:cubicBezTo>
                <a:cubicBezTo>
                  <a:pt x="43" y="0"/>
                  <a:pt x="43" y="0"/>
                  <a:pt x="43" y="0"/>
                </a:cubicBezTo>
                <a:cubicBezTo>
                  <a:pt x="44" y="0"/>
                  <a:pt x="45" y="0"/>
                  <a:pt x="45" y="0"/>
                </a:cubicBezTo>
                <a:cubicBezTo>
                  <a:pt x="49" y="0"/>
                  <a:pt x="52" y="2"/>
                  <a:pt x="53" y="5"/>
                </a:cubicBezTo>
                <a:cubicBezTo>
                  <a:pt x="58" y="18"/>
                  <a:pt x="58" y="18"/>
                  <a:pt x="58" y="18"/>
                </a:cubicBezTo>
                <a:cubicBezTo>
                  <a:pt x="56" y="21"/>
                  <a:pt x="56" y="21"/>
                  <a:pt x="56" y="21"/>
                </a:cubicBezTo>
                <a:cubicBezTo>
                  <a:pt x="50" y="6"/>
                  <a:pt x="50" y="6"/>
                  <a:pt x="50" y="6"/>
                </a:cubicBezTo>
                <a:cubicBezTo>
                  <a:pt x="50" y="4"/>
                  <a:pt x="48" y="3"/>
                  <a:pt x="45" y="3"/>
                </a:cubicBezTo>
                <a:cubicBezTo>
                  <a:pt x="45" y="3"/>
                  <a:pt x="45" y="3"/>
                  <a:pt x="44" y="3"/>
                </a:cubicBezTo>
                <a:cubicBezTo>
                  <a:pt x="37" y="5"/>
                  <a:pt x="37" y="5"/>
                  <a:pt x="37" y="5"/>
                </a:cubicBezTo>
                <a:cubicBezTo>
                  <a:pt x="37" y="6"/>
                  <a:pt x="37" y="6"/>
                  <a:pt x="37" y="6"/>
                </a:cubicBezTo>
                <a:cubicBezTo>
                  <a:pt x="37" y="7"/>
                  <a:pt x="37" y="8"/>
                  <a:pt x="37" y="8"/>
                </a:cubicBezTo>
                <a:cubicBezTo>
                  <a:pt x="36" y="9"/>
                  <a:pt x="36" y="10"/>
                  <a:pt x="35" y="10"/>
                </a:cubicBezTo>
                <a:cubicBezTo>
                  <a:pt x="19" y="14"/>
                  <a:pt x="19" y="14"/>
                  <a:pt x="19" y="14"/>
                </a:cubicBezTo>
                <a:cubicBezTo>
                  <a:pt x="19" y="14"/>
                  <a:pt x="18" y="14"/>
                  <a:pt x="18" y="14"/>
                </a:cubicBezTo>
                <a:cubicBezTo>
                  <a:pt x="17" y="14"/>
                  <a:pt x="15" y="13"/>
                  <a:pt x="15" y="12"/>
                </a:cubicBezTo>
                <a:cubicBezTo>
                  <a:pt x="14" y="11"/>
                  <a:pt x="14" y="11"/>
                  <a:pt x="14" y="11"/>
                </a:cubicBezTo>
                <a:cubicBezTo>
                  <a:pt x="7" y="13"/>
                  <a:pt x="7" y="13"/>
                  <a:pt x="7" y="13"/>
                </a:cubicBezTo>
                <a:cubicBezTo>
                  <a:pt x="5" y="13"/>
                  <a:pt x="4" y="14"/>
                  <a:pt x="4" y="15"/>
                </a:cubicBezTo>
                <a:cubicBezTo>
                  <a:pt x="3" y="16"/>
                  <a:pt x="3" y="17"/>
                  <a:pt x="4" y="18"/>
                </a:cubicBezTo>
                <a:cubicBezTo>
                  <a:pt x="22" y="70"/>
                  <a:pt x="22" y="70"/>
                  <a:pt x="22" y="70"/>
                </a:cubicBezTo>
                <a:cubicBezTo>
                  <a:pt x="23" y="73"/>
                  <a:pt x="25" y="74"/>
                  <a:pt x="28" y="74"/>
                </a:cubicBezTo>
                <a:cubicBezTo>
                  <a:pt x="66" y="64"/>
                  <a:pt x="66" y="64"/>
                  <a:pt x="66" y="64"/>
                </a:cubicBezTo>
                <a:cubicBezTo>
                  <a:pt x="67" y="63"/>
                  <a:pt x="68" y="63"/>
                  <a:pt x="68" y="62"/>
                </a:cubicBezTo>
                <a:cubicBezTo>
                  <a:pt x="69" y="61"/>
                  <a:pt x="69" y="59"/>
                  <a:pt x="69" y="58"/>
                </a:cubicBezTo>
                <a:cubicBezTo>
                  <a:pt x="63" y="43"/>
                  <a:pt x="63" y="43"/>
                  <a:pt x="63" y="43"/>
                </a:cubicBezTo>
                <a:cubicBezTo>
                  <a:pt x="65" y="40"/>
                  <a:pt x="65" y="40"/>
                  <a:pt x="65" y="40"/>
                </a:cubicBezTo>
                <a:lnTo>
                  <a:pt x="71" y="57"/>
                </a:lnTo>
                <a:close/>
                <a:moveTo>
                  <a:pt x="16" y="9"/>
                </a:moveTo>
                <a:cubicBezTo>
                  <a:pt x="17" y="11"/>
                  <a:pt x="17" y="11"/>
                  <a:pt x="17" y="11"/>
                </a:cubicBezTo>
                <a:cubicBezTo>
                  <a:pt x="17" y="12"/>
                  <a:pt x="18" y="12"/>
                  <a:pt x="18" y="12"/>
                </a:cubicBezTo>
                <a:cubicBezTo>
                  <a:pt x="34" y="8"/>
                  <a:pt x="34" y="8"/>
                  <a:pt x="34" y="8"/>
                </a:cubicBezTo>
                <a:cubicBezTo>
                  <a:pt x="35" y="8"/>
                  <a:pt x="35" y="8"/>
                  <a:pt x="35" y="8"/>
                </a:cubicBezTo>
                <a:cubicBezTo>
                  <a:pt x="35" y="7"/>
                  <a:pt x="35" y="7"/>
                  <a:pt x="35" y="7"/>
                </a:cubicBezTo>
                <a:cubicBezTo>
                  <a:pt x="34" y="4"/>
                  <a:pt x="34" y="4"/>
                  <a:pt x="34" y="4"/>
                </a:cubicBezTo>
                <a:cubicBezTo>
                  <a:pt x="34" y="3"/>
                  <a:pt x="33" y="3"/>
                  <a:pt x="33" y="3"/>
                </a:cubicBezTo>
                <a:cubicBezTo>
                  <a:pt x="33" y="3"/>
                  <a:pt x="33" y="3"/>
                  <a:pt x="32" y="3"/>
                </a:cubicBezTo>
                <a:cubicBezTo>
                  <a:pt x="16" y="7"/>
                  <a:pt x="16" y="7"/>
                  <a:pt x="16" y="7"/>
                </a:cubicBezTo>
                <a:cubicBezTo>
                  <a:pt x="16" y="7"/>
                  <a:pt x="16" y="8"/>
                  <a:pt x="16" y="8"/>
                </a:cubicBezTo>
                <a:cubicBezTo>
                  <a:pt x="16" y="8"/>
                  <a:pt x="16" y="8"/>
                  <a:pt x="16" y="9"/>
                </a:cubicBezTo>
                <a:close/>
                <a:moveTo>
                  <a:pt x="42" y="49"/>
                </a:moveTo>
                <a:cubicBezTo>
                  <a:pt x="42" y="49"/>
                  <a:pt x="42" y="48"/>
                  <a:pt x="42" y="48"/>
                </a:cubicBezTo>
                <a:cubicBezTo>
                  <a:pt x="27" y="52"/>
                  <a:pt x="27" y="52"/>
                  <a:pt x="27" y="52"/>
                </a:cubicBezTo>
                <a:cubicBezTo>
                  <a:pt x="27" y="52"/>
                  <a:pt x="26" y="53"/>
                  <a:pt x="26" y="53"/>
                </a:cubicBezTo>
                <a:cubicBezTo>
                  <a:pt x="26" y="54"/>
                  <a:pt x="27" y="54"/>
                  <a:pt x="27" y="54"/>
                </a:cubicBezTo>
                <a:cubicBezTo>
                  <a:pt x="27" y="54"/>
                  <a:pt x="28" y="54"/>
                  <a:pt x="28" y="54"/>
                </a:cubicBezTo>
                <a:cubicBezTo>
                  <a:pt x="42" y="50"/>
                  <a:pt x="42" y="50"/>
                  <a:pt x="42" y="50"/>
                </a:cubicBezTo>
                <a:lnTo>
                  <a:pt x="42" y="49"/>
                </a:lnTo>
                <a:close/>
                <a:moveTo>
                  <a:pt x="30" y="60"/>
                </a:moveTo>
                <a:cubicBezTo>
                  <a:pt x="30" y="60"/>
                  <a:pt x="30" y="60"/>
                  <a:pt x="30" y="60"/>
                </a:cubicBezTo>
                <a:cubicBezTo>
                  <a:pt x="42" y="57"/>
                  <a:pt x="42" y="57"/>
                  <a:pt x="42" y="57"/>
                </a:cubicBezTo>
                <a:cubicBezTo>
                  <a:pt x="42" y="56"/>
                  <a:pt x="42" y="56"/>
                  <a:pt x="42" y="55"/>
                </a:cubicBezTo>
                <a:cubicBezTo>
                  <a:pt x="29" y="58"/>
                  <a:pt x="29" y="58"/>
                  <a:pt x="29" y="58"/>
                </a:cubicBezTo>
                <a:cubicBezTo>
                  <a:pt x="29" y="58"/>
                  <a:pt x="28" y="59"/>
                  <a:pt x="29" y="59"/>
                </a:cubicBezTo>
                <a:cubicBezTo>
                  <a:pt x="29" y="60"/>
                  <a:pt x="29" y="60"/>
                  <a:pt x="30" y="60"/>
                </a:cubicBezTo>
                <a:close/>
                <a:moveTo>
                  <a:pt x="49" y="32"/>
                </a:moveTo>
                <a:cubicBezTo>
                  <a:pt x="49" y="32"/>
                  <a:pt x="49" y="32"/>
                  <a:pt x="49" y="32"/>
                </a:cubicBezTo>
                <a:cubicBezTo>
                  <a:pt x="22" y="39"/>
                  <a:pt x="22" y="39"/>
                  <a:pt x="22" y="39"/>
                </a:cubicBezTo>
                <a:cubicBezTo>
                  <a:pt x="22" y="39"/>
                  <a:pt x="22" y="39"/>
                  <a:pt x="22" y="40"/>
                </a:cubicBezTo>
                <a:cubicBezTo>
                  <a:pt x="22" y="40"/>
                  <a:pt x="22" y="41"/>
                  <a:pt x="23" y="41"/>
                </a:cubicBezTo>
                <a:cubicBezTo>
                  <a:pt x="23" y="41"/>
                  <a:pt x="23" y="41"/>
                  <a:pt x="23" y="41"/>
                </a:cubicBezTo>
                <a:cubicBezTo>
                  <a:pt x="48" y="34"/>
                  <a:pt x="48" y="34"/>
                  <a:pt x="48" y="34"/>
                </a:cubicBezTo>
                <a:lnTo>
                  <a:pt x="49" y="32"/>
                </a:lnTo>
                <a:close/>
                <a:moveTo>
                  <a:pt x="53" y="25"/>
                </a:moveTo>
                <a:cubicBezTo>
                  <a:pt x="48" y="10"/>
                  <a:pt x="48" y="10"/>
                  <a:pt x="48" y="10"/>
                </a:cubicBezTo>
                <a:cubicBezTo>
                  <a:pt x="48" y="9"/>
                  <a:pt x="47" y="9"/>
                  <a:pt x="47" y="9"/>
                </a:cubicBezTo>
                <a:cubicBezTo>
                  <a:pt x="9" y="19"/>
                  <a:pt x="9" y="19"/>
                  <a:pt x="9" y="19"/>
                </a:cubicBezTo>
                <a:cubicBezTo>
                  <a:pt x="9" y="19"/>
                  <a:pt x="8" y="19"/>
                  <a:pt x="8" y="20"/>
                </a:cubicBezTo>
                <a:cubicBezTo>
                  <a:pt x="8" y="20"/>
                  <a:pt x="8" y="20"/>
                  <a:pt x="8" y="20"/>
                </a:cubicBezTo>
                <a:cubicBezTo>
                  <a:pt x="25" y="70"/>
                  <a:pt x="25" y="70"/>
                  <a:pt x="25" y="70"/>
                </a:cubicBezTo>
                <a:cubicBezTo>
                  <a:pt x="26" y="71"/>
                  <a:pt x="26" y="71"/>
                  <a:pt x="26" y="71"/>
                </a:cubicBezTo>
                <a:cubicBezTo>
                  <a:pt x="27" y="71"/>
                  <a:pt x="27" y="71"/>
                  <a:pt x="27" y="71"/>
                </a:cubicBezTo>
                <a:cubicBezTo>
                  <a:pt x="65" y="61"/>
                  <a:pt x="65" y="61"/>
                  <a:pt x="65" y="61"/>
                </a:cubicBezTo>
                <a:cubicBezTo>
                  <a:pt x="65" y="61"/>
                  <a:pt x="65" y="61"/>
                  <a:pt x="65" y="60"/>
                </a:cubicBezTo>
                <a:cubicBezTo>
                  <a:pt x="65" y="60"/>
                  <a:pt x="65" y="60"/>
                  <a:pt x="65" y="59"/>
                </a:cubicBezTo>
                <a:cubicBezTo>
                  <a:pt x="61" y="48"/>
                  <a:pt x="61" y="48"/>
                  <a:pt x="61" y="48"/>
                </a:cubicBezTo>
                <a:cubicBezTo>
                  <a:pt x="60" y="50"/>
                  <a:pt x="60" y="50"/>
                  <a:pt x="60" y="50"/>
                </a:cubicBezTo>
                <a:cubicBezTo>
                  <a:pt x="60" y="50"/>
                  <a:pt x="60" y="50"/>
                  <a:pt x="60" y="50"/>
                </a:cubicBezTo>
                <a:cubicBezTo>
                  <a:pt x="63" y="59"/>
                  <a:pt x="63" y="59"/>
                  <a:pt x="63" y="59"/>
                </a:cubicBezTo>
                <a:cubicBezTo>
                  <a:pt x="27" y="69"/>
                  <a:pt x="27" y="69"/>
                  <a:pt x="27" y="69"/>
                </a:cubicBezTo>
                <a:cubicBezTo>
                  <a:pt x="10" y="21"/>
                  <a:pt x="10" y="21"/>
                  <a:pt x="10" y="21"/>
                </a:cubicBezTo>
                <a:cubicBezTo>
                  <a:pt x="46" y="11"/>
                  <a:pt x="46" y="11"/>
                  <a:pt x="46" y="11"/>
                </a:cubicBezTo>
                <a:cubicBezTo>
                  <a:pt x="52" y="27"/>
                  <a:pt x="52" y="27"/>
                  <a:pt x="52" y="27"/>
                </a:cubicBezTo>
                <a:lnTo>
                  <a:pt x="53" y="25"/>
                </a:lnTo>
                <a:close/>
                <a:moveTo>
                  <a:pt x="44" y="41"/>
                </a:moveTo>
                <a:cubicBezTo>
                  <a:pt x="45" y="40"/>
                  <a:pt x="45" y="40"/>
                  <a:pt x="45" y="40"/>
                </a:cubicBezTo>
                <a:cubicBezTo>
                  <a:pt x="25" y="45"/>
                  <a:pt x="25" y="45"/>
                  <a:pt x="25" y="45"/>
                </a:cubicBezTo>
                <a:cubicBezTo>
                  <a:pt x="24" y="45"/>
                  <a:pt x="24" y="46"/>
                  <a:pt x="24" y="47"/>
                </a:cubicBezTo>
                <a:cubicBezTo>
                  <a:pt x="24" y="47"/>
                  <a:pt x="25" y="47"/>
                  <a:pt x="25" y="47"/>
                </a:cubicBezTo>
                <a:cubicBezTo>
                  <a:pt x="25" y="47"/>
                  <a:pt x="25" y="47"/>
                  <a:pt x="25" y="47"/>
                </a:cubicBezTo>
                <a:cubicBezTo>
                  <a:pt x="43" y="42"/>
                  <a:pt x="43" y="42"/>
                  <a:pt x="43" y="42"/>
                </a:cubicBezTo>
                <a:cubicBezTo>
                  <a:pt x="44" y="42"/>
                  <a:pt x="44" y="41"/>
                  <a:pt x="44" y="41"/>
                </a:cubicBezTo>
                <a:close/>
                <a:moveTo>
                  <a:pt x="74" y="22"/>
                </a:moveTo>
                <a:cubicBezTo>
                  <a:pt x="58" y="49"/>
                  <a:pt x="58" y="49"/>
                  <a:pt x="58" y="49"/>
                </a:cubicBezTo>
                <a:cubicBezTo>
                  <a:pt x="57" y="51"/>
                  <a:pt x="55" y="53"/>
                  <a:pt x="53" y="54"/>
                </a:cubicBezTo>
                <a:cubicBezTo>
                  <a:pt x="49" y="57"/>
                  <a:pt x="49" y="57"/>
                  <a:pt x="49" y="57"/>
                </a:cubicBezTo>
                <a:cubicBezTo>
                  <a:pt x="49" y="57"/>
                  <a:pt x="48" y="57"/>
                  <a:pt x="47" y="57"/>
                </a:cubicBezTo>
                <a:cubicBezTo>
                  <a:pt x="46" y="57"/>
                  <a:pt x="45" y="57"/>
                  <a:pt x="45" y="56"/>
                </a:cubicBezTo>
                <a:cubicBezTo>
                  <a:pt x="44" y="56"/>
                  <a:pt x="43" y="55"/>
                  <a:pt x="44" y="53"/>
                </a:cubicBezTo>
                <a:cubicBezTo>
                  <a:pt x="44" y="49"/>
                  <a:pt x="44" y="49"/>
                  <a:pt x="44" y="49"/>
                </a:cubicBezTo>
                <a:cubicBezTo>
                  <a:pt x="44" y="47"/>
                  <a:pt x="45" y="44"/>
                  <a:pt x="46" y="42"/>
                </a:cubicBezTo>
                <a:cubicBezTo>
                  <a:pt x="62" y="15"/>
                  <a:pt x="62" y="15"/>
                  <a:pt x="62" y="15"/>
                </a:cubicBezTo>
                <a:cubicBezTo>
                  <a:pt x="63" y="13"/>
                  <a:pt x="65" y="12"/>
                  <a:pt x="66" y="12"/>
                </a:cubicBezTo>
                <a:cubicBezTo>
                  <a:pt x="67" y="12"/>
                  <a:pt x="68" y="12"/>
                  <a:pt x="69" y="13"/>
                </a:cubicBezTo>
                <a:cubicBezTo>
                  <a:pt x="72" y="14"/>
                  <a:pt x="72" y="14"/>
                  <a:pt x="72" y="14"/>
                </a:cubicBezTo>
                <a:cubicBezTo>
                  <a:pt x="74" y="15"/>
                  <a:pt x="75" y="19"/>
                  <a:pt x="74" y="22"/>
                </a:cubicBezTo>
                <a:close/>
                <a:moveTo>
                  <a:pt x="48" y="44"/>
                </a:moveTo>
                <a:cubicBezTo>
                  <a:pt x="49" y="45"/>
                  <a:pt x="49" y="45"/>
                  <a:pt x="49" y="45"/>
                </a:cubicBezTo>
                <a:cubicBezTo>
                  <a:pt x="62" y="23"/>
                  <a:pt x="62" y="23"/>
                  <a:pt x="62" y="23"/>
                </a:cubicBezTo>
                <a:cubicBezTo>
                  <a:pt x="61" y="22"/>
                  <a:pt x="61" y="22"/>
                  <a:pt x="61" y="22"/>
                </a:cubicBezTo>
                <a:cubicBezTo>
                  <a:pt x="49" y="43"/>
                  <a:pt x="49" y="43"/>
                  <a:pt x="49" y="43"/>
                </a:cubicBezTo>
                <a:cubicBezTo>
                  <a:pt x="48" y="44"/>
                  <a:pt x="48" y="44"/>
                  <a:pt x="48" y="44"/>
                </a:cubicBezTo>
                <a:close/>
                <a:moveTo>
                  <a:pt x="51" y="46"/>
                </a:moveTo>
                <a:cubicBezTo>
                  <a:pt x="52" y="47"/>
                  <a:pt x="52" y="47"/>
                  <a:pt x="52" y="47"/>
                </a:cubicBezTo>
                <a:cubicBezTo>
                  <a:pt x="65" y="25"/>
                  <a:pt x="65" y="25"/>
                  <a:pt x="65" y="25"/>
                </a:cubicBezTo>
                <a:cubicBezTo>
                  <a:pt x="63" y="24"/>
                  <a:pt x="63" y="24"/>
                  <a:pt x="63" y="24"/>
                </a:cubicBezTo>
                <a:lnTo>
                  <a:pt x="51" y="46"/>
                </a:lnTo>
                <a:close/>
                <a:moveTo>
                  <a:pt x="54" y="50"/>
                </a:moveTo>
                <a:cubicBezTo>
                  <a:pt x="49" y="47"/>
                  <a:pt x="49" y="47"/>
                  <a:pt x="49" y="47"/>
                </a:cubicBezTo>
                <a:cubicBezTo>
                  <a:pt x="49" y="47"/>
                  <a:pt x="49" y="47"/>
                  <a:pt x="49" y="47"/>
                </a:cubicBezTo>
                <a:cubicBezTo>
                  <a:pt x="49" y="47"/>
                  <a:pt x="49" y="47"/>
                  <a:pt x="49" y="47"/>
                </a:cubicBezTo>
                <a:cubicBezTo>
                  <a:pt x="47" y="46"/>
                  <a:pt x="47" y="46"/>
                  <a:pt x="47" y="46"/>
                </a:cubicBezTo>
                <a:cubicBezTo>
                  <a:pt x="47" y="47"/>
                  <a:pt x="47" y="48"/>
                  <a:pt x="47" y="49"/>
                </a:cubicBezTo>
                <a:cubicBezTo>
                  <a:pt x="47" y="52"/>
                  <a:pt x="47" y="52"/>
                  <a:pt x="47" y="52"/>
                </a:cubicBezTo>
                <a:cubicBezTo>
                  <a:pt x="49" y="53"/>
                  <a:pt x="49" y="53"/>
                  <a:pt x="49" y="53"/>
                </a:cubicBezTo>
                <a:cubicBezTo>
                  <a:pt x="51" y="52"/>
                  <a:pt x="51" y="52"/>
                  <a:pt x="51" y="52"/>
                </a:cubicBezTo>
                <a:cubicBezTo>
                  <a:pt x="52" y="51"/>
                  <a:pt x="53" y="51"/>
                  <a:pt x="54" y="50"/>
                </a:cubicBezTo>
                <a:close/>
                <a:moveTo>
                  <a:pt x="68" y="26"/>
                </a:moveTo>
                <a:cubicBezTo>
                  <a:pt x="67" y="26"/>
                  <a:pt x="67" y="26"/>
                  <a:pt x="67" y="26"/>
                </a:cubicBezTo>
                <a:cubicBezTo>
                  <a:pt x="54" y="48"/>
                  <a:pt x="54" y="48"/>
                  <a:pt x="54" y="48"/>
                </a:cubicBezTo>
                <a:cubicBezTo>
                  <a:pt x="55" y="48"/>
                  <a:pt x="55" y="48"/>
                  <a:pt x="55" y="48"/>
                </a:cubicBezTo>
                <a:cubicBezTo>
                  <a:pt x="55" y="48"/>
                  <a:pt x="55" y="48"/>
                  <a:pt x="55" y="47"/>
                </a:cubicBezTo>
                <a:lnTo>
                  <a:pt x="68" y="26"/>
                </a:lnTo>
                <a:close/>
                <a:moveTo>
                  <a:pt x="70" y="22"/>
                </a:moveTo>
                <a:cubicBezTo>
                  <a:pt x="63" y="18"/>
                  <a:pt x="63" y="18"/>
                  <a:pt x="63" y="18"/>
                </a:cubicBezTo>
                <a:cubicBezTo>
                  <a:pt x="62" y="21"/>
                  <a:pt x="62" y="21"/>
                  <a:pt x="62" y="21"/>
                </a:cubicBezTo>
                <a:cubicBezTo>
                  <a:pt x="67" y="23"/>
                  <a:pt x="67" y="23"/>
                  <a:pt x="67" y="23"/>
                </a:cubicBezTo>
                <a:cubicBezTo>
                  <a:pt x="67" y="23"/>
                  <a:pt x="67" y="23"/>
                  <a:pt x="67" y="23"/>
                </a:cubicBezTo>
                <a:cubicBezTo>
                  <a:pt x="67" y="23"/>
                  <a:pt x="67" y="23"/>
                  <a:pt x="67" y="23"/>
                </a:cubicBezTo>
                <a:cubicBezTo>
                  <a:pt x="69" y="25"/>
                  <a:pt x="69" y="25"/>
                  <a:pt x="69" y="25"/>
                </a:cubicBezTo>
                <a:lnTo>
                  <a:pt x="70" y="22"/>
                </a:lnTo>
                <a:close/>
                <a:moveTo>
                  <a:pt x="71" y="18"/>
                </a:moveTo>
                <a:cubicBezTo>
                  <a:pt x="71" y="17"/>
                  <a:pt x="71" y="17"/>
                  <a:pt x="70" y="17"/>
                </a:cubicBezTo>
                <a:cubicBezTo>
                  <a:pt x="68" y="15"/>
                  <a:pt x="68" y="15"/>
                  <a:pt x="68" y="15"/>
                </a:cubicBezTo>
                <a:cubicBezTo>
                  <a:pt x="67" y="15"/>
                  <a:pt x="67" y="15"/>
                  <a:pt x="66" y="15"/>
                </a:cubicBezTo>
                <a:cubicBezTo>
                  <a:pt x="66" y="15"/>
                  <a:pt x="65" y="15"/>
                  <a:pt x="64" y="16"/>
                </a:cubicBezTo>
                <a:cubicBezTo>
                  <a:pt x="64" y="16"/>
                  <a:pt x="64" y="16"/>
                  <a:pt x="64" y="16"/>
                </a:cubicBezTo>
                <a:cubicBezTo>
                  <a:pt x="71" y="20"/>
                  <a:pt x="71" y="20"/>
                  <a:pt x="71" y="20"/>
                </a:cubicBezTo>
                <a:cubicBezTo>
                  <a:pt x="71" y="20"/>
                  <a:pt x="71" y="20"/>
                  <a:pt x="71" y="20"/>
                </a:cubicBezTo>
                <a:cubicBezTo>
                  <a:pt x="71" y="19"/>
                  <a:pt x="72" y="19"/>
                  <a:pt x="71" y="1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" name="Freeform: Shape 159">
            <a:extLst>
              <a:ext uri="{FF2B5EF4-FFF2-40B4-BE49-F238E27FC236}">
                <a16:creationId xmlns:a16="http://schemas.microsoft.com/office/drawing/2014/main" id="{BF38EF32-C67A-46CD-9766-A0F7FCE5CD6C}"/>
              </a:ext>
            </a:extLst>
          </p:cNvPr>
          <p:cNvSpPr>
            <a:spLocks noChangeAspect="1"/>
          </p:cNvSpPr>
          <p:nvPr/>
        </p:nvSpPr>
        <p:spPr>
          <a:xfrm>
            <a:off x="896275" y="3542410"/>
            <a:ext cx="386837" cy="402336"/>
          </a:xfrm>
          <a:custGeom>
            <a:avLst/>
            <a:gdLst>
              <a:gd name="connsiteX0" fmla="*/ 67956 w 458141"/>
              <a:gd name="connsiteY0" fmla="*/ 410268 h 476497"/>
              <a:gd name="connsiteX1" fmla="*/ 11309 w 458141"/>
              <a:gd name="connsiteY1" fmla="*/ 466252 h 476497"/>
              <a:gd name="connsiteX2" fmla="*/ 132827 w 458141"/>
              <a:gd name="connsiteY2" fmla="*/ 466252 h 476497"/>
              <a:gd name="connsiteX3" fmla="*/ 67956 w 458141"/>
              <a:gd name="connsiteY3" fmla="*/ 410268 h 476497"/>
              <a:gd name="connsiteX4" fmla="*/ 384735 w 458141"/>
              <a:gd name="connsiteY4" fmla="*/ 410131 h 476497"/>
              <a:gd name="connsiteX5" fmla="*/ 325163 w 458141"/>
              <a:gd name="connsiteY5" fmla="*/ 465963 h 476497"/>
              <a:gd name="connsiteX6" fmla="*/ 447056 w 458141"/>
              <a:gd name="connsiteY6" fmla="*/ 465963 h 476497"/>
              <a:gd name="connsiteX7" fmla="*/ 384735 w 458141"/>
              <a:gd name="connsiteY7" fmla="*/ 410131 h 476497"/>
              <a:gd name="connsiteX8" fmla="*/ 290054 w 458141"/>
              <a:gd name="connsiteY8" fmla="*/ 385940 h 476497"/>
              <a:gd name="connsiteX9" fmla="*/ 297175 w 458141"/>
              <a:gd name="connsiteY9" fmla="*/ 387195 h 476497"/>
              <a:gd name="connsiteX10" fmla="*/ 297431 w 458141"/>
              <a:gd name="connsiteY10" fmla="*/ 393061 h 476497"/>
              <a:gd name="connsiteX11" fmla="*/ 294074 w 458141"/>
              <a:gd name="connsiteY11" fmla="*/ 395539 h 476497"/>
              <a:gd name="connsiteX12" fmla="*/ 225279 w 458141"/>
              <a:gd name="connsiteY12" fmla="*/ 408510 h 476497"/>
              <a:gd name="connsiteX13" fmla="*/ 163980 w 458141"/>
              <a:gd name="connsiteY13" fmla="*/ 395515 h 476497"/>
              <a:gd name="connsiteX14" fmla="*/ 159857 w 458141"/>
              <a:gd name="connsiteY14" fmla="*/ 390783 h 476497"/>
              <a:gd name="connsiteX15" fmla="*/ 162054 w 458141"/>
              <a:gd name="connsiteY15" fmla="*/ 386276 h 476497"/>
              <a:gd name="connsiteX16" fmla="*/ 167968 w 458141"/>
              <a:gd name="connsiteY16" fmla="*/ 386076 h 476497"/>
              <a:gd name="connsiteX17" fmla="*/ 235836 w 458141"/>
              <a:gd name="connsiteY17" fmla="*/ 397864 h 476497"/>
              <a:gd name="connsiteX18" fmla="*/ 290054 w 458141"/>
              <a:gd name="connsiteY18" fmla="*/ 385940 h 476497"/>
              <a:gd name="connsiteX19" fmla="*/ 385846 w 458141"/>
              <a:gd name="connsiteY19" fmla="*/ 334016 h 476497"/>
              <a:gd name="connsiteX20" fmla="*/ 353151 w 458141"/>
              <a:gd name="connsiteY20" fmla="*/ 366951 h 476497"/>
              <a:gd name="connsiteX21" fmla="*/ 386469 w 458141"/>
              <a:gd name="connsiteY21" fmla="*/ 399614 h 476497"/>
              <a:gd name="connsiteX22" fmla="*/ 419005 w 458141"/>
              <a:gd name="connsiteY22" fmla="*/ 366895 h 476497"/>
              <a:gd name="connsiteX23" fmla="*/ 385846 w 458141"/>
              <a:gd name="connsiteY23" fmla="*/ 334016 h 476497"/>
              <a:gd name="connsiteX24" fmla="*/ 71800 w 458141"/>
              <a:gd name="connsiteY24" fmla="*/ 334016 h 476497"/>
              <a:gd name="connsiteX25" fmla="*/ 39017 w 458141"/>
              <a:gd name="connsiteY25" fmla="*/ 367902 h 476497"/>
              <a:gd name="connsiteX26" fmla="*/ 72767 w 458141"/>
              <a:gd name="connsiteY26" fmla="*/ 399662 h 476497"/>
              <a:gd name="connsiteX27" fmla="*/ 104815 w 458141"/>
              <a:gd name="connsiteY27" fmla="*/ 366927 h 476497"/>
              <a:gd name="connsiteX28" fmla="*/ 71800 w 458141"/>
              <a:gd name="connsiteY28" fmla="*/ 334016 h 476497"/>
              <a:gd name="connsiteX29" fmla="*/ 71423 w 458141"/>
              <a:gd name="connsiteY29" fmla="*/ 323541 h 476497"/>
              <a:gd name="connsiteX30" fmla="*/ 103241 w 458141"/>
              <a:gd name="connsiteY30" fmla="*/ 336909 h 476497"/>
              <a:gd name="connsiteX31" fmla="*/ 95497 w 458141"/>
              <a:gd name="connsiteY31" fmla="*/ 403259 h 476497"/>
              <a:gd name="connsiteX32" fmla="*/ 143824 w 458141"/>
              <a:gd name="connsiteY32" fmla="*/ 476481 h 476497"/>
              <a:gd name="connsiteX33" fmla="*/ 160 w 458141"/>
              <a:gd name="connsiteY33" fmla="*/ 476481 h 476497"/>
              <a:gd name="connsiteX34" fmla="*/ 11948 w 458141"/>
              <a:gd name="connsiteY34" fmla="*/ 431878 h 476497"/>
              <a:gd name="connsiteX35" fmla="*/ 48672 w 458141"/>
              <a:gd name="connsiteY35" fmla="*/ 403570 h 476497"/>
              <a:gd name="connsiteX36" fmla="*/ 40176 w 458141"/>
              <a:gd name="connsiteY36" fmla="*/ 337253 h 476497"/>
              <a:gd name="connsiteX37" fmla="*/ 71423 w 458141"/>
              <a:gd name="connsiteY37" fmla="*/ 323541 h 476497"/>
              <a:gd name="connsiteX38" fmla="*/ 385876 w 458141"/>
              <a:gd name="connsiteY38" fmla="*/ 323501 h 476497"/>
              <a:gd name="connsiteX39" fmla="*/ 417750 w 458141"/>
              <a:gd name="connsiteY39" fmla="*/ 337300 h 476497"/>
              <a:gd name="connsiteX40" fmla="*/ 409686 w 458141"/>
              <a:gd name="connsiteY40" fmla="*/ 403298 h 476497"/>
              <a:gd name="connsiteX41" fmla="*/ 458141 w 458141"/>
              <a:gd name="connsiteY41" fmla="*/ 476497 h 476497"/>
              <a:gd name="connsiteX42" fmla="*/ 314853 w 458141"/>
              <a:gd name="connsiteY42" fmla="*/ 476497 h 476497"/>
              <a:gd name="connsiteX43" fmla="*/ 362517 w 458141"/>
              <a:gd name="connsiteY43" fmla="*/ 403298 h 476497"/>
              <a:gd name="connsiteX44" fmla="*/ 354373 w 458141"/>
              <a:gd name="connsiteY44" fmla="*/ 337172 h 476497"/>
              <a:gd name="connsiteX45" fmla="*/ 385876 w 458141"/>
              <a:gd name="connsiteY45" fmla="*/ 323501 h 476497"/>
              <a:gd name="connsiteX46" fmla="*/ 294457 w 458141"/>
              <a:gd name="connsiteY46" fmla="*/ 252249 h 476497"/>
              <a:gd name="connsiteX47" fmla="*/ 302194 w 458141"/>
              <a:gd name="connsiteY47" fmla="*/ 252369 h 476497"/>
              <a:gd name="connsiteX48" fmla="*/ 317378 w 458141"/>
              <a:gd name="connsiteY48" fmla="*/ 267618 h 476497"/>
              <a:gd name="connsiteX49" fmla="*/ 318513 w 458141"/>
              <a:gd name="connsiteY49" fmla="*/ 273324 h 476497"/>
              <a:gd name="connsiteX50" fmla="*/ 314373 w 458141"/>
              <a:gd name="connsiteY50" fmla="*/ 277200 h 476497"/>
              <a:gd name="connsiteX51" fmla="*/ 310138 w 458141"/>
              <a:gd name="connsiteY51" fmla="*/ 274907 h 476497"/>
              <a:gd name="connsiteX52" fmla="*/ 294865 w 458141"/>
              <a:gd name="connsiteY52" fmla="*/ 259730 h 476497"/>
              <a:gd name="connsiteX53" fmla="*/ 294457 w 458141"/>
              <a:gd name="connsiteY53" fmla="*/ 252249 h 476497"/>
              <a:gd name="connsiteX54" fmla="*/ 319792 w 458141"/>
              <a:gd name="connsiteY54" fmla="*/ 222280 h 476497"/>
              <a:gd name="connsiteX55" fmla="*/ 324859 w 458141"/>
              <a:gd name="connsiteY55" fmla="*/ 227355 h 476497"/>
              <a:gd name="connsiteX56" fmla="*/ 319920 w 458141"/>
              <a:gd name="connsiteY56" fmla="*/ 232422 h 476497"/>
              <a:gd name="connsiteX57" fmla="*/ 310354 w 458141"/>
              <a:gd name="connsiteY57" fmla="*/ 232470 h 476497"/>
              <a:gd name="connsiteX58" fmla="*/ 310362 w 458141"/>
              <a:gd name="connsiteY58" fmla="*/ 232406 h 476497"/>
              <a:gd name="connsiteX59" fmla="*/ 302777 w 458141"/>
              <a:gd name="connsiteY59" fmla="*/ 232430 h 476497"/>
              <a:gd name="connsiteX60" fmla="*/ 297143 w 458141"/>
              <a:gd name="connsiteY60" fmla="*/ 227802 h 476497"/>
              <a:gd name="connsiteX61" fmla="*/ 302258 w 458141"/>
              <a:gd name="connsiteY61" fmla="*/ 222296 h 476497"/>
              <a:gd name="connsiteX62" fmla="*/ 319792 w 458141"/>
              <a:gd name="connsiteY62" fmla="*/ 222280 h 476497"/>
              <a:gd name="connsiteX63" fmla="*/ 271633 w 458141"/>
              <a:gd name="connsiteY63" fmla="*/ 216398 h 476497"/>
              <a:gd name="connsiteX64" fmla="*/ 271633 w 458141"/>
              <a:gd name="connsiteY64" fmla="*/ 242308 h 476497"/>
              <a:gd name="connsiteX65" fmla="*/ 279049 w 458141"/>
              <a:gd name="connsiteY65" fmla="*/ 229649 h 476497"/>
              <a:gd name="connsiteX66" fmla="*/ 271633 w 458141"/>
              <a:gd name="connsiteY66" fmla="*/ 216398 h 476497"/>
              <a:gd name="connsiteX67" fmla="*/ 172932 w 458141"/>
              <a:gd name="connsiteY67" fmla="*/ 210220 h 476497"/>
              <a:gd name="connsiteX68" fmla="*/ 158210 w 458141"/>
              <a:gd name="connsiteY68" fmla="*/ 210308 h 476497"/>
              <a:gd name="connsiteX69" fmla="*/ 141139 w 458141"/>
              <a:gd name="connsiteY69" fmla="*/ 226460 h 476497"/>
              <a:gd name="connsiteX70" fmla="*/ 152648 w 458141"/>
              <a:gd name="connsiteY70" fmla="*/ 246776 h 476497"/>
              <a:gd name="connsiteX71" fmla="*/ 172940 w 458141"/>
              <a:gd name="connsiteY71" fmla="*/ 248861 h 476497"/>
              <a:gd name="connsiteX72" fmla="*/ 172932 w 458141"/>
              <a:gd name="connsiteY72" fmla="*/ 210220 h 476497"/>
              <a:gd name="connsiteX73" fmla="*/ 262650 w 458141"/>
              <a:gd name="connsiteY73" fmla="*/ 187507 h 476497"/>
              <a:gd name="connsiteX74" fmla="*/ 210885 w 458141"/>
              <a:gd name="connsiteY74" fmla="*/ 203427 h 476497"/>
              <a:gd name="connsiteX75" fmla="*/ 192959 w 458141"/>
              <a:gd name="connsiteY75" fmla="*/ 206336 h 476497"/>
              <a:gd name="connsiteX76" fmla="*/ 181563 w 458141"/>
              <a:gd name="connsiteY76" fmla="*/ 206408 h 476497"/>
              <a:gd name="connsiteX77" fmla="*/ 181571 w 458141"/>
              <a:gd name="connsiteY77" fmla="*/ 252306 h 476497"/>
              <a:gd name="connsiteX78" fmla="*/ 188812 w 458141"/>
              <a:gd name="connsiteY78" fmla="*/ 252322 h 476497"/>
              <a:gd name="connsiteX79" fmla="*/ 205387 w 458141"/>
              <a:gd name="connsiteY79" fmla="*/ 253513 h 476497"/>
              <a:gd name="connsiteX80" fmla="*/ 255553 w 458141"/>
              <a:gd name="connsiteY80" fmla="*/ 269065 h 476497"/>
              <a:gd name="connsiteX81" fmla="*/ 262650 w 458141"/>
              <a:gd name="connsiteY81" fmla="*/ 271023 h 476497"/>
              <a:gd name="connsiteX82" fmla="*/ 262650 w 458141"/>
              <a:gd name="connsiteY82" fmla="*/ 187507 h 476497"/>
              <a:gd name="connsiteX83" fmla="*/ 310450 w 458141"/>
              <a:gd name="connsiteY83" fmla="*/ 183519 h 476497"/>
              <a:gd name="connsiteX84" fmla="*/ 317578 w 458141"/>
              <a:gd name="connsiteY84" fmla="*/ 183727 h 476497"/>
              <a:gd name="connsiteX85" fmla="*/ 317746 w 458141"/>
              <a:gd name="connsiteY85" fmla="*/ 190872 h 476497"/>
              <a:gd name="connsiteX86" fmla="*/ 301658 w 458141"/>
              <a:gd name="connsiteY86" fmla="*/ 206872 h 476497"/>
              <a:gd name="connsiteX87" fmla="*/ 297982 w 458141"/>
              <a:gd name="connsiteY87" fmla="*/ 208598 h 476497"/>
              <a:gd name="connsiteX88" fmla="*/ 294330 w 458141"/>
              <a:gd name="connsiteY88" fmla="*/ 205785 h 476497"/>
              <a:gd name="connsiteX89" fmla="*/ 294905 w 458141"/>
              <a:gd name="connsiteY89" fmla="*/ 199551 h 476497"/>
              <a:gd name="connsiteX90" fmla="*/ 310450 w 458141"/>
              <a:gd name="connsiteY90" fmla="*/ 183519 h 476497"/>
              <a:gd name="connsiteX91" fmla="*/ 271353 w 458141"/>
              <a:gd name="connsiteY91" fmla="*/ 176470 h 476497"/>
              <a:gd name="connsiteX92" fmla="*/ 271297 w 458141"/>
              <a:gd name="connsiteY92" fmla="*/ 202947 h 476497"/>
              <a:gd name="connsiteX93" fmla="*/ 274965 w 458141"/>
              <a:gd name="connsiteY93" fmla="*/ 208766 h 476497"/>
              <a:gd name="connsiteX94" fmla="*/ 286186 w 458141"/>
              <a:gd name="connsiteY94" fmla="*/ 236362 h 476497"/>
              <a:gd name="connsiteX95" fmla="*/ 273806 w 458141"/>
              <a:gd name="connsiteY95" fmla="*/ 250452 h 476497"/>
              <a:gd name="connsiteX96" fmla="*/ 271313 w 458141"/>
              <a:gd name="connsiteY96" fmla="*/ 254248 h 476497"/>
              <a:gd name="connsiteX97" fmla="*/ 271233 w 458141"/>
              <a:gd name="connsiteY97" fmla="*/ 281397 h 476497"/>
              <a:gd name="connsiteX98" fmla="*/ 270785 w 458141"/>
              <a:gd name="connsiteY98" fmla="*/ 282484 h 476497"/>
              <a:gd name="connsiteX99" fmla="*/ 247225 w 458141"/>
              <a:gd name="connsiteY99" fmla="*/ 275043 h 476497"/>
              <a:gd name="connsiteX100" fmla="*/ 201958 w 458141"/>
              <a:gd name="connsiteY100" fmla="*/ 261001 h 476497"/>
              <a:gd name="connsiteX101" fmla="*/ 198842 w 458141"/>
              <a:gd name="connsiteY101" fmla="*/ 260538 h 476497"/>
              <a:gd name="connsiteX102" fmla="*/ 173915 w 458141"/>
              <a:gd name="connsiteY102" fmla="*/ 260514 h 476497"/>
              <a:gd name="connsiteX103" fmla="*/ 173915 w 458141"/>
              <a:gd name="connsiteY103" fmla="*/ 292362 h 476497"/>
              <a:gd name="connsiteX104" fmla="*/ 179940 w 458141"/>
              <a:gd name="connsiteY104" fmla="*/ 292370 h 476497"/>
              <a:gd name="connsiteX105" fmla="*/ 184080 w 458141"/>
              <a:gd name="connsiteY105" fmla="*/ 296238 h 476497"/>
              <a:gd name="connsiteX106" fmla="*/ 179861 w 458141"/>
              <a:gd name="connsiteY106" fmla="*/ 300506 h 476497"/>
              <a:gd name="connsiteX107" fmla="*/ 147621 w 458141"/>
              <a:gd name="connsiteY107" fmla="*/ 300514 h 476497"/>
              <a:gd name="connsiteX108" fmla="*/ 147621 w 458141"/>
              <a:gd name="connsiteY108" fmla="*/ 292530 h 476497"/>
              <a:gd name="connsiteX109" fmla="*/ 165283 w 458141"/>
              <a:gd name="connsiteY109" fmla="*/ 292530 h 476497"/>
              <a:gd name="connsiteX110" fmla="*/ 165283 w 458141"/>
              <a:gd name="connsiteY110" fmla="*/ 257261 h 476497"/>
              <a:gd name="connsiteX111" fmla="*/ 152848 w 458141"/>
              <a:gd name="connsiteY111" fmla="*/ 254935 h 476497"/>
              <a:gd name="connsiteX112" fmla="*/ 132988 w 458141"/>
              <a:gd name="connsiteY112" fmla="*/ 234700 h 476497"/>
              <a:gd name="connsiteX113" fmla="*/ 145639 w 458141"/>
              <a:gd name="connsiteY113" fmla="*/ 206232 h 476497"/>
              <a:gd name="connsiteX114" fmla="*/ 169487 w 458141"/>
              <a:gd name="connsiteY114" fmla="*/ 201461 h 476497"/>
              <a:gd name="connsiteX115" fmla="*/ 173155 w 458141"/>
              <a:gd name="connsiteY115" fmla="*/ 198176 h 476497"/>
              <a:gd name="connsiteX116" fmla="*/ 187333 w 458141"/>
              <a:gd name="connsiteY116" fmla="*/ 198240 h 476497"/>
              <a:gd name="connsiteX117" fmla="*/ 215369 w 458141"/>
              <a:gd name="connsiteY117" fmla="*/ 193613 h 476497"/>
              <a:gd name="connsiteX118" fmla="*/ 268580 w 458141"/>
              <a:gd name="connsiteY118" fmla="*/ 176965 h 476497"/>
              <a:gd name="connsiteX119" fmla="*/ 271353 w 458141"/>
              <a:gd name="connsiteY119" fmla="*/ 176470 h 476497"/>
              <a:gd name="connsiteX120" fmla="*/ 79041 w 458141"/>
              <a:gd name="connsiteY120" fmla="*/ 169540 h 476497"/>
              <a:gd name="connsiteX121" fmla="*/ 81639 w 458141"/>
              <a:gd name="connsiteY121" fmla="*/ 176549 h 476497"/>
              <a:gd name="connsiteX122" fmla="*/ 75373 w 458141"/>
              <a:gd name="connsiteY122" fmla="*/ 194931 h 476497"/>
              <a:gd name="connsiteX123" fmla="*/ 80911 w 458141"/>
              <a:gd name="connsiteY123" fmla="*/ 298499 h 476497"/>
              <a:gd name="connsiteX124" fmla="*/ 80895 w 458141"/>
              <a:gd name="connsiteY124" fmla="*/ 305556 h 476497"/>
              <a:gd name="connsiteX125" fmla="*/ 76684 w 458141"/>
              <a:gd name="connsiteY125" fmla="*/ 307490 h 476497"/>
              <a:gd name="connsiteX126" fmla="*/ 71856 w 458141"/>
              <a:gd name="connsiteY126" fmla="*/ 303574 h 476497"/>
              <a:gd name="connsiteX127" fmla="*/ 61427 w 458141"/>
              <a:gd name="connsiteY127" fmla="*/ 267282 h 476497"/>
              <a:gd name="connsiteX128" fmla="*/ 58238 w 458141"/>
              <a:gd name="connsiteY128" fmla="*/ 239982 h 476497"/>
              <a:gd name="connsiteX129" fmla="*/ 70809 w 458141"/>
              <a:gd name="connsiteY129" fmla="*/ 175295 h 476497"/>
              <a:gd name="connsiteX130" fmla="*/ 72096 w 458141"/>
              <a:gd name="connsiteY130" fmla="*/ 172377 h 476497"/>
              <a:gd name="connsiteX131" fmla="*/ 79041 w 458141"/>
              <a:gd name="connsiteY131" fmla="*/ 169540 h 476497"/>
              <a:gd name="connsiteX132" fmla="*/ 378957 w 458141"/>
              <a:gd name="connsiteY132" fmla="*/ 169356 h 476497"/>
              <a:gd name="connsiteX133" fmla="*/ 386613 w 458141"/>
              <a:gd name="connsiteY133" fmla="*/ 174216 h 476497"/>
              <a:gd name="connsiteX134" fmla="*/ 399201 w 458141"/>
              <a:gd name="connsiteY134" fmla="*/ 234635 h 476497"/>
              <a:gd name="connsiteX135" fmla="*/ 386501 w 458141"/>
              <a:gd name="connsiteY135" fmla="*/ 302887 h 476497"/>
              <a:gd name="connsiteX136" fmla="*/ 378973 w 458141"/>
              <a:gd name="connsiteY136" fmla="*/ 307266 h 476497"/>
              <a:gd name="connsiteX137" fmla="*/ 376695 w 458141"/>
              <a:gd name="connsiteY137" fmla="*/ 299123 h 476497"/>
              <a:gd name="connsiteX138" fmla="*/ 388699 w 458141"/>
              <a:gd name="connsiteY138" fmla="*/ 236505 h 476497"/>
              <a:gd name="connsiteX139" fmla="*/ 377231 w 458141"/>
              <a:gd name="connsiteY139" fmla="*/ 178955 h 476497"/>
              <a:gd name="connsiteX140" fmla="*/ 376919 w 458141"/>
              <a:gd name="connsiteY140" fmla="*/ 178220 h 476497"/>
              <a:gd name="connsiteX141" fmla="*/ 378957 w 458141"/>
              <a:gd name="connsiteY141" fmla="*/ 169356 h 476497"/>
              <a:gd name="connsiteX142" fmla="*/ 387133 w 458141"/>
              <a:gd name="connsiteY142" fmla="*/ 86607 h 476497"/>
              <a:gd name="connsiteX143" fmla="*/ 325171 w 458141"/>
              <a:gd name="connsiteY143" fmla="*/ 142583 h 476497"/>
              <a:gd name="connsiteX144" fmla="*/ 446921 w 458141"/>
              <a:gd name="connsiteY144" fmla="*/ 142583 h 476497"/>
              <a:gd name="connsiteX145" fmla="*/ 387133 w 458141"/>
              <a:gd name="connsiteY145" fmla="*/ 86607 h 476497"/>
              <a:gd name="connsiteX146" fmla="*/ 72759 w 458141"/>
              <a:gd name="connsiteY146" fmla="*/ 86584 h 476497"/>
              <a:gd name="connsiteX147" fmla="*/ 11069 w 458141"/>
              <a:gd name="connsiteY147" fmla="*/ 142632 h 476497"/>
              <a:gd name="connsiteX148" fmla="*/ 132683 w 458141"/>
              <a:gd name="connsiteY148" fmla="*/ 142632 h 476497"/>
              <a:gd name="connsiteX149" fmla="*/ 72759 w 458141"/>
              <a:gd name="connsiteY149" fmla="*/ 86584 h 476497"/>
              <a:gd name="connsiteX150" fmla="*/ 231329 w 458141"/>
              <a:gd name="connsiteY150" fmla="*/ 68234 h 476497"/>
              <a:gd name="connsiteX151" fmla="*/ 294178 w 458141"/>
              <a:gd name="connsiteY151" fmla="*/ 81405 h 476497"/>
              <a:gd name="connsiteX152" fmla="*/ 298014 w 458141"/>
              <a:gd name="connsiteY152" fmla="*/ 86600 h 476497"/>
              <a:gd name="connsiteX153" fmla="*/ 294569 w 458141"/>
              <a:gd name="connsiteY153" fmla="*/ 91179 h 476497"/>
              <a:gd name="connsiteX154" fmla="*/ 290078 w 458141"/>
              <a:gd name="connsiteY154" fmla="*/ 90723 h 476497"/>
              <a:gd name="connsiteX155" fmla="*/ 216655 w 458141"/>
              <a:gd name="connsiteY155" fmla="*/ 79175 h 476497"/>
              <a:gd name="connsiteX156" fmla="*/ 169854 w 458141"/>
              <a:gd name="connsiteY156" fmla="*/ 90004 h 476497"/>
              <a:gd name="connsiteX157" fmla="*/ 159960 w 458141"/>
              <a:gd name="connsiteY157" fmla="*/ 88318 h 476497"/>
              <a:gd name="connsiteX158" fmla="*/ 165922 w 458141"/>
              <a:gd name="connsiteY158" fmla="*/ 80246 h 476497"/>
              <a:gd name="connsiteX159" fmla="*/ 231329 w 458141"/>
              <a:gd name="connsiteY159" fmla="*/ 68234 h 476497"/>
              <a:gd name="connsiteX160" fmla="*/ 72064 w 458141"/>
              <a:gd name="connsiteY160" fmla="*/ 10428 h 476497"/>
              <a:gd name="connsiteX161" fmla="*/ 38977 w 458141"/>
              <a:gd name="connsiteY161" fmla="*/ 43371 h 476497"/>
              <a:gd name="connsiteX162" fmla="*/ 71912 w 458141"/>
              <a:gd name="connsiteY162" fmla="*/ 76027 h 476497"/>
              <a:gd name="connsiteX163" fmla="*/ 104759 w 458141"/>
              <a:gd name="connsiteY163" fmla="*/ 42924 h 476497"/>
              <a:gd name="connsiteX164" fmla="*/ 72064 w 458141"/>
              <a:gd name="connsiteY164" fmla="*/ 10428 h 476497"/>
              <a:gd name="connsiteX165" fmla="*/ 385998 w 458141"/>
              <a:gd name="connsiteY165" fmla="*/ 10404 h 476497"/>
              <a:gd name="connsiteX166" fmla="*/ 353191 w 458141"/>
              <a:gd name="connsiteY166" fmla="*/ 43235 h 476497"/>
              <a:gd name="connsiteX167" fmla="*/ 385950 w 458141"/>
              <a:gd name="connsiteY167" fmla="*/ 76010 h 476497"/>
              <a:gd name="connsiteX168" fmla="*/ 418981 w 458141"/>
              <a:gd name="connsiteY168" fmla="*/ 43059 h 476497"/>
              <a:gd name="connsiteX169" fmla="*/ 385998 w 458141"/>
              <a:gd name="connsiteY169" fmla="*/ 10404 h 476497"/>
              <a:gd name="connsiteX170" fmla="*/ 75235 w 458141"/>
              <a:gd name="connsiteY170" fmla="*/ 200 h 476497"/>
              <a:gd name="connsiteX171" fmla="*/ 105630 w 458141"/>
              <a:gd name="connsiteY171" fmla="*/ 16063 h 476497"/>
              <a:gd name="connsiteX172" fmla="*/ 95481 w 458141"/>
              <a:gd name="connsiteY172" fmla="*/ 79679 h 476497"/>
              <a:gd name="connsiteX173" fmla="*/ 143784 w 458141"/>
              <a:gd name="connsiteY173" fmla="*/ 153054 h 476497"/>
              <a:gd name="connsiteX174" fmla="*/ 168 w 458141"/>
              <a:gd name="connsiteY174" fmla="*/ 153054 h 476497"/>
              <a:gd name="connsiteX175" fmla="*/ 11796 w 458141"/>
              <a:gd name="connsiteY175" fmla="*/ 108602 h 476497"/>
              <a:gd name="connsiteX176" fmla="*/ 48703 w 458141"/>
              <a:gd name="connsiteY176" fmla="*/ 79903 h 476497"/>
              <a:gd name="connsiteX177" fmla="*/ 28604 w 458141"/>
              <a:gd name="connsiteY177" fmla="*/ 41086 h 476497"/>
              <a:gd name="connsiteX178" fmla="*/ 43341 w 458141"/>
              <a:gd name="connsiteY178" fmla="*/ 10716 h 476497"/>
              <a:gd name="connsiteX179" fmla="*/ 75235 w 458141"/>
              <a:gd name="connsiteY179" fmla="*/ 200 h 476497"/>
              <a:gd name="connsiteX180" fmla="*/ 387595 w 458141"/>
              <a:gd name="connsiteY180" fmla="*/ 32 h 476497"/>
              <a:gd name="connsiteX181" fmla="*/ 418318 w 458141"/>
              <a:gd name="connsiteY181" fmla="*/ 14336 h 476497"/>
              <a:gd name="connsiteX182" fmla="*/ 409694 w 458141"/>
              <a:gd name="connsiteY182" fmla="*/ 79726 h 476497"/>
              <a:gd name="connsiteX183" fmla="*/ 458070 w 458141"/>
              <a:gd name="connsiteY183" fmla="*/ 153133 h 476497"/>
              <a:gd name="connsiteX184" fmla="*/ 314486 w 458141"/>
              <a:gd name="connsiteY184" fmla="*/ 153125 h 476497"/>
              <a:gd name="connsiteX185" fmla="*/ 326274 w 458141"/>
              <a:gd name="connsiteY185" fmla="*/ 108186 h 476497"/>
              <a:gd name="connsiteX186" fmla="*/ 362557 w 458141"/>
              <a:gd name="connsiteY186" fmla="*/ 80014 h 476497"/>
              <a:gd name="connsiteX187" fmla="*/ 356100 w 458141"/>
              <a:gd name="connsiteY187" fmla="*/ 11850 h 476497"/>
              <a:gd name="connsiteX188" fmla="*/ 387595 w 458141"/>
              <a:gd name="connsiteY188" fmla="*/ 32 h 4764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</a:cxnLst>
            <a:rect l="l" t="t" r="r" b="b"/>
            <a:pathLst>
              <a:path w="458141" h="476497">
                <a:moveTo>
                  <a:pt x="67956" y="410268"/>
                </a:moveTo>
                <a:cubicBezTo>
                  <a:pt x="30602" y="412753"/>
                  <a:pt x="11149" y="444945"/>
                  <a:pt x="11309" y="466252"/>
                </a:cubicBezTo>
                <a:cubicBezTo>
                  <a:pt x="51693" y="466252"/>
                  <a:pt x="92084" y="466252"/>
                  <a:pt x="132827" y="466252"/>
                </a:cubicBezTo>
                <a:cubicBezTo>
                  <a:pt x="130829" y="436234"/>
                  <a:pt x="103952" y="407870"/>
                  <a:pt x="67956" y="410268"/>
                </a:cubicBezTo>
                <a:close/>
                <a:moveTo>
                  <a:pt x="384735" y="410131"/>
                </a:moveTo>
                <a:cubicBezTo>
                  <a:pt x="351328" y="410970"/>
                  <a:pt x="327145" y="436936"/>
                  <a:pt x="325163" y="465963"/>
                </a:cubicBezTo>
                <a:cubicBezTo>
                  <a:pt x="365698" y="465963"/>
                  <a:pt x="406225" y="465963"/>
                  <a:pt x="447056" y="465963"/>
                </a:cubicBezTo>
                <a:cubicBezTo>
                  <a:pt x="445434" y="434970"/>
                  <a:pt x="416783" y="409332"/>
                  <a:pt x="384735" y="410131"/>
                </a:cubicBezTo>
                <a:close/>
                <a:moveTo>
                  <a:pt x="290054" y="385940"/>
                </a:moveTo>
                <a:cubicBezTo>
                  <a:pt x="292787" y="384821"/>
                  <a:pt x="295592" y="384574"/>
                  <a:pt x="297175" y="387195"/>
                </a:cubicBezTo>
                <a:cubicBezTo>
                  <a:pt x="298086" y="388698"/>
                  <a:pt x="297918" y="391215"/>
                  <a:pt x="297431" y="393061"/>
                </a:cubicBezTo>
                <a:cubicBezTo>
                  <a:pt x="297151" y="394116"/>
                  <a:pt x="295361" y="394995"/>
                  <a:pt x="294074" y="395539"/>
                </a:cubicBezTo>
                <a:cubicBezTo>
                  <a:pt x="273614" y="404162"/>
                  <a:pt x="252244" y="408382"/>
                  <a:pt x="225279" y="408510"/>
                </a:cubicBezTo>
                <a:cubicBezTo>
                  <a:pt x="207113" y="408749"/>
                  <a:pt x="185071" y="404442"/>
                  <a:pt x="163980" y="395515"/>
                </a:cubicBezTo>
                <a:cubicBezTo>
                  <a:pt x="162198" y="394755"/>
                  <a:pt x="160448" y="392646"/>
                  <a:pt x="159857" y="390783"/>
                </a:cubicBezTo>
                <a:cubicBezTo>
                  <a:pt x="159465" y="389569"/>
                  <a:pt x="160800" y="386907"/>
                  <a:pt x="162054" y="386276"/>
                </a:cubicBezTo>
                <a:cubicBezTo>
                  <a:pt x="163677" y="385461"/>
                  <a:pt x="166250" y="385389"/>
                  <a:pt x="167968" y="386076"/>
                </a:cubicBezTo>
                <a:cubicBezTo>
                  <a:pt x="189771" y="394835"/>
                  <a:pt x="212388" y="398791"/>
                  <a:pt x="235836" y="397864"/>
                </a:cubicBezTo>
                <a:cubicBezTo>
                  <a:pt x="254602" y="397121"/>
                  <a:pt x="272679" y="393069"/>
                  <a:pt x="290054" y="385940"/>
                </a:cubicBezTo>
                <a:close/>
                <a:moveTo>
                  <a:pt x="385846" y="334016"/>
                </a:moveTo>
                <a:cubicBezTo>
                  <a:pt x="367880" y="334087"/>
                  <a:pt x="353334" y="348737"/>
                  <a:pt x="353151" y="366951"/>
                </a:cubicBezTo>
                <a:cubicBezTo>
                  <a:pt x="352967" y="384733"/>
                  <a:pt x="368287" y="399750"/>
                  <a:pt x="386469" y="399614"/>
                </a:cubicBezTo>
                <a:cubicBezTo>
                  <a:pt x="404195" y="399486"/>
                  <a:pt x="419140" y="384453"/>
                  <a:pt x="419005" y="366895"/>
                </a:cubicBezTo>
                <a:cubicBezTo>
                  <a:pt x="418861" y="348577"/>
                  <a:pt x="404100" y="333944"/>
                  <a:pt x="385846" y="334016"/>
                </a:cubicBezTo>
                <a:close/>
                <a:moveTo>
                  <a:pt x="71800" y="334016"/>
                </a:moveTo>
                <a:cubicBezTo>
                  <a:pt x="53211" y="334192"/>
                  <a:pt x="38226" y="349305"/>
                  <a:pt x="39017" y="367902"/>
                </a:cubicBezTo>
                <a:cubicBezTo>
                  <a:pt x="39880" y="388282"/>
                  <a:pt x="56895" y="400030"/>
                  <a:pt x="72767" y="399662"/>
                </a:cubicBezTo>
                <a:cubicBezTo>
                  <a:pt x="90062" y="399263"/>
                  <a:pt x="104799" y="384398"/>
                  <a:pt x="104815" y="366927"/>
                </a:cubicBezTo>
                <a:cubicBezTo>
                  <a:pt x="104831" y="348825"/>
                  <a:pt x="89806" y="333848"/>
                  <a:pt x="71800" y="334016"/>
                </a:cubicBezTo>
                <a:close/>
                <a:moveTo>
                  <a:pt x="71423" y="323541"/>
                </a:moveTo>
                <a:cubicBezTo>
                  <a:pt x="82937" y="323486"/>
                  <a:pt x="94545" y="327946"/>
                  <a:pt x="103241" y="336909"/>
                </a:cubicBezTo>
                <a:cubicBezTo>
                  <a:pt x="119672" y="353844"/>
                  <a:pt x="120919" y="385189"/>
                  <a:pt x="95497" y="403259"/>
                </a:cubicBezTo>
                <a:cubicBezTo>
                  <a:pt x="127617" y="417005"/>
                  <a:pt x="144096" y="440957"/>
                  <a:pt x="143824" y="476481"/>
                </a:cubicBezTo>
                <a:cubicBezTo>
                  <a:pt x="95792" y="476481"/>
                  <a:pt x="48176" y="476481"/>
                  <a:pt x="160" y="476481"/>
                </a:cubicBezTo>
                <a:cubicBezTo>
                  <a:pt x="-863" y="460258"/>
                  <a:pt x="3005" y="445345"/>
                  <a:pt x="11948" y="431878"/>
                </a:cubicBezTo>
                <a:cubicBezTo>
                  <a:pt x="20820" y="418531"/>
                  <a:pt x="32959" y="409101"/>
                  <a:pt x="48672" y="403570"/>
                </a:cubicBezTo>
                <a:cubicBezTo>
                  <a:pt x="23785" y="385660"/>
                  <a:pt x="23305" y="355690"/>
                  <a:pt x="40176" y="337253"/>
                </a:cubicBezTo>
                <a:cubicBezTo>
                  <a:pt x="48491" y="328162"/>
                  <a:pt x="59910" y="323595"/>
                  <a:pt x="71423" y="323541"/>
                </a:cubicBezTo>
                <a:close/>
                <a:moveTo>
                  <a:pt x="385876" y="323501"/>
                </a:moveTo>
                <a:cubicBezTo>
                  <a:pt x="397484" y="323520"/>
                  <a:pt x="409155" y="328118"/>
                  <a:pt x="417750" y="337300"/>
                </a:cubicBezTo>
                <a:cubicBezTo>
                  <a:pt x="433862" y="354515"/>
                  <a:pt x="435212" y="384733"/>
                  <a:pt x="409686" y="403298"/>
                </a:cubicBezTo>
                <a:cubicBezTo>
                  <a:pt x="441934" y="416941"/>
                  <a:pt x="458117" y="441092"/>
                  <a:pt x="458141" y="476497"/>
                </a:cubicBezTo>
                <a:cubicBezTo>
                  <a:pt x="409998" y="476497"/>
                  <a:pt x="362421" y="476497"/>
                  <a:pt x="314853" y="476497"/>
                </a:cubicBezTo>
                <a:cubicBezTo>
                  <a:pt x="311496" y="455862"/>
                  <a:pt x="324084" y="417116"/>
                  <a:pt x="362517" y="403298"/>
                </a:cubicBezTo>
                <a:cubicBezTo>
                  <a:pt x="338126" y="386251"/>
                  <a:pt x="337366" y="355778"/>
                  <a:pt x="354373" y="337172"/>
                </a:cubicBezTo>
                <a:cubicBezTo>
                  <a:pt x="362721" y="328042"/>
                  <a:pt x="374268" y="323482"/>
                  <a:pt x="385876" y="323501"/>
                </a:cubicBezTo>
                <a:close/>
                <a:moveTo>
                  <a:pt x="294457" y="252249"/>
                </a:moveTo>
                <a:cubicBezTo>
                  <a:pt x="296399" y="249972"/>
                  <a:pt x="299652" y="249932"/>
                  <a:pt x="302194" y="252369"/>
                </a:cubicBezTo>
                <a:cubicBezTo>
                  <a:pt x="307380" y="257332"/>
                  <a:pt x="312559" y="262319"/>
                  <a:pt x="317378" y="267618"/>
                </a:cubicBezTo>
                <a:cubicBezTo>
                  <a:pt x="318537" y="268889"/>
                  <a:pt x="318993" y="271622"/>
                  <a:pt x="318513" y="273324"/>
                </a:cubicBezTo>
                <a:cubicBezTo>
                  <a:pt x="318098" y="274835"/>
                  <a:pt x="315916" y="275850"/>
                  <a:pt x="314373" y="277200"/>
                </a:cubicBezTo>
                <a:cubicBezTo>
                  <a:pt x="312583" y="276257"/>
                  <a:pt x="311113" y="275842"/>
                  <a:pt x="310138" y="274907"/>
                </a:cubicBezTo>
                <a:cubicBezTo>
                  <a:pt x="304975" y="269928"/>
                  <a:pt x="299892" y="264853"/>
                  <a:pt x="294865" y="259730"/>
                </a:cubicBezTo>
                <a:cubicBezTo>
                  <a:pt x="292611" y="257436"/>
                  <a:pt x="292268" y="254815"/>
                  <a:pt x="294457" y="252249"/>
                </a:cubicBezTo>
                <a:close/>
                <a:moveTo>
                  <a:pt x="319792" y="222280"/>
                </a:moveTo>
                <a:cubicBezTo>
                  <a:pt x="322573" y="222424"/>
                  <a:pt x="324819" y="224006"/>
                  <a:pt x="324859" y="227355"/>
                </a:cubicBezTo>
                <a:cubicBezTo>
                  <a:pt x="324907" y="230711"/>
                  <a:pt x="322917" y="232230"/>
                  <a:pt x="319920" y="232422"/>
                </a:cubicBezTo>
                <a:cubicBezTo>
                  <a:pt x="316747" y="232630"/>
                  <a:pt x="313543" y="232470"/>
                  <a:pt x="310354" y="232470"/>
                </a:cubicBezTo>
                <a:cubicBezTo>
                  <a:pt x="310362" y="232454"/>
                  <a:pt x="310362" y="232430"/>
                  <a:pt x="310362" y="232406"/>
                </a:cubicBezTo>
                <a:cubicBezTo>
                  <a:pt x="307836" y="232406"/>
                  <a:pt x="305295" y="232294"/>
                  <a:pt x="302777" y="232430"/>
                </a:cubicBezTo>
                <a:cubicBezTo>
                  <a:pt x="299397" y="232622"/>
                  <a:pt x="297327" y="231223"/>
                  <a:pt x="297143" y="227802"/>
                </a:cubicBezTo>
                <a:cubicBezTo>
                  <a:pt x="296959" y="224358"/>
                  <a:pt x="299341" y="222480"/>
                  <a:pt x="302258" y="222296"/>
                </a:cubicBezTo>
                <a:cubicBezTo>
                  <a:pt x="308084" y="221928"/>
                  <a:pt x="313958" y="221976"/>
                  <a:pt x="319792" y="222280"/>
                </a:cubicBezTo>
                <a:close/>
                <a:moveTo>
                  <a:pt x="271633" y="216398"/>
                </a:moveTo>
                <a:cubicBezTo>
                  <a:pt x="271633" y="225333"/>
                  <a:pt x="271633" y="233581"/>
                  <a:pt x="271633" y="242308"/>
                </a:cubicBezTo>
                <a:cubicBezTo>
                  <a:pt x="277011" y="239367"/>
                  <a:pt x="278985" y="234899"/>
                  <a:pt x="279049" y="229649"/>
                </a:cubicBezTo>
                <a:cubicBezTo>
                  <a:pt x="279113" y="224238"/>
                  <a:pt x="277083" y="219643"/>
                  <a:pt x="271633" y="216398"/>
                </a:cubicBezTo>
                <a:close/>
                <a:moveTo>
                  <a:pt x="172932" y="210220"/>
                </a:moveTo>
                <a:cubicBezTo>
                  <a:pt x="167729" y="210220"/>
                  <a:pt x="162918" y="209813"/>
                  <a:pt x="158210" y="210308"/>
                </a:cubicBezTo>
                <a:cubicBezTo>
                  <a:pt x="149811" y="211195"/>
                  <a:pt x="142354" y="218548"/>
                  <a:pt x="141139" y="226460"/>
                </a:cubicBezTo>
                <a:cubicBezTo>
                  <a:pt x="139853" y="234868"/>
                  <a:pt x="144384" y="242931"/>
                  <a:pt x="152648" y="246776"/>
                </a:cubicBezTo>
                <a:cubicBezTo>
                  <a:pt x="159177" y="249821"/>
                  <a:pt x="166026" y="248893"/>
                  <a:pt x="172940" y="248861"/>
                </a:cubicBezTo>
                <a:cubicBezTo>
                  <a:pt x="172932" y="235707"/>
                  <a:pt x="172932" y="223111"/>
                  <a:pt x="172932" y="210220"/>
                </a:cubicBezTo>
                <a:close/>
                <a:moveTo>
                  <a:pt x="262650" y="187507"/>
                </a:moveTo>
                <a:cubicBezTo>
                  <a:pt x="245115" y="192941"/>
                  <a:pt x="228076" y="198448"/>
                  <a:pt x="210885" y="203427"/>
                </a:cubicBezTo>
                <a:cubicBezTo>
                  <a:pt x="205107" y="205105"/>
                  <a:pt x="198969" y="205657"/>
                  <a:pt x="192959" y="206336"/>
                </a:cubicBezTo>
                <a:cubicBezTo>
                  <a:pt x="189307" y="206744"/>
                  <a:pt x="185575" y="206408"/>
                  <a:pt x="181563" y="206408"/>
                </a:cubicBezTo>
                <a:cubicBezTo>
                  <a:pt x="181571" y="221785"/>
                  <a:pt x="181571" y="236738"/>
                  <a:pt x="181571" y="252306"/>
                </a:cubicBezTo>
                <a:cubicBezTo>
                  <a:pt x="184312" y="252306"/>
                  <a:pt x="186566" y="252210"/>
                  <a:pt x="188812" y="252322"/>
                </a:cubicBezTo>
                <a:cubicBezTo>
                  <a:pt x="194358" y="252610"/>
                  <a:pt x="200168" y="252034"/>
                  <a:pt x="205387" y="253513"/>
                </a:cubicBezTo>
                <a:cubicBezTo>
                  <a:pt x="222226" y="258284"/>
                  <a:pt x="238841" y="263839"/>
                  <a:pt x="255553" y="269065"/>
                </a:cubicBezTo>
                <a:cubicBezTo>
                  <a:pt x="257878" y="269793"/>
                  <a:pt x="260244" y="270360"/>
                  <a:pt x="262650" y="271023"/>
                </a:cubicBezTo>
                <a:cubicBezTo>
                  <a:pt x="262650" y="242947"/>
                  <a:pt x="262650" y="215407"/>
                  <a:pt x="262650" y="187507"/>
                </a:cubicBezTo>
                <a:close/>
                <a:moveTo>
                  <a:pt x="310450" y="183519"/>
                </a:moveTo>
                <a:cubicBezTo>
                  <a:pt x="312663" y="181369"/>
                  <a:pt x="315405" y="181513"/>
                  <a:pt x="317578" y="183727"/>
                </a:cubicBezTo>
                <a:cubicBezTo>
                  <a:pt x="319728" y="185925"/>
                  <a:pt x="319936" y="188610"/>
                  <a:pt x="317746" y="190872"/>
                </a:cubicBezTo>
                <a:cubicBezTo>
                  <a:pt x="312488" y="196306"/>
                  <a:pt x="307093" y="201613"/>
                  <a:pt x="301658" y="206872"/>
                </a:cubicBezTo>
                <a:cubicBezTo>
                  <a:pt x="300859" y="207639"/>
                  <a:pt x="299565" y="207879"/>
                  <a:pt x="297982" y="208598"/>
                </a:cubicBezTo>
                <a:cubicBezTo>
                  <a:pt x="296759" y="207711"/>
                  <a:pt x="294618" y="206976"/>
                  <a:pt x="294330" y="205785"/>
                </a:cubicBezTo>
                <a:cubicBezTo>
                  <a:pt x="293850" y="203819"/>
                  <a:pt x="293762" y="200862"/>
                  <a:pt x="294905" y="199551"/>
                </a:cubicBezTo>
                <a:cubicBezTo>
                  <a:pt x="299788" y="193949"/>
                  <a:pt x="305111" y="188706"/>
                  <a:pt x="310450" y="183519"/>
                </a:cubicBezTo>
                <a:close/>
                <a:moveTo>
                  <a:pt x="271353" y="176470"/>
                </a:moveTo>
                <a:cubicBezTo>
                  <a:pt x="271353" y="185469"/>
                  <a:pt x="271457" y="194212"/>
                  <a:pt x="271297" y="202947"/>
                </a:cubicBezTo>
                <a:cubicBezTo>
                  <a:pt x="271241" y="205913"/>
                  <a:pt x="271808" y="207471"/>
                  <a:pt x="274965" y="208766"/>
                </a:cubicBezTo>
                <a:cubicBezTo>
                  <a:pt x="284228" y="212562"/>
                  <a:pt x="289151" y="225341"/>
                  <a:pt x="286186" y="236362"/>
                </a:cubicBezTo>
                <a:cubicBezTo>
                  <a:pt x="284372" y="243099"/>
                  <a:pt x="280312" y="247934"/>
                  <a:pt x="273806" y="250452"/>
                </a:cubicBezTo>
                <a:cubicBezTo>
                  <a:pt x="271792" y="251235"/>
                  <a:pt x="271297" y="252258"/>
                  <a:pt x="271313" y="254248"/>
                </a:cubicBezTo>
                <a:cubicBezTo>
                  <a:pt x="271369" y="263295"/>
                  <a:pt x="271273" y="272350"/>
                  <a:pt x="271233" y="281397"/>
                </a:cubicBezTo>
                <a:cubicBezTo>
                  <a:pt x="271241" y="281525"/>
                  <a:pt x="271145" y="281653"/>
                  <a:pt x="270785" y="282484"/>
                </a:cubicBezTo>
                <a:cubicBezTo>
                  <a:pt x="262865" y="279982"/>
                  <a:pt x="255049" y="277481"/>
                  <a:pt x="247225" y="275043"/>
                </a:cubicBezTo>
                <a:cubicBezTo>
                  <a:pt x="232144" y="270344"/>
                  <a:pt x="217055" y="265661"/>
                  <a:pt x="201958" y="261001"/>
                </a:cubicBezTo>
                <a:cubicBezTo>
                  <a:pt x="200967" y="260698"/>
                  <a:pt x="199889" y="260546"/>
                  <a:pt x="198842" y="260538"/>
                </a:cubicBezTo>
                <a:cubicBezTo>
                  <a:pt x="190618" y="260498"/>
                  <a:pt x="182394" y="260514"/>
                  <a:pt x="173915" y="260514"/>
                </a:cubicBezTo>
                <a:cubicBezTo>
                  <a:pt x="173915" y="271191"/>
                  <a:pt x="173915" y="281493"/>
                  <a:pt x="173915" y="292362"/>
                </a:cubicBezTo>
                <a:cubicBezTo>
                  <a:pt x="176032" y="292362"/>
                  <a:pt x="177990" y="292346"/>
                  <a:pt x="179940" y="292370"/>
                </a:cubicBezTo>
                <a:cubicBezTo>
                  <a:pt x="182490" y="292402"/>
                  <a:pt x="184064" y="293761"/>
                  <a:pt x="184080" y="296238"/>
                </a:cubicBezTo>
                <a:cubicBezTo>
                  <a:pt x="184096" y="298835"/>
                  <a:pt x="182650" y="300498"/>
                  <a:pt x="179861" y="300506"/>
                </a:cubicBezTo>
                <a:cubicBezTo>
                  <a:pt x="169223" y="300530"/>
                  <a:pt x="158586" y="300514"/>
                  <a:pt x="147621" y="300514"/>
                </a:cubicBezTo>
                <a:cubicBezTo>
                  <a:pt x="147621" y="297860"/>
                  <a:pt x="147621" y="295423"/>
                  <a:pt x="147621" y="292530"/>
                </a:cubicBezTo>
                <a:cubicBezTo>
                  <a:pt x="153311" y="292530"/>
                  <a:pt x="159105" y="292530"/>
                  <a:pt x="165283" y="292530"/>
                </a:cubicBezTo>
                <a:cubicBezTo>
                  <a:pt x="165283" y="280502"/>
                  <a:pt x="165283" y="268905"/>
                  <a:pt x="165283" y="257261"/>
                </a:cubicBezTo>
                <a:cubicBezTo>
                  <a:pt x="161127" y="256494"/>
                  <a:pt x="156940" y="255918"/>
                  <a:pt x="152848" y="254935"/>
                </a:cubicBezTo>
                <a:cubicBezTo>
                  <a:pt x="141443" y="252210"/>
                  <a:pt x="134610" y="245145"/>
                  <a:pt x="132988" y="234700"/>
                </a:cubicBezTo>
                <a:cubicBezTo>
                  <a:pt x="131165" y="222935"/>
                  <a:pt x="136009" y="212298"/>
                  <a:pt x="145639" y="206232"/>
                </a:cubicBezTo>
                <a:cubicBezTo>
                  <a:pt x="153031" y="201573"/>
                  <a:pt x="161167" y="201157"/>
                  <a:pt x="169487" y="201461"/>
                </a:cubicBezTo>
                <a:cubicBezTo>
                  <a:pt x="171589" y="201541"/>
                  <a:pt x="173659" y="201629"/>
                  <a:pt x="173155" y="198176"/>
                </a:cubicBezTo>
                <a:cubicBezTo>
                  <a:pt x="178086" y="198176"/>
                  <a:pt x="182738" y="197857"/>
                  <a:pt x="187333" y="198240"/>
                </a:cubicBezTo>
                <a:cubicBezTo>
                  <a:pt x="197115" y="199055"/>
                  <a:pt x="206218" y="196586"/>
                  <a:pt x="215369" y="193613"/>
                </a:cubicBezTo>
                <a:cubicBezTo>
                  <a:pt x="233047" y="187875"/>
                  <a:pt x="250837" y="182488"/>
                  <a:pt x="268580" y="176965"/>
                </a:cubicBezTo>
                <a:cubicBezTo>
                  <a:pt x="269315" y="176742"/>
                  <a:pt x="270098" y="176686"/>
                  <a:pt x="271353" y="176470"/>
                </a:cubicBezTo>
                <a:close/>
                <a:moveTo>
                  <a:pt x="79041" y="169540"/>
                </a:moveTo>
                <a:cubicBezTo>
                  <a:pt x="82270" y="170835"/>
                  <a:pt x="82614" y="173608"/>
                  <a:pt x="81639" y="176549"/>
                </a:cubicBezTo>
                <a:cubicBezTo>
                  <a:pt x="79601" y="182695"/>
                  <a:pt x="77139" y="188713"/>
                  <a:pt x="75373" y="194931"/>
                </a:cubicBezTo>
                <a:cubicBezTo>
                  <a:pt x="65423" y="230064"/>
                  <a:pt x="67613" y="264565"/>
                  <a:pt x="80911" y="298499"/>
                </a:cubicBezTo>
                <a:cubicBezTo>
                  <a:pt x="81726" y="300577"/>
                  <a:pt x="81535" y="303366"/>
                  <a:pt x="80895" y="305556"/>
                </a:cubicBezTo>
                <a:cubicBezTo>
                  <a:pt x="80592" y="306595"/>
                  <a:pt x="77818" y="307866"/>
                  <a:pt x="76684" y="307490"/>
                </a:cubicBezTo>
                <a:cubicBezTo>
                  <a:pt x="74805" y="306859"/>
                  <a:pt x="72392" y="305276"/>
                  <a:pt x="71856" y="303574"/>
                </a:cubicBezTo>
                <a:cubicBezTo>
                  <a:pt x="68076" y="291562"/>
                  <a:pt x="64152" y="279550"/>
                  <a:pt x="61427" y="267282"/>
                </a:cubicBezTo>
                <a:cubicBezTo>
                  <a:pt x="59445" y="258387"/>
                  <a:pt x="59237" y="249101"/>
                  <a:pt x="58238" y="239982"/>
                </a:cubicBezTo>
                <a:cubicBezTo>
                  <a:pt x="58757" y="217628"/>
                  <a:pt x="62522" y="196042"/>
                  <a:pt x="70809" y="175295"/>
                </a:cubicBezTo>
                <a:cubicBezTo>
                  <a:pt x="71201" y="174304"/>
                  <a:pt x="71625" y="173329"/>
                  <a:pt x="72096" y="172377"/>
                </a:cubicBezTo>
                <a:cubicBezTo>
                  <a:pt x="73567" y="169388"/>
                  <a:pt x="76012" y="168334"/>
                  <a:pt x="79041" y="169540"/>
                </a:cubicBezTo>
                <a:close/>
                <a:moveTo>
                  <a:pt x="378957" y="169356"/>
                </a:moveTo>
                <a:cubicBezTo>
                  <a:pt x="382178" y="168102"/>
                  <a:pt x="384775" y="169788"/>
                  <a:pt x="386613" y="174216"/>
                </a:cubicBezTo>
                <a:cubicBezTo>
                  <a:pt x="395069" y="194627"/>
                  <a:pt x="398945" y="215934"/>
                  <a:pt x="399201" y="234635"/>
                </a:cubicBezTo>
                <a:cubicBezTo>
                  <a:pt x="399137" y="260425"/>
                  <a:pt x="395037" y="282084"/>
                  <a:pt x="386501" y="302887"/>
                </a:cubicBezTo>
                <a:cubicBezTo>
                  <a:pt x="384823" y="306987"/>
                  <a:pt x="382146" y="308577"/>
                  <a:pt x="378973" y="307266"/>
                </a:cubicBezTo>
                <a:cubicBezTo>
                  <a:pt x="375952" y="306020"/>
                  <a:pt x="375041" y="303134"/>
                  <a:pt x="376695" y="299123"/>
                </a:cubicBezTo>
                <a:cubicBezTo>
                  <a:pt x="384967" y="279063"/>
                  <a:pt x="388947" y="258164"/>
                  <a:pt x="388699" y="236505"/>
                </a:cubicBezTo>
                <a:cubicBezTo>
                  <a:pt x="388475" y="216629"/>
                  <a:pt x="384663" y="197416"/>
                  <a:pt x="377231" y="178955"/>
                </a:cubicBezTo>
                <a:cubicBezTo>
                  <a:pt x="377135" y="178707"/>
                  <a:pt x="377015" y="178467"/>
                  <a:pt x="376919" y="178220"/>
                </a:cubicBezTo>
                <a:cubicBezTo>
                  <a:pt x="375065" y="173584"/>
                  <a:pt x="375752" y="170603"/>
                  <a:pt x="378957" y="169356"/>
                </a:cubicBezTo>
                <a:close/>
                <a:moveTo>
                  <a:pt x="387133" y="86607"/>
                </a:moveTo>
                <a:cubicBezTo>
                  <a:pt x="351544" y="85992"/>
                  <a:pt x="326769" y="114539"/>
                  <a:pt x="325171" y="142583"/>
                </a:cubicBezTo>
                <a:cubicBezTo>
                  <a:pt x="365922" y="142583"/>
                  <a:pt x="406417" y="142583"/>
                  <a:pt x="446921" y="142583"/>
                </a:cubicBezTo>
                <a:cubicBezTo>
                  <a:pt x="445842" y="116665"/>
                  <a:pt x="422857" y="87215"/>
                  <a:pt x="387133" y="86607"/>
                </a:cubicBezTo>
                <a:close/>
                <a:moveTo>
                  <a:pt x="72759" y="86584"/>
                </a:moveTo>
                <a:cubicBezTo>
                  <a:pt x="35589" y="86113"/>
                  <a:pt x="11924" y="116738"/>
                  <a:pt x="11069" y="142632"/>
                </a:cubicBezTo>
                <a:cubicBezTo>
                  <a:pt x="51604" y="142632"/>
                  <a:pt x="92140" y="142632"/>
                  <a:pt x="132683" y="142632"/>
                </a:cubicBezTo>
                <a:cubicBezTo>
                  <a:pt x="131916" y="116930"/>
                  <a:pt x="108651" y="87048"/>
                  <a:pt x="72759" y="86584"/>
                </a:cubicBezTo>
                <a:close/>
                <a:moveTo>
                  <a:pt x="231329" y="68234"/>
                </a:moveTo>
                <a:cubicBezTo>
                  <a:pt x="251836" y="68482"/>
                  <a:pt x="273590" y="72238"/>
                  <a:pt x="294178" y="81405"/>
                </a:cubicBezTo>
                <a:cubicBezTo>
                  <a:pt x="295960" y="82196"/>
                  <a:pt x="297758" y="84690"/>
                  <a:pt x="298014" y="86600"/>
                </a:cubicBezTo>
                <a:cubicBezTo>
                  <a:pt x="298198" y="88006"/>
                  <a:pt x="296144" y="90172"/>
                  <a:pt x="294569" y="91179"/>
                </a:cubicBezTo>
                <a:cubicBezTo>
                  <a:pt x="293562" y="91818"/>
                  <a:pt x="291461" y="91283"/>
                  <a:pt x="290078" y="90723"/>
                </a:cubicBezTo>
                <a:cubicBezTo>
                  <a:pt x="266510" y="81077"/>
                  <a:pt x="242006" y="77377"/>
                  <a:pt x="216655" y="79175"/>
                </a:cubicBezTo>
                <a:cubicBezTo>
                  <a:pt x="200504" y="80318"/>
                  <a:pt x="184903" y="84002"/>
                  <a:pt x="169854" y="90004"/>
                </a:cubicBezTo>
                <a:cubicBezTo>
                  <a:pt x="164276" y="92226"/>
                  <a:pt x="161407" y="91778"/>
                  <a:pt x="159960" y="88318"/>
                </a:cubicBezTo>
                <a:cubicBezTo>
                  <a:pt x="158546" y="84937"/>
                  <a:pt x="160408" y="82460"/>
                  <a:pt x="165922" y="80246"/>
                </a:cubicBezTo>
                <a:cubicBezTo>
                  <a:pt x="186294" y="72070"/>
                  <a:pt x="207489" y="68282"/>
                  <a:pt x="231329" y="68234"/>
                </a:cubicBezTo>
                <a:close/>
                <a:moveTo>
                  <a:pt x="72064" y="10428"/>
                </a:moveTo>
                <a:cubicBezTo>
                  <a:pt x="53866" y="10412"/>
                  <a:pt x="38777" y="25437"/>
                  <a:pt x="38977" y="43371"/>
                </a:cubicBezTo>
                <a:cubicBezTo>
                  <a:pt x="39185" y="61513"/>
                  <a:pt x="53858" y="76067"/>
                  <a:pt x="71912" y="76027"/>
                </a:cubicBezTo>
                <a:cubicBezTo>
                  <a:pt x="90166" y="75987"/>
                  <a:pt x="104759" y="61282"/>
                  <a:pt x="104759" y="42924"/>
                </a:cubicBezTo>
                <a:cubicBezTo>
                  <a:pt x="104767" y="25278"/>
                  <a:pt x="89838" y="10444"/>
                  <a:pt x="72064" y="10428"/>
                </a:cubicBezTo>
                <a:close/>
                <a:moveTo>
                  <a:pt x="385998" y="10404"/>
                </a:moveTo>
                <a:cubicBezTo>
                  <a:pt x="368152" y="10348"/>
                  <a:pt x="353023" y="25493"/>
                  <a:pt x="353191" y="43235"/>
                </a:cubicBezTo>
                <a:cubicBezTo>
                  <a:pt x="353359" y="61449"/>
                  <a:pt x="367904" y="76002"/>
                  <a:pt x="385950" y="76010"/>
                </a:cubicBezTo>
                <a:cubicBezTo>
                  <a:pt x="404228" y="76018"/>
                  <a:pt x="419125" y="61153"/>
                  <a:pt x="418981" y="43059"/>
                </a:cubicBezTo>
                <a:cubicBezTo>
                  <a:pt x="418837" y="25045"/>
                  <a:pt x="404108" y="10460"/>
                  <a:pt x="385998" y="10404"/>
                </a:cubicBezTo>
                <a:close/>
                <a:moveTo>
                  <a:pt x="75235" y="200"/>
                </a:moveTo>
                <a:cubicBezTo>
                  <a:pt x="86551" y="986"/>
                  <a:pt x="97618" y="6169"/>
                  <a:pt x="105630" y="16063"/>
                </a:cubicBezTo>
                <a:cubicBezTo>
                  <a:pt x="119920" y="33709"/>
                  <a:pt x="119424" y="62544"/>
                  <a:pt x="95481" y="79679"/>
                </a:cubicBezTo>
                <a:cubicBezTo>
                  <a:pt x="127752" y="93457"/>
                  <a:pt x="144136" y="117521"/>
                  <a:pt x="143784" y="153054"/>
                </a:cubicBezTo>
                <a:cubicBezTo>
                  <a:pt x="95704" y="153054"/>
                  <a:pt x="48232" y="153054"/>
                  <a:pt x="168" y="153054"/>
                </a:cubicBezTo>
                <a:cubicBezTo>
                  <a:pt x="-847" y="136942"/>
                  <a:pt x="2925" y="122101"/>
                  <a:pt x="11796" y="108602"/>
                </a:cubicBezTo>
                <a:cubicBezTo>
                  <a:pt x="20683" y="95072"/>
                  <a:pt x="32943" y="85673"/>
                  <a:pt x="48703" y="79903"/>
                </a:cubicBezTo>
                <a:cubicBezTo>
                  <a:pt x="35013" y="70217"/>
                  <a:pt x="27924" y="57413"/>
                  <a:pt x="28604" y="41086"/>
                </a:cubicBezTo>
                <a:cubicBezTo>
                  <a:pt x="29107" y="29018"/>
                  <a:pt x="34086" y="18620"/>
                  <a:pt x="43341" y="10716"/>
                </a:cubicBezTo>
                <a:cubicBezTo>
                  <a:pt x="52352" y="3024"/>
                  <a:pt x="63918" y="-586"/>
                  <a:pt x="75235" y="200"/>
                </a:cubicBezTo>
                <a:close/>
                <a:moveTo>
                  <a:pt x="387595" y="32"/>
                </a:moveTo>
                <a:cubicBezTo>
                  <a:pt x="398907" y="464"/>
                  <a:pt x="410090" y="5249"/>
                  <a:pt x="418318" y="14336"/>
                </a:cubicBezTo>
                <a:cubicBezTo>
                  <a:pt x="433694" y="31319"/>
                  <a:pt x="435053" y="61409"/>
                  <a:pt x="409694" y="79726"/>
                </a:cubicBezTo>
                <a:cubicBezTo>
                  <a:pt x="442006" y="93504"/>
                  <a:pt x="458285" y="117672"/>
                  <a:pt x="458070" y="153133"/>
                </a:cubicBezTo>
                <a:cubicBezTo>
                  <a:pt x="409926" y="153125"/>
                  <a:pt x="362454" y="153125"/>
                  <a:pt x="314486" y="153125"/>
                </a:cubicBezTo>
                <a:cubicBezTo>
                  <a:pt x="313375" y="136549"/>
                  <a:pt x="317275" y="121692"/>
                  <a:pt x="326274" y="108186"/>
                </a:cubicBezTo>
                <a:cubicBezTo>
                  <a:pt x="335177" y="94831"/>
                  <a:pt x="347421" y="85672"/>
                  <a:pt x="362557" y="80014"/>
                </a:cubicBezTo>
                <a:cubicBezTo>
                  <a:pt x="335113" y="60026"/>
                  <a:pt x="339620" y="27547"/>
                  <a:pt x="356100" y="11850"/>
                </a:cubicBezTo>
                <a:cubicBezTo>
                  <a:pt x="364843" y="3522"/>
                  <a:pt x="376284" y="-400"/>
                  <a:pt x="387595" y="32"/>
                </a:cubicBezTo>
                <a:close/>
              </a:path>
            </a:pathLst>
          </a:custGeom>
          <a:solidFill>
            <a:schemeClr val="bg1"/>
          </a:solidFill>
          <a:ln w="79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83" name="Group 82">
            <a:extLst>
              <a:ext uri="{FF2B5EF4-FFF2-40B4-BE49-F238E27FC236}">
                <a16:creationId xmlns:a16="http://schemas.microsoft.com/office/drawing/2014/main" id="{E501469D-260F-41B2-9A04-8A25EFF30A2B}"/>
              </a:ext>
            </a:extLst>
          </p:cNvPr>
          <p:cNvGrpSpPr/>
          <p:nvPr/>
        </p:nvGrpSpPr>
        <p:grpSpPr>
          <a:xfrm>
            <a:off x="2480216" y="2406008"/>
            <a:ext cx="1995546" cy="3451022"/>
            <a:chOff x="3758898" y="3093717"/>
            <a:chExt cx="1626202" cy="2722727"/>
          </a:xfrm>
        </p:grpSpPr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FBB83A5E-EC6F-4D80-9E02-C8B53EECA74E}"/>
                </a:ext>
              </a:extLst>
            </p:cNvPr>
            <p:cNvSpPr/>
            <p:nvPr/>
          </p:nvSpPr>
          <p:spPr bwMode="auto">
            <a:xfrm>
              <a:off x="3761414" y="3093717"/>
              <a:ext cx="1621171" cy="2722727"/>
            </a:xfrm>
            <a:custGeom>
              <a:avLst/>
              <a:gdLst>
                <a:gd name="connsiteX0" fmla="*/ 94810 w 1473791"/>
                <a:gd name="connsiteY0" fmla="*/ 2550966 h 2722727"/>
                <a:gd name="connsiteX1" fmla="*/ 1378981 w 1473791"/>
                <a:gd name="connsiteY1" fmla="*/ 2550966 h 2722727"/>
                <a:gd name="connsiteX2" fmla="*/ 1473791 w 1473791"/>
                <a:gd name="connsiteY2" fmla="*/ 2722727 h 2722727"/>
                <a:gd name="connsiteX3" fmla="*/ 0 w 1473791"/>
                <a:gd name="connsiteY3" fmla="*/ 2722727 h 2722727"/>
                <a:gd name="connsiteX4" fmla="*/ 0 w 1473791"/>
                <a:gd name="connsiteY4" fmla="*/ 0 h 2722727"/>
                <a:gd name="connsiteX5" fmla="*/ 1473791 w 1473791"/>
                <a:gd name="connsiteY5" fmla="*/ 0 h 2722727"/>
                <a:gd name="connsiteX6" fmla="*/ 1378981 w 1473791"/>
                <a:gd name="connsiteY6" fmla="*/ 171761 h 2722727"/>
                <a:gd name="connsiteX7" fmla="*/ 1345900 w 1473791"/>
                <a:gd name="connsiteY7" fmla="*/ 171761 h 2722727"/>
                <a:gd name="connsiteX8" fmla="*/ 1345900 w 1473791"/>
                <a:gd name="connsiteY8" fmla="*/ 2550965 h 2722727"/>
                <a:gd name="connsiteX9" fmla="*/ 127891 w 1473791"/>
                <a:gd name="connsiteY9" fmla="*/ 2550965 h 2722727"/>
                <a:gd name="connsiteX10" fmla="*/ 127891 w 1473791"/>
                <a:gd name="connsiteY10" fmla="*/ 171761 h 2722727"/>
                <a:gd name="connsiteX11" fmla="*/ 94810 w 1473791"/>
                <a:gd name="connsiteY11" fmla="*/ 171761 h 27227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473791" h="2722727">
                  <a:moveTo>
                    <a:pt x="94810" y="2550966"/>
                  </a:moveTo>
                  <a:lnTo>
                    <a:pt x="1378981" y="2550966"/>
                  </a:lnTo>
                  <a:lnTo>
                    <a:pt x="1473791" y="2722727"/>
                  </a:lnTo>
                  <a:lnTo>
                    <a:pt x="0" y="2722727"/>
                  </a:lnTo>
                  <a:close/>
                  <a:moveTo>
                    <a:pt x="0" y="0"/>
                  </a:moveTo>
                  <a:lnTo>
                    <a:pt x="1473791" y="0"/>
                  </a:lnTo>
                  <a:lnTo>
                    <a:pt x="1378981" y="171761"/>
                  </a:lnTo>
                  <a:lnTo>
                    <a:pt x="1345900" y="171761"/>
                  </a:lnTo>
                  <a:lnTo>
                    <a:pt x="1345900" y="2550965"/>
                  </a:lnTo>
                  <a:lnTo>
                    <a:pt x="127891" y="2550965"/>
                  </a:lnTo>
                  <a:lnTo>
                    <a:pt x="127891" y="171761"/>
                  </a:lnTo>
                  <a:lnTo>
                    <a:pt x="94810" y="171761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IN"/>
            </a:p>
          </p:txBody>
        </p:sp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740A82D3-2ED4-45F7-96DD-488B2B2BD2E3}"/>
                </a:ext>
              </a:extLst>
            </p:cNvPr>
            <p:cNvSpPr/>
            <p:nvPr/>
          </p:nvSpPr>
          <p:spPr bwMode="auto">
            <a:xfrm>
              <a:off x="3895181" y="3449394"/>
              <a:ext cx="1353636" cy="20137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IN"/>
            </a:p>
          </p:txBody>
        </p:sp>
        <p:sp>
          <p:nvSpPr>
            <p:cNvPr id="86" name="Rectangle: Rounded Corners 85">
              <a:extLst>
                <a:ext uri="{FF2B5EF4-FFF2-40B4-BE49-F238E27FC236}">
                  <a16:creationId xmlns:a16="http://schemas.microsoft.com/office/drawing/2014/main" id="{6B07A44F-6DC5-41F1-8626-C85C9C502C9C}"/>
                </a:ext>
              </a:extLst>
            </p:cNvPr>
            <p:cNvSpPr/>
            <p:nvPr/>
          </p:nvSpPr>
          <p:spPr bwMode="auto">
            <a:xfrm>
              <a:off x="3758898" y="3225437"/>
              <a:ext cx="1626202" cy="70162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3">
                    <a:lumMod val="75000"/>
                  </a:schemeClr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IN"/>
            </a:p>
          </p:txBody>
        </p:sp>
        <p:sp>
          <p:nvSpPr>
            <p:cNvPr id="87" name="Rectangle: Rounded Corners 86">
              <a:extLst>
                <a:ext uri="{FF2B5EF4-FFF2-40B4-BE49-F238E27FC236}">
                  <a16:creationId xmlns:a16="http://schemas.microsoft.com/office/drawing/2014/main" id="{44953B7E-5AE9-4620-BDF2-A9EF689084D0}"/>
                </a:ext>
              </a:extLst>
            </p:cNvPr>
            <p:cNvSpPr/>
            <p:nvPr/>
          </p:nvSpPr>
          <p:spPr bwMode="auto">
            <a:xfrm>
              <a:off x="3832817" y="3384692"/>
              <a:ext cx="1478365" cy="70162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3">
                    <a:lumMod val="75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IN"/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593F47AE-083F-4245-8194-D3B98423CD80}"/>
                </a:ext>
              </a:extLst>
            </p:cNvPr>
            <p:cNvSpPr/>
            <p:nvPr/>
          </p:nvSpPr>
          <p:spPr bwMode="auto">
            <a:xfrm>
              <a:off x="3895181" y="4823014"/>
              <a:ext cx="1353636" cy="640080"/>
            </a:xfrm>
            <a:prstGeom prst="rect">
              <a:avLst/>
            </a:pr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IN">
                <a:solidFill>
                  <a:schemeClr val="bg1"/>
                </a:solidFill>
              </a:endParaRPr>
            </a:p>
          </p:txBody>
        </p:sp>
        <p:sp>
          <p:nvSpPr>
            <p:cNvPr id="90" name="Rectangle: Rounded Corners 89">
              <a:extLst>
                <a:ext uri="{FF2B5EF4-FFF2-40B4-BE49-F238E27FC236}">
                  <a16:creationId xmlns:a16="http://schemas.microsoft.com/office/drawing/2014/main" id="{146AE500-7ACB-48C0-B00C-88CEAD6D3EAA}"/>
                </a:ext>
              </a:extLst>
            </p:cNvPr>
            <p:cNvSpPr/>
            <p:nvPr/>
          </p:nvSpPr>
          <p:spPr bwMode="auto">
            <a:xfrm>
              <a:off x="3758898" y="5611939"/>
              <a:ext cx="1626202" cy="70162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3"/>
                </a:gs>
                <a:gs pos="100000">
                  <a:schemeClr val="accent3">
                    <a:lumMod val="75000"/>
                  </a:schemeClr>
                </a:gs>
              </a:gsLst>
              <a:lin ang="16200000" scaled="1"/>
              <a:tileRect/>
            </a:gra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IN"/>
            </a:p>
          </p:txBody>
        </p:sp>
        <p:sp>
          <p:nvSpPr>
            <p:cNvPr id="91" name="Rectangle: Rounded Corners 90">
              <a:extLst>
                <a:ext uri="{FF2B5EF4-FFF2-40B4-BE49-F238E27FC236}">
                  <a16:creationId xmlns:a16="http://schemas.microsoft.com/office/drawing/2014/main" id="{5407EE6A-7819-4C8C-8499-5AAE4DBCEDB1}"/>
                </a:ext>
              </a:extLst>
            </p:cNvPr>
            <p:cNvSpPr/>
            <p:nvPr/>
          </p:nvSpPr>
          <p:spPr bwMode="auto">
            <a:xfrm>
              <a:off x="3832817" y="5452683"/>
              <a:ext cx="1478365" cy="70162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3"/>
                </a:gs>
                <a:gs pos="100000">
                  <a:schemeClr val="accent3">
                    <a:lumMod val="75000"/>
                  </a:schemeClr>
                </a:gs>
              </a:gsLst>
              <a:lin ang="16200000" scaled="1"/>
              <a:tileRect/>
            </a:gra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IN"/>
            </a:p>
          </p:txBody>
        </p:sp>
      </p:grpSp>
      <p:grpSp>
        <p:nvGrpSpPr>
          <p:cNvPr id="148" name="Group 147">
            <a:extLst>
              <a:ext uri="{FF2B5EF4-FFF2-40B4-BE49-F238E27FC236}">
                <a16:creationId xmlns:a16="http://schemas.microsoft.com/office/drawing/2014/main" id="{E5A060D2-A1E8-41E9-B7FB-53ABB4CCED27}"/>
              </a:ext>
            </a:extLst>
          </p:cNvPr>
          <p:cNvGrpSpPr/>
          <p:nvPr/>
        </p:nvGrpSpPr>
        <p:grpSpPr>
          <a:xfrm>
            <a:off x="255307" y="2402557"/>
            <a:ext cx="1995546" cy="3451023"/>
            <a:chOff x="276592" y="3093717"/>
            <a:chExt cx="1626202" cy="2722727"/>
          </a:xfrm>
        </p:grpSpPr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BA864F23-D349-4402-B3D4-8B7F80BA38CD}"/>
                </a:ext>
              </a:extLst>
            </p:cNvPr>
            <p:cNvSpPr/>
            <p:nvPr/>
          </p:nvSpPr>
          <p:spPr bwMode="auto">
            <a:xfrm>
              <a:off x="279108" y="3093717"/>
              <a:ext cx="1621170" cy="2722727"/>
            </a:xfrm>
            <a:custGeom>
              <a:avLst/>
              <a:gdLst>
                <a:gd name="connsiteX0" fmla="*/ 94810 w 1473791"/>
                <a:gd name="connsiteY0" fmla="*/ 2550966 h 2722727"/>
                <a:gd name="connsiteX1" fmla="*/ 1378981 w 1473791"/>
                <a:gd name="connsiteY1" fmla="*/ 2550966 h 2722727"/>
                <a:gd name="connsiteX2" fmla="*/ 1473791 w 1473791"/>
                <a:gd name="connsiteY2" fmla="*/ 2722727 h 2722727"/>
                <a:gd name="connsiteX3" fmla="*/ 0 w 1473791"/>
                <a:gd name="connsiteY3" fmla="*/ 2722727 h 2722727"/>
                <a:gd name="connsiteX4" fmla="*/ 0 w 1473791"/>
                <a:gd name="connsiteY4" fmla="*/ 0 h 2722727"/>
                <a:gd name="connsiteX5" fmla="*/ 1473791 w 1473791"/>
                <a:gd name="connsiteY5" fmla="*/ 0 h 2722727"/>
                <a:gd name="connsiteX6" fmla="*/ 1378981 w 1473791"/>
                <a:gd name="connsiteY6" fmla="*/ 171761 h 2722727"/>
                <a:gd name="connsiteX7" fmla="*/ 1345900 w 1473791"/>
                <a:gd name="connsiteY7" fmla="*/ 171761 h 2722727"/>
                <a:gd name="connsiteX8" fmla="*/ 1345900 w 1473791"/>
                <a:gd name="connsiteY8" fmla="*/ 2550965 h 2722727"/>
                <a:gd name="connsiteX9" fmla="*/ 127891 w 1473791"/>
                <a:gd name="connsiteY9" fmla="*/ 2550965 h 2722727"/>
                <a:gd name="connsiteX10" fmla="*/ 127891 w 1473791"/>
                <a:gd name="connsiteY10" fmla="*/ 171761 h 2722727"/>
                <a:gd name="connsiteX11" fmla="*/ 94810 w 1473791"/>
                <a:gd name="connsiteY11" fmla="*/ 171761 h 27227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473791" h="2722727">
                  <a:moveTo>
                    <a:pt x="94810" y="2550966"/>
                  </a:moveTo>
                  <a:lnTo>
                    <a:pt x="1378981" y="2550966"/>
                  </a:lnTo>
                  <a:lnTo>
                    <a:pt x="1473791" y="2722727"/>
                  </a:lnTo>
                  <a:lnTo>
                    <a:pt x="0" y="2722727"/>
                  </a:lnTo>
                  <a:close/>
                  <a:moveTo>
                    <a:pt x="0" y="0"/>
                  </a:moveTo>
                  <a:lnTo>
                    <a:pt x="1473791" y="0"/>
                  </a:lnTo>
                  <a:lnTo>
                    <a:pt x="1378981" y="171761"/>
                  </a:lnTo>
                  <a:lnTo>
                    <a:pt x="1345900" y="171761"/>
                  </a:lnTo>
                  <a:lnTo>
                    <a:pt x="1345900" y="2550965"/>
                  </a:lnTo>
                  <a:lnTo>
                    <a:pt x="127891" y="2550965"/>
                  </a:lnTo>
                  <a:lnTo>
                    <a:pt x="127891" y="171761"/>
                  </a:lnTo>
                  <a:lnTo>
                    <a:pt x="94810" y="171761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IN" dirty="0"/>
            </a:p>
          </p:txBody>
        </p:sp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A471DEB0-D922-4571-8A37-217DA3357268}"/>
                </a:ext>
              </a:extLst>
            </p:cNvPr>
            <p:cNvSpPr/>
            <p:nvPr/>
          </p:nvSpPr>
          <p:spPr bwMode="auto">
            <a:xfrm>
              <a:off x="412875" y="3449394"/>
              <a:ext cx="1353636" cy="2013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IN"/>
            </a:p>
          </p:txBody>
        </p:sp>
        <p:sp>
          <p:nvSpPr>
            <p:cNvPr id="151" name="Rectangle: Rounded Corners 150">
              <a:extLst>
                <a:ext uri="{FF2B5EF4-FFF2-40B4-BE49-F238E27FC236}">
                  <a16:creationId xmlns:a16="http://schemas.microsoft.com/office/drawing/2014/main" id="{8924902B-CF5B-4893-8F62-C14169D5F194}"/>
                </a:ext>
              </a:extLst>
            </p:cNvPr>
            <p:cNvSpPr/>
            <p:nvPr/>
          </p:nvSpPr>
          <p:spPr bwMode="auto">
            <a:xfrm>
              <a:off x="350511" y="3384692"/>
              <a:ext cx="1478365" cy="70162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IN"/>
            </a:p>
          </p:txBody>
        </p:sp>
        <p:sp>
          <p:nvSpPr>
            <p:cNvPr id="152" name="Rectangle: Rounded Corners 151">
              <a:extLst>
                <a:ext uri="{FF2B5EF4-FFF2-40B4-BE49-F238E27FC236}">
                  <a16:creationId xmlns:a16="http://schemas.microsoft.com/office/drawing/2014/main" id="{C3D863FB-F9B9-4397-B515-303F84336B5D}"/>
                </a:ext>
              </a:extLst>
            </p:cNvPr>
            <p:cNvSpPr/>
            <p:nvPr/>
          </p:nvSpPr>
          <p:spPr bwMode="auto">
            <a:xfrm>
              <a:off x="276592" y="3225437"/>
              <a:ext cx="1626202" cy="70162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lumMod val="75000"/>
                  </a:schemeClr>
                </a:gs>
              </a:gsLst>
              <a:lin ang="5400000" scaled="1"/>
              <a:tileRect/>
            </a:gra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IN"/>
            </a:p>
          </p:txBody>
        </p:sp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CB041596-FE6F-40EC-9DA4-E193B80817B0}"/>
                </a:ext>
              </a:extLst>
            </p:cNvPr>
            <p:cNvSpPr/>
            <p:nvPr/>
          </p:nvSpPr>
          <p:spPr bwMode="auto">
            <a:xfrm>
              <a:off x="412875" y="4823014"/>
              <a:ext cx="1353636" cy="640080"/>
            </a:xfrm>
            <a:prstGeom prst="rect">
              <a:avLst/>
            </a:pr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IN">
                <a:solidFill>
                  <a:schemeClr val="bg1"/>
                </a:solidFill>
              </a:endParaRPr>
            </a:p>
          </p:txBody>
        </p:sp>
        <p:sp>
          <p:nvSpPr>
            <p:cNvPr id="156" name="Rectangle: Rounded Corners 155">
              <a:extLst>
                <a:ext uri="{FF2B5EF4-FFF2-40B4-BE49-F238E27FC236}">
                  <a16:creationId xmlns:a16="http://schemas.microsoft.com/office/drawing/2014/main" id="{2C1BE6B4-26F2-428A-80A7-C9BCDD32DD78}"/>
                </a:ext>
              </a:extLst>
            </p:cNvPr>
            <p:cNvSpPr/>
            <p:nvPr/>
          </p:nvSpPr>
          <p:spPr bwMode="auto">
            <a:xfrm>
              <a:off x="276592" y="5611939"/>
              <a:ext cx="1626202" cy="70162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6200000" scaled="1"/>
              <a:tileRect/>
            </a:gra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IN"/>
            </a:p>
          </p:txBody>
        </p:sp>
        <p:sp>
          <p:nvSpPr>
            <p:cNvPr id="157" name="Rectangle: Rounded Corners 156">
              <a:extLst>
                <a:ext uri="{FF2B5EF4-FFF2-40B4-BE49-F238E27FC236}">
                  <a16:creationId xmlns:a16="http://schemas.microsoft.com/office/drawing/2014/main" id="{1B0CFA9E-8FEE-4047-8275-62508601E19F}"/>
                </a:ext>
              </a:extLst>
            </p:cNvPr>
            <p:cNvSpPr/>
            <p:nvPr/>
          </p:nvSpPr>
          <p:spPr bwMode="auto">
            <a:xfrm>
              <a:off x="350511" y="5452683"/>
              <a:ext cx="1478365" cy="70162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6200000" scaled="1"/>
              <a:tileRect/>
            </a:gra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IN"/>
            </a:p>
          </p:txBody>
        </p:sp>
      </p:grpSp>
      <p:grpSp>
        <p:nvGrpSpPr>
          <p:cNvPr id="158" name="Group 157">
            <a:extLst>
              <a:ext uri="{FF2B5EF4-FFF2-40B4-BE49-F238E27FC236}">
                <a16:creationId xmlns:a16="http://schemas.microsoft.com/office/drawing/2014/main" id="{ECDAD098-0A69-421D-B887-45C43D8A46BA}"/>
              </a:ext>
            </a:extLst>
          </p:cNvPr>
          <p:cNvGrpSpPr/>
          <p:nvPr/>
        </p:nvGrpSpPr>
        <p:grpSpPr>
          <a:xfrm>
            <a:off x="4705125" y="2407916"/>
            <a:ext cx="1989371" cy="3451022"/>
            <a:chOff x="5500051" y="3093717"/>
            <a:chExt cx="1626202" cy="2722727"/>
          </a:xfrm>
        </p:grpSpPr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372D40AB-691E-40CE-95F7-95AEAB57B431}"/>
                </a:ext>
              </a:extLst>
            </p:cNvPr>
            <p:cNvSpPr/>
            <p:nvPr/>
          </p:nvSpPr>
          <p:spPr bwMode="auto">
            <a:xfrm>
              <a:off x="5502567" y="3093717"/>
              <a:ext cx="1621171" cy="2722727"/>
            </a:xfrm>
            <a:custGeom>
              <a:avLst/>
              <a:gdLst>
                <a:gd name="connsiteX0" fmla="*/ 94810 w 1473791"/>
                <a:gd name="connsiteY0" fmla="*/ 2550966 h 2722727"/>
                <a:gd name="connsiteX1" fmla="*/ 1378981 w 1473791"/>
                <a:gd name="connsiteY1" fmla="*/ 2550966 h 2722727"/>
                <a:gd name="connsiteX2" fmla="*/ 1473791 w 1473791"/>
                <a:gd name="connsiteY2" fmla="*/ 2722727 h 2722727"/>
                <a:gd name="connsiteX3" fmla="*/ 0 w 1473791"/>
                <a:gd name="connsiteY3" fmla="*/ 2722727 h 2722727"/>
                <a:gd name="connsiteX4" fmla="*/ 0 w 1473791"/>
                <a:gd name="connsiteY4" fmla="*/ 0 h 2722727"/>
                <a:gd name="connsiteX5" fmla="*/ 1473791 w 1473791"/>
                <a:gd name="connsiteY5" fmla="*/ 0 h 2722727"/>
                <a:gd name="connsiteX6" fmla="*/ 1378981 w 1473791"/>
                <a:gd name="connsiteY6" fmla="*/ 171761 h 2722727"/>
                <a:gd name="connsiteX7" fmla="*/ 1345900 w 1473791"/>
                <a:gd name="connsiteY7" fmla="*/ 171761 h 2722727"/>
                <a:gd name="connsiteX8" fmla="*/ 1345900 w 1473791"/>
                <a:gd name="connsiteY8" fmla="*/ 2550965 h 2722727"/>
                <a:gd name="connsiteX9" fmla="*/ 127891 w 1473791"/>
                <a:gd name="connsiteY9" fmla="*/ 2550965 h 2722727"/>
                <a:gd name="connsiteX10" fmla="*/ 127891 w 1473791"/>
                <a:gd name="connsiteY10" fmla="*/ 171761 h 2722727"/>
                <a:gd name="connsiteX11" fmla="*/ 94810 w 1473791"/>
                <a:gd name="connsiteY11" fmla="*/ 171761 h 27227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473791" h="2722727">
                  <a:moveTo>
                    <a:pt x="94810" y="2550966"/>
                  </a:moveTo>
                  <a:lnTo>
                    <a:pt x="1378981" y="2550966"/>
                  </a:lnTo>
                  <a:lnTo>
                    <a:pt x="1473791" y="2722727"/>
                  </a:lnTo>
                  <a:lnTo>
                    <a:pt x="0" y="2722727"/>
                  </a:lnTo>
                  <a:close/>
                  <a:moveTo>
                    <a:pt x="0" y="0"/>
                  </a:moveTo>
                  <a:lnTo>
                    <a:pt x="1473791" y="0"/>
                  </a:lnTo>
                  <a:lnTo>
                    <a:pt x="1378981" y="171761"/>
                  </a:lnTo>
                  <a:lnTo>
                    <a:pt x="1345900" y="171761"/>
                  </a:lnTo>
                  <a:lnTo>
                    <a:pt x="1345900" y="2550965"/>
                  </a:lnTo>
                  <a:lnTo>
                    <a:pt x="127891" y="2550965"/>
                  </a:lnTo>
                  <a:lnTo>
                    <a:pt x="127891" y="171761"/>
                  </a:lnTo>
                  <a:lnTo>
                    <a:pt x="94810" y="171761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IN"/>
            </a:p>
          </p:txBody>
        </p:sp>
        <p:sp>
          <p:nvSpPr>
            <p:cNvPr id="161" name="Rectangle 160">
              <a:extLst>
                <a:ext uri="{FF2B5EF4-FFF2-40B4-BE49-F238E27FC236}">
                  <a16:creationId xmlns:a16="http://schemas.microsoft.com/office/drawing/2014/main" id="{FDB23B71-C389-45B4-A8A2-95C8A463726F}"/>
                </a:ext>
              </a:extLst>
            </p:cNvPr>
            <p:cNvSpPr/>
            <p:nvPr/>
          </p:nvSpPr>
          <p:spPr bwMode="auto">
            <a:xfrm>
              <a:off x="5636334" y="3449394"/>
              <a:ext cx="1353636" cy="20137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IN"/>
            </a:p>
          </p:txBody>
        </p:sp>
        <p:sp>
          <p:nvSpPr>
            <p:cNvPr id="162" name="Rectangle: Rounded Corners 161">
              <a:extLst>
                <a:ext uri="{FF2B5EF4-FFF2-40B4-BE49-F238E27FC236}">
                  <a16:creationId xmlns:a16="http://schemas.microsoft.com/office/drawing/2014/main" id="{81E19BFD-8071-4BA3-8179-3BA2C4DAC881}"/>
                </a:ext>
              </a:extLst>
            </p:cNvPr>
            <p:cNvSpPr/>
            <p:nvPr/>
          </p:nvSpPr>
          <p:spPr bwMode="auto">
            <a:xfrm>
              <a:off x="5500051" y="3225437"/>
              <a:ext cx="1626202" cy="70162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accent4"/>
                </a:gs>
                <a:gs pos="100000">
                  <a:schemeClr val="accent4">
                    <a:lumMod val="75000"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IN"/>
            </a:p>
          </p:txBody>
        </p:sp>
        <p:sp>
          <p:nvSpPr>
            <p:cNvPr id="163" name="Rectangle: Rounded Corners 162">
              <a:extLst>
                <a:ext uri="{FF2B5EF4-FFF2-40B4-BE49-F238E27FC236}">
                  <a16:creationId xmlns:a16="http://schemas.microsoft.com/office/drawing/2014/main" id="{5F09AE8A-03FB-4A56-ABA3-C9B65E02BB1B}"/>
                </a:ext>
              </a:extLst>
            </p:cNvPr>
            <p:cNvSpPr/>
            <p:nvPr/>
          </p:nvSpPr>
          <p:spPr bwMode="auto">
            <a:xfrm>
              <a:off x="5573970" y="3384692"/>
              <a:ext cx="1478365" cy="70162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accent4"/>
                </a:gs>
                <a:gs pos="100000">
                  <a:schemeClr val="accent4">
                    <a:lumMod val="75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IN"/>
            </a:p>
          </p:txBody>
        </p:sp>
        <p:sp>
          <p:nvSpPr>
            <p:cNvPr id="166" name="Rectangle 165">
              <a:extLst>
                <a:ext uri="{FF2B5EF4-FFF2-40B4-BE49-F238E27FC236}">
                  <a16:creationId xmlns:a16="http://schemas.microsoft.com/office/drawing/2014/main" id="{2108CB2B-58F8-4047-A003-24EFF1F598E6}"/>
                </a:ext>
              </a:extLst>
            </p:cNvPr>
            <p:cNvSpPr/>
            <p:nvPr/>
          </p:nvSpPr>
          <p:spPr bwMode="auto">
            <a:xfrm>
              <a:off x="5636334" y="4823014"/>
              <a:ext cx="1353636" cy="640080"/>
            </a:xfrm>
            <a:prstGeom prst="rect">
              <a:avLst/>
            </a:pr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IN">
                <a:solidFill>
                  <a:schemeClr val="bg1"/>
                </a:solidFill>
              </a:endParaRPr>
            </a:p>
          </p:txBody>
        </p:sp>
        <p:sp>
          <p:nvSpPr>
            <p:cNvPr id="167" name="Rectangle: Rounded Corners 166">
              <a:extLst>
                <a:ext uri="{FF2B5EF4-FFF2-40B4-BE49-F238E27FC236}">
                  <a16:creationId xmlns:a16="http://schemas.microsoft.com/office/drawing/2014/main" id="{6E5BACA1-FD41-4AD0-B83D-805CFEDE34E3}"/>
                </a:ext>
              </a:extLst>
            </p:cNvPr>
            <p:cNvSpPr/>
            <p:nvPr/>
          </p:nvSpPr>
          <p:spPr bwMode="auto">
            <a:xfrm>
              <a:off x="5500051" y="5611939"/>
              <a:ext cx="1626202" cy="70162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4"/>
                </a:gs>
                <a:gs pos="100000">
                  <a:schemeClr val="accent4">
                    <a:lumMod val="75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IN"/>
            </a:p>
          </p:txBody>
        </p:sp>
        <p:sp>
          <p:nvSpPr>
            <p:cNvPr id="168" name="Rectangle: Rounded Corners 167">
              <a:extLst>
                <a:ext uri="{FF2B5EF4-FFF2-40B4-BE49-F238E27FC236}">
                  <a16:creationId xmlns:a16="http://schemas.microsoft.com/office/drawing/2014/main" id="{740B0BEE-75AC-43F6-899D-5C0E43262DE3}"/>
                </a:ext>
              </a:extLst>
            </p:cNvPr>
            <p:cNvSpPr/>
            <p:nvPr/>
          </p:nvSpPr>
          <p:spPr bwMode="auto">
            <a:xfrm>
              <a:off x="5573970" y="5452683"/>
              <a:ext cx="1478365" cy="70162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4"/>
                </a:gs>
                <a:gs pos="100000">
                  <a:schemeClr val="accent4">
                    <a:lumMod val="75000"/>
                  </a:schemeClr>
                </a:gs>
              </a:gsLst>
              <a:lin ang="16200000" scaled="1"/>
              <a:tileRect/>
            </a:gra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IN"/>
            </a:p>
          </p:txBody>
        </p:sp>
      </p:grpSp>
      <p:grpSp>
        <p:nvGrpSpPr>
          <p:cNvPr id="170" name="Group 169">
            <a:extLst>
              <a:ext uri="{FF2B5EF4-FFF2-40B4-BE49-F238E27FC236}">
                <a16:creationId xmlns:a16="http://schemas.microsoft.com/office/drawing/2014/main" id="{7695C72B-77CD-4188-A4D1-A74A5E587616}"/>
              </a:ext>
            </a:extLst>
          </p:cNvPr>
          <p:cNvGrpSpPr/>
          <p:nvPr/>
        </p:nvGrpSpPr>
        <p:grpSpPr>
          <a:xfrm>
            <a:off x="6917714" y="2402557"/>
            <a:ext cx="1983217" cy="3451023"/>
            <a:chOff x="2017745" y="3093717"/>
            <a:chExt cx="1626202" cy="2722727"/>
          </a:xfrm>
        </p:grpSpPr>
        <p:sp>
          <p:nvSpPr>
            <p:cNvPr id="171" name="Freeform: Shape 170">
              <a:extLst>
                <a:ext uri="{FF2B5EF4-FFF2-40B4-BE49-F238E27FC236}">
                  <a16:creationId xmlns:a16="http://schemas.microsoft.com/office/drawing/2014/main" id="{FE401B3F-45B9-437D-B2A1-6DE10F57FAB0}"/>
                </a:ext>
              </a:extLst>
            </p:cNvPr>
            <p:cNvSpPr/>
            <p:nvPr/>
          </p:nvSpPr>
          <p:spPr bwMode="auto">
            <a:xfrm>
              <a:off x="2020261" y="3093717"/>
              <a:ext cx="1621171" cy="2722727"/>
            </a:xfrm>
            <a:custGeom>
              <a:avLst/>
              <a:gdLst>
                <a:gd name="connsiteX0" fmla="*/ 94810 w 1473791"/>
                <a:gd name="connsiteY0" fmla="*/ 2550966 h 2722727"/>
                <a:gd name="connsiteX1" fmla="*/ 1378981 w 1473791"/>
                <a:gd name="connsiteY1" fmla="*/ 2550966 h 2722727"/>
                <a:gd name="connsiteX2" fmla="*/ 1473791 w 1473791"/>
                <a:gd name="connsiteY2" fmla="*/ 2722727 h 2722727"/>
                <a:gd name="connsiteX3" fmla="*/ 0 w 1473791"/>
                <a:gd name="connsiteY3" fmla="*/ 2722727 h 2722727"/>
                <a:gd name="connsiteX4" fmla="*/ 0 w 1473791"/>
                <a:gd name="connsiteY4" fmla="*/ 0 h 2722727"/>
                <a:gd name="connsiteX5" fmla="*/ 1473791 w 1473791"/>
                <a:gd name="connsiteY5" fmla="*/ 0 h 2722727"/>
                <a:gd name="connsiteX6" fmla="*/ 1378981 w 1473791"/>
                <a:gd name="connsiteY6" fmla="*/ 171761 h 2722727"/>
                <a:gd name="connsiteX7" fmla="*/ 1345899 w 1473791"/>
                <a:gd name="connsiteY7" fmla="*/ 171761 h 2722727"/>
                <a:gd name="connsiteX8" fmla="*/ 1345899 w 1473791"/>
                <a:gd name="connsiteY8" fmla="*/ 2550965 h 2722727"/>
                <a:gd name="connsiteX9" fmla="*/ 127890 w 1473791"/>
                <a:gd name="connsiteY9" fmla="*/ 2550965 h 2722727"/>
                <a:gd name="connsiteX10" fmla="*/ 127890 w 1473791"/>
                <a:gd name="connsiteY10" fmla="*/ 171761 h 2722727"/>
                <a:gd name="connsiteX11" fmla="*/ 94810 w 1473791"/>
                <a:gd name="connsiteY11" fmla="*/ 171761 h 27227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473791" h="2722727">
                  <a:moveTo>
                    <a:pt x="94810" y="2550966"/>
                  </a:moveTo>
                  <a:lnTo>
                    <a:pt x="1378981" y="2550966"/>
                  </a:lnTo>
                  <a:lnTo>
                    <a:pt x="1473791" y="2722727"/>
                  </a:lnTo>
                  <a:lnTo>
                    <a:pt x="0" y="2722727"/>
                  </a:lnTo>
                  <a:close/>
                  <a:moveTo>
                    <a:pt x="0" y="0"/>
                  </a:moveTo>
                  <a:lnTo>
                    <a:pt x="1473791" y="0"/>
                  </a:lnTo>
                  <a:lnTo>
                    <a:pt x="1378981" y="171761"/>
                  </a:lnTo>
                  <a:lnTo>
                    <a:pt x="1345899" y="171761"/>
                  </a:lnTo>
                  <a:lnTo>
                    <a:pt x="1345899" y="2550965"/>
                  </a:lnTo>
                  <a:lnTo>
                    <a:pt x="127890" y="2550965"/>
                  </a:lnTo>
                  <a:lnTo>
                    <a:pt x="127890" y="171761"/>
                  </a:lnTo>
                  <a:lnTo>
                    <a:pt x="94810" y="171761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IN"/>
            </a:p>
          </p:txBody>
        </p:sp>
        <p:sp>
          <p:nvSpPr>
            <p:cNvPr id="172" name="Rectangle 171">
              <a:extLst>
                <a:ext uri="{FF2B5EF4-FFF2-40B4-BE49-F238E27FC236}">
                  <a16:creationId xmlns:a16="http://schemas.microsoft.com/office/drawing/2014/main" id="{9B1D2CA0-2B7A-49A6-9748-1BB80F47E71F}"/>
                </a:ext>
              </a:extLst>
            </p:cNvPr>
            <p:cNvSpPr/>
            <p:nvPr/>
          </p:nvSpPr>
          <p:spPr bwMode="auto">
            <a:xfrm>
              <a:off x="2154028" y="3449394"/>
              <a:ext cx="1353636" cy="20137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IN" dirty="0"/>
            </a:p>
          </p:txBody>
        </p:sp>
        <p:sp>
          <p:nvSpPr>
            <p:cNvPr id="173" name="Rectangle: Rounded Corners 172">
              <a:extLst>
                <a:ext uri="{FF2B5EF4-FFF2-40B4-BE49-F238E27FC236}">
                  <a16:creationId xmlns:a16="http://schemas.microsoft.com/office/drawing/2014/main" id="{A8D2A02F-588B-4FE4-866F-C82C69F1119C}"/>
                </a:ext>
              </a:extLst>
            </p:cNvPr>
            <p:cNvSpPr/>
            <p:nvPr/>
          </p:nvSpPr>
          <p:spPr bwMode="auto">
            <a:xfrm>
              <a:off x="2017745" y="3225437"/>
              <a:ext cx="1626202" cy="70162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accent2"/>
                </a:gs>
                <a:gs pos="100000">
                  <a:schemeClr val="accent2">
                    <a:lumMod val="75000"/>
                  </a:schemeClr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IN"/>
            </a:p>
          </p:txBody>
        </p:sp>
        <p:sp>
          <p:nvSpPr>
            <p:cNvPr id="174" name="Rectangle: Rounded Corners 173">
              <a:extLst>
                <a:ext uri="{FF2B5EF4-FFF2-40B4-BE49-F238E27FC236}">
                  <a16:creationId xmlns:a16="http://schemas.microsoft.com/office/drawing/2014/main" id="{10CB0E0A-D1C4-4BEB-8EDC-CD87026D3024}"/>
                </a:ext>
              </a:extLst>
            </p:cNvPr>
            <p:cNvSpPr/>
            <p:nvPr/>
          </p:nvSpPr>
          <p:spPr bwMode="auto">
            <a:xfrm>
              <a:off x="2091664" y="3384692"/>
              <a:ext cx="1478365" cy="70162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accent2"/>
                </a:gs>
                <a:gs pos="100000">
                  <a:schemeClr val="accent2">
                    <a:lumMod val="75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IN"/>
            </a:p>
          </p:txBody>
        </p:sp>
        <p:sp>
          <p:nvSpPr>
            <p:cNvPr id="176" name="Rectangle 175">
              <a:extLst>
                <a:ext uri="{FF2B5EF4-FFF2-40B4-BE49-F238E27FC236}">
                  <a16:creationId xmlns:a16="http://schemas.microsoft.com/office/drawing/2014/main" id="{4826A1CF-C2FB-4693-88B8-6E3EB9878B76}"/>
                </a:ext>
              </a:extLst>
            </p:cNvPr>
            <p:cNvSpPr/>
            <p:nvPr/>
          </p:nvSpPr>
          <p:spPr bwMode="auto">
            <a:xfrm>
              <a:off x="2154028" y="4823014"/>
              <a:ext cx="1353636" cy="640080"/>
            </a:xfrm>
            <a:prstGeom prst="rect">
              <a:avLst/>
            </a:pr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IN">
                <a:solidFill>
                  <a:schemeClr val="bg1"/>
                </a:solidFill>
              </a:endParaRPr>
            </a:p>
          </p:txBody>
        </p:sp>
        <p:sp>
          <p:nvSpPr>
            <p:cNvPr id="177" name="Rectangle: Rounded Corners 176">
              <a:extLst>
                <a:ext uri="{FF2B5EF4-FFF2-40B4-BE49-F238E27FC236}">
                  <a16:creationId xmlns:a16="http://schemas.microsoft.com/office/drawing/2014/main" id="{41CBA63D-598B-4CE4-9825-A1D9429165D0}"/>
                </a:ext>
              </a:extLst>
            </p:cNvPr>
            <p:cNvSpPr/>
            <p:nvPr/>
          </p:nvSpPr>
          <p:spPr bwMode="auto">
            <a:xfrm>
              <a:off x="2017745" y="5611939"/>
              <a:ext cx="1626202" cy="70162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75000"/>
                  </a:schemeClr>
                </a:gs>
              </a:gsLst>
              <a:lin ang="16200000" scaled="1"/>
              <a:tileRect/>
            </a:gra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IN"/>
            </a:p>
          </p:txBody>
        </p:sp>
        <p:sp>
          <p:nvSpPr>
            <p:cNvPr id="178" name="Rectangle: Rounded Corners 177">
              <a:extLst>
                <a:ext uri="{FF2B5EF4-FFF2-40B4-BE49-F238E27FC236}">
                  <a16:creationId xmlns:a16="http://schemas.microsoft.com/office/drawing/2014/main" id="{0DE0C66C-30EA-48F4-B2BE-A7E5C719326C}"/>
                </a:ext>
              </a:extLst>
            </p:cNvPr>
            <p:cNvSpPr/>
            <p:nvPr/>
          </p:nvSpPr>
          <p:spPr bwMode="auto">
            <a:xfrm>
              <a:off x="2091664" y="5452683"/>
              <a:ext cx="1478365" cy="70162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75000"/>
                  </a:schemeClr>
                </a:gs>
              </a:gsLst>
              <a:lin ang="16200000" scaled="1"/>
              <a:tileRect/>
            </a:gra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IN"/>
            </a:p>
          </p:txBody>
        </p:sp>
      </p:grpSp>
      <p:sp>
        <p:nvSpPr>
          <p:cNvPr id="179" name="TextBox 178">
            <a:extLst>
              <a:ext uri="{FF2B5EF4-FFF2-40B4-BE49-F238E27FC236}">
                <a16:creationId xmlns:a16="http://schemas.microsoft.com/office/drawing/2014/main" id="{D5950DF7-C845-4201-90C0-6DC35B517731}"/>
              </a:ext>
            </a:extLst>
          </p:cNvPr>
          <p:cNvSpPr txBox="1"/>
          <p:nvPr/>
        </p:nvSpPr>
        <p:spPr>
          <a:xfrm>
            <a:off x="2333876" y="1569399"/>
            <a:ext cx="4453999" cy="58477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rtl="0" fontAlgn="base"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AIMS</a:t>
            </a:r>
            <a:endParaRPr lang="en-US" sz="3200" b="1" i="0" u="none" strike="noStrike" dirty="0">
              <a:solidFill>
                <a:schemeClr val="bg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BD6C8CE0-5CC9-46FA-AFF9-03E0ADC105F9}"/>
              </a:ext>
            </a:extLst>
          </p:cNvPr>
          <p:cNvSpPr/>
          <p:nvPr/>
        </p:nvSpPr>
        <p:spPr bwMode="auto">
          <a:xfrm>
            <a:off x="255307" y="5962290"/>
            <a:ext cx="8657862" cy="11648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IN"/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440E0257-4063-4B6E-BDD6-1D0863CFC92E}"/>
              </a:ext>
            </a:extLst>
          </p:cNvPr>
          <p:cNvSpPr txBox="1"/>
          <p:nvPr/>
        </p:nvSpPr>
        <p:spPr>
          <a:xfrm>
            <a:off x="407238" y="1058510"/>
            <a:ext cx="8490625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rtl="0" fontAlgn="base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Haghill Park Primary School &amp; Nursery Class</a:t>
            </a:r>
            <a:endParaRPr lang="en-US" sz="2400" b="1" i="0" u="none" strike="noStrike" dirty="0">
              <a:solidFill>
                <a:schemeClr val="bg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D04FFB9D-86AA-42C6-A11C-627029D96B93}"/>
              </a:ext>
            </a:extLst>
          </p:cNvPr>
          <p:cNvSpPr txBox="1"/>
          <p:nvPr/>
        </p:nvSpPr>
        <p:spPr>
          <a:xfrm>
            <a:off x="346015" y="4526599"/>
            <a:ext cx="1814132" cy="83099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rtl="0" fontAlgn="base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Learning</a:t>
            </a:r>
          </a:p>
          <a:p>
            <a:pPr algn="ctr" rtl="0" fontAlgn="base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&amp; Teaching</a:t>
            </a:r>
            <a:endParaRPr lang="en-US" sz="2400" b="1" i="0" u="none" strike="noStrike" dirty="0">
              <a:solidFill>
                <a:schemeClr val="bg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14800575-6C42-45E4-BFFC-336C39FF00DF}"/>
              </a:ext>
            </a:extLst>
          </p:cNvPr>
          <p:cNvSpPr txBox="1"/>
          <p:nvPr/>
        </p:nvSpPr>
        <p:spPr>
          <a:xfrm>
            <a:off x="2577084" y="4755886"/>
            <a:ext cx="1814132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rtl="0" fontAlgn="base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Ethos</a:t>
            </a:r>
            <a:endParaRPr lang="en-US" sz="2400" b="1" i="0" u="none" strike="noStrike" dirty="0">
              <a:solidFill>
                <a:schemeClr val="bg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1D98A54A-7EB0-4F2E-A8FF-FCBA0188CB75}"/>
              </a:ext>
            </a:extLst>
          </p:cNvPr>
          <p:cNvSpPr txBox="1"/>
          <p:nvPr/>
        </p:nvSpPr>
        <p:spPr>
          <a:xfrm>
            <a:off x="4792744" y="4769234"/>
            <a:ext cx="1814132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rtl="0" fontAlgn="base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Community</a:t>
            </a:r>
            <a:endParaRPr lang="en-US" sz="2400" b="1" i="0" u="none" strike="noStrike" dirty="0">
              <a:solidFill>
                <a:schemeClr val="bg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A870DA82-DDF5-4FC7-B6DB-E0AF4E75A473}"/>
              </a:ext>
            </a:extLst>
          </p:cNvPr>
          <p:cNvSpPr txBox="1"/>
          <p:nvPr/>
        </p:nvSpPr>
        <p:spPr>
          <a:xfrm>
            <a:off x="7007861" y="4774539"/>
            <a:ext cx="1814132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rtl="0" fontAlgn="base">
              <a:spcBef>
                <a:spcPts val="0"/>
              </a:spcBef>
              <a:spcAft>
                <a:spcPts val="0"/>
              </a:spcAft>
            </a:pPr>
            <a:r>
              <a:rPr lang="en-US" sz="23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Achievement</a:t>
            </a:r>
            <a:endParaRPr lang="en-US" sz="2300" b="1" i="0" u="none" strike="noStrike" dirty="0">
              <a:solidFill>
                <a:schemeClr val="bg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87" name="Picture 186">
            <a:extLst>
              <a:ext uri="{FF2B5EF4-FFF2-40B4-BE49-F238E27FC236}">
                <a16:creationId xmlns:a16="http://schemas.microsoft.com/office/drawing/2014/main" id="{A032B8C5-29D0-4C76-8FE4-2A1FFD36BE33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6192" y="165344"/>
            <a:ext cx="984250" cy="984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8" name="Picture 187" descr="Logo&#10;&#10;Description automatically generated">
            <a:extLst>
              <a:ext uri="{FF2B5EF4-FFF2-40B4-BE49-F238E27FC236}">
                <a16:creationId xmlns:a16="http://schemas.microsoft.com/office/drawing/2014/main" id="{16791016-B819-4AB8-B83C-BB92E768F6A4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015" y="165344"/>
            <a:ext cx="984250" cy="1016134"/>
          </a:xfrm>
          <a:prstGeom prst="rect">
            <a:avLst/>
          </a:prstGeom>
        </p:spPr>
      </p:pic>
      <p:sp>
        <p:nvSpPr>
          <p:cNvPr id="53" name="TextBox 52">
            <a:extLst>
              <a:ext uri="{FF2B5EF4-FFF2-40B4-BE49-F238E27FC236}">
                <a16:creationId xmlns:a16="http://schemas.microsoft.com/office/drawing/2014/main" id="{E9B278C9-2AF3-4D3C-899F-0E9DE1DBC091}"/>
              </a:ext>
            </a:extLst>
          </p:cNvPr>
          <p:cNvSpPr txBox="1"/>
          <p:nvPr/>
        </p:nvSpPr>
        <p:spPr>
          <a:xfrm>
            <a:off x="404243" y="2813000"/>
            <a:ext cx="1664163" cy="181588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rtl="0" fontAlgn="base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provide high quality learning and teaching that challenges and supports children to become motivated, independent and successful.</a:t>
            </a:r>
            <a:endParaRPr lang="en-US" sz="1400" b="0" i="0" u="none" strike="noStrike" dirty="0">
              <a:solidFill>
                <a:schemeClr val="bg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061346F-ABE4-4780-BC98-8742251CEFA0}"/>
              </a:ext>
            </a:extLst>
          </p:cNvPr>
          <p:cNvSpPr txBox="1"/>
          <p:nvPr/>
        </p:nvSpPr>
        <p:spPr>
          <a:xfrm>
            <a:off x="2652068" y="3058041"/>
            <a:ext cx="1664163" cy="138499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rtl="0" fontAlgn="base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provide a welcoming and inclusive environment where children are happy and safe.</a:t>
            </a:r>
            <a:endParaRPr lang="en-US" sz="1400" b="0" i="0" u="none" strike="noStrike" dirty="0">
              <a:solidFill>
                <a:schemeClr val="bg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6DD8A065-2BF2-4BDF-A0BF-919160182F9C}"/>
              </a:ext>
            </a:extLst>
          </p:cNvPr>
          <p:cNvSpPr txBox="1"/>
          <p:nvPr/>
        </p:nvSpPr>
        <p:spPr>
          <a:xfrm>
            <a:off x="4876940" y="3377566"/>
            <a:ext cx="1664163" cy="73866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rtl="0" fontAlgn="base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promote and support the wellbeing of </a:t>
            </a:r>
            <a:r>
              <a:rPr lang="en-US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en-US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1400" b="0" i="0" u="none" strike="noStrike" dirty="0">
              <a:solidFill>
                <a:schemeClr val="bg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81C24D2E-2BA7-42B6-817D-DC1861C9C16E}"/>
              </a:ext>
            </a:extLst>
          </p:cNvPr>
          <p:cNvSpPr txBox="1"/>
          <p:nvPr/>
        </p:nvSpPr>
        <p:spPr>
          <a:xfrm>
            <a:off x="7077240" y="3048095"/>
            <a:ext cx="1664163" cy="138499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rtl="0" fontAlgn="base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celebrate success, promote a ‘can do’ attitude and inspire each other to achieve their best.</a:t>
            </a:r>
            <a:endParaRPr lang="en-US" sz="1400" b="0" i="0" u="none" strike="noStrike" dirty="0">
              <a:solidFill>
                <a:schemeClr val="bg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651AEFC7-AD9F-4502-9F4F-C8F9C31F06A1}"/>
              </a:ext>
            </a:extLst>
          </p:cNvPr>
          <p:cNvSpPr/>
          <p:nvPr/>
        </p:nvSpPr>
        <p:spPr bwMode="auto">
          <a:xfrm>
            <a:off x="0" y="6660538"/>
            <a:ext cx="9144000" cy="2629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90213875"/>
      </p:ext>
    </p:extLst>
  </p:cSld>
  <p:clrMapOvr>
    <a:masterClrMapping/>
  </p:clrMapOvr>
</p:sld>
</file>

<file path=ppt/theme/theme1.xml><?xml version="1.0" encoding="utf-8"?>
<a:theme xmlns:a="http://schemas.openxmlformats.org/drawingml/2006/main" name="Multicolor 4">
  <a:themeElements>
    <a:clrScheme name="Multicolor - 4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C31828"/>
      </a:accent1>
      <a:accent2>
        <a:srgbClr val="FE6F15"/>
      </a:accent2>
      <a:accent3>
        <a:srgbClr val="EEBD00"/>
      </a:accent3>
      <a:accent4>
        <a:srgbClr val="0F9E53"/>
      </a:accent4>
      <a:accent5>
        <a:srgbClr val="1B3563"/>
      </a:accent5>
      <a:accent6>
        <a:srgbClr val="5E1843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solidFill>
          <a:srgbClr val="FF0000"/>
        </a:solidFill>
        <a:ln>
          <a:noFill/>
        </a:ln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>
          <a:defRPr/>
        </a:defPPr>
      </a:lstStyle>
    </a:spDef>
    <a:txDef>
      <a:spPr>
        <a:noFill/>
      </a:spPr>
      <a:bodyPr wrap="none" rtlCol="0">
        <a:spAutoFit/>
      </a:bodyPr>
      <a:lstStyle>
        <a:defPPr>
          <a:defRPr dirty="0" smtClean="0">
            <a:solidFill>
              <a:schemeClr val="bg1"/>
            </a:solidFill>
            <a:latin typeface="Arial" pitchFamily="34" charset="0"/>
            <a:cs typeface="Arial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Multicolor 4" id="{8317F11A-7B45-E34D-929A-0BB3A8EC52D2}" vid="{29D08250-1B27-F243-A55B-D89819444BD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Multicolor 4</Template>
  <TotalTime>309</TotalTime>
  <Words>81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Multicolor 4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Ashish Arora</dc:creator>
  <cp:lastModifiedBy>Davidson, L  ( Wallacewell Primary )</cp:lastModifiedBy>
  <cp:revision>170</cp:revision>
  <cp:lastPrinted>2023-03-07T13:03:54Z</cp:lastPrinted>
  <dcterms:created xsi:type="dcterms:W3CDTF">2021-01-08T08:29:29Z</dcterms:created>
  <dcterms:modified xsi:type="dcterms:W3CDTF">2025-11-03T11:39:18Z</dcterms:modified>
</cp:coreProperties>
</file>