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57" r:id="rId2"/>
    <p:sldId id="298" r:id="rId3"/>
    <p:sldId id="360" r:id="rId4"/>
    <p:sldId id="380" r:id="rId5"/>
    <p:sldId id="378" r:id="rId6"/>
    <p:sldId id="377" r:id="rId7"/>
    <p:sldId id="319" r:id="rId8"/>
    <p:sldId id="299" r:id="rId9"/>
    <p:sldId id="300" r:id="rId10"/>
    <p:sldId id="352" r:id="rId11"/>
    <p:sldId id="368" r:id="rId12"/>
    <p:sldId id="382" r:id="rId13"/>
    <p:sldId id="387" r:id="rId14"/>
    <p:sldId id="395" r:id="rId15"/>
    <p:sldId id="397" r:id="rId16"/>
    <p:sldId id="328" r:id="rId17"/>
    <p:sldId id="301" r:id="rId18"/>
    <p:sldId id="364" r:id="rId19"/>
    <p:sldId id="314" r:id="rId20"/>
    <p:sldId id="349" r:id="rId21"/>
    <p:sldId id="392" r:id="rId22"/>
    <p:sldId id="394" r:id="rId23"/>
    <p:sldId id="389" r:id="rId24"/>
    <p:sldId id="390" r:id="rId25"/>
    <p:sldId id="333" r:id="rId26"/>
    <p:sldId id="365" r:id="rId27"/>
    <p:sldId id="356" r:id="rId28"/>
    <p:sldId id="391" r:id="rId29"/>
    <p:sldId id="359" r:id="rId30"/>
    <p:sldId id="340" r:id="rId31"/>
    <p:sldId id="386" r:id="rId32"/>
    <p:sldId id="396"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4575"/>
    <a:srgbClr val="295B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73" autoAdjust="0"/>
    <p:restoredTop sz="79590"/>
  </p:normalViewPr>
  <p:slideViewPr>
    <p:cSldViewPr>
      <p:cViewPr varScale="1">
        <p:scale>
          <a:sx n="51" d="100"/>
          <a:sy n="51" d="100"/>
        </p:scale>
        <p:origin x="1592" y="4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E5961EC-C5C3-4FE3-A53A-4BE7EBBD2FD2}" type="datetimeFigureOut">
              <a:rPr lang="en-GB" smtClean="0"/>
              <a:t>21/04/2026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ABBEEA-B573-4837-B687-94752ADBBED6}" type="slidenum">
              <a:rPr lang="en-GB" smtClean="0"/>
              <a:t>‹#›</a:t>
            </a:fld>
            <a:endParaRPr lang="en-GB"/>
          </a:p>
        </p:txBody>
      </p:sp>
    </p:spTree>
    <p:extLst>
      <p:ext uri="{BB962C8B-B14F-4D97-AF65-F5344CB8AC3E}">
        <p14:creationId xmlns:p14="http://schemas.microsoft.com/office/powerpoint/2010/main" val="22777238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F9828A9-4202-4D0C-9786-944B59A8C41E}" type="slidenum">
              <a:rPr lang="en-GB" smtClean="0"/>
              <a:t>1</a:t>
            </a:fld>
            <a:endParaRPr lang="en-GB"/>
          </a:p>
        </p:txBody>
      </p:sp>
    </p:spTree>
    <p:extLst>
      <p:ext uri="{BB962C8B-B14F-4D97-AF65-F5344CB8AC3E}">
        <p14:creationId xmlns:p14="http://schemas.microsoft.com/office/powerpoint/2010/main" val="1824809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F9828A9-4202-4D0C-9786-944B59A8C41E}" type="slidenum">
              <a:rPr lang="en-GB" smtClean="0"/>
              <a:t>2</a:t>
            </a:fld>
            <a:endParaRPr lang="en-GB"/>
          </a:p>
        </p:txBody>
      </p:sp>
    </p:spTree>
    <p:extLst>
      <p:ext uri="{BB962C8B-B14F-4D97-AF65-F5344CB8AC3E}">
        <p14:creationId xmlns:p14="http://schemas.microsoft.com/office/powerpoint/2010/main" val="39845145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F9828A9-4202-4D0C-9786-944B59A8C41E}" type="slidenum">
              <a:rPr lang="en-GB" smtClean="0"/>
              <a:t>3</a:t>
            </a:fld>
            <a:endParaRPr lang="en-GB"/>
          </a:p>
        </p:txBody>
      </p:sp>
    </p:spTree>
    <p:extLst>
      <p:ext uri="{BB962C8B-B14F-4D97-AF65-F5344CB8AC3E}">
        <p14:creationId xmlns:p14="http://schemas.microsoft.com/office/powerpoint/2010/main" val="25897578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48D163-540F-DE4A-2050-D6A3EFF2CC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892962-859D-EB80-A79C-B36A3337BE46}"/>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61F435D-6B53-A3ED-85B2-4F2AEC42F7BB}"/>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3954B86-2E44-3E46-AD34-82A7DBAF6048}"/>
              </a:ext>
            </a:extLst>
          </p:cNvPr>
          <p:cNvSpPr>
            <a:spLocks noGrp="1"/>
          </p:cNvSpPr>
          <p:nvPr>
            <p:ph type="sldNum" sz="quarter" idx="10"/>
          </p:nvPr>
        </p:nvSpPr>
        <p:spPr/>
        <p:txBody>
          <a:bodyPr/>
          <a:lstStyle/>
          <a:p>
            <a:fld id="{DF9828A9-4202-4D0C-9786-944B59A8C41E}" type="slidenum">
              <a:rPr lang="en-GB" smtClean="0"/>
              <a:t>4</a:t>
            </a:fld>
            <a:endParaRPr lang="en-GB"/>
          </a:p>
        </p:txBody>
      </p:sp>
    </p:spTree>
    <p:extLst>
      <p:ext uri="{BB962C8B-B14F-4D97-AF65-F5344CB8AC3E}">
        <p14:creationId xmlns:p14="http://schemas.microsoft.com/office/powerpoint/2010/main" val="26784288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9B394-53AE-4FA7-350E-26DA303CA5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431430-8332-F716-36B1-D2CB2F52DCC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2397ACDC-9895-A48F-A361-327F068B96F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6DC3214-1026-FCF4-C695-EA818F9F4E99}"/>
              </a:ext>
            </a:extLst>
          </p:cNvPr>
          <p:cNvSpPr>
            <a:spLocks noGrp="1"/>
          </p:cNvSpPr>
          <p:nvPr>
            <p:ph type="sldNum" sz="quarter" idx="10"/>
          </p:nvPr>
        </p:nvSpPr>
        <p:spPr/>
        <p:txBody>
          <a:bodyPr/>
          <a:lstStyle/>
          <a:p>
            <a:fld id="{DF9828A9-4202-4D0C-9786-944B59A8C41E}" type="slidenum">
              <a:rPr lang="en-GB" smtClean="0"/>
              <a:t>5</a:t>
            </a:fld>
            <a:endParaRPr lang="en-GB"/>
          </a:p>
        </p:txBody>
      </p:sp>
    </p:spTree>
    <p:extLst>
      <p:ext uri="{BB962C8B-B14F-4D97-AF65-F5344CB8AC3E}">
        <p14:creationId xmlns:p14="http://schemas.microsoft.com/office/powerpoint/2010/main" val="38357312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C0096E-AFBA-5BBE-E997-0CDD22056D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C4AB73-88D3-0D3D-21E1-834E72A47BC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37673B4-25F2-B2C7-6200-5901E8085D9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7B808F1-B0A2-9739-3B55-38BB879E201E}"/>
              </a:ext>
            </a:extLst>
          </p:cNvPr>
          <p:cNvSpPr>
            <a:spLocks noGrp="1"/>
          </p:cNvSpPr>
          <p:nvPr>
            <p:ph type="sldNum" sz="quarter" idx="10"/>
          </p:nvPr>
        </p:nvSpPr>
        <p:spPr/>
        <p:txBody>
          <a:bodyPr/>
          <a:lstStyle/>
          <a:p>
            <a:fld id="{DF9828A9-4202-4D0C-9786-944B59A8C41E}" type="slidenum">
              <a:rPr lang="en-GB" smtClean="0"/>
              <a:t>6</a:t>
            </a:fld>
            <a:endParaRPr lang="en-GB"/>
          </a:p>
        </p:txBody>
      </p:sp>
    </p:spTree>
    <p:extLst>
      <p:ext uri="{BB962C8B-B14F-4D97-AF65-F5344CB8AC3E}">
        <p14:creationId xmlns:p14="http://schemas.microsoft.com/office/powerpoint/2010/main" val="23678296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F9828A9-4202-4D0C-9786-944B59A8C41E}" type="slidenum">
              <a:rPr lang="en-GB" smtClean="0"/>
              <a:t>7</a:t>
            </a:fld>
            <a:endParaRPr lang="en-GB"/>
          </a:p>
        </p:txBody>
      </p:sp>
    </p:spTree>
    <p:extLst>
      <p:ext uri="{BB962C8B-B14F-4D97-AF65-F5344CB8AC3E}">
        <p14:creationId xmlns:p14="http://schemas.microsoft.com/office/powerpoint/2010/main" val="25442634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F9828A9-4202-4D0C-9786-944B59A8C41E}" type="slidenum">
              <a:rPr lang="en-GB" smtClean="0"/>
              <a:t>8</a:t>
            </a:fld>
            <a:endParaRPr lang="en-GB"/>
          </a:p>
        </p:txBody>
      </p:sp>
    </p:spTree>
    <p:extLst>
      <p:ext uri="{BB962C8B-B14F-4D97-AF65-F5344CB8AC3E}">
        <p14:creationId xmlns:p14="http://schemas.microsoft.com/office/powerpoint/2010/main" val="5971992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F9828A9-4202-4D0C-9786-944B59A8C41E}" type="slidenum">
              <a:rPr lang="en-GB" smtClean="0"/>
              <a:t>9</a:t>
            </a:fld>
            <a:endParaRPr lang="en-GB"/>
          </a:p>
        </p:txBody>
      </p:sp>
    </p:spTree>
    <p:extLst>
      <p:ext uri="{BB962C8B-B14F-4D97-AF65-F5344CB8AC3E}">
        <p14:creationId xmlns:p14="http://schemas.microsoft.com/office/powerpoint/2010/main" val="21506951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ABBEEA-B573-4837-B687-94752ADBBED6}" type="slidenum">
              <a:rPr lang="en-GB" smtClean="0"/>
              <a:t>10</a:t>
            </a:fld>
            <a:endParaRPr lang="en-GB"/>
          </a:p>
        </p:txBody>
      </p:sp>
    </p:spTree>
    <p:extLst>
      <p:ext uri="{BB962C8B-B14F-4D97-AF65-F5344CB8AC3E}">
        <p14:creationId xmlns:p14="http://schemas.microsoft.com/office/powerpoint/2010/main" val="38083867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ABBEEA-B573-4837-B687-94752ADBBED6}" type="slidenum">
              <a:rPr lang="en-GB" smtClean="0"/>
              <a:t>11</a:t>
            </a:fld>
            <a:endParaRPr lang="en-GB"/>
          </a:p>
        </p:txBody>
      </p:sp>
    </p:spTree>
    <p:extLst>
      <p:ext uri="{BB962C8B-B14F-4D97-AF65-F5344CB8AC3E}">
        <p14:creationId xmlns:p14="http://schemas.microsoft.com/office/powerpoint/2010/main" val="39538142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ECE1C8-59FC-C266-7780-EE979DBC8F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389E53-226D-A7F4-50C7-2E4FEFB8FBB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A784F0A-972C-E322-B890-CC87726EF4F6}"/>
              </a:ext>
            </a:extLst>
          </p:cNvPr>
          <p:cNvSpPr>
            <a:spLocks noGrp="1"/>
          </p:cNvSpPr>
          <p:nvPr>
            <p:ph type="body" idx="1"/>
          </p:nvPr>
        </p:nvSpPr>
        <p:spPr/>
        <p:txBody>
          <a:bodyPr/>
          <a:lstStyle/>
          <a:p>
            <a:pPr algn="l" fontAlgn="base">
              <a:buFont typeface="Arial" panose="020B0604020202020204" pitchFamily="34" charset="0"/>
              <a:buChar char="•"/>
            </a:pPr>
            <a:endParaRPr lang="en-GB" b="0" i="0" u="none" strike="noStrike" dirty="0">
              <a:solidFill>
                <a:srgbClr val="444444"/>
              </a:solidFill>
              <a:effectLst/>
              <a:latin typeface="Open Sans" panose="020F0502020204030204" pitchFamily="34" charset="0"/>
            </a:endParaRPr>
          </a:p>
          <a:p>
            <a:endParaRPr lang="en-GB" dirty="0"/>
          </a:p>
        </p:txBody>
      </p:sp>
      <p:sp>
        <p:nvSpPr>
          <p:cNvPr id="4" name="Slide Number Placeholder 3">
            <a:extLst>
              <a:ext uri="{FF2B5EF4-FFF2-40B4-BE49-F238E27FC236}">
                <a16:creationId xmlns:a16="http://schemas.microsoft.com/office/drawing/2014/main" id="{CA96AFD5-820B-8CF8-F8D3-8D09E2DAB9DF}"/>
              </a:ext>
            </a:extLst>
          </p:cNvPr>
          <p:cNvSpPr>
            <a:spLocks noGrp="1"/>
          </p:cNvSpPr>
          <p:nvPr>
            <p:ph type="sldNum" sz="quarter" idx="10"/>
          </p:nvPr>
        </p:nvSpPr>
        <p:spPr/>
        <p:txBody>
          <a:bodyPr/>
          <a:lstStyle/>
          <a:p>
            <a:fld id="{DF9828A9-4202-4D0C-9786-944B59A8C41E}" type="slidenum">
              <a:rPr lang="en-GB" smtClean="0"/>
              <a:t>12</a:t>
            </a:fld>
            <a:endParaRPr lang="en-GB"/>
          </a:p>
        </p:txBody>
      </p:sp>
    </p:spTree>
    <p:extLst>
      <p:ext uri="{BB962C8B-B14F-4D97-AF65-F5344CB8AC3E}">
        <p14:creationId xmlns:p14="http://schemas.microsoft.com/office/powerpoint/2010/main" val="3948822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EDC44-456B-60B1-E486-7CB2134A78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885D5F-2835-F91C-3CF0-9AD0E91503C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1202896-534C-E5A1-C9A1-E6B064E4BC5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3CE9CCB-5129-B2D5-5E1C-1A6EBD464FD8}"/>
              </a:ext>
            </a:extLst>
          </p:cNvPr>
          <p:cNvSpPr>
            <a:spLocks noGrp="1"/>
          </p:cNvSpPr>
          <p:nvPr>
            <p:ph type="sldNum" sz="quarter" idx="5"/>
          </p:nvPr>
        </p:nvSpPr>
        <p:spPr/>
        <p:txBody>
          <a:bodyPr/>
          <a:lstStyle/>
          <a:p>
            <a:fld id="{17ABBEEA-B573-4837-B687-94752ADBBED6}" type="slidenum">
              <a:rPr lang="en-GB" smtClean="0"/>
              <a:t>13</a:t>
            </a:fld>
            <a:endParaRPr lang="en-GB"/>
          </a:p>
        </p:txBody>
      </p:sp>
    </p:spTree>
    <p:extLst>
      <p:ext uri="{BB962C8B-B14F-4D97-AF65-F5344CB8AC3E}">
        <p14:creationId xmlns:p14="http://schemas.microsoft.com/office/powerpoint/2010/main" val="17717597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64068-8B2A-4574-D9F6-CCB9A00C4D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32D4CA-7684-6CA1-4C44-B249C65EBD8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8B9D7FA-9BD3-AFFD-F23A-A2CFB3362E18}"/>
              </a:ext>
            </a:extLst>
          </p:cNvPr>
          <p:cNvSpPr>
            <a:spLocks noGrp="1"/>
          </p:cNvSpPr>
          <p:nvPr>
            <p:ph type="body" idx="1"/>
          </p:nvPr>
        </p:nvSpPr>
        <p:spPr/>
        <p:txBody>
          <a:bodyPr/>
          <a:lstStyle/>
          <a:p>
            <a:pPr algn="l" fontAlgn="base"/>
            <a:endParaRPr lang="en-GB" b="0" i="0" u="none" strike="noStrike" dirty="0">
              <a:solidFill>
                <a:srgbClr val="444444"/>
              </a:solidFill>
              <a:effectLst/>
              <a:latin typeface="Open Sans" panose="020F0502020204030204" pitchFamily="34" charset="0"/>
            </a:endParaRPr>
          </a:p>
          <a:p>
            <a:endParaRPr lang="en-GB" dirty="0"/>
          </a:p>
        </p:txBody>
      </p:sp>
      <p:sp>
        <p:nvSpPr>
          <p:cNvPr id="4" name="Slide Number Placeholder 3">
            <a:extLst>
              <a:ext uri="{FF2B5EF4-FFF2-40B4-BE49-F238E27FC236}">
                <a16:creationId xmlns:a16="http://schemas.microsoft.com/office/drawing/2014/main" id="{8EB97365-C6A6-FCFF-4508-D96EA557E9BB}"/>
              </a:ext>
            </a:extLst>
          </p:cNvPr>
          <p:cNvSpPr>
            <a:spLocks noGrp="1"/>
          </p:cNvSpPr>
          <p:nvPr>
            <p:ph type="sldNum" sz="quarter" idx="10"/>
          </p:nvPr>
        </p:nvSpPr>
        <p:spPr/>
        <p:txBody>
          <a:bodyPr/>
          <a:lstStyle/>
          <a:p>
            <a:fld id="{DF9828A9-4202-4D0C-9786-944B59A8C41E}" type="slidenum">
              <a:rPr lang="en-GB" smtClean="0"/>
              <a:t>14</a:t>
            </a:fld>
            <a:endParaRPr lang="en-GB"/>
          </a:p>
        </p:txBody>
      </p:sp>
    </p:spTree>
    <p:extLst>
      <p:ext uri="{BB962C8B-B14F-4D97-AF65-F5344CB8AC3E}">
        <p14:creationId xmlns:p14="http://schemas.microsoft.com/office/powerpoint/2010/main" val="32822851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D7130C-68F3-92E5-02EC-CD17750D83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095209-975E-CDB8-937F-7E9A47BBE1B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BD3A51E-7DE4-4A38-5CE6-9FC1FB37306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5C819E4-1C44-6AD8-0A6A-73A24FCF9F8E}"/>
              </a:ext>
            </a:extLst>
          </p:cNvPr>
          <p:cNvSpPr>
            <a:spLocks noGrp="1"/>
          </p:cNvSpPr>
          <p:nvPr>
            <p:ph type="sldNum" sz="quarter" idx="10"/>
          </p:nvPr>
        </p:nvSpPr>
        <p:spPr/>
        <p:txBody>
          <a:bodyPr/>
          <a:lstStyle/>
          <a:p>
            <a:fld id="{DF9828A9-4202-4D0C-9786-944B59A8C41E}" type="slidenum">
              <a:rPr lang="en-GB" smtClean="0"/>
              <a:t>15</a:t>
            </a:fld>
            <a:endParaRPr lang="en-GB"/>
          </a:p>
        </p:txBody>
      </p:sp>
    </p:spTree>
    <p:extLst>
      <p:ext uri="{BB962C8B-B14F-4D97-AF65-F5344CB8AC3E}">
        <p14:creationId xmlns:p14="http://schemas.microsoft.com/office/powerpoint/2010/main" val="41786080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F9828A9-4202-4D0C-9786-944B59A8C41E}" type="slidenum">
              <a:rPr lang="en-GB" smtClean="0"/>
              <a:t>16</a:t>
            </a:fld>
            <a:endParaRPr lang="en-GB"/>
          </a:p>
        </p:txBody>
      </p:sp>
    </p:spTree>
    <p:extLst>
      <p:ext uri="{BB962C8B-B14F-4D97-AF65-F5344CB8AC3E}">
        <p14:creationId xmlns:p14="http://schemas.microsoft.com/office/powerpoint/2010/main" val="23172324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F9828A9-4202-4D0C-9786-944B59A8C41E}" type="slidenum">
              <a:rPr lang="en-GB" smtClean="0"/>
              <a:t>17</a:t>
            </a:fld>
            <a:endParaRPr lang="en-GB"/>
          </a:p>
        </p:txBody>
      </p:sp>
    </p:spTree>
    <p:extLst>
      <p:ext uri="{BB962C8B-B14F-4D97-AF65-F5344CB8AC3E}">
        <p14:creationId xmlns:p14="http://schemas.microsoft.com/office/powerpoint/2010/main" val="29362027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F9828A9-4202-4D0C-9786-944B59A8C41E}" type="slidenum">
              <a:rPr lang="en-GB" smtClean="0"/>
              <a:t>18</a:t>
            </a:fld>
            <a:endParaRPr lang="en-GB"/>
          </a:p>
        </p:txBody>
      </p:sp>
    </p:spTree>
    <p:extLst>
      <p:ext uri="{BB962C8B-B14F-4D97-AF65-F5344CB8AC3E}">
        <p14:creationId xmlns:p14="http://schemas.microsoft.com/office/powerpoint/2010/main" val="15759482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F9828A9-4202-4D0C-9786-944B59A8C41E}" type="slidenum">
              <a:rPr lang="en-GB" smtClean="0"/>
              <a:t>19</a:t>
            </a:fld>
            <a:endParaRPr lang="en-GB"/>
          </a:p>
        </p:txBody>
      </p:sp>
    </p:spTree>
    <p:extLst>
      <p:ext uri="{BB962C8B-B14F-4D97-AF65-F5344CB8AC3E}">
        <p14:creationId xmlns:p14="http://schemas.microsoft.com/office/powerpoint/2010/main" val="111605306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ABBEEA-B573-4837-B687-94752ADBBED6}" type="slidenum">
              <a:rPr lang="en-GB" smtClean="0"/>
              <a:t>20</a:t>
            </a:fld>
            <a:endParaRPr lang="en-GB"/>
          </a:p>
        </p:txBody>
      </p:sp>
    </p:spTree>
    <p:extLst>
      <p:ext uri="{BB962C8B-B14F-4D97-AF65-F5344CB8AC3E}">
        <p14:creationId xmlns:p14="http://schemas.microsoft.com/office/powerpoint/2010/main" val="17740109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04126-E329-6BE8-C186-9008E83713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9F1365-5187-C031-A373-F34F16CDA7F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AB6C9E0-7CAE-CDF5-31C1-E0F76DBEE37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11E4AD0-7A16-79F8-31A3-532DF485F7C0}"/>
              </a:ext>
            </a:extLst>
          </p:cNvPr>
          <p:cNvSpPr>
            <a:spLocks noGrp="1"/>
          </p:cNvSpPr>
          <p:nvPr>
            <p:ph type="sldNum" sz="quarter" idx="5"/>
          </p:nvPr>
        </p:nvSpPr>
        <p:spPr/>
        <p:txBody>
          <a:bodyPr/>
          <a:lstStyle/>
          <a:p>
            <a:fld id="{17ABBEEA-B573-4837-B687-94752ADBBED6}" type="slidenum">
              <a:rPr lang="en-GB" smtClean="0"/>
              <a:t>21</a:t>
            </a:fld>
            <a:endParaRPr lang="en-GB"/>
          </a:p>
        </p:txBody>
      </p:sp>
    </p:spTree>
    <p:extLst>
      <p:ext uri="{BB962C8B-B14F-4D97-AF65-F5344CB8AC3E}">
        <p14:creationId xmlns:p14="http://schemas.microsoft.com/office/powerpoint/2010/main" val="21610236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1E6EE6-FBDA-C9D8-337E-18E72CFF50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CF8AE4-45EC-8E9F-F75E-054BFAF9A0F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7FD5D29-9EDB-3A56-C49F-EF00A76B410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A69A98C-238A-68FE-1EFE-185254EE5AD5}"/>
              </a:ext>
            </a:extLst>
          </p:cNvPr>
          <p:cNvSpPr>
            <a:spLocks noGrp="1"/>
          </p:cNvSpPr>
          <p:nvPr>
            <p:ph type="sldNum" sz="quarter" idx="5"/>
          </p:nvPr>
        </p:nvSpPr>
        <p:spPr/>
        <p:txBody>
          <a:bodyPr/>
          <a:lstStyle/>
          <a:p>
            <a:fld id="{17ABBEEA-B573-4837-B687-94752ADBBED6}" type="slidenum">
              <a:rPr lang="en-GB" smtClean="0"/>
              <a:t>22</a:t>
            </a:fld>
            <a:endParaRPr lang="en-GB"/>
          </a:p>
        </p:txBody>
      </p:sp>
    </p:spTree>
    <p:extLst>
      <p:ext uri="{BB962C8B-B14F-4D97-AF65-F5344CB8AC3E}">
        <p14:creationId xmlns:p14="http://schemas.microsoft.com/office/powerpoint/2010/main" val="12630588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F7CC9E-80F6-B762-535A-EAAAA07FD8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A30857-809C-50D1-751E-386F462B411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E19AA75-2412-9146-D7C3-C7D1B5972BE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EAA2437-1E1A-0A4D-787F-AFD121BACC91}"/>
              </a:ext>
            </a:extLst>
          </p:cNvPr>
          <p:cNvSpPr>
            <a:spLocks noGrp="1"/>
          </p:cNvSpPr>
          <p:nvPr>
            <p:ph type="sldNum" sz="quarter" idx="5"/>
          </p:nvPr>
        </p:nvSpPr>
        <p:spPr/>
        <p:txBody>
          <a:bodyPr/>
          <a:lstStyle/>
          <a:p>
            <a:fld id="{17ABBEEA-B573-4837-B687-94752ADBBED6}" type="slidenum">
              <a:rPr lang="en-GB" smtClean="0"/>
              <a:t>23</a:t>
            </a:fld>
            <a:endParaRPr lang="en-GB"/>
          </a:p>
        </p:txBody>
      </p:sp>
    </p:spTree>
    <p:extLst>
      <p:ext uri="{BB962C8B-B14F-4D97-AF65-F5344CB8AC3E}">
        <p14:creationId xmlns:p14="http://schemas.microsoft.com/office/powerpoint/2010/main" val="400550415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ABBEEA-B573-4837-B687-94752ADBBED6}" type="slidenum">
              <a:rPr lang="en-GB" smtClean="0"/>
              <a:t>25</a:t>
            </a:fld>
            <a:endParaRPr lang="en-GB"/>
          </a:p>
        </p:txBody>
      </p:sp>
    </p:spTree>
    <p:extLst>
      <p:ext uri="{BB962C8B-B14F-4D97-AF65-F5344CB8AC3E}">
        <p14:creationId xmlns:p14="http://schemas.microsoft.com/office/powerpoint/2010/main" val="14850490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ABBEEA-B573-4837-B687-94752ADBBED6}" type="slidenum">
              <a:rPr lang="en-GB" smtClean="0"/>
              <a:t>26</a:t>
            </a:fld>
            <a:endParaRPr lang="en-GB"/>
          </a:p>
        </p:txBody>
      </p:sp>
    </p:spTree>
    <p:extLst>
      <p:ext uri="{BB962C8B-B14F-4D97-AF65-F5344CB8AC3E}">
        <p14:creationId xmlns:p14="http://schemas.microsoft.com/office/powerpoint/2010/main" val="210286022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5AE7A-4AA3-143D-5B07-63AD5C613E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C8BF96-9351-21F3-213D-11E420874AB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1263DBE-5972-0B3F-5A27-6CB9D97D22D9}"/>
              </a:ext>
            </a:extLst>
          </p:cNvPr>
          <p:cNvSpPr>
            <a:spLocks noGrp="1"/>
          </p:cNvSpPr>
          <p:nvPr>
            <p:ph type="body" idx="1"/>
          </p:nvPr>
        </p:nvSpPr>
        <p:spPr/>
        <p:txBody>
          <a:bodyPr/>
          <a:lstStyle/>
          <a:p>
            <a:pPr algn="l" fontAlgn="base"/>
            <a:endParaRPr lang="en-GB" b="0" i="0" u="none" strike="noStrike" dirty="0">
              <a:solidFill>
                <a:srgbClr val="444444"/>
              </a:solidFill>
              <a:effectLst/>
              <a:latin typeface="Open Sans" panose="020F0502020204030204" pitchFamily="34" charset="0"/>
            </a:endParaRPr>
          </a:p>
          <a:p>
            <a:endParaRPr lang="en-GB" dirty="0"/>
          </a:p>
        </p:txBody>
      </p:sp>
      <p:sp>
        <p:nvSpPr>
          <p:cNvPr id="4" name="Slide Number Placeholder 3">
            <a:extLst>
              <a:ext uri="{FF2B5EF4-FFF2-40B4-BE49-F238E27FC236}">
                <a16:creationId xmlns:a16="http://schemas.microsoft.com/office/drawing/2014/main" id="{91BD596F-F59B-9E0B-BA6D-D14B99419D07}"/>
              </a:ext>
            </a:extLst>
          </p:cNvPr>
          <p:cNvSpPr>
            <a:spLocks noGrp="1"/>
          </p:cNvSpPr>
          <p:nvPr>
            <p:ph type="sldNum" sz="quarter" idx="10"/>
          </p:nvPr>
        </p:nvSpPr>
        <p:spPr/>
        <p:txBody>
          <a:bodyPr/>
          <a:lstStyle/>
          <a:p>
            <a:fld id="{DF9828A9-4202-4D0C-9786-944B59A8C41E}" type="slidenum">
              <a:rPr lang="en-GB" smtClean="0"/>
              <a:t>28</a:t>
            </a:fld>
            <a:endParaRPr lang="en-GB"/>
          </a:p>
        </p:txBody>
      </p:sp>
    </p:spTree>
    <p:extLst>
      <p:ext uri="{BB962C8B-B14F-4D97-AF65-F5344CB8AC3E}">
        <p14:creationId xmlns:p14="http://schemas.microsoft.com/office/powerpoint/2010/main" val="22229721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7ABBEEA-B573-4837-B687-94752ADBBED6}" type="slidenum">
              <a:rPr lang="en-GB" smtClean="0"/>
              <a:t>30</a:t>
            </a:fld>
            <a:endParaRPr lang="en-GB"/>
          </a:p>
        </p:txBody>
      </p:sp>
    </p:spTree>
    <p:extLst>
      <p:ext uri="{BB962C8B-B14F-4D97-AF65-F5344CB8AC3E}">
        <p14:creationId xmlns:p14="http://schemas.microsoft.com/office/powerpoint/2010/main" val="7028719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27362-7C24-3D0E-2B5D-ECC1F28354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51B9EB-3135-7382-70CA-698B6B42DC4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9C871DC-941B-DC2F-065A-0A7AD645B61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830E92A-1173-FB60-FE23-C09575E71517}"/>
              </a:ext>
            </a:extLst>
          </p:cNvPr>
          <p:cNvSpPr>
            <a:spLocks noGrp="1"/>
          </p:cNvSpPr>
          <p:nvPr>
            <p:ph type="sldNum" sz="quarter" idx="10"/>
          </p:nvPr>
        </p:nvSpPr>
        <p:spPr/>
        <p:txBody>
          <a:bodyPr/>
          <a:lstStyle/>
          <a:p>
            <a:fld id="{DF9828A9-4202-4D0C-9786-944B59A8C41E}" type="slidenum">
              <a:rPr lang="en-GB" smtClean="0"/>
              <a:t>31</a:t>
            </a:fld>
            <a:endParaRPr lang="en-GB"/>
          </a:p>
        </p:txBody>
      </p:sp>
    </p:spTree>
    <p:extLst>
      <p:ext uri="{BB962C8B-B14F-4D97-AF65-F5344CB8AC3E}">
        <p14:creationId xmlns:p14="http://schemas.microsoft.com/office/powerpoint/2010/main" val="38290063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25F0D-A0D2-A186-24BE-A23C7E9836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283036-2569-B8EB-B576-B9BA75210B9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51B6F95-64FC-568D-5079-776228962BE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70235E2-8A88-4639-0537-2F0534D9F791}"/>
              </a:ext>
            </a:extLst>
          </p:cNvPr>
          <p:cNvSpPr>
            <a:spLocks noGrp="1"/>
          </p:cNvSpPr>
          <p:nvPr>
            <p:ph type="sldNum" sz="quarter" idx="10"/>
          </p:nvPr>
        </p:nvSpPr>
        <p:spPr/>
        <p:txBody>
          <a:bodyPr/>
          <a:lstStyle/>
          <a:p>
            <a:fld id="{DF9828A9-4202-4D0C-9786-944B59A8C41E}" type="slidenum">
              <a:rPr lang="en-GB" smtClean="0"/>
              <a:t>32</a:t>
            </a:fld>
            <a:endParaRPr lang="en-GB"/>
          </a:p>
        </p:txBody>
      </p:sp>
    </p:spTree>
    <p:extLst>
      <p:ext uri="{BB962C8B-B14F-4D97-AF65-F5344CB8AC3E}">
        <p14:creationId xmlns:p14="http://schemas.microsoft.com/office/powerpoint/2010/main" val="39174137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AFA26C6-4250-43F2-97CD-A6F1AE3411FB}" type="datetimeFigureOut">
              <a:rPr lang="en-GB" smtClean="0"/>
              <a:t>21/04/2026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74A2758-716A-4D15-9025-7A8A7A85A872}" type="slidenum">
              <a:rPr lang="en-GB" smtClean="0"/>
              <a:t>‹#›</a:t>
            </a:fld>
            <a:endParaRPr lang="en-GB"/>
          </a:p>
        </p:txBody>
      </p:sp>
    </p:spTree>
    <p:extLst>
      <p:ext uri="{BB962C8B-B14F-4D97-AF65-F5344CB8AC3E}">
        <p14:creationId xmlns:p14="http://schemas.microsoft.com/office/powerpoint/2010/main" val="1428522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AFA26C6-4250-43F2-97CD-A6F1AE3411FB}" type="datetimeFigureOut">
              <a:rPr lang="en-GB" smtClean="0"/>
              <a:t>21/04/2026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74A2758-716A-4D15-9025-7A8A7A85A872}" type="slidenum">
              <a:rPr lang="en-GB" smtClean="0"/>
              <a:t>‹#›</a:t>
            </a:fld>
            <a:endParaRPr lang="en-GB"/>
          </a:p>
        </p:txBody>
      </p:sp>
    </p:spTree>
    <p:extLst>
      <p:ext uri="{BB962C8B-B14F-4D97-AF65-F5344CB8AC3E}">
        <p14:creationId xmlns:p14="http://schemas.microsoft.com/office/powerpoint/2010/main" val="1012547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AFA26C6-4250-43F2-97CD-A6F1AE3411FB}" type="datetimeFigureOut">
              <a:rPr lang="en-GB" smtClean="0"/>
              <a:t>21/04/2026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74A2758-716A-4D15-9025-7A8A7A85A872}" type="slidenum">
              <a:rPr lang="en-GB" smtClean="0"/>
              <a:t>‹#›</a:t>
            </a:fld>
            <a:endParaRPr lang="en-GB"/>
          </a:p>
        </p:txBody>
      </p:sp>
    </p:spTree>
    <p:extLst>
      <p:ext uri="{BB962C8B-B14F-4D97-AF65-F5344CB8AC3E}">
        <p14:creationId xmlns:p14="http://schemas.microsoft.com/office/powerpoint/2010/main" val="1938769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AFA26C6-4250-43F2-97CD-A6F1AE3411FB}" type="datetimeFigureOut">
              <a:rPr lang="en-GB" smtClean="0"/>
              <a:t>21/04/2026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74A2758-716A-4D15-9025-7A8A7A85A872}" type="slidenum">
              <a:rPr lang="en-GB" smtClean="0"/>
              <a:t>‹#›</a:t>
            </a:fld>
            <a:endParaRPr lang="en-GB"/>
          </a:p>
        </p:txBody>
      </p:sp>
    </p:spTree>
    <p:extLst>
      <p:ext uri="{BB962C8B-B14F-4D97-AF65-F5344CB8AC3E}">
        <p14:creationId xmlns:p14="http://schemas.microsoft.com/office/powerpoint/2010/main" val="9754438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AFA26C6-4250-43F2-97CD-A6F1AE3411FB}" type="datetimeFigureOut">
              <a:rPr lang="en-GB" smtClean="0"/>
              <a:t>21/04/2026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74A2758-716A-4D15-9025-7A8A7A85A872}" type="slidenum">
              <a:rPr lang="en-GB" smtClean="0"/>
              <a:t>‹#›</a:t>
            </a:fld>
            <a:endParaRPr lang="en-GB"/>
          </a:p>
        </p:txBody>
      </p:sp>
    </p:spTree>
    <p:extLst>
      <p:ext uri="{BB962C8B-B14F-4D97-AF65-F5344CB8AC3E}">
        <p14:creationId xmlns:p14="http://schemas.microsoft.com/office/powerpoint/2010/main" val="2767580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AFA26C6-4250-43F2-97CD-A6F1AE3411FB}" type="datetimeFigureOut">
              <a:rPr lang="en-GB" smtClean="0"/>
              <a:t>21/04/2026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74A2758-716A-4D15-9025-7A8A7A85A872}" type="slidenum">
              <a:rPr lang="en-GB" smtClean="0"/>
              <a:t>‹#›</a:t>
            </a:fld>
            <a:endParaRPr lang="en-GB"/>
          </a:p>
        </p:txBody>
      </p:sp>
    </p:spTree>
    <p:extLst>
      <p:ext uri="{BB962C8B-B14F-4D97-AF65-F5344CB8AC3E}">
        <p14:creationId xmlns:p14="http://schemas.microsoft.com/office/powerpoint/2010/main" val="18459974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AFA26C6-4250-43F2-97CD-A6F1AE3411FB}" type="datetimeFigureOut">
              <a:rPr lang="en-GB" smtClean="0"/>
              <a:t>21/04/2026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74A2758-716A-4D15-9025-7A8A7A85A872}" type="slidenum">
              <a:rPr lang="en-GB" smtClean="0"/>
              <a:t>‹#›</a:t>
            </a:fld>
            <a:endParaRPr lang="en-GB"/>
          </a:p>
        </p:txBody>
      </p:sp>
    </p:spTree>
    <p:extLst>
      <p:ext uri="{BB962C8B-B14F-4D97-AF65-F5344CB8AC3E}">
        <p14:creationId xmlns:p14="http://schemas.microsoft.com/office/powerpoint/2010/main" val="31979965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AFA26C6-4250-43F2-97CD-A6F1AE3411FB}" type="datetimeFigureOut">
              <a:rPr lang="en-GB" smtClean="0"/>
              <a:t>21/04/2026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74A2758-716A-4D15-9025-7A8A7A85A872}" type="slidenum">
              <a:rPr lang="en-GB" smtClean="0"/>
              <a:t>‹#›</a:t>
            </a:fld>
            <a:endParaRPr lang="en-GB"/>
          </a:p>
        </p:txBody>
      </p:sp>
    </p:spTree>
    <p:extLst>
      <p:ext uri="{BB962C8B-B14F-4D97-AF65-F5344CB8AC3E}">
        <p14:creationId xmlns:p14="http://schemas.microsoft.com/office/powerpoint/2010/main" val="42647294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AFA26C6-4250-43F2-97CD-A6F1AE3411FB}" type="datetimeFigureOut">
              <a:rPr lang="en-GB" smtClean="0"/>
              <a:t>21/04/2026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74A2758-716A-4D15-9025-7A8A7A85A872}" type="slidenum">
              <a:rPr lang="en-GB" smtClean="0"/>
              <a:t>‹#›</a:t>
            </a:fld>
            <a:endParaRPr lang="en-GB"/>
          </a:p>
        </p:txBody>
      </p:sp>
    </p:spTree>
    <p:extLst>
      <p:ext uri="{BB962C8B-B14F-4D97-AF65-F5344CB8AC3E}">
        <p14:creationId xmlns:p14="http://schemas.microsoft.com/office/powerpoint/2010/main" val="5700759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AFA26C6-4250-43F2-97CD-A6F1AE3411FB}" type="datetimeFigureOut">
              <a:rPr lang="en-GB" smtClean="0"/>
              <a:t>21/04/2026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74A2758-716A-4D15-9025-7A8A7A85A872}" type="slidenum">
              <a:rPr lang="en-GB" smtClean="0"/>
              <a:t>‹#›</a:t>
            </a:fld>
            <a:endParaRPr lang="en-GB"/>
          </a:p>
        </p:txBody>
      </p:sp>
    </p:spTree>
    <p:extLst>
      <p:ext uri="{BB962C8B-B14F-4D97-AF65-F5344CB8AC3E}">
        <p14:creationId xmlns:p14="http://schemas.microsoft.com/office/powerpoint/2010/main" val="28871950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AFA26C6-4250-43F2-97CD-A6F1AE3411FB}" type="datetimeFigureOut">
              <a:rPr lang="en-GB" smtClean="0"/>
              <a:t>21/04/2026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74A2758-716A-4D15-9025-7A8A7A85A872}" type="slidenum">
              <a:rPr lang="en-GB" smtClean="0"/>
              <a:t>‹#›</a:t>
            </a:fld>
            <a:endParaRPr lang="en-GB"/>
          </a:p>
        </p:txBody>
      </p:sp>
    </p:spTree>
    <p:extLst>
      <p:ext uri="{BB962C8B-B14F-4D97-AF65-F5344CB8AC3E}">
        <p14:creationId xmlns:p14="http://schemas.microsoft.com/office/powerpoint/2010/main" val="19721777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AFA26C6-4250-43F2-97CD-A6F1AE3411FB}" type="datetimeFigureOut">
              <a:rPr lang="en-GB" smtClean="0"/>
              <a:t>21/04/2026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4A2758-716A-4D15-9025-7A8A7A85A872}" type="slidenum">
              <a:rPr lang="en-GB" smtClean="0"/>
              <a:t>‹#›</a:t>
            </a:fld>
            <a:endParaRPr lang="en-GB"/>
          </a:p>
        </p:txBody>
      </p:sp>
    </p:spTree>
    <p:extLst>
      <p:ext uri="{BB962C8B-B14F-4D97-AF65-F5344CB8AC3E}">
        <p14:creationId xmlns:p14="http://schemas.microsoft.com/office/powerpoint/2010/main" val="19580980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1.tiff"/><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jpe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cid:2ba0230f-1d1c-46f5-9b17-95b8a1063359"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1.tiff"/><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cid:bbb57b81-9127-4700-8837-6296eeb47356" TargetMode="External"/><Relationship Id="rId3" Type="http://schemas.openxmlformats.org/officeDocument/2006/relationships/image" Target="../media/image1.tiff"/><Relationship Id="rId7"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9.jpe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0.jpe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tiff"/><Relationship Id="rId7"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hyperlink" Target="https://www.schoolwearmadeeasy.com/badged-school-uniform/e-h/g/govan-gaelic-primary-school/" TargetMode="External"/><Relationship Id="rId10" Type="http://schemas.openxmlformats.org/officeDocument/2006/relationships/image" Target="../media/image26.png"/><Relationship Id="rId4" Type="http://schemas.openxmlformats.org/officeDocument/2006/relationships/image" Target="../media/image3.png"/><Relationship Id="rId9"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9.jpeg"/><Relationship Id="rId5" Type="http://schemas.openxmlformats.org/officeDocument/2006/relationships/image" Target="../media/image28.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tiff"/><Relationship Id="rId7" Type="http://schemas.openxmlformats.org/officeDocument/2006/relationships/image" Target="../media/image34.sv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33.svg"/><Relationship Id="rId5" Type="http://schemas.openxmlformats.org/officeDocument/2006/relationships/image" Target="../media/image32.pn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35.png"/><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33.svg"/><Relationship Id="rId5" Type="http://schemas.openxmlformats.org/officeDocument/2006/relationships/image" Target="../media/image34.sv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1.tiff"/><Relationship Id="rId7" Type="http://schemas.microsoft.com/office/2007/relationships/hdphoto" Target="../media/hdphoto1.wdp"/><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jpe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hyperlink" Target="https://www.glasgow.gov.uk/pupilabsence"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3.png"/><Relationship Id="rId4" Type="http://schemas.openxmlformats.org/officeDocument/2006/relationships/image" Target="../media/image1.tiff"/></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tiff"/><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jpeg"/></Relationships>
</file>

<file path=ppt/slides/_rels/slide25.xml.rels><?xml version="1.0" encoding="UTF-8" standalone="yes"?>
<Relationships xmlns="http://schemas.openxmlformats.org/package/2006/relationships"><Relationship Id="rId3" Type="http://schemas.openxmlformats.org/officeDocument/2006/relationships/image" Target="../media/image1.tiff"/><Relationship Id="rId7"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tiff"/><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28.xml.rels><?xml version="1.0" encoding="UTF-8" standalone="yes"?>
<Relationships xmlns="http://schemas.openxmlformats.org/package/2006/relationships"><Relationship Id="rId3" Type="http://schemas.openxmlformats.org/officeDocument/2006/relationships/image" Target="../media/image1.tiff"/><Relationship Id="rId7" Type="http://schemas.openxmlformats.org/officeDocument/2006/relationships/image" Target="../media/image51.png"/><Relationship Id="rId2" Type="http://schemas.openxmlformats.org/officeDocument/2006/relationships/notesSlide" Target="../notesSlides/notesSlide26.xml"/><Relationship Id="rId1" Type="http://schemas.openxmlformats.org/officeDocument/2006/relationships/slideLayout" Target="../slideLayouts/slideLayout1.xml"/><Relationship Id="rId6" Type="http://schemas.openxmlformats.org/officeDocument/2006/relationships/image" Target="../media/image50.png"/><Relationship Id="rId5" Type="http://schemas.openxmlformats.org/officeDocument/2006/relationships/hyperlink" Target="https://www.glasgow.gov.uk/article/5505/School-Travel-Assistance" TargetMode="Externa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tif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hyperlink" Target="mailto:headteacher@govangaelic-pri.glasgow.sch.uk" TargetMode="External"/><Relationship Id="rId7" Type="http://schemas.openxmlformats.org/officeDocument/2006/relationships/image" Target="../media/image53.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52.jpeg"/><Relationship Id="rId5" Type="http://schemas.openxmlformats.org/officeDocument/2006/relationships/image" Target="../media/image3.png"/><Relationship Id="rId4" Type="http://schemas.openxmlformats.org/officeDocument/2006/relationships/image" Target="../media/image1.tiff"/></Relationships>
</file>

<file path=ppt/slides/_rels/slide31.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55.jpeg"/><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1.tiff"/><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38.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62561" y="626381"/>
            <a:ext cx="6858000" cy="1923392"/>
          </a:xfrm>
        </p:spPr>
        <p:txBody>
          <a:bodyPr>
            <a:noAutofit/>
          </a:bodyPr>
          <a:lstStyle/>
          <a:p>
            <a:r>
              <a:rPr lang="en-GB" altLang="en-US" sz="4000" dirty="0">
                <a:latin typeface="Comic Sans MS" charset="0"/>
                <a:ea typeface="Comic Sans MS" charset="0"/>
                <a:cs typeface="Comic Sans MS" charset="0"/>
              </a:rPr>
              <a:t> </a:t>
            </a:r>
            <a:endParaRPr lang="en-US" sz="4000" dirty="0">
              <a:latin typeface="Comic Sans MS" charset="0"/>
              <a:ea typeface="Comic Sans MS" charset="0"/>
              <a:cs typeface="Comic Sans MS" charset="0"/>
            </a:endParaRPr>
          </a:p>
        </p:txBody>
      </p:sp>
      <p:pic>
        <p:nvPicPr>
          <p:cNvPr id="6" name="Picture 5">
            <a:extLst>
              <a:ext uri="{FF2B5EF4-FFF2-40B4-BE49-F238E27FC236}">
                <a16:creationId xmlns:a16="http://schemas.microsoft.com/office/drawing/2014/main" id="{9652A79D-22F5-8D4E-BB40-41C78D2DBE44}"/>
              </a:ext>
            </a:extLst>
          </p:cNvPr>
          <p:cNvPicPr>
            <a:picLocks noChangeAspect="1"/>
          </p:cNvPicPr>
          <p:nvPr/>
        </p:nvPicPr>
        <p:blipFill rotWithShape="1">
          <a:blip r:embed="rId3"/>
          <a:srcRect b="92031"/>
          <a:stretch/>
        </p:blipFill>
        <p:spPr>
          <a:xfrm>
            <a:off x="0" y="27288"/>
            <a:ext cx="9202296" cy="599093"/>
          </a:xfrm>
          <a:prstGeom prst="rect">
            <a:avLst/>
          </a:prstGeom>
        </p:spPr>
      </p:pic>
      <p:sp>
        <p:nvSpPr>
          <p:cNvPr id="21" name="Rectangle 20">
            <a:extLst>
              <a:ext uri="{FF2B5EF4-FFF2-40B4-BE49-F238E27FC236}">
                <a16:creationId xmlns:a16="http://schemas.microsoft.com/office/drawing/2014/main" id="{76C2B1E6-08B2-3447-A882-DAABEA5057DA}"/>
              </a:ext>
            </a:extLst>
          </p:cNvPr>
          <p:cNvSpPr/>
          <p:nvPr/>
        </p:nvSpPr>
        <p:spPr>
          <a:xfrm>
            <a:off x="0" y="6093296"/>
            <a:ext cx="9202296" cy="764704"/>
          </a:xfrm>
          <a:prstGeom prst="rect">
            <a:avLst/>
          </a:prstGeom>
          <a:solidFill>
            <a:srgbClr val="1E45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itle 1">
            <a:extLst>
              <a:ext uri="{FF2B5EF4-FFF2-40B4-BE49-F238E27FC236}">
                <a16:creationId xmlns:a16="http://schemas.microsoft.com/office/drawing/2014/main" id="{0AE42020-DFA1-244F-A692-8A11E1A3FBF1}"/>
              </a:ext>
            </a:extLst>
          </p:cNvPr>
          <p:cNvSpPr txBox="1">
            <a:spLocks/>
          </p:cNvSpPr>
          <p:nvPr/>
        </p:nvSpPr>
        <p:spPr bwMode="auto">
          <a:xfrm>
            <a:off x="-828600" y="1900156"/>
            <a:ext cx="10657184" cy="869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lstStyle>
            <a:lvl1pPr>
              <a:defRPr>
                <a:solidFill>
                  <a:schemeClr val="tx1"/>
                </a:solidFill>
                <a:latin typeface="Verdana" charset="0"/>
              </a:defRPr>
            </a:lvl1pPr>
            <a:lvl2pPr marL="742950" indent="-285750">
              <a:defRPr>
                <a:solidFill>
                  <a:schemeClr val="tx1"/>
                </a:solidFill>
                <a:latin typeface="Verdana" charset="0"/>
              </a:defRPr>
            </a:lvl2pPr>
            <a:lvl3pPr marL="1143000" indent="-228600">
              <a:defRPr>
                <a:solidFill>
                  <a:schemeClr val="tx1"/>
                </a:solidFill>
                <a:latin typeface="Verdana" charset="0"/>
              </a:defRPr>
            </a:lvl3pPr>
            <a:lvl4pPr marL="1600200" indent="-228600">
              <a:defRPr>
                <a:solidFill>
                  <a:schemeClr val="tx1"/>
                </a:solidFill>
                <a:latin typeface="Verdana" charset="0"/>
              </a:defRPr>
            </a:lvl4pPr>
            <a:lvl5pPr marL="2057400" indent="-228600">
              <a:defRPr>
                <a:solidFill>
                  <a:schemeClr val="tx1"/>
                </a:solidFill>
                <a:latin typeface="Verdana" charset="0"/>
              </a:defRPr>
            </a:lvl5pPr>
            <a:lvl6pPr marL="2514600" indent="-228600" eaLnBrk="0" fontAlgn="base" hangingPunct="0">
              <a:spcBef>
                <a:spcPct val="0"/>
              </a:spcBef>
              <a:spcAft>
                <a:spcPct val="0"/>
              </a:spcAft>
              <a:defRPr>
                <a:solidFill>
                  <a:schemeClr val="tx1"/>
                </a:solidFill>
                <a:latin typeface="Verdana" charset="0"/>
              </a:defRPr>
            </a:lvl6pPr>
            <a:lvl7pPr marL="2971800" indent="-228600" eaLnBrk="0" fontAlgn="base" hangingPunct="0">
              <a:spcBef>
                <a:spcPct val="0"/>
              </a:spcBef>
              <a:spcAft>
                <a:spcPct val="0"/>
              </a:spcAft>
              <a:defRPr>
                <a:solidFill>
                  <a:schemeClr val="tx1"/>
                </a:solidFill>
                <a:latin typeface="Verdana" charset="0"/>
              </a:defRPr>
            </a:lvl7pPr>
            <a:lvl8pPr marL="3429000" indent="-228600" eaLnBrk="0" fontAlgn="base" hangingPunct="0">
              <a:spcBef>
                <a:spcPct val="0"/>
              </a:spcBef>
              <a:spcAft>
                <a:spcPct val="0"/>
              </a:spcAft>
              <a:defRPr>
                <a:solidFill>
                  <a:schemeClr val="tx1"/>
                </a:solidFill>
                <a:latin typeface="Verdana" charset="0"/>
              </a:defRPr>
            </a:lvl8pPr>
            <a:lvl9pPr marL="3886200" indent="-228600" eaLnBrk="0" fontAlgn="base" hangingPunct="0">
              <a:spcBef>
                <a:spcPct val="0"/>
              </a:spcBef>
              <a:spcAft>
                <a:spcPct val="0"/>
              </a:spcAft>
              <a:defRPr>
                <a:solidFill>
                  <a:schemeClr val="tx1"/>
                </a:solidFill>
                <a:latin typeface="Verdana" charset="0"/>
              </a:defRPr>
            </a:lvl9pPr>
          </a:lstStyle>
          <a:p>
            <a:pPr algn="ctr"/>
            <a:r>
              <a:rPr lang="en-GB" sz="2800" dirty="0" err="1">
                <a:solidFill>
                  <a:prstClr val="black"/>
                </a:solidFill>
                <a:latin typeface="Century Gothic" panose="020B0502020202020204" pitchFamily="34" charset="0"/>
              </a:rPr>
              <a:t>Fàilte</a:t>
            </a:r>
            <a:r>
              <a:rPr lang="en-GB" sz="2800" dirty="0">
                <a:solidFill>
                  <a:prstClr val="black"/>
                </a:solidFill>
                <a:latin typeface="Century Gothic" panose="020B0502020202020204" pitchFamily="34" charset="0"/>
              </a:rPr>
              <a:t> </a:t>
            </a:r>
            <a:r>
              <a:rPr lang="en-GB" sz="2800" dirty="0" err="1">
                <a:solidFill>
                  <a:prstClr val="black"/>
                </a:solidFill>
                <a:latin typeface="Century Gothic" panose="020B0502020202020204" pitchFamily="34" charset="0"/>
              </a:rPr>
              <a:t>gu</a:t>
            </a:r>
            <a:r>
              <a:rPr lang="en-GB" sz="2800" dirty="0">
                <a:solidFill>
                  <a:prstClr val="black"/>
                </a:solidFill>
                <a:latin typeface="Century Gothic" panose="020B0502020202020204" pitchFamily="34" charset="0"/>
              </a:rPr>
              <a:t> </a:t>
            </a:r>
            <a:r>
              <a:rPr lang="en-GB" sz="2800" dirty="0" err="1">
                <a:solidFill>
                  <a:prstClr val="black"/>
                </a:solidFill>
                <a:latin typeface="Century Gothic" panose="020B0502020202020204" pitchFamily="34" charset="0"/>
              </a:rPr>
              <a:t>Seisean</a:t>
            </a:r>
            <a:r>
              <a:rPr lang="en-GB" sz="2800" dirty="0">
                <a:solidFill>
                  <a:prstClr val="black"/>
                </a:solidFill>
                <a:latin typeface="Century Gothic" panose="020B0502020202020204" pitchFamily="34" charset="0"/>
              </a:rPr>
              <a:t> </a:t>
            </a:r>
            <a:r>
              <a:rPr lang="en-GB" sz="2800" dirty="0" err="1">
                <a:solidFill>
                  <a:prstClr val="black"/>
                </a:solidFill>
                <a:latin typeface="Century Gothic" panose="020B0502020202020204" pitchFamily="34" charset="0"/>
              </a:rPr>
              <a:t>Fiosrachaidh</a:t>
            </a:r>
            <a:endParaRPr lang="en-GB" sz="2800" dirty="0">
              <a:solidFill>
                <a:prstClr val="black"/>
              </a:solidFill>
              <a:latin typeface="Century Gothic" panose="020B0502020202020204" pitchFamily="34" charset="0"/>
            </a:endParaRPr>
          </a:p>
          <a:p>
            <a:pPr algn="ctr"/>
            <a:r>
              <a:rPr lang="en-GB" sz="2800" dirty="0">
                <a:solidFill>
                  <a:prstClr val="black"/>
                </a:solidFill>
                <a:latin typeface="Century Gothic" panose="020B0502020202020204" pitchFamily="34" charset="0"/>
              </a:rPr>
              <a:t>Bun-</a:t>
            </a:r>
            <a:r>
              <a:rPr lang="en-GB" sz="2800" dirty="0" err="1">
                <a:solidFill>
                  <a:prstClr val="black"/>
                </a:solidFill>
                <a:latin typeface="Century Gothic" panose="020B0502020202020204" pitchFamily="34" charset="0"/>
              </a:rPr>
              <a:t>Sgoil</a:t>
            </a:r>
            <a:r>
              <a:rPr lang="en-GB" sz="2800" dirty="0">
                <a:solidFill>
                  <a:prstClr val="black"/>
                </a:solidFill>
                <a:latin typeface="Century Gothic" panose="020B0502020202020204" pitchFamily="34" charset="0"/>
              </a:rPr>
              <a:t> </a:t>
            </a:r>
            <a:r>
              <a:rPr lang="en-GB" sz="2800" dirty="0" err="1">
                <a:solidFill>
                  <a:prstClr val="black"/>
                </a:solidFill>
                <a:latin typeface="Century Gothic" panose="020B0502020202020204" pitchFamily="34" charset="0"/>
              </a:rPr>
              <a:t>Ghàidhlig</a:t>
            </a:r>
            <a:r>
              <a:rPr lang="en-GB" sz="2800" dirty="0">
                <a:solidFill>
                  <a:prstClr val="black"/>
                </a:solidFill>
                <a:latin typeface="Century Gothic" panose="020B0502020202020204" pitchFamily="34" charset="0"/>
              </a:rPr>
              <a:t> </a:t>
            </a:r>
            <a:r>
              <a:rPr lang="en-GB" sz="2800" dirty="0" err="1">
                <a:solidFill>
                  <a:prstClr val="black"/>
                </a:solidFill>
                <a:latin typeface="Century Gothic" panose="020B0502020202020204" pitchFamily="34" charset="0"/>
              </a:rPr>
              <a:t>Bhaile</a:t>
            </a:r>
            <a:r>
              <a:rPr lang="en-GB" sz="2800" dirty="0">
                <a:solidFill>
                  <a:prstClr val="black"/>
                </a:solidFill>
                <a:latin typeface="Century Gothic" panose="020B0502020202020204" pitchFamily="34" charset="0"/>
              </a:rPr>
              <a:t> a’ </a:t>
            </a:r>
            <a:r>
              <a:rPr lang="en-GB" sz="2800" dirty="0" err="1">
                <a:solidFill>
                  <a:prstClr val="black"/>
                </a:solidFill>
                <a:latin typeface="Century Gothic" panose="020B0502020202020204" pitchFamily="34" charset="0"/>
              </a:rPr>
              <a:t>Ghobhainn</a:t>
            </a:r>
            <a:endParaRPr lang="en-GB" sz="2800" dirty="0">
              <a:solidFill>
                <a:prstClr val="black"/>
              </a:solidFill>
              <a:latin typeface="Century Gothic" panose="020B0502020202020204" pitchFamily="34" charset="0"/>
            </a:endParaRPr>
          </a:p>
          <a:p>
            <a:pPr algn="ctr"/>
            <a:endParaRPr lang="en-GB" sz="2800" dirty="0">
              <a:solidFill>
                <a:prstClr val="black"/>
              </a:solidFill>
              <a:latin typeface="Century Gothic" panose="020B0502020202020204" pitchFamily="34" charset="0"/>
            </a:endParaRPr>
          </a:p>
          <a:p>
            <a:pPr algn="ctr"/>
            <a:r>
              <a:rPr lang="en-GB" sz="2800" dirty="0">
                <a:solidFill>
                  <a:prstClr val="black"/>
                </a:solidFill>
                <a:latin typeface="Century Gothic" panose="020B0502020202020204" pitchFamily="34" charset="0"/>
              </a:rPr>
              <a:t>Primary 1 Induction </a:t>
            </a:r>
          </a:p>
          <a:p>
            <a:pPr algn="ctr"/>
            <a:r>
              <a:rPr lang="en-GB" sz="2800" dirty="0">
                <a:solidFill>
                  <a:prstClr val="black"/>
                </a:solidFill>
                <a:latin typeface="Century Gothic" panose="020B0502020202020204" pitchFamily="34" charset="0"/>
              </a:rPr>
              <a:t>22.04.26</a:t>
            </a:r>
            <a:endParaRPr lang="en-GB" dirty="0">
              <a:latin typeface="Century Gothic" panose="020B0502020202020204" pitchFamily="34" charset="0"/>
            </a:endParaRPr>
          </a:p>
        </p:txBody>
      </p:sp>
      <p:pic>
        <p:nvPicPr>
          <p:cNvPr id="3" name="Picture 2" descr="A car parked in a parking lot&#10;&#10;Description automatically generated">
            <a:extLst>
              <a:ext uri="{FF2B5EF4-FFF2-40B4-BE49-F238E27FC236}">
                <a16:creationId xmlns:a16="http://schemas.microsoft.com/office/drawing/2014/main" id="{1E2C056E-90A0-43AB-7A56-968507716356}"/>
              </a:ext>
            </a:extLst>
          </p:cNvPr>
          <p:cNvPicPr>
            <a:picLocks noChangeAspect="1"/>
          </p:cNvPicPr>
          <p:nvPr/>
        </p:nvPicPr>
        <p:blipFill>
          <a:blip r:embed="rId4">
            <a:extLst>
              <a:ext uri="{28A0092B-C50C-407E-A947-70E740481C1C}">
                <a14:useLocalDpi xmlns:a14="http://schemas.microsoft.com/office/drawing/2010/main" val="0"/>
              </a:ext>
            </a:extLst>
          </a:blip>
          <a:srcRect r="12542" b="14097"/>
          <a:stretch>
            <a:fillRect/>
          </a:stretch>
        </p:blipFill>
        <p:spPr>
          <a:xfrm>
            <a:off x="2090474" y="2988826"/>
            <a:ext cx="5021348" cy="2972001"/>
          </a:xfrm>
          <a:prstGeom prst="rect">
            <a:avLst/>
          </a:prstGeom>
          <a:ln>
            <a:noFill/>
          </a:ln>
          <a:effectLst>
            <a:softEdge rad="112500"/>
          </a:effectLst>
        </p:spPr>
      </p:pic>
      <p:pic>
        <p:nvPicPr>
          <p:cNvPr id="4" name="Picture 3">
            <a:extLst>
              <a:ext uri="{FF2B5EF4-FFF2-40B4-BE49-F238E27FC236}">
                <a16:creationId xmlns:a16="http://schemas.microsoft.com/office/drawing/2014/main" id="{A35C9655-A74D-2B58-FD93-59CBFEC59F25}"/>
              </a:ext>
            </a:extLst>
          </p:cNvPr>
          <p:cNvPicPr>
            <a:picLocks noChangeAspect="1"/>
          </p:cNvPicPr>
          <p:nvPr/>
        </p:nvPicPr>
        <p:blipFill>
          <a:blip r:embed="rId5"/>
          <a:stretch>
            <a:fillRect/>
          </a:stretch>
        </p:blipFill>
        <p:spPr>
          <a:xfrm>
            <a:off x="6108075" y="2456488"/>
            <a:ext cx="1712486" cy="1538702"/>
          </a:xfrm>
          <a:prstGeom prst="rect">
            <a:avLst/>
          </a:prstGeom>
        </p:spPr>
      </p:pic>
    </p:spTree>
    <p:extLst>
      <p:ext uri="{BB962C8B-B14F-4D97-AF65-F5344CB8AC3E}">
        <p14:creationId xmlns:p14="http://schemas.microsoft.com/office/powerpoint/2010/main" val="7875838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A042C35-1E2D-7947-A862-7B2408B09278}"/>
              </a:ext>
            </a:extLst>
          </p:cNvPr>
          <p:cNvPicPr>
            <a:picLocks noChangeAspect="1"/>
          </p:cNvPicPr>
          <p:nvPr/>
        </p:nvPicPr>
        <p:blipFill rotWithShape="1">
          <a:blip r:embed="rId3"/>
          <a:srcRect b="92031"/>
          <a:stretch/>
        </p:blipFill>
        <p:spPr>
          <a:xfrm>
            <a:off x="0" y="27288"/>
            <a:ext cx="9202296" cy="599093"/>
          </a:xfrm>
          <a:prstGeom prst="rect">
            <a:avLst/>
          </a:prstGeom>
        </p:spPr>
      </p:pic>
      <p:sp>
        <p:nvSpPr>
          <p:cNvPr id="15" name="Rectangle 14">
            <a:extLst>
              <a:ext uri="{FF2B5EF4-FFF2-40B4-BE49-F238E27FC236}">
                <a16:creationId xmlns:a16="http://schemas.microsoft.com/office/drawing/2014/main" id="{0DA278BA-77DD-C140-A16E-7C045283D8F3}"/>
              </a:ext>
            </a:extLst>
          </p:cNvPr>
          <p:cNvSpPr/>
          <p:nvPr/>
        </p:nvSpPr>
        <p:spPr>
          <a:xfrm>
            <a:off x="0" y="6093296"/>
            <a:ext cx="9202296" cy="764704"/>
          </a:xfrm>
          <a:prstGeom prst="rect">
            <a:avLst/>
          </a:prstGeom>
          <a:solidFill>
            <a:srgbClr val="1E45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ubtitle 2">
            <a:extLst>
              <a:ext uri="{FF2B5EF4-FFF2-40B4-BE49-F238E27FC236}">
                <a16:creationId xmlns:a16="http://schemas.microsoft.com/office/drawing/2014/main" id="{7F886811-71EA-E215-EAEC-AA408FF86C5B}"/>
              </a:ext>
            </a:extLst>
          </p:cNvPr>
          <p:cNvSpPr txBox="1">
            <a:spLocks/>
          </p:cNvSpPr>
          <p:nvPr/>
        </p:nvSpPr>
        <p:spPr bwMode="auto">
          <a:xfrm>
            <a:off x="646453" y="945255"/>
            <a:ext cx="7234717" cy="846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a:defRPr>
                <a:solidFill>
                  <a:schemeClr val="tx1"/>
                </a:solidFill>
                <a:latin typeface="Verdana" charset="0"/>
              </a:defRPr>
            </a:lvl1pPr>
            <a:lvl2pPr marL="742950" indent="-285750">
              <a:defRPr>
                <a:solidFill>
                  <a:schemeClr val="tx1"/>
                </a:solidFill>
                <a:latin typeface="Verdana" charset="0"/>
              </a:defRPr>
            </a:lvl2pPr>
            <a:lvl3pPr marL="1143000" indent="-228600">
              <a:defRPr>
                <a:solidFill>
                  <a:schemeClr val="tx1"/>
                </a:solidFill>
                <a:latin typeface="Verdana" charset="0"/>
              </a:defRPr>
            </a:lvl3pPr>
            <a:lvl4pPr marL="1600200" indent="-228600">
              <a:defRPr>
                <a:solidFill>
                  <a:schemeClr val="tx1"/>
                </a:solidFill>
                <a:latin typeface="Verdana" charset="0"/>
              </a:defRPr>
            </a:lvl4pPr>
            <a:lvl5pPr marL="2057400" indent="-228600">
              <a:defRPr>
                <a:solidFill>
                  <a:schemeClr val="tx1"/>
                </a:solidFill>
                <a:latin typeface="Verdana" charset="0"/>
              </a:defRPr>
            </a:lvl5pPr>
            <a:lvl6pPr marL="2514600" indent="-228600" eaLnBrk="0" fontAlgn="base" hangingPunct="0">
              <a:spcBef>
                <a:spcPct val="0"/>
              </a:spcBef>
              <a:spcAft>
                <a:spcPct val="0"/>
              </a:spcAft>
              <a:defRPr>
                <a:solidFill>
                  <a:schemeClr val="tx1"/>
                </a:solidFill>
                <a:latin typeface="Verdana" charset="0"/>
              </a:defRPr>
            </a:lvl6pPr>
            <a:lvl7pPr marL="2971800" indent="-228600" eaLnBrk="0" fontAlgn="base" hangingPunct="0">
              <a:spcBef>
                <a:spcPct val="0"/>
              </a:spcBef>
              <a:spcAft>
                <a:spcPct val="0"/>
              </a:spcAft>
              <a:defRPr>
                <a:solidFill>
                  <a:schemeClr val="tx1"/>
                </a:solidFill>
                <a:latin typeface="Verdana" charset="0"/>
              </a:defRPr>
            </a:lvl7pPr>
            <a:lvl8pPr marL="3429000" indent="-228600" eaLnBrk="0" fontAlgn="base" hangingPunct="0">
              <a:spcBef>
                <a:spcPct val="0"/>
              </a:spcBef>
              <a:spcAft>
                <a:spcPct val="0"/>
              </a:spcAft>
              <a:defRPr>
                <a:solidFill>
                  <a:schemeClr val="tx1"/>
                </a:solidFill>
                <a:latin typeface="Verdana" charset="0"/>
              </a:defRPr>
            </a:lvl8pPr>
            <a:lvl9pPr marL="3886200" indent="-228600" eaLnBrk="0" fontAlgn="base" hangingPunct="0">
              <a:spcBef>
                <a:spcPct val="0"/>
              </a:spcBef>
              <a:spcAft>
                <a:spcPct val="0"/>
              </a:spcAft>
              <a:defRPr>
                <a:solidFill>
                  <a:schemeClr val="tx1"/>
                </a:solidFill>
                <a:latin typeface="Verdana" charset="0"/>
              </a:defRPr>
            </a:lvl9pPr>
          </a:lstStyle>
          <a:p>
            <a:pPr marL="0" indent="0" algn="ctr">
              <a:lnSpc>
                <a:spcPct val="200000"/>
              </a:lnSpc>
              <a:defRPr/>
            </a:pPr>
            <a:r>
              <a:rPr lang="en-GB" altLang="en-US" sz="3600" dirty="0" err="1">
                <a:solidFill>
                  <a:prstClr val="black"/>
                </a:solidFill>
                <a:latin typeface="Century Gothic" pitchFamily="34" charset="0"/>
              </a:rPr>
              <a:t>Cruth</a:t>
            </a:r>
            <a:r>
              <a:rPr lang="en-GB" altLang="en-US" sz="3600" dirty="0">
                <a:solidFill>
                  <a:prstClr val="black"/>
                </a:solidFill>
                <a:latin typeface="Century Gothic" pitchFamily="34" charset="0"/>
              </a:rPr>
              <a:t> / Format</a:t>
            </a:r>
            <a:endParaRPr lang="en-GB" altLang="en-US" sz="3600" dirty="0">
              <a:solidFill>
                <a:prstClr val="black"/>
              </a:solidFill>
              <a:latin typeface="Calibri"/>
            </a:endParaRPr>
          </a:p>
        </p:txBody>
      </p:sp>
      <p:sp>
        <p:nvSpPr>
          <p:cNvPr id="7" name="TextBox 13">
            <a:extLst>
              <a:ext uri="{FF2B5EF4-FFF2-40B4-BE49-F238E27FC236}">
                <a16:creationId xmlns:a16="http://schemas.microsoft.com/office/drawing/2014/main" id="{2699744B-7D7A-6708-5BB1-A0C4C427306B}"/>
              </a:ext>
            </a:extLst>
          </p:cNvPr>
          <p:cNvSpPr txBox="1"/>
          <p:nvPr/>
        </p:nvSpPr>
        <p:spPr>
          <a:xfrm>
            <a:off x="0" y="2362018"/>
            <a:ext cx="8736974" cy="1490280"/>
          </a:xfrm>
          <a:prstGeom prst="rect">
            <a:avLst/>
          </a:prstGeom>
        </p:spPr>
        <p:txBody>
          <a:bodyPr wrap="square" lIns="0" tIns="0" rIns="0" bIns="0" rtlCol="0" anchor="t">
            <a:spAutoFit/>
          </a:bodyPr>
          <a:lstStyle/>
          <a:p>
            <a:pPr marL="689069" lvl="1" indent="-344534">
              <a:lnSpc>
                <a:spcPts val="3957"/>
              </a:lnSpc>
              <a:buFont typeface="Arial"/>
              <a:buChar char="•"/>
            </a:pPr>
            <a:r>
              <a:rPr lang="en-US" sz="2800" dirty="0">
                <a:solidFill>
                  <a:srgbClr val="000000"/>
                </a:solidFill>
                <a:latin typeface="Century Gothic" panose="020B0502020202020204" pitchFamily="34" charset="0"/>
              </a:rPr>
              <a:t>Brief Information session  </a:t>
            </a:r>
          </a:p>
          <a:p>
            <a:pPr marL="689069" lvl="1" indent="-344534">
              <a:lnSpc>
                <a:spcPts val="3957"/>
              </a:lnSpc>
              <a:buFont typeface="Arial"/>
              <a:buChar char="•"/>
            </a:pPr>
            <a:r>
              <a:rPr lang="en-US" sz="2800" dirty="0">
                <a:solidFill>
                  <a:srgbClr val="000000"/>
                </a:solidFill>
                <a:latin typeface="Century Gothic" panose="020B0502020202020204" pitchFamily="34" charset="0"/>
              </a:rPr>
              <a:t>Tour of the School / Captains &amp; Vice Captains </a:t>
            </a:r>
          </a:p>
          <a:p>
            <a:pPr marL="689069" lvl="1" indent="-344534">
              <a:lnSpc>
                <a:spcPts val="3957"/>
              </a:lnSpc>
              <a:buFont typeface="Arial"/>
              <a:buChar char="•"/>
            </a:pPr>
            <a:r>
              <a:rPr lang="en-US" sz="2800" dirty="0">
                <a:solidFill>
                  <a:srgbClr val="000000"/>
                </a:solidFill>
                <a:latin typeface="Century Gothic" panose="020B0502020202020204" pitchFamily="34" charset="0"/>
              </a:rPr>
              <a:t>Form completion</a:t>
            </a:r>
          </a:p>
        </p:txBody>
      </p:sp>
      <p:pic>
        <p:nvPicPr>
          <p:cNvPr id="8" name="Picture 7">
            <a:extLst>
              <a:ext uri="{FF2B5EF4-FFF2-40B4-BE49-F238E27FC236}">
                <a16:creationId xmlns:a16="http://schemas.microsoft.com/office/drawing/2014/main" id="{104C5822-DC2D-9085-78C8-E498E94675F3}"/>
              </a:ext>
            </a:extLst>
          </p:cNvPr>
          <p:cNvPicPr>
            <a:picLocks noChangeAspect="1"/>
          </p:cNvPicPr>
          <p:nvPr/>
        </p:nvPicPr>
        <p:blipFill>
          <a:blip r:embed="rId4"/>
          <a:stretch>
            <a:fillRect/>
          </a:stretch>
        </p:blipFill>
        <p:spPr>
          <a:xfrm>
            <a:off x="7820561" y="720373"/>
            <a:ext cx="1122431" cy="908427"/>
          </a:xfrm>
          <a:prstGeom prst="rect">
            <a:avLst/>
          </a:prstGeom>
        </p:spPr>
      </p:pic>
      <p:pic>
        <p:nvPicPr>
          <p:cNvPr id="9" name="Picture 8">
            <a:extLst>
              <a:ext uri="{FF2B5EF4-FFF2-40B4-BE49-F238E27FC236}">
                <a16:creationId xmlns:a16="http://schemas.microsoft.com/office/drawing/2014/main" id="{296FA5DC-9854-DFE4-E1B8-D45AF9F87FA1}"/>
              </a:ext>
            </a:extLst>
          </p:cNvPr>
          <p:cNvPicPr>
            <a:picLocks noChangeAspect="1"/>
          </p:cNvPicPr>
          <p:nvPr/>
        </p:nvPicPr>
        <p:blipFill>
          <a:blip r:embed="rId4"/>
          <a:stretch>
            <a:fillRect/>
          </a:stretch>
        </p:blipFill>
        <p:spPr>
          <a:xfrm>
            <a:off x="6663933" y="720373"/>
            <a:ext cx="2279059" cy="1844531"/>
          </a:xfrm>
          <a:prstGeom prst="rect">
            <a:avLst/>
          </a:prstGeom>
        </p:spPr>
      </p:pic>
      <p:pic>
        <p:nvPicPr>
          <p:cNvPr id="2" name="Picture 1">
            <a:extLst>
              <a:ext uri="{FF2B5EF4-FFF2-40B4-BE49-F238E27FC236}">
                <a16:creationId xmlns:a16="http://schemas.microsoft.com/office/drawing/2014/main" id="{8CC497A8-7113-9D09-30DD-6EAE894ABD54}"/>
              </a:ext>
            </a:extLst>
          </p:cNvPr>
          <p:cNvPicPr>
            <a:picLocks noChangeAspect="1"/>
          </p:cNvPicPr>
          <p:nvPr/>
        </p:nvPicPr>
        <p:blipFill>
          <a:blip r:embed="rId5"/>
          <a:stretch>
            <a:fillRect/>
          </a:stretch>
        </p:blipFill>
        <p:spPr>
          <a:xfrm>
            <a:off x="2843808" y="4032442"/>
            <a:ext cx="2952328" cy="1877092"/>
          </a:xfrm>
          <a:prstGeom prst="rect">
            <a:avLst/>
          </a:prstGeom>
        </p:spPr>
      </p:pic>
    </p:spTree>
    <p:extLst>
      <p:ext uri="{BB962C8B-B14F-4D97-AF65-F5344CB8AC3E}">
        <p14:creationId xmlns:p14="http://schemas.microsoft.com/office/powerpoint/2010/main" val="4164454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A042C35-1E2D-7947-A862-7B2408B09278}"/>
              </a:ext>
            </a:extLst>
          </p:cNvPr>
          <p:cNvPicPr>
            <a:picLocks noChangeAspect="1"/>
          </p:cNvPicPr>
          <p:nvPr/>
        </p:nvPicPr>
        <p:blipFill rotWithShape="1">
          <a:blip r:embed="rId3"/>
          <a:srcRect b="92031"/>
          <a:stretch/>
        </p:blipFill>
        <p:spPr>
          <a:xfrm>
            <a:off x="0" y="27288"/>
            <a:ext cx="9202296" cy="599093"/>
          </a:xfrm>
          <a:prstGeom prst="rect">
            <a:avLst/>
          </a:prstGeom>
        </p:spPr>
      </p:pic>
      <p:sp>
        <p:nvSpPr>
          <p:cNvPr id="15" name="Rectangle 14">
            <a:extLst>
              <a:ext uri="{FF2B5EF4-FFF2-40B4-BE49-F238E27FC236}">
                <a16:creationId xmlns:a16="http://schemas.microsoft.com/office/drawing/2014/main" id="{0DA278BA-77DD-C140-A16E-7C045283D8F3}"/>
              </a:ext>
            </a:extLst>
          </p:cNvPr>
          <p:cNvSpPr/>
          <p:nvPr/>
        </p:nvSpPr>
        <p:spPr>
          <a:xfrm>
            <a:off x="0" y="6093296"/>
            <a:ext cx="9202296" cy="764704"/>
          </a:xfrm>
          <a:prstGeom prst="rect">
            <a:avLst/>
          </a:prstGeom>
          <a:solidFill>
            <a:srgbClr val="1E45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ubtitle 2">
            <a:extLst>
              <a:ext uri="{FF2B5EF4-FFF2-40B4-BE49-F238E27FC236}">
                <a16:creationId xmlns:a16="http://schemas.microsoft.com/office/drawing/2014/main" id="{7F886811-71EA-E215-EAEC-AA408FF86C5B}"/>
              </a:ext>
            </a:extLst>
          </p:cNvPr>
          <p:cNvSpPr txBox="1">
            <a:spLocks/>
          </p:cNvSpPr>
          <p:nvPr/>
        </p:nvSpPr>
        <p:spPr bwMode="auto">
          <a:xfrm>
            <a:off x="841599" y="290066"/>
            <a:ext cx="7234717" cy="10761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a:defRPr>
                <a:solidFill>
                  <a:schemeClr val="tx1"/>
                </a:solidFill>
                <a:latin typeface="Verdana" charset="0"/>
              </a:defRPr>
            </a:lvl1pPr>
            <a:lvl2pPr marL="742950" indent="-285750">
              <a:defRPr>
                <a:solidFill>
                  <a:schemeClr val="tx1"/>
                </a:solidFill>
                <a:latin typeface="Verdana" charset="0"/>
              </a:defRPr>
            </a:lvl2pPr>
            <a:lvl3pPr marL="1143000" indent="-228600">
              <a:defRPr>
                <a:solidFill>
                  <a:schemeClr val="tx1"/>
                </a:solidFill>
                <a:latin typeface="Verdana" charset="0"/>
              </a:defRPr>
            </a:lvl3pPr>
            <a:lvl4pPr marL="1600200" indent="-228600">
              <a:defRPr>
                <a:solidFill>
                  <a:schemeClr val="tx1"/>
                </a:solidFill>
                <a:latin typeface="Verdana" charset="0"/>
              </a:defRPr>
            </a:lvl4pPr>
            <a:lvl5pPr marL="2057400" indent="-228600">
              <a:defRPr>
                <a:solidFill>
                  <a:schemeClr val="tx1"/>
                </a:solidFill>
                <a:latin typeface="Verdana" charset="0"/>
              </a:defRPr>
            </a:lvl5pPr>
            <a:lvl6pPr marL="2514600" indent="-228600" eaLnBrk="0" fontAlgn="base" hangingPunct="0">
              <a:spcBef>
                <a:spcPct val="0"/>
              </a:spcBef>
              <a:spcAft>
                <a:spcPct val="0"/>
              </a:spcAft>
              <a:defRPr>
                <a:solidFill>
                  <a:schemeClr val="tx1"/>
                </a:solidFill>
                <a:latin typeface="Verdana" charset="0"/>
              </a:defRPr>
            </a:lvl6pPr>
            <a:lvl7pPr marL="2971800" indent="-228600" eaLnBrk="0" fontAlgn="base" hangingPunct="0">
              <a:spcBef>
                <a:spcPct val="0"/>
              </a:spcBef>
              <a:spcAft>
                <a:spcPct val="0"/>
              </a:spcAft>
              <a:defRPr>
                <a:solidFill>
                  <a:schemeClr val="tx1"/>
                </a:solidFill>
                <a:latin typeface="Verdana" charset="0"/>
              </a:defRPr>
            </a:lvl7pPr>
            <a:lvl8pPr marL="3429000" indent="-228600" eaLnBrk="0" fontAlgn="base" hangingPunct="0">
              <a:spcBef>
                <a:spcPct val="0"/>
              </a:spcBef>
              <a:spcAft>
                <a:spcPct val="0"/>
              </a:spcAft>
              <a:defRPr>
                <a:solidFill>
                  <a:schemeClr val="tx1"/>
                </a:solidFill>
                <a:latin typeface="Verdana" charset="0"/>
              </a:defRPr>
            </a:lvl8pPr>
            <a:lvl9pPr marL="3886200" indent="-228600" eaLnBrk="0" fontAlgn="base" hangingPunct="0">
              <a:spcBef>
                <a:spcPct val="0"/>
              </a:spcBef>
              <a:spcAft>
                <a:spcPct val="0"/>
              </a:spcAft>
              <a:defRPr>
                <a:solidFill>
                  <a:schemeClr val="tx1"/>
                </a:solidFill>
                <a:latin typeface="Verdana" charset="0"/>
              </a:defRPr>
            </a:lvl9pPr>
          </a:lstStyle>
          <a:p>
            <a:pPr marL="0" indent="0" algn="ctr">
              <a:lnSpc>
                <a:spcPct val="200000"/>
              </a:lnSpc>
              <a:defRPr/>
            </a:pPr>
            <a:r>
              <a:rPr lang="en-GB" altLang="en-US" sz="3200" dirty="0">
                <a:solidFill>
                  <a:prstClr val="black"/>
                </a:solidFill>
                <a:latin typeface="Century Gothic" pitchFamily="34" charset="0"/>
              </a:rPr>
              <a:t>Meet the Leadership Team  </a:t>
            </a:r>
          </a:p>
          <a:p>
            <a:pPr marL="0" indent="0" algn="ctr">
              <a:lnSpc>
                <a:spcPct val="200000"/>
              </a:lnSpc>
              <a:defRPr/>
            </a:pPr>
            <a:endParaRPr lang="en-GB" altLang="en-US" sz="3600" dirty="0">
              <a:solidFill>
                <a:prstClr val="black"/>
              </a:solidFill>
              <a:latin typeface="Calibri"/>
            </a:endParaRPr>
          </a:p>
        </p:txBody>
      </p:sp>
      <p:pic>
        <p:nvPicPr>
          <p:cNvPr id="8" name="Picture 7">
            <a:extLst>
              <a:ext uri="{FF2B5EF4-FFF2-40B4-BE49-F238E27FC236}">
                <a16:creationId xmlns:a16="http://schemas.microsoft.com/office/drawing/2014/main" id="{104C5822-DC2D-9085-78C8-E498E94675F3}"/>
              </a:ext>
            </a:extLst>
          </p:cNvPr>
          <p:cNvPicPr>
            <a:picLocks noChangeAspect="1"/>
          </p:cNvPicPr>
          <p:nvPr/>
        </p:nvPicPr>
        <p:blipFill>
          <a:blip r:embed="rId4"/>
          <a:stretch>
            <a:fillRect/>
          </a:stretch>
        </p:blipFill>
        <p:spPr>
          <a:xfrm>
            <a:off x="7820561" y="720373"/>
            <a:ext cx="1122431" cy="908427"/>
          </a:xfrm>
          <a:prstGeom prst="rect">
            <a:avLst/>
          </a:prstGeom>
        </p:spPr>
      </p:pic>
      <p:pic>
        <p:nvPicPr>
          <p:cNvPr id="9" name="Picture 8">
            <a:extLst>
              <a:ext uri="{FF2B5EF4-FFF2-40B4-BE49-F238E27FC236}">
                <a16:creationId xmlns:a16="http://schemas.microsoft.com/office/drawing/2014/main" id="{296FA5DC-9854-DFE4-E1B8-D45AF9F87FA1}"/>
              </a:ext>
            </a:extLst>
          </p:cNvPr>
          <p:cNvPicPr>
            <a:picLocks noChangeAspect="1"/>
          </p:cNvPicPr>
          <p:nvPr/>
        </p:nvPicPr>
        <p:blipFill>
          <a:blip r:embed="rId4"/>
          <a:stretch>
            <a:fillRect/>
          </a:stretch>
        </p:blipFill>
        <p:spPr>
          <a:xfrm>
            <a:off x="7820561" y="720373"/>
            <a:ext cx="1122431" cy="908427"/>
          </a:xfrm>
          <a:prstGeom prst="rect">
            <a:avLst/>
          </a:prstGeom>
        </p:spPr>
      </p:pic>
      <p:sp>
        <p:nvSpPr>
          <p:cNvPr id="11" name="TextBox 10">
            <a:extLst>
              <a:ext uri="{FF2B5EF4-FFF2-40B4-BE49-F238E27FC236}">
                <a16:creationId xmlns:a16="http://schemas.microsoft.com/office/drawing/2014/main" id="{CEC9005A-5E8B-34EA-C64C-B5E6BD8A70BC}"/>
              </a:ext>
            </a:extLst>
          </p:cNvPr>
          <p:cNvSpPr txBox="1"/>
          <p:nvPr/>
        </p:nvSpPr>
        <p:spPr>
          <a:xfrm>
            <a:off x="2187699" y="3046317"/>
            <a:ext cx="2148254" cy="523220"/>
          </a:xfrm>
          <a:prstGeom prst="rect">
            <a:avLst/>
          </a:prstGeom>
          <a:noFill/>
        </p:spPr>
        <p:txBody>
          <a:bodyPr wrap="square" rtlCol="0">
            <a:spAutoFit/>
          </a:bodyPr>
          <a:lstStyle/>
          <a:p>
            <a:pPr algn="ctr"/>
            <a:r>
              <a:rPr lang="en-US" sz="1400" dirty="0"/>
              <a:t>Miss Dillon</a:t>
            </a:r>
          </a:p>
          <a:p>
            <a:pPr algn="ctr"/>
            <a:r>
              <a:rPr lang="en-US" sz="1400" dirty="0"/>
              <a:t>Acting Head Teacher</a:t>
            </a:r>
          </a:p>
        </p:txBody>
      </p:sp>
      <p:sp>
        <p:nvSpPr>
          <p:cNvPr id="12" name="TextBox 11">
            <a:extLst>
              <a:ext uri="{FF2B5EF4-FFF2-40B4-BE49-F238E27FC236}">
                <a16:creationId xmlns:a16="http://schemas.microsoft.com/office/drawing/2014/main" id="{904F85F8-F24D-659A-703C-930C59B5D5D1}"/>
              </a:ext>
            </a:extLst>
          </p:cNvPr>
          <p:cNvSpPr txBox="1"/>
          <p:nvPr/>
        </p:nvSpPr>
        <p:spPr>
          <a:xfrm>
            <a:off x="4211959" y="3046317"/>
            <a:ext cx="2744341" cy="523220"/>
          </a:xfrm>
          <a:prstGeom prst="rect">
            <a:avLst/>
          </a:prstGeom>
          <a:noFill/>
        </p:spPr>
        <p:txBody>
          <a:bodyPr wrap="square" rtlCol="0">
            <a:spAutoFit/>
          </a:bodyPr>
          <a:lstStyle/>
          <a:p>
            <a:pPr algn="ctr"/>
            <a:r>
              <a:rPr lang="en-US" sz="1400" dirty="0"/>
              <a:t>Mrs Roisin Geddes</a:t>
            </a:r>
          </a:p>
          <a:p>
            <a:pPr algn="ctr"/>
            <a:r>
              <a:rPr lang="en-US" sz="1400" dirty="0"/>
              <a:t>Acting Depute Head Teacher</a:t>
            </a:r>
          </a:p>
        </p:txBody>
      </p:sp>
      <p:pic>
        <p:nvPicPr>
          <p:cNvPr id="16" name="Picture 15" descr="A person smiling at camera&#10;&#10;Description automatically generated">
            <a:extLst>
              <a:ext uri="{FF2B5EF4-FFF2-40B4-BE49-F238E27FC236}">
                <a16:creationId xmlns:a16="http://schemas.microsoft.com/office/drawing/2014/main" id="{82FC243F-BAED-B43E-DA17-E0C5DAE603B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9337" t="17038"/>
          <a:stretch/>
        </p:blipFill>
        <p:spPr>
          <a:xfrm>
            <a:off x="4832669" y="1225701"/>
            <a:ext cx="1467493" cy="1820173"/>
          </a:xfrm>
          <a:prstGeom prst="rect">
            <a:avLst/>
          </a:prstGeom>
          <a:ln w="142875" cmpd="dbl">
            <a:noFill/>
          </a:ln>
        </p:spPr>
      </p:pic>
      <p:pic>
        <p:nvPicPr>
          <p:cNvPr id="18" name="Picture 17" descr="A person with red hair standing in front of a brick wall&#10;&#10;Description automatically generated">
            <a:extLst>
              <a:ext uri="{FF2B5EF4-FFF2-40B4-BE49-F238E27FC236}">
                <a16:creationId xmlns:a16="http://schemas.microsoft.com/office/drawing/2014/main" id="{8A485302-0606-A82F-2860-D55BACE56CF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0818" t="12865" r="10512"/>
          <a:stretch/>
        </p:blipFill>
        <p:spPr>
          <a:xfrm>
            <a:off x="3823763" y="3693934"/>
            <a:ext cx="1534840" cy="1820174"/>
          </a:xfrm>
          <a:prstGeom prst="rect">
            <a:avLst/>
          </a:prstGeom>
          <a:ln w="146050" cmpd="dbl">
            <a:noFill/>
          </a:ln>
        </p:spPr>
      </p:pic>
      <p:sp>
        <p:nvSpPr>
          <p:cNvPr id="19" name="TextBox 18">
            <a:extLst>
              <a:ext uri="{FF2B5EF4-FFF2-40B4-BE49-F238E27FC236}">
                <a16:creationId xmlns:a16="http://schemas.microsoft.com/office/drawing/2014/main" id="{9FE7930F-F05D-A2A4-AE79-018236AE3E46}"/>
              </a:ext>
            </a:extLst>
          </p:cNvPr>
          <p:cNvSpPr txBox="1"/>
          <p:nvPr/>
        </p:nvSpPr>
        <p:spPr>
          <a:xfrm>
            <a:off x="1134489" y="5539713"/>
            <a:ext cx="2148254" cy="523220"/>
          </a:xfrm>
          <a:prstGeom prst="rect">
            <a:avLst/>
          </a:prstGeom>
          <a:noFill/>
        </p:spPr>
        <p:txBody>
          <a:bodyPr wrap="square" rtlCol="0">
            <a:spAutoFit/>
          </a:bodyPr>
          <a:lstStyle/>
          <a:p>
            <a:pPr algn="ctr"/>
            <a:r>
              <a:rPr lang="en-US" sz="1400" dirty="0"/>
              <a:t>Mrs Ann Quinn</a:t>
            </a:r>
          </a:p>
          <a:p>
            <a:pPr algn="ctr"/>
            <a:r>
              <a:rPr lang="en-US" sz="1400" dirty="0"/>
              <a:t>Acting Principal Teacher</a:t>
            </a:r>
          </a:p>
        </p:txBody>
      </p:sp>
      <p:sp>
        <p:nvSpPr>
          <p:cNvPr id="20" name="TextBox 19">
            <a:extLst>
              <a:ext uri="{FF2B5EF4-FFF2-40B4-BE49-F238E27FC236}">
                <a16:creationId xmlns:a16="http://schemas.microsoft.com/office/drawing/2014/main" id="{C6F99F14-477A-32AD-A690-1CDF7F66D76B}"/>
              </a:ext>
            </a:extLst>
          </p:cNvPr>
          <p:cNvSpPr txBox="1"/>
          <p:nvPr/>
        </p:nvSpPr>
        <p:spPr>
          <a:xfrm>
            <a:off x="5767805" y="5525038"/>
            <a:ext cx="2148254" cy="523220"/>
          </a:xfrm>
          <a:prstGeom prst="rect">
            <a:avLst/>
          </a:prstGeom>
          <a:noFill/>
        </p:spPr>
        <p:txBody>
          <a:bodyPr wrap="square" rtlCol="0">
            <a:spAutoFit/>
          </a:bodyPr>
          <a:lstStyle/>
          <a:p>
            <a:pPr algn="ctr"/>
            <a:r>
              <a:rPr lang="en-US" sz="1400" dirty="0"/>
              <a:t>Mrs Katy Smith  </a:t>
            </a:r>
          </a:p>
          <a:p>
            <a:pPr algn="ctr"/>
            <a:r>
              <a:rPr lang="en-US" sz="1400" dirty="0"/>
              <a:t>Acting Principal Teacher</a:t>
            </a:r>
          </a:p>
        </p:txBody>
      </p:sp>
      <p:sp>
        <p:nvSpPr>
          <p:cNvPr id="21" name="TextBox 20">
            <a:extLst>
              <a:ext uri="{FF2B5EF4-FFF2-40B4-BE49-F238E27FC236}">
                <a16:creationId xmlns:a16="http://schemas.microsoft.com/office/drawing/2014/main" id="{3C010488-A98A-AFC0-E0DB-1665F4E1403E}"/>
              </a:ext>
            </a:extLst>
          </p:cNvPr>
          <p:cNvSpPr txBox="1"/>
          <p:nvPr/>
        </p:nvSpPr>
        <p:spPr>
          <a:xfrm>
            <a:off x="3497873" y="5514994"/>
            <a:ext cx="2148254" cy="523220"/>
          </a:xfrm>
          <a:prstGeom prst="rect">
            <a:avLst/>
          </a:prstGeom>
          <a:noFill/>
        </p:spPr>
        <p:txBody>
          <a:bodyPr wrap="square" rtlCol="0">
            <a:spAutoFit/>
          </a:bodyPr>
          <a:lstStyle/>
          <a:p>
            <a:pPr algn="ctr"/>
            <a:r>
              <a:rPr lang="en-US" sz="1400" dirty="0"/>
              <a:t>Mrs Charlotte Meney</a:t>
            </a:r>
          </a:p>
          <a:p>
            <a:pPr algn="ctr"/>
            <a:r>
              <a:rPr lang="en-US" sz="1400" dirty="0"/>
              <a:t>Principal Teacher</a:t>
            </a:r>
          </a:p>
        </p:txBody>
      </p:sp>
      <p:pic>
        <p:nvPicPr>
          <p:cNvPr id="3" name="Picture 2">
            <a:extLst>
              <a:ext uri="{FF2B5EF4-FFF2-40B4-BE49-F238E27FC236}">
                <a16:creationId xmlns:a16="http://schemas.microsoft.com/office/drawing/2014/main" id="{B1E9F943-F147-3BBC-CC84-FC810E27A789}"/>
              </a:ext>
            </a:extLst>
          </p:cNvPr>
          <p:cNvPicPr>
            <a:picLocks noChangeAspect="1"/>
          </p:cNvPicPr>
          <p:nvPr/>
        </p:nvPicPr>
        <p:blipFill>
          <a:blip r:embed="rId7"/>
          <a:srcRect l="10745" t="11897"/>
          <a:stretch/>
        </p:blipFill>
        <p:spPr>
          <a:xfrm>
            <a:off x="1510113" y="3650746"/>
            <a:ext cx="1589786" cy="1820174"/>
          </a:xfrm>
          <a:prstGeom prst="rect">
            <a:avLst/>
          </a:prstGeom>
        </p:spPr>
      </p:pic>
      <p:pic>
        <p:nvPicPr>
          <p:cNvPr id="7" name="Picture 6">
            <a:extLst>
              <a:ext uri="{FF2B5EF4-FFF2-40B4-BE49-F238E27FC236}">
                <a16:creationId xmlns:a16="http://schemas.microsoft.com/office/drawing/2014/main" id="{2FF601C1-F3EF-1055-6E1A-03F9A11DD0FA}"/>
              </a:ext>
            </a:extLst>
          </p:cNvPr>
          <p:cNvPicPr>
            <a:picLocks noChangeAspect="1"/>
          </p:cNvPicPr>
          <p:nvPr/>
        </p:nvPicPr>
        <p:blipFill>
          <a:blip r:embed="rId8" r:link="rId9" cstate="print">
            <a:extLst>
              <a:ext uri="{28A0092B-C50C-407E-A947-70E740481C1C}">
                <a14:useLocalDpi xmlns:a14="http://schemas.microsoft.com/office/drawing/2010/main" val="0"/>
              </a:ext>
            </a:extLst>
          </a:blip>
          <a:srcRect/>
          <a:stretch>
            <a:fillRect/>
          </a:stretch>
        </p:blipFill>
        <p:spPr bwMode="auto">
          <a:xfrm>
            <a:off x="2498863" y="1212353"/>
            <a:ext cx="1567759" cy="1852419"/>
          </a:xfrm>
          <a:prstGeom prst="rect">
            <a:avLst/>
          </a:prstGeom>
          <a:noFill/>
          <a:ln>
            <a:noFill/>
          </a:ln>
        </p:spPr>
      </p:pic>
      <p:pic>
        <p:nvPicPr>
          <p:cNvPr id="4" name="Picture 3">
            <a:extLst>
              <a:ext uri="{FF2B5EF4-FFF2-40B4-BE49-F238E27FC236}">
                <a16:creationId xmlns:a16="http://schemas.microsoft.com/office/drawing/2014/main" id="{657B3753-0933-C31B-C8E4-F7100EB0A936}"/>
              </a:ext>
            </a:extLst>
          </p:cNvPr>
          <p:cNvPicPr>
            <a:picLocks noChangeAspect="1"/>
          </p:cNvPicPr>
          <p:nvPr/>
        </p:nvPicPr>
        <p:blipFill>
          <a:blip r:embed="rId10"/>
          <a:srcRect l="1686" t="2750" r="2750" b="2750"/>
          <a:stretch>
            <a:fillRect/>
          </a:stretch>
        </p:blipFill>
        <p:spPr>
          <a:xfrm>
            <a:off x="6099048" y="3693933"/>
            <a:ext cx="1534839" cy="1812061"/>
          </a:xfrm>
          <a:prstGeom prst="rect">
            <a:avLst/>
          </a:prstGeom>
        </p:spPr>
      </p:pic>
    </p:spTree>
    <p:extLst>
      <p:ext uri="{BB962C8B-B14F-4D97-AF65-F5344CB8AC3E}">
        <p14:creationId xmlns:p14="http://schemas.microsoft.com/office/powerpoint/2010/main" val="2896889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220E1-D4D8-3E85-8A28-DF999992B2AA}"/>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37A20BC9-04CE-07A5-2168-79A2BA457C3A}"/>
              </a:ext>
            </a:extLst>
          </p:cNvPr>
          <p:cNvPicPr>
            <a:picLocks noChangeAspect="1"/>
          </p:cNvPicPr>
          <p:nvPr/>
        </p:nvPicPr>
        <p:blipFill rotWithShape="1">
          <a:blip r:embed="rId3"/>
          <a:srcRect b="92031"/>
          <a:stretch/>
        </p:blipFill>
        <p:spPr>
          <a:xfrm>
            <a:off x="0" y="27288"/>
            <a:ext cx="9202296" cy="599093"/>
          </a:xfrm>
          <a:prstGeom prst="rect">
            <a:avLst/>
          </a:prstGeom>
        </p:spPr>
      </p:pic>
      <p:sp>
        <p:nvSpPr>
          <p:cNvPr id="15" name="Rectangle 14">
            <a:extLst>
              <a:ext uri="{FF2B5EF4-FFF2-40B4-BE49-F238E27FC236}">
                <a16:creationId xmlns:a16="http://schemas.microsoft.com/office/drawing/2014/main" id="{4B880684-519A-3C61-B151-071E6342D2F1}"/>
              </a:ext>
            </a:extLst>
          </p:cNvPr>
          <p:cNvSpPr/>
          <p:nvPr/>
        </p:nvSpPr>
        <p:spPr>
          <a:xfrm>
            <a:off x="0" y="6093296"/>
            <a:ext cx="9202296" cy="764704"/>
          </a:xfrm>
          <a:prstGeom prst="rect">
            <a:avLst/>
          </a:prstGeom>
          <a:solidFill>
            <a:srgbClr val="1E45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ubtitle 2">
            <a:extLst>
              <a:ext uri="{FF2B5EF4-FFF2-40B4-BE49-F238E27FC236}">
                <a16:creationId xmlns:a16="http://schemas.microsoft.com/office/drawing/2014/main" id="{25A17AFE-CE6D-8325-83BE-646B949FF764}"/>
              </a:ext>
            </a:extLst>
          </p:cNvPr>
          <p:cNvSpPr txBox="1">
            <a:spLocks/>
          </p:cNvSpPr>
          <p:nvPr/>
        </p:nvSpPr>
        <p:spPr bwMode="auto">
          <a:xfrm>
            <a:off x="-1620688" y="495979"/>
            <a:ext cx="7234717" cy="10761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a:defRPr>
                <a:solidFill>
                  <a:schemeClr val="tx1"/>
                </a:solidFill>
                <a:latin typeface="Verdana" charset="0"/>
              </a:defRPr>
            </a:lvl1pPr>
            <a:lvl2pPr marL="742950" indent="-285750">
              <a:defRPr>
                <a:solidFill>
                  <a:schemeClr val="tx1"/>
                </a:solidFill>
                <a:latin typeface="Verdana" charset="0"/>
              </a:defRPr>
            </a:lvl2pPr>
            <a:lvl3pPr marL="1143000" indent="-228600">
              <a:defRPr>
                <a:solidFill>
                  <a:schemeClr val="tx1"/>
                </a:solidFill>
                <a:latin typeface="Verdana" charset="0"/>
              </a:defRPr>
            </a:lvl3pPr>
            <a:lvl4pPr marL="1600200" indent="-228600">
              <a:defRPr>
                <a:solidFill>
                  <a:schemeClr val="tx1"/>
                </a:solidFill>
                <a:latin typeface="Verdana" charset="0"/>
              </a:defRPr>
            </a:lvl4pPr>
            <a:lvl5pPr marL="2057400" indent="-228600">
              <a:defRPr>
                <a:solidFill>
                  <a:schemeClr val="tx1"/>
                </a:solidFill>
                <a:latin typeface="Verdana" charset="0"/>
              </a:defRPr>
            </a:lvl5pPr>
            <a:lvl6pPr marL="2514600" indent="-228600" eaLnBrk="0" fontAlgn="base" hangingPunct="0">
              <a:spcBef>
                <a:spcPct val="0"/>
              </a:spcBef>
              <a:spcAft>
                <a:spcPct val="0"/>
              </a:spcAft>
              <a:defRPr>
                <a:solidFill>
                  <a:schemeClr val="tx1"/>
                </a:solidFill>
                <a:latin typeface="Verdana" charset="0"/>
              </a:defRPr>
            </a:lvl6pPr>
            <a:lvl7pPr marL="2971800" indent="-228600" eaLnBrk="0" fontAlgn="base" hangingPunct="0">
              <a:spcBef>
                <a:spcPct val="0"/>
              </a:spcBef>
              <a:spcAft>
                <a:spcPct val="0"/>
              </a:spcAft>
              <a:defRPr>
                <a:solidFill>
                  <a:schemeClr val="tx1"/>
                </a:solidFill>
                <a:latin typeface="Verdana" charset="0"/>
              </a:defRPr>
            </a:lvl7pPr>
            <a:lvl8pPr marL="3429000" indent="-228600" eaLnBrk="0" fontAlgn="base" hangingPunct="0">
              <a:spcBef>
                <a:spcPct val="0"/>
              </a:spcBef>
              <a:spcAft>
                <a:spcPct val="0"/>
              </a:spcAft>
              <a:defRPr>
                <a:solidFill>
                  <a:schemeClr val="tx1"/>
                </a:solidFill>
                <a:latin typeface="Verdana" charset="0"/>
              </a:defRPr>
            </a:lvl8pPr>
            <a:lvl9pPr marL="3886200" indent="-228600" eaLnBrk="0" fontAlgn="base" hangingPunct="0">
              <a:spcBef>
                <a:spcPct val="0"/>
              </a:spcBef>
              <a:spcAft>
                <a:spcPct val="0"/>
              </a:spcAft>
              <a:defRPr>
                <a:solidFill>
                  <a:schemeClr val="tx1"/>
                </a:solidFill>
                <a:latin typeface="Verdana" charset="0"/>
              </a:defRPr>
            </a:lvl9pPr>
          </a:lstStyle>
          <a:p>
            <a:pPr marL="0" indent="0" algn="ctr">
              <a:lnSpc>
                <a:spcPct val="200000"/>
              </a:lnSpc>
              <a:defRPr/>
            </a:pPr>
            <a:r>
              <a:rPr lang="en-GB" altLang="en-US" sz="2400" dirty="0">
                <a:solidFill>
                  <a:prstClr val="black"/>
                </a:solidFill>
                <a:latin typeface="Century Gothic" pitchFamily="34" charset="0"/>
              </a:rPr>
              <a:t>Meet our Teachers </a:t>
            </a:r>
          </a:p>
          <a:p>
            <a:pPr marL="0" indent="0" algn="ctr">
              <a:lnSpc>
                <a:spcPct val="200000"/>
              </a:lnSpc>
              <a:defRPr/>
            </a:pPr>
            <a:endParaRPr lang="en-GB" altLang="en-US" sz="2400" dirty="0">
              <a:solidFill>
                <a:prstClr val="black"/>
              </a:solidFill>
              <a:latin typeface="Calibri"/>
            </a:endParaRPr>
          </a:p>
        </p:txBody>
      </p:sp>
      <p:pic>
        <p:nvPicPr>
          <p:cNvPr id="8" name="Picture 7">
            <a:extLst>
              <a:ext uri="{FF2B5EF4-FFF2-40B4-BE49-F238E27FC236}">
                <a16:creationId xmlns:a16="http://schemas.microsoft.com/office/drawing/2014/main" id="{DD162FCF-C88C-C7B4-408E-138DCDDECF9E}"/>
              </a:ext>
            </a:extLst>
          </p:cNvPr>
          <p:cNvPicPr>
            <a:picLocks noChangeAspect="1"/>
          </p:cNvPicPr>
          <p:nvPr/>
        </p:nvPicPr>
        <p:blipFill>
          <a:blip r:embed="rId4"/>
          <a:stretch>
            <a:fillRect/>
          </a:stretch>
        </p:blipFill>
        <p:spPr>
          <a:xfrm>
            <a:off x="7820561" y="720373"/>
            <a:ext cx="1122431" cy="908427"/>
          </a:xfrm>
          <a:prstGeom prst="rect">
            <a:avLst/>
          </a:prstGeom>
        </p:spPr>
      </p:pic>
      <p:pic>
        <p:nvPicPr>
          <p:cNvPr id="9" name="Picture 8">
            <a:extLst>
              <a:ext uri="{FF2B5EF4-FFF2-40B4-BE49-F238E27FC236}">
                <a16:creationId xmlns:a16="http://schemas.microsoft.com/office/drawing/2014/main" id="{6A07AEE9-B8DE-A194-A895-11220C71DFCA}"/>
              </a:ext>
            </a:extLst>
          </p:cNvPr>
          <p:cNvPicPr>
            <a:picLocks noChangeAspect="1"/>
          </p:cNvPicPr>
          <p:nvPr/>
        </p:nvPicPr>
        <p:blipFill>
          <a:blip r:embed="rId4"/>
          <a:stretch>
            <a:fillRect/>
          </a:stretch>
        </p:blipFill>
        <p:spPr>
          <a:xfrm>
            <a:off x="7820561" y="720373"/>
            <a:ext cx="1122431" cy="908427"/>
          </a:xfrm>
          <a:prstGeom prst="rect">
            <a:avLst/>
          </a:prstGeom>
        </p:spPr>
      </p:pic>
      <p:pic>
        <p:nvPicPr>
          <p:cNvPr id="3" name="Picture 2">
            <a:extLst>
              <a:ext uri="{FF2B5EF4-FFF2-40B4-BE49-F238E27FC236}">
                <a16:creationId xmlns:a16="http://schemas.microsoft.com/office/drawing/2014/main" id="{DE2FAF39-09BE-69C3-8396-20B5B3249546}"/>
              </a:ext>
            </a:extLst>
          </p:cNvPr>
          <p:cNvPicPr>
            <a:picLocks noChangeAspect="1"/>
          </p:cNvPicPr>
          <p:nvPr/>
        </p:nvPicPr>
        <p:blipFill>
          <a:blip r:embed="rId5"/>
          <a:srcRect r="59595"/>
          <a:stretch/>
        </p:blipFill>
        <p:spPr>
          <a:xfrm>
            <a:off x="7092280" y="1858541"/>
            <a:ext cx="1745024" cy="2763741"/>
          </a:xfrm>
          <a:prstGeom prst="rect">
            <a:avLst/>
          </a:prstGeom>
        </p:spPr>
      </p:pic>
      <p:pic>
        <p:nvPicPr>
          <p:cNvPr id="6" name="Picture 5">
            <a:extLst>
              <a:ext uri="{FF2B5EF4-FFF2-40B4-BE49-F238E27FC236}">
                <a16:creationId xmlns:a16="http://schemas.microsoft.com/office/drawing/2014/main" id="{648909DC-E799-6124-840E-F7005F6E4591}"/>
              </a:ext>
            </a:extLst>
          </p:cNvPr>
          <p:cNvPicPr>
            <a:picLocks noChangeAspect="1"/>
          </p:cNvPicPr>
          <p:nvPr/>
        </p:nvPicPr>
        <p:blipFill>
          <a:blip r:embed="rId6"/>
          <a:srcRect r="53195"/>
          <a:stretch/>
        </p:blipFill>
        <p:spPr>
          <a:xfrm>
            <a:off x="4424135" y="1460142"/>
            <a:ext cx="2092081" cy="4420715"/>
          </a:xfrm>
          <a:prstGeom prst="rect">
            <a:avLst/>
          </a:prstGeom>
        </p:spPr>
      </p:pic>
      <p:pic>
        <p:nvPicPr>
          <p:cNvPr id="11" name="Picture 10">
            <a:extLst>
              <a:ext uri="{FF2B5EF4-FFF2-40B4-BE49-F238E27FC236}">
                <a16:creationId xmlns:a16="http://schemas.microsoft.com/office/drawing/2014/main" id="{36B20D4B-6670-A7EF-50C2-8328566BF5BA}"/>
              </a:ext>
            </a:extLst>
          </p:cNvPr>
          <p:cNvPicPr>
            <a:picLocks noChangeAspect="1"/>
          </p:cNvPicPr>
          <p:nvPr/>
        </p:nvPicPr>
        <p:blipFill>
          <a:blip r:embed="rId7"/>
          <a:srcRect r="69228"/>
          <a:stretch/>
        </p:blipFill>
        <p:spPr>
          <a:xfrm>
            <a:off x="2452602" y="1515751"/>
            <a:ext cx="1971533" cy="4518116"/>
          </a:xfrm>
          <a:prstGeom prst="rect">
            <a:avLst/>
          </a:prstGeom>
        </p:spPr>
      </p:pic>
      <p:pic>
        <p:nvPicPr>
          <p:cNvPr id="16" name="Picture 15">
            <a:extLst>
              <a:ext uri="{FF2B5EF4-FFF2-40B4-BE49-F238E27FC236}">
                <a16:creationId xmlns:a16="http://schemas.microsoft.com/office/drawing/2014/main" id="{E36389A8-5345-E007-699C-956D2F749802}"/>
              </a:ext>
            </a:extLst>
          </p:cNvPr>
          <p:cNvPicPr>
            <a:picLocks noChangeAspect="1"/>
          </p:cNvPicPr>
          <p:nvPr/>
        </p:nvPicPr>
        <p:blipFill>
          <a:blip r:embed="rId8"/>
          <a:srcRect r="56096"/>
          <a:stretch/>
        </p:blipFill>
        <p:spPr>
          <a:xfrm>
            <a:off x="125086" y="1494294"/>
            <a:ext cx="2303987" cy="4420715"/>
          </a:xfrm>
          <a:prstGeom prst="rect">
            <a:avLst/>
          </a:prstGeom>
        </p:spPr>
      </p:pic>
    </p:spTree>
    <p:extLst>
      <p:ext uri="{BB962C8B-B14F-4D97-AF65-F5344CB8AC3E}">
        <p14:creationId xmlns:p14="http://schemas.microsoft.com/office/powerpoint/2010/main" val="4818443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9589CE-6731-6094-ADD5-066B07AC7751}"/>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A0ADAA40-1078-F6E9-1B4B-D64073754DE2}"/>
              </a:ext>
            </a:extLst>
          </p:cNvPr>
          <p:cNvPicPr>
            <a:picLocks noChangeAspect="1"/>
          </p:cNvPicPr>
          <p:nvPr/>
        </p:nvPicPr>
        <p:blipFill rotWithShape="1">
          <a:blip r:embed="rId3"/>
          <a:srcRect b="92031"/>
          <a:stretch/>
        </p:blipFill>
        <p:spPr>
          <a:xfrm>
            <a:off x="0" y="27288"/>
            <a:ext cx="9202296" cy="599093"/>
          </a:xfrm>
          <a:prstGeom prst="rect">
            <a:avLst/>
          </a:prstGeom>
        </p:spPr>
      </p:pic>
      <p:sp>
        <p:nvSpPr>
          <p:cNvPr id="15" name="Rectangle 14">
            <a:extLst>
              <a:ext uri="{FF2B5EF4-FFF2-40B4-BE49-F238E27FC236}">
                <a16:creationId xmlns:a16="http://schemas.microsoft.com/office/drawing/2014/main" id="{B22F070B-FF02-AF72-FF5B-6DC68ECBDBC2}"/>
              </a:ext>
            </a:extLst>
          </p:cNvPr>
          <p:cNvSpPr/>
          <p:nvPr/>
        </p:nvSpPr>
        <p:spPr>
          <a:xfrm>
            <a:off x="0" y="6093296"/>
            <a:ext cx="9202296" cy="764704"/>
          </a:xfrm>
          <a:prstGeom prst="rect">
            <a:avLst/>
          </a:prstGeom>
          <a:solidFill>
            <a:srgbClr val="1E45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ubtitle 2">
            <a:extLst>
              <a:ext uri="{FF2B5EF4-FFF2-40B4-BE49-F238E27FC236}">
                <a16:creationId xmlns:a16="http://schemas.microsoft.com/office/drawing/2014/main" id="{EFA77E29-1A34-0AE0-15D1-F6AF386BEC3A}"/>
              </a:ext>
            </a:extLst>
          </p:cNvPr>
          <p:cNvSpPr txBox="1">
            <a:spLocks/>
          </p:cNvSpPr>
          <p:nvPr/>
        </p:nvSpPr>
        <p:spPr bwMode="auto">
          <a:xfrm>
            <a:off x="378577" y="411903"/>
            <a:ext cx="7234717" cy="10761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a:defRPr>
                <a:solidFill>
                  <a:schemeClr val="tx1"/>
                </a:solidFill>
                <a:latin typeface="Verdana" charset="0"/>
              </a:defRPr>
            </a:lvl1pPr>
            <a:lvl2pPr marL="742950" indent="-285750">
              <a:defRPr>
                <a:solidFill>
                  <a:schemeClr val="tx1"/>
                </a:solidFill>
                <a:latin typeface="Verdana" charset="0"/>
              </a:defRPr>
            </a:lvl2pPr>
            <a:lvl3pPr marL="1143000" indent="-228600">
              <a:defRPr>
                <a:solidFill>
                  <a:schemeClr val="tx1"/>
                </a:solidFill>
                <a:latin typeface="Verdana" charset="0"/>
              </a:defRPr>
            </a:lvl3pPr>
            <a:lvl4pPr marL="1600200" indent="-228600">
              <a:defRPr>
                <a:solidFill>
                  <a:schemeClr val="tx1"/>
                </a:solidFill>
                <a:latin typeface="Verdana" charset="0"/>
              </a:defRPr>
            </a:lvl4pPr>
            <a:lvl5pPr marL="2057400" indent="-228600">
              <a:defRPr>
                <a:solidFill>
                  <a:schemeClr val="tx1"/>
                </a:solidFill>
                <a:latin typeface="Verdana" charset="0"/>
              </a:defRPr>
            </a:lvl5pPr>
            <a:lvl6pPr marL="2514600" indent="-228600" eaLnBrk="0" fontAlgn="base" hangingPunct="0">
              <a:spcBef>
                <a:spcPct val="0"/>
              </a:spcBef>
              <a:spcAft>
                <a:spcPct val="0"/>
              </a:spcAft>
              <a:defRPr>
                <a:solidFill>
                  <a:schemeClr val="tx1"/>
                </a:solidFill>
                <a:latin typeface="Verdana" charset="0"/>
              </a:defRPr>
            </a:lvl6pPr>
            <a:lvl7pPr marL="2971800" indent="-228600" eaLnBrk="0" fontAlgn="base" hangingPunct="0">
              <a:spcBef>
                <a:spcPct val="0"/>
              </a:spcBef>
              <a:spcAft>
                <a:spcPct val="0"/>
              </a:spcAft>
              <a:defRPr>
                <a:solidFill>
                  <a:schemeClr val="tx1"/>
                </a:solidFill>
                <a:latin typeface="Verdana" charset="0"/>
              </a:defRPr>
            </a:lvl7pPr>
            <a:lvl8pPr marL="3429000" indent="-228600" eaLnBrk="0" fontAlgn="base" hangingPunct="0">
              <a:spcBef>
                <a:spcPct val="0"/>
              </a:spcBef>
              <a:spcAft>
                <a:spcPct val="0"/>
              </a:spcAft>
              <a:defRPr>
                <a:solidFill>
                  <a:schemeClr val="tx1"/>
                </a:solidFill>
                <a:latin typeface="Verdana" charset="0"/>
              </a:defRPr>
            </a:lvl8pPr>
            <a:lvl9pPr marL="3886200" indent="-228600" eaLnBrk="0" fontAlgn="base" hangingPunct="0">
              <a:spcBef>
                <a:spcPct val="0"/>
              </a:spcBef>
              <a:spcAft>
                <a:spcPct val="0"/>
              </a:spcAft>
              <a:defRPr>
                <a:solidFill>
                  <a:schemeClr val="tx1"/>
                </a:solidFill>
                <a:latin typeface="Verdana" charset="0"/>
              </a:defRPr>
            </a:lvl9pPr>
          </a:lstStyle>
          <a:p>
            <a:pPr marL="0" indent="0" algn="ctr">
              <a:lnSpc>
                <a:spcPct val="200000"/>
              </a:lnSpc>
              <a:defRPr/>
            </a:pPr>
            <a:r>
              <a:rPr lang="en-GB" altLang="en-US" sz="3200" dirty="0">
                <a:solidFill>
                  <a:prstClr val="black"/>
                </a:solidFill>
                <a:latin typeface="Calibri"/>
              </a:rPr>
              <a:t>Meet the Support for Learning Workers</a:t>
            </a:r>
          </a:p>
        </p:txBody>
      </p:sp>
      <p:pic>
        <p:nvPicPr>
          <p:cNvPr id="8" name="Picture 7">
            <a:extLst>
              <a:ext uri="{FF2B5EF4-FFF2-40B4-BE49-F238E27FC236}">
                <a16:creationId xmlns:a16="http://schemas.microsoft.com/office/drawing/2014/main" id="{B4C30E38-1DD9-3296-2F31-B5986A0AAD4A}"/>
              </a:ext>
            </a:extLst>
          </p:cNvPr>
          <p:cNvPicPr>
            <a:picLocks noChangeAspect="1"/>
          </p:cNvPicPr>
          <p:nvPr/>
        </p:nvPicPr>
        <p:blipFill>
          <a:blip r:embed="rId4"/>
          <a:stretch>
            <a:fillRect/>
          </a:stretch>
        </p:blipFill>
        <p:spPr>
          <a:xfrm>
            <a:off x="7820561" y="720373"/>
            <a:ext cx="1122431" cy="908427"/>
          </a:xfrm>
          <a:prstGeom prst="rect">
            <a:avLst/>
          </a:prstGeom>
        </p:spPr>
      </p:pic>
      <p:pic>
        <p:nvPicPr>
          <p:cNvPr id="9" name="Picture 8">
            <a:extLst>
              <a:ext uri="{FF2B5EF4-FFF2-40B4-BE49-F238E27FC236}">
                <a16:creationId xmlns:a16="http://schemas.microsoft.com/office/drawing/2014/main" id="{63E523BB-3EF5-148C-15C9-2D10783612A9}"/>
              </a:ext>
            </a:extLst>
          </p:cNvPr>
          <p:cNvPicPr>
            <a:picLocks noChangeAspect="1"/>
          </p:cNvPicPr>
          <p:nvPr/>
        </p:nvPicPr>
        <p:blipFill>
          <a:blip r:embed="rId4"/>
          <a:stretch>
            <a:fillRect/>
          </a:stretch>
        </p:blipFill>
        <p:spPr>
          <a:xfrm>
            <a:off x="7820561" y="720373"/>
            <a:ext cx="1122431" cy="908427"/>
          </a:xfrm>
          <a:prstGeom prst="rect">
            <a:avLst/>
          </a:prstGeom>
        </p:spPr>
      </p:pic>
      <p:pic>
        <p:nvPicPr>
          <p:cNvPr id="3" name="Picture 2">
            <a:extLst>
              <a:ext uri="{FF2B5EF4-FFF2-40B4-BE49-F238E27FC236}">
                <a16:creationId xmlns:a16="http://schemas.microsoft.com/office/drawing/2014/main" id="{D119D22F-3AAC-C405-6994-4A56D71D1719}"/>
              </a:ext>
            </a:extLst>
          </p:cNvPr>
          <p:cNvPicPr>
            <a:picLocks noChangeAspect="1"/>
          </p:cNvPicPr>
          <p:nvPr/>
        </p:nvPicPr>
        <p:blipFill>
          <a:blip r:embed="rId5"/>
          <a:stretch>
            <a:fillRect/>
          </a:stretch>
        </p:blipFill>
        <p:spPr>
          <a:xfrm>
            <a:off x="749998" y="1628800"/>
            <a:ext cx="3019588" cy="4136906"/>
          </a:xfrm>
          <a:prstGeom prst="rect">
            <a:avLst/>
          </a:prstGeom>
        </p:spPr>
      </p:pic>
      <p:pic>
        <p:nvPicPr>
          <p:cNvPr id="6" name="Picture 5">
            <a:extLst>
              <a:ext uri="{FF2B5EF4-FFF2-40B4-BE49-F238E27FC236}">
                <a16:creationId xmlns:a16="http://schemas.microsoft.com/office/drawing/2014/main" id="{7DF6A0B3-6B5C-8266-DEA6-C8EF13FAC85E}"/>
              </a:ext>
            </a:extLst>
          </p:cNvPr>
          <p:cNvPicPr>
            <a:picLocks noChangeAspect="1"/>
          </p:cNvPicPr>
          <p:nvPr/>
        </p:nvPicPr>
        <p:blipFill>
          <a:blip r:embed="rId6"/>
          <a:srcRect/>
          <a:stretch/>
        </p:blipFill>
        <p:spPr>
          <a:xfrm>
            <a:off x="4008092" y="1488036"/>
            <a:ext cx="3019588" cy="2156988"/>
          </a:xfrm>
          <a:prstGeom prst="rect">
            <a:avLst/>
          </a:prstGeom>
        </p:spPr>
      </p:pic>
      <p:pic>
        <p:nvPicPr>
          <p:cNvPr id="2" name="Picture 1">
            <a:extLst>
              <a:ext uri="{FF2B5EF4-FFF2-40B4-BE49-F238E27FC236}">
                <a16:creationId xmlns:a16="http://schemas.microsoft.com/office/drawing/2014/main" id="{FA595C69-1B03-C44C-DB6B-77EB23F8D9AF}"/>
              </a:ext>
            </a:extLst>
          </p:cNvPr>
          <p:cNvPicPr>
            <a:picLocks noChangeAspect="1"/>
          </p:cNvPicPr>
          <p:nvPr/>
        </p:nvPicPr>
        <p:blipFill rotWithShape="1">
          <a:blip r:embed="rId7" r:link="rId8" cstate="print">
            <a:extLst>
              <a:ext uri="{28A0092B-C50C-407E-A947-70E740481C1C}">
                <a14:useLocalDpi xmlns:a14="http://schemas.microsoft.com/office/drawing/2010/main" val="0"/>
              </a:ext>
            </a:extLst>
          </a:blip>
          <a:srcRect l="14760" t="19005" r="6493" b="-453"/>
          <a:stretch>
            <a:fillRect/>
          </a:stretch>
        </p:blipFill>
        <p:spPr bwMode="auto">
          <a:xfrm>
            <a:off x="4283968" y="3789040"/>
            <a:ext cx="1512168" cy="1806576"/>
          </a:xfrm>
          <a:prstGeom prst="rect">
            <a:avLst/>
          </a:prstGeom>
          <a:noFill/>
          <a:ln>
            <a:noFill/>
          </a:ln>
          <a:extLst>
            <a:ext uri="{53640926-AAD7-44D8-BBD7-CCE9431645EC}">
              <a14:shadowObscured xmlns:a14="http://schemas.microsoft.com/office/drawing/2010/main"/>
            </a:ext>
          </a:extLst>
        </p:spPr>
      </p:pic>
      <p:sp>
        <p:nvSpPr>
          <p:cNvPr id="4" name="TextBox 3">
            <a:extLst>
              <a:ext uri="{FF2B5EF4-FFF2-40B4-BE49-F238E27FC236}">
                <a16:creationId xmlns:a16="http://schemas.microsoft.com/office/drawing/2014/main" id="{0462C1BC-CF65-96D6-5107-B28D0784AD66}"/>
              </a:ext>
            </a:extLst>
          </p:cNvPr>
          <p:cNvSpPr txBox="1"/>
          <p:nvPr/>
        </p:nvSpPr>
        <p:spPr>
          <a:xfrm>
            <a:off x="6084168" y="4509120"/>
            <a:ext cx="1736393" cy="307777"/>
          </a:xfrm>
          <a:prstGeom prst="rect">
            <a:avLst/>
          </a:prstGeom>
          <a:noFill/>
        </p:spPr>
        <p:txBody>
          <a:bodyPr wrap="square" rtlCol="0">
            <a:spAutoFit/>
          </a:bodyPr>
          <a:lstStyle/>
          <a:p>
            <a:r>
              <a:rPr lang="en-GB" sz="1400" dirty="0"/>
              <a:t>Mrs Lynsey</a:t>
            </a:r>
          </a:p>
        </p:txBody>
      </p:sp>
    </p:spTree>
    <p:extLst>
      <p:ext uri="{BB962C8B-B14F-4D97-AF65-F5344CB8AC3E}">
        <p14:creationId xmlns:p14="http://schemas.microsoft.com/office/powerpoint/2010/main" val="12041932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273C7-9E26-5DC0-8AC2-E15C9C56047D}"/>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D265370A-F6C9-3A2D-A727-F927B8DD8F9C}"/>
              </a:ext>
            </a:extLst>
          </p:cNvPr>
          <p:cNvPicPr>
            <a:picLocks noChangeAspect="1"/>
          </p:cNvPicPr>
          <p:nvPr/>
        </p:nvPicPr>
        <p:blipFill rotWithShape="1">
          <a:blip r:embed="rId3"/>
          <a:srcRect b="92031"/>
          <a:stretch/>
        </p:blipFill>
        <p:spPr>
          <a:xfrm>
            <a:off x="0" y="27288"/>
            <a:ext cx="9202296" cy="599093"/>
          </a:xfrm>
          <a:prstGeom prst="rect">
            <a:avLst/>
          </a:prstGeom>
        </p:spPr>
      </p:pic>
      <p:sp>
        <p:nvSpPr>
          <p:cNvPr id="15" name="Rectangle 14">
            <a:extLst>
              <a:ext uri="{FF2B5EF4-FFF2-40B4-BE49-F238E27FC236}">
                <a16:creationId xmlns:a16="http://schemas.microsoft.com/office/drawing/2014/main" id="{E0EA60B6-55F9-9FD0-F515-469395A010B0}"/>
              </a:ext>
            </a:extLst>
          </p:cNvPr>
          <p:cNvSpPr/>
          <p:nvPr/>
        </p:nvSpPr>
        <p:spPr>
          <a:xfrm>
            <a:off x="0" y="6093296"/>
            <a:ext cx="9202296" cy="764704"/>
          </a:xfrm>
          <a:prstGeom prst="rect">
            <a:avLst/>
          </a:prstGeom>
          <a:solidFill>
            <a:srgbClr val="1E45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ubtitle 2">
            <a:extLst>
              <a:ext uri="{FF2B5EF4-FFF2-40B4-BE49-F238E27FC236}">
                <a16:creationId xmlns:a16="http://schemas.microsoft.com/office/drawing/2014/main" id="{C1E0CC71-4784-C49A-5FE6-71F1C3FF5433}"/>
              </a:ext>
            </a:extLst>
          </p:cNvPr>
          <p:cNvSpPr txBox="1">
            <a:spLocks/>
          </p:cNvSpPr>
          <p:nvPr/>
        </p:nvSpPr>
        <p:spPr bwMode="auto">
          <a:xfrm>
            <a:off x="562315" y="552667"/>
            <a:ext cx="7234717" cy="10761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a:defRPr>
                <a:solidFill>
                  <a:schemeClr val="tx1"/>
                </a:solidFill>
                <a:latin typeface="Verdana" charset="0"/>
              </a:defRPr>
            </a:lvl1pPr>
            <a:lvl2pPr marL="742950" indent="-285750">
              <a:defRPr>
                <a:solidFill>
                  <a:schemeClr val="tx1"/>
                </a:solidFill>
                <a:latin typeface="Verdana" charset="0"/>
              </a:defRPr>
            </a:lvl2pPr>
            <a:lvl3pPr marL="1143000" indent="-228600">
              <a:defRPr>
                <a:solidFill>
                  <a:schemeClr val="tx1"/>
                </a:solidFill>
                <a:latin typeface="Verdana" charset="0"/>
              </a:defRPr>
            </a:lvl3pPr>
            <a:lvl4pPr marL="1600200" indent="-228600">
              <a:defRPr>
                <a:solidFill>
                  <a:schemeClr val="tx1"/>
                </a:solidFill>
                <a:latin typeface="Verdana" charset="0"/>
              </a:defRPr>
            </a:lvl4pPr>
            <a:lvl5pPr marL="2057400" indent="-228600">
              <a:defRPr>
                <a:solidFill>
                  <a:schemeClr val="tx1"/>
                </a:solidFill>
                <a:latin typeface="Verdana" charset="0"/>
              </a:defRPr>
            </a:lvl5pPr>
            <a:lvl6pPr marL="2514600" indent="-228600" eaLnBrk="0" fontAlgn="base" hangingPunct="0">
              <a:spcBef>
                <a:spcPct val="0"/>
              </a:spcBef>
              <a:spcAft>
                <a:spcPct val="0"/>
              </a:spcAft>
              <a:defRPr>
                <a:solidFill>
                  <a:schemeClr val="tx1"/>
                </a:solidFill>
                <a:latin typeface="Verdana" charset="0"/>
              </a:defRPr>
            </a:lvl6pPr>
            <a:lvl7pPr marL="2971800" indent="-228600" eaLnBrk="0" fontAlgn="base" hangingPunct="0">
              <a:spcBef>
                <a:spcPct val="0"/>
              </a:spcBef>
              <a:spcAft>
                <a:spcPct val="0"/>
              </a:spcAft>
              <a:defRPr>
                <a:solidFill>
                  <a:schemeClr val="tx1"/>
                </a:solidFill>
                <a:latin typeface="Verdana" charset="0"/>
              </a:defRPr>
            </a:lvl7pPr>
            <a:lvl8pPr marL="3429000" indent="-228600" eaLnBrk="0" fontAlgn="base" hangingPunct="0">
              <a:spcBef>
                <a:spcPct val="0"/>
              </a:spcBef>
              <a:spcAft>
                <a:spcPct val="0"/>
              </a:spcAft>
              <a:defRPr>
                <a:solidFill>
                  <a:schemeClr val="tx1"/>
                </a:solidFill>
                <a:latin typeface="Verdana" charset="0"/>
              </a:defRPr>
            </a:lvl8pPr>
            <a:lvl9pPr marL="3886200" indent="-228600" eaLnBrk="0" fontAlgn="base" hangingPunct="0">
              <a:spcBef>
                <a:spcPct val="0"/>
              </a:spcBef>
              <a:spcAft>
                <a:spcPct val="0"/>
              </a:spcAft>
              <a:defRPr>
                <a:solidFill>
                  <a:schemeClr val="tx1"/>
                </a:solidFill>
                <a:latin typeface="Verdana" charset="0"/>
              </a:defRPr>
            </a:lvl9pPr>
          </a:lstStyle>
          <a:p>
            <a:pPr marL="0" indent="0" algn="ctr">
              <a:lnSpc>
                <a:spcPct val="200000"/>
              </a:lnSpc>
              <a:defRPr/>
            </a:pPr>
            <a:r>
              <a:rPr lang="en-GB" altLang="en-US" sz="2400" dirty="0">
                <a:solidFill>
                  <a:prstClr val="black"/>
                </a:solidFill>
                <a:latin typeface="Century Gothic" pitchFamily="34" charset="0"/>
              </a:rPr>
              <a:t>Meet our Clerical Assistants and our Janitor</a:t>
            </a:r>
          </a:p>
          <a:p>
            <a:pPr marL="0" indent="0" algn="ctr">
              <a:lnSpc>
                <a:spcPct val="200000"/>
              </a:lnSpc>
              <a:defRPr/>
            </a:pPr>
            <a:endParaRPr lang="en-GB" altLang="en-US" sz="2400" dirty="0">
              <a:solidFill>
                <a:prstClr val="black"/>
              </a:solidFill>
              <a:latin typeface="Calibri"/>
            </a:endParaRPr>
          </a:p>
        </p:txBody>
      </p:sp>
      <p:pic>
        <p:nvPicPr>
          <p:cNvPr id="8" name="Picture 7">
            <a:extLst>
              <a:ext uri="{FF2B5EF4-FFF2-40B4-BE49-F238E27FC236}">
                <a16:creationId xmlns:a16="http://schemas.microsoft.com/office/drawing/2014/main" id="{8991F559-36AE-C867-6F2C-A0A26557A882}"/>
              </a:ext>
            </a:extLst>
          </p:cNvPr>
          <p:cNvPicPr>
            <a:picLocks noChangeAspect="1"/>
          </p:cNvPicPr>
          <p:nvPr/>
        </p:nvPicPr>
        <p:blipFill>
          <a:blip r:embed="rId4"/>
          <a:stretch>
            <a:fillRect/>
          </a:stretch>
        </p:blipFill>
        <p:spPr>
          <a:xfrm>
            <a:off x="7820561" y="720373"/>
            <a:ext cx="1122431" cy="908427"/>
          </a:xfrm>
          <a:prstGeom prst="rect">
            <a:avLst/>
          </a:prstGeom>
        </p:spPr>
      </p:pic>
      <p:pic>
        <p:nvPicPr>
          <p:cNvPr id="9" name="Picture 8">
            <a:extLst>
              <a:ext uri="{FF2B5EF4-FFF2-40B4-BE49-F238E27FC236}">
                <a16:creationId xmlns:a16="http://schemas.microsoft.com/office/drawing/2014/main" id="{2E3941D1-8854-7A13-61AC-DE7BC3B61BBD}"/>
              </a:ext>
            </a:extLst>
          </p:cNvPr>
          <p:cNvPicPr>
            <a:picLocks noChangeAspect="1"/>
          </p:cNvPicPr>
          <p:nvPr/>
        </p:nvPicPr>
        <p:blipFill>
          <a:blip r:embed="rId4"/>
          <a:stretch>
            <a:fillRect/>
          </a:stretch>
        </p:blipFill>
        <p:spPr>
          <a:xfrm>
            <a:off x="7820561" y="720373"/>
            <a:ext cx="1122431" cy="908427"/>
          </a:xfrm>
          <a:prstGeom prst="rect">
            <a:avLst/>
          </a:prstGeom>
        </p:spPr>
      </p:pic>
      <p:pic>
        <p:nvPicPr>
          <p:cNvPr id="7" name="Picture 6">
            <a:extLst>
              <a:ext uri="{FF2B5EF4-FFF2-40B4-BE49-F238E27FC236}">
                <a16:creationId xmlns:a16="http://schemas.microsoft.com/office/drawing/2014/main" id="{8F659120-D322-A907-8FC4-77A8A08F0B0C}"/>
              </a:ext>
            </a:extLst>
          </p:cNvPr>
          <p:cNvPicPr>
            <a:picLocks noChangeAspect="1"/>
          </p:cNvPicPr>
          <p:nvPr/>
        </p:nvPicPr>
        <p:blipFill>
          <a:blip r:embed="rId5"/>
          <a:srcRect/>
          <a:stretch/>
        </p:blipFill>
        <p:spPr>
          <a:xfrm>
            <a:off x="353654" y="2390263"/>
            <a:ext cx="4248472" cy="2671249"/>
          </a:xfrm>
          <a:prstGeom prst="rect">
            <a:avLst/>
          </a:prstGeom>
        </p:spPr>
      </p:pic>
      <p:pic>
        <p:nvPicPr>
          <p:cNvPr id="13" name="Picture 12">
            <a:extLst>
              <a:ext uri="{FF2B5EF4-FFF2-40B4-BE49-F238E27FC236}">
                <a16:creationId xmlns:a16="http://schemas.microsoft.com/office/drawing/2014/main" id="{E7E10E09-1D23-CF82-7691-7B6E2DBF45E2}"/>
              </a:ext>
            </a:extLst>
          </p:cNvPr>
          <p:cNvPicPr>
            <a:picLocks noChangeAspect="1"/>
          </p:cNvPicPr>
          <p:nvPr/>
        </p:nvPicPr>
        <p:blipFill>
          <a:blip r:embed="rId6"/>
          <a:stretch>
            <a:fillRect/>
          </a:stretch>
        </p:blipFill>
        <p:spPr>
          <a:xfrm>
            <a:off x="4625153" y="1702210"/>
            <a:ext cx="3638550" cy="3771900"/>
          </a:xfrm>
          <a:prstGeom prst="rect">
            <a:avLst/>
          </a:prstGeom>
        </p:spPr>
      </p:pic>
      <p:sp>
        <p:nvSpPr>
          <p:cNvPr id="2" name="TextBox 1">
            <a:extLst>
              <a:ext uri="{FF2B5EF4-FFF2-40B4-BE49-F238E27FC236}">
                <a16:creationId xmlns:a16="http://schemas.microsoft.com/office/drawing/2014/main" id="{823CE9B1-A069-A7BE-A422-874272A6A359}"/>
              </a:ext>
            </a:extLst>
          </p:cNvPr>
          <p:cNvSpPr txBox="1"/>
          <p:nvPr/>
        </p:nvSpPr>
        <p:spPr>
          <a:xfrm>
            <a:off x="880297" y="1723713"/>
            <a:ext cx="2016224" cy="369332"/>
          </a:xfrm>
          <a:prstGeom prst="rect">
            <a:avLst/>
          </a:prstGeom>
          <a:noFill/>
        </p:spPr>
        <p:txBody>
          <a:bodyPr wrap="square" rtlCol="0">
            <a:spAutoFit/>
          </a:bodyPr>
          <a:lstStyle/>
          <a:p>
            <a:r>
              <a:rPr lang="en-GB" b="1" dirty="0"/>
              <a:t>Clerical</a:t>
            </a:r>
          </a:p>
        </p:txBody>
      </p:sp>
    </p:spTree>
    <p:extLst>
      <p:ext uri="{BB962C8B-B14F-4D97-AF65-F5344CB8AC3E}">
        <p14:creationId xmlns:p14="http://schemas.microsoft.com/office/powerpoint/2010/main" val="23437549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652A79D-22F5-8D4E-BB40-41C78D2DBE44}"/>
              </a:ext>
            </a:extLst>
          </p:cNvPr>
          <p:cNvPicPr>
            <a:picLocks noChangeAspect="1"/>
          </p:cNvPicPr>
          <p:nvPr/>
        </p:nvPicPr>
        <p:blipFill rotWithShape="1">
          <a:blip r:embed="rId3"/>
          <a:srcRect b="92031"/>
          <a:stretch/>
        </p:blipFill>
        <p:spPr>
          <a:xfrm>
            <a:off x="0" y="27288"/>
            <a:ext cx="9202296" cy="599093"/>
          </a:xfrm>
          <a:prstGeom prst="rect">
            <a:avLst/>
          </a:prstGeom>
        </p:spPr>
      </p:pic>
      <p:sp>
        <p:nvSpPr>
          <p:cNvPr id="21" name="Rectangle 20">
            <a:extLst>
              <a:ext uri="{FF2B5EF4-FFF2-40B4-BE49-F238E27FC236}">
                <a16:creationId xmlns:a16="http://schemas.microsoft.com/office/drawing/2014/main" id="{76C2B1E6-08B2-3447-A882-DAABEA5057DA}"/>
              </a:ext>
            </a:extLst>
          </p:cNvPr>
          <p:cNvSpPr/>
          <p:nvPr/>
        </p:nvSpPr>
        <p:spPr>
          <a:xfrm>
            <a:off x="0" y="6093296"/>
            <a:ext cx="9202296" cy="764704"/>
          </a:xfrm>
          <a:prstGeom prst="rect">
            <a:avLst/>
          </a:prstGeom>
          <a:solidFill>
            <a:srgbClr val="1E45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3BF63F67-6AFF-954C-A9D5-A5D29B2FC1AA}"/>
              </a:ext>
            </a:extLst>
          </p:cNvPr>
          <p:cNvSpPr txBox="1">
            <a:spLocks/>
          </p:cNvSpPr>
          <p:nvPr/>
        </p:nvSpPr>
        <p:spPr bwMode="auto">
          <a:xfrm>
            <a:off x="783263" y="1556792"/>
            <a:ext cx="7577473" cy="1229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lstStyle>
            <a:lvl1pPr>
              <a:defRPr>
                <a:solidFill>
                  <a:schemeClr val="tx1"/>
                </a:solidFill>
                <a:latin typeface="Verdana" charset="0"/>
              </a:defRPr>
            </a:lvl1pPr>
            <a:lvl2pPr marL="742950" indent="-285750">
              <a:defRPr>
                <a:solidFill>
                  <a:schemeClr val="tx1"/>
                </a:solidFill>
                <a:latin typeface="Verdana" charset="0"/>
              </a:defRPr>
            </a:lvl2pPr>
            <a:lvl3pPr marL="1143000" indent="-228600">
              <a:defRPr>
                <a:solidFill>
                  <a:schemeClr val="tx1"/>
                </a:solidFill>
                <a:latin typeface="Verdana" charset="0"/>
              </a:defRPr>
            </a:lvl3pPr>
            <a:lvl4pPr marL="1600200" indent="-228600">
              <a:defRPr>
                <a:solidFill>
                  <a:schemeClr val="tx1"/>
                </a:solidFill>
                <a:latin typeface="Verdana" charset="0"/>
              </a:defRPr>
            </a:lvl4pPr>
            <a:lvl5pPr marL="2057400" indent="-228600">
              <a:defRPr>
                <a:solidFill>
                  <a:schemeClr val="tx1"/>
                </a:solidFill>
                <a:latin typeface="Verdana" charset="0"/>
              </a:defRPr>
            </a:lvl5pPr>
            <a:lvl6pPr marL="2514600" indent="-228600" eaLnBrk="0" fontAlgn="base" hangingPunct="0">
              <a:spcBef>
                <a:spcPct val="0"/>
              </a:spcBef>
              <a:spcAft>
                <a:spcPct val="0"/>
              </a:spcAft>
              <a:defRPr>
                <a:solidFill>
                  <a:schemeClr val="tx1"/>
                </a:solidFill>
                <a:latin typeface="Verdana" charset="0"/>
              </a:defRPr>
            </a:lvl6pPr>
            <a:lvl7pPr marL="2971800" indent="-228600" eaLnBrk="0" fontAlgn="base" hangingPunct="0">
              <a:spcBef>
                <a:spcPct val="0"/>
              </a:spcBef>
              <a:spcAft>
                <a:spcPct val="0"/>
              </a:spcAft>
              <a:defRPr>
                <a:solidFill>
                  <a:schemeClr val="tx1"/>
                </a:solidFill>
                <a:latin typeface="Verdana" charset="0"/>
              </a:defRPr>
            </a:lvl7pPr>
            <a:lvl8pPr marL="3429000" indent="-228600" eaLnBrk="0" fontAlgn="base" hangingPunct="0">
              <a:spcBef>
                <a:spcPct val="0"/>
              </a:spcBef>
              <a:spcAft>
                <a:spcPct val="0"/>
              </a:spcAft>
              <a:defRPr>
                <a:solidFill>
                  <a:schemeClr val="tx1"/>
                </a:solidFill>
                <a:latin typeface="Verdana" charset="0"/>
              </a:defRPr>
            </a:lvl8pPr>
            <a:lvl9pPr marL="3886200" indent="-228600" eaLnBrk="0" fontAlgn="base" hangingPunct="0">
              <a:spcBef>
                <a:spcPct val="0"/>
              </a:spcBef>
              <a:spcAft>
                <a:spcPct val="0"/>
              </a:spcAft>
              <a:defRPr>
                <a:solidFill>
                  <a:schemeClr val="tx1"/>
                </a:solidFill>
                <a:latin typeface="Verdana" charset="0"/>
              </a:defRPr>
            </a:lvl9pPr>
          </a:lstStyle>
          <a:p>
            <a:pPr algn="ctr"/>
            <a:r>
              <a:rPr lang="en-GB" altLang="en-US" sz="3200" dirty="0" err="1">
                <a:latin typeface="Century Gothic" panose="020B0502020202020204" pitchFamily="34" charset="0"/>
                <a:ea typeface="Comic Sans MS" charset="0"/>
                <a:cs typeface="Comic Sans MS" charset="0"/>
              </a:rPr>
              <a:t>Ar</a:t>
            </a:r>
            <a:r>
              <a:rPr lang="en-GB" altLang="en-US" sz="3200" dirty="0">
                <a:latin typeface="Century Gothic" panose="020B0502020202020204" pitchFamily="34" charset="0"/>
                <a:ea typeface="Comic Sans MS" charset="0"/>
                <a:cs typeface="Comic Sans MS" charset="0"/>
              </a:rPr>
              <a:t> </a:t>
            </a:r>
            <a:r>
              <a:rPr lang="en-GB" altLang="en-US" sz="3200" dirty="0" err="1">
                <a:latin typeface="Century Gothic" panose="020B0502020202020204" pitchFamily="34" charset="0"/>
                <a:ea typeface="Comic Sans MS" charset="0"/>
                <a:cs typeface="Comic Sans MS" charset="0"/>
              </a:rPr>
              <a:t>Sgoil</a:t>
            </a:r>
            <a:r>
              <a:rPr lang="en-GB" altLang="en-US" sz="3200" dirty="0">
                <a:latin typeface="Century Gothic" panose="020B0502020202020204" pitchFamily="34" charset="0"/>
                <a:ea typeface="Comic Sans MS" charset="0"/>
                <a:cs typeface="Comic Sans MS" charset="0"/>
              </a:rPr>
              <a:t> / Our School</a:t>
            </a:r>
          </a:p>
        </p:txBody>
      </p:sp>
      <p:sp>
        <p:nvSpPr>
          <p:cNvPr id="3" name="Content Placeholder 2">
            <a:extLst>
              <a:ext uri="{FF2B5EF4-FFF2-40B4-BE49-F238E27FC236}">
                <a16:creationId xmlns:a16="http://schemas.microsoft.com/office/drawing/2014/main" id="{0C290EEA-D5F9-6621-58F8-72C5B4037F73}"/>
              </a:ext>
            </a:extLst>
          </p:cNvPr>
          <p:cNvSpPr txBox="1">
            <a:spLocks/>
          </p:cNvSpPr>
          <p:nvPr/>
        </p:nvSpPr>
        <p:spPr>
          <a:xfrm>
            <a:off x="4067944" y="1988840"/>
            <a:ext cx="4891747" cy="4025876"/>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marL="342900" indent="-342900" algn="l">
              <a:buFont typeface="Arial" panose="020B0604020202020204" pitchFamily="34" charset="0"/>
              <a:buChar char="•"/>
            </a:pPr>
            <a:r>
              <a:rPr lang="en-GB" sz="1600" dirty="0">
                <a:solidFill>
                  <a:schemeClr val="tx1"/>
                </a:solidFill>
                <a:latin typeface="Century Gothic" panose="020B0502020202020204" pitchFamily="34" charset="0"/>
              </a:rPr>
              <a:t>Our school was first established in August 2018 (with a roll of just 50 pupils!).</a:t>
            </a:r>
          </a:p>
          <a:p>
            <a:pPr marL="342900" indent="-342900" algn="l">
              <a:buFont typeface="Arial" panose="020B0604020202020204" pitchFamily="34" charset="0"/>
              <a:buChar char="•"/>
            </a:pPr>
            <a:endParaRPr lang="en-GB" sz="1600" dirty="0">
              <a:solidFill>
                <a:schemeClr val="tx1"/>
              </a:solidFill>
              <a:latin typeface="Century Gothic" panose="020B0502020202020204" pitchFamily="34" charset="0"/>
            </a:endParaRPr>
          </a:p>
          <a:p>
            <a:pPr marL="342900" indent="-342900" algn="l">
              <a:buFont typeface="Arial" panose="020B0604020202020204" pitchFamily="34" charset="0"/>
              <a:buChar char="•"/>
            </a:pPr>
            <a:r>
              <a:rPr lang="en-GB" sz="1600" dirty="0">
                <a:solidFill>
                  <a:schemeClr val="tx1"/>
                </a:solidFill>
                <a:latin typeface="Century Gothic" panose="020B0502020202020204" pitchFamily="34" charset="0"/>
              </a:rPr>
              <a:t>We moved from the Glasgow Gaelic School in 2018 to an annexe in </a:t>
            </a:r>
            <a:r>
              <a:rPr lang="en-GB" sz="1600" dirty="0" err="1">
                <a:solidFill>
                  <a:schemeClr val="tx1"/>
                </a:solidFill>
                <a:latin typeface="Century Gothic" panose="020B0502020202020204" pitchFamily="34" charset="0"/>
              </a:rPr>
              <a:t>Whiteinch</a:t>
            </a:r>
            <a:r>
              <a:rPr lang="en-GB" sz="1600" dirty="0">
                <a:solidFill>
                  <a:schemeClr val="tx1"/>
                </a:solidFill>
                <a:latin typeface="Century Gothic" panose="020B0502020202020204" pitchFamily="34" charset="0"/>
              </a:rPr>
              <a:t>.</a:t>
            </a:r>
          </a:p>
          <a:p>
            <a:pPr marL="342900" indent="-342900" algn="l">
              <a:buFont typeface="Arial" panose="020B0604020202020204" pitchFamily="34" charset="0"/>
              <a:buChar char="•"/>
            </a:pPr>
            <a:endParaRPr lang="en-GB" sz="1600" dirty="0">
              <a:solidFill>
                <a:schemeClr val="tx1"/>
              </a:solidFill>
              <a:latin typeface="Century Gothic" panose="020B0502020202020204" pitchFamily="34" charset="0"/>
            </a:endParaRPr>
          </a:p>
          <a:p>
            <a:pPr marL="342900" indent="-342900" algn="l">
              <a:buFont typeface="Arial" panose="020B0604020202020204" pitchFamily="34" charset="0"/>
              <a:buChar char="•"/>
            </a:pPr>
            <a:r>
              <a:rPr lang="en-GB" sz="1600" dirty="0">
                <a:solidFill>
                  <a:schemeClr val="tx1"/>
                </a:solidFill>
                <a:latin typeface="Century Gothic" panose="020B0502020202020204" pitchFamily="34" charset="0"/>
              </a:rPr>
              <a:t>In 2019, we moved to our permanent, refurbished home in Govan.</a:t>
            </a:r>
          </a:p>
          <a:p>
            <a:pPr marL="342900" indent="-342900" algn="l">
              <a:buFont typeface="Arial" panose="020B0604020202020204" pitchFamily="34" charset="0"/>
              <a:buChar char="•"/>
            </a:pPr>
            <a:endParaRPr lang="en-GB" sz="1600" dirty="0">
              <a:solidFill>
                <a:schemeClr val="tx1"/>
              </a:solidFill>
              <a:latin typeface="Century Gothic" panose="020B0502020202020204" pitchFamily="34" charset="0"/>
            </a:endParaRPr>
          </a:p>
          <a:p>
            <a:pPr marL="342900" indent="-342900" algn="l">
              <a:buFont typeface="Arial" panose="020B0604020202020204" pitchFamily="34" charset="0"/>
              <a:buChar char="•"/>
            </a:pPr>
            <a:r>
              <a:rPr lang="en-GB" sz="1600" dirty="0">
                <a:solidFill>
                  <a:schemeClr val="tx1"/>
                </a:solidFill>
                <a:latin typeface="Century Gothic" panose="020B0502020202020204" pitchFamily="34" charset="0"/>
              </a:rPr>
              <a:t>In 2020, Bun-</a:t>
            </a:r>
            <a:r>
              <a:rPr lang="en-GB" sz="1600" dirty="0" err="1">
                <a:solidFill>
                  <a:schemeClr val="tx1"/>
                </a:solidFill>
                <a:latin typeface="Century Gothic" panose="020B0502020202020204" pitchFamily="34" charset="0"/>
              </a:rPr>
              <a:t>sgoil</a:t>
            </a:r>
            <a:r>
              <a:rPr lang="en-GB" sz="1600" dirty="0">
                <a:solidFill>
                  <a:schemeClr val="tx1"/>
                </a:solidFill>
                <a:latin typeface="Century Gothic" panose="020B0502020202020204" pitchFamily="34" charset="0"/>
              </a:rPr>
              <a:t> </a:t>
            </a:r>
            <a:r>
              <a:rPr lang="en-GB" sz="1600" dirty="0" err="1">
                <a:solidFill>
                  <a:schemeClr val="tx1"/>
                </a:solidFill>
                <a:latin typeface="Century Gothic" panose="020B0502020202020204" pitchFamily="34" charset="0"/>
              </a:rPr>
              <a:t>Ghàidhlig</a:t>
            </a:r>
            <a:r>
              <a:rPr lang="en-GB" sz="1600" dirty="0">
                <a:solidFill>
                  <a:schemeClr val="tx1"/>
                </a:solidFill>
                <a:latin typeface="Century Gothic" panose="020B0502020202020204" pitchFamily="34" charset="0"/>
              </a:rPr>
              <a:t> </a:t>
            </a:r>
            <a:r>
              <a:rPr lang="en-GB" sz="1600" dirty="0" err="1">
                <a:solidFill>
                  <a:schemeClr val="tx1"/>
                </a:solidFill>
                <a:latin typeface="Century Gothic" panose="020B0502020202020204" pitchFamily="34" charset="0"/>
              </a:rPr>
              <a:t>Bhaile</a:t>
            </a:r>
            <a:r>
              <a:rPr lang="en-GB" sz="1600" dirty="0">
                <a:solidFill>
                  <a:schemeClr val="tx1"/>
                </a:solidFill>
                <a:latin typeface="Century Gothic" panose="020B0502020202020204" pitchFamily="34" charset="0"/>
              </a:rPr>
              <a:t> a' Ghobhainn formally became a standalone school.</a:t>
            </a:r>
          </a:p>
          <a:p>
            <a:pPr marL="342900" indent="-342900" algn="l">
              <a:buFont typeface="Arial" panose="020B0604020202020204" pitchFamily="34" charset="0"/>
              <a:buChar char="•"/>
            </a:pPr>
            <a:endParaRPr lang="en-GB" sz="1600" dirty="0">
              <a:solidFill>
                <a:schemeClr val="tx1"/>
              </a:solidFill>
              <a:latin typeface="Century Gothic" panose="020B0502020202020204" pitchFamily="34" charset="0"/>
            </a:endParaRPr>
          </a:p>
          <a:p>
            <a:pPr marL="342900" indent="-342900" algn="l">
              <a:buFont typeface="Arial" panose="020B0604020202020204" pitchFamily="34" charset="0"/>
              <a:buChar char="•"/>
            </a:pPr>
            <a:r>
              <a:rPr lang="en-GB" sz="1600" dirty="0">
                <a:solidFill>
                  <a:schemeClr val="tx1"/>
                </a:solidFill>
                <a:latin typeface="Century Gothic" panose="020B0502020202020204" pitchFamily="34" charset="0"/>
              </a:rPr>
              <a:t>We now have 9 classes and 243 pupils.</a:t>
            </a:r>
          </a:p>
          <a:p>
            <a:pPr marL="342900" indent="-342900" algn="l">
              <a:buFont typeface="Arial" panose="020B0604020202020204" pitchFamily="34" charset="0"/>
              <a:buChar char="•"/>
            </a:pPr>
            <a:endParaRPr lang="en-GB" sz="1600" dirty="0">
              <a:solidFill>
                <a:schemeClr val="tx1"/>
              </a:solidFill>
              <a:latin typeface="Century Gothic" panose="020B0502020202020204" pitchFamily="34" charset="0"/>
            </a:endParaRPr>
          </a:p>
          <a:p>
            <a:pPr marL="342900" indent="-342900" algn="l">
              <a:buFont typeface="Arial" panose="020B0604020202020204" pitchFamily="34" charset="0"/>
              <a:buChar char="•"/>
            </a:pPr>
            <a:endParaRPr lang="en-GB" sz="1600" dirty="0">
              <a:solidFill>
                <a:schemeClr val="tx1"/>
              </a:solidFill>
              <a:latin typeface="Century Gothic" panose="020B0502020202020204" pitchFamily="34" charset="0"/>
            </a:endParaRPr>
          </a:p>
          <a:p>
            <a:pPr marL="342900" indent="-342900" algn="l">
              <a:buFont typeface="Arial" panose="020B0604020202020204" pitchFamily="34" charset="0"/>
              <a:buChar char="•"/>
            </a:pPr>
            <a:endParaRPr lang="en-GB" sz="1600" dirty="0">
              <a:solidFill>
                <a:schemeClr val="tx1"/>
              </a:solidFill>
              <a:latin typeface="Century Gothic" panose="020B0502020202020204" pitchFamily="34" charset="0"/>
            </a:endParaRPr>
          </a:p>
          <a:p>
            <a:pPr algn="l"/>
            <a:endParaRPr lang="en-GB" sz="1600" dirty="0">
              <a:solidFill>
                <a:schemeClr val="tx1"/>
              </a:solidFill>
              <a:latin typeface="Century Gothic" panose="020B0502020202020204" pitchFamily="34" charset="0"/>
            </a:endParaRPr>
          </a:p>
        </p:txBody>
      </p:sp>
      <p:pic>
        <p:nvPicPr>
          <p:cNvPr id="9" name="Picture 8" descr="A car parked in a parking lot&#10;&#10;Description automatically generated">
            <a:extLst>
              <a:ext uri="{FF2B5EF4-FFF2-40B4-BE49-F238E27FC236}">
                <a16:creationId xmlns:a16="http://schemas.microsoft.com/office/drawing/2014/main" id="{65366CAB-06DC-9EA3-0FAA-B0D79B30F8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528" y="2043897"/>
            <a:ext cx="3541805" cy="3274262"/>
          </a:xfrm>
          <a:prstGeom prst="rect">
            <a:avLst/>
          </a:prstGeom>
        </p:spPr>
      </p:pic>
      <p:pic>
        <p:nvPicPr>
          <p:cNvPr id="14" name="Picture 13">
            <a:extLst>
              <a:ext uri="{FF2B5EF4-FFF2-40B4-BE49-F238E27FC236}">
                <a16:creationId xmlns:a16="http://schemas.microsoft.com/office/drawing/2014/main" id="{438AA0E7-A6B9-D4DC-7358-0080BD89C2D4}"/>
              </a:ext>
            </a:extLst>
          </p:cNvPr>
          <p:cNvPicPr>
            <a:picLocks noChangeAspect="1"/>
          </p:cNvPicPr>
          <p:nvPr/>
        </p:nvPicPr>
        <p:blipFill>
          <a:blip r:embed="rId5"/>
          <a:stretch>
            <a:fillRect/>
          </a:stretch>
        </p:blipFill>
        <p:spPr>
          <a:xfrm>
            <a:off x="7820561" y="692696"/>
            <a:ext cx="1122431" cy="908427"/>
          </a:xfrm>
          <a:prstGeom prst="rect">
            <a:avLst/>
          </a:prstGeom>
        </p:spPr>
      </p:pic>
    </p:spTree>
    <p:extLst>
      <p:ext uri="{BB962C8B-B14F-4D97-AF65-F5344CB8AC3E}">
        <p14:creationId xmlns:p14="http://schemas.microsoft.com/office/powerpoint/2010/main" val="27657683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62561" y="626381"/>
            <a:ext cx="6858000" cy="1923392"/>
          </a:xfrm>
        </p:spPr>
        <p:txBody>
          <a:bodyPr>
            <a:noAutofit/>
          </a:bodyPr>
          <a:lstStyle/>
          <a:p>
            <a:r>
              <a:rPr lang="en-GB" altLang="en-US" sz="4000" dirty="0">
                <a:latin typeface="Comic Sans MS" charset="0"/>
                <a:ea typeface="Comic Sans MS" charset="0"/>
                <a:cs typeface="Comic Sans MS" charset="0"/>
              </a:rPr>
              <a:t> </a:t>
            </a:r>
            <a:endParaRPr lang="en-US" sz="4000" dirty="0">
              <a:latin typeface="Comic Sans MS" charset="0"/>
              <a:ea typeface="Comic Sans MS" charset="0"/>
              <a:cs typeface="Comic Sans MS" charset="0"/>
            </a:endParaRPr>
          </a:p>
        </p:txBody>
      </p:sp>
      <p:pic>
        <p:nvPicPr>
          <p:cNvPr id="6" name="Picture 5">
            <a:extLst>
              <a:ext uri="{FF2B5EF4-FFF2-40B4-BE49-F238E27FC236}">
                <a16:creationId xmlns:a16="http://schemas.microsoft.com/office/drawing/2014/main" id="{9652A79D-22F5-8D4E-BB40-41C78D2DBE44}"/>
              </a:ext>
            </a:extLst>
          </p:cNvPr>
          <p:cNvPicPr>
            <a:picLocks noChangeAspect="1"/>
          </p:cNvPicPr>
          <p:nvPr/>
        </p:nvPicPr>
        <p:blipFill rotWithShape="1">
          <a:blip r:embed="rId3"/>
          <a:srcRect b="92031"/>
          <a:stretch/>
        </p:blipFill>
        <p:spPr>
          <a:xfrm>
            <a:off x="0" y="27288"/>
            <a:ext cx="9202296" cy="599093"/>
          </a:xfrm>
          <a:prstGeom prst="rect">
            <a:avLst/>
          </a:prstGeom>
        </p:spPr>
      </p:pic>
      <p:sp>
        <p:nvSpPr>
          <p:cNvPr id="21" name="Rectangle 20">
            <a:extLst>
              <a:ext uri="{FF2B5EF4-FFF2-40B4-BE49-F238E27FC236}">
                <a16:creationId xmlns:a16="http://schemas.microsoft.com/office/drawing/2014/main" id="{76C2B1E6-08B2-3447-A882-DAABEA5057DA}"/>
              </a:ext>
            </a:extLst>
          </p:cNvPr>
          <p:cNvSpPr/>
          <p:nvPr/>
        </p:nvSpPr>
        <p:spPr>
          <a:xfrm>
            <a:off x="0" y="6093296"/>
            <a:ext cx="9202296" cy="764704"/>
          </a:xfrm>
          <a:prstGeom prst="rect">
            <a:avLst/>
          </a:prstGeom>
          <a:solidFill>
            <a:srgbClr val="1E45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50B99112-85C2-774B-9A0E-A23EE7F77A9D}"/>
              </a:ext>
            </a:extLst>
          </p:cNvPr>
          <p:cNvSpPr txBox="1">
            <a:spLocks/>
          </p:cNvSpPr>
          <p:nvPr/>
        </p:nvSpPr>
        <p:spPr bwMode="auto">
          <a:xfrm>
            <a:off x="962561" y="703274"/>
            <a:ext cx="6653206" cy="12108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lstStyle>
            <a:lvl1pPr>
              <a:defRPr>
                <a:solidFill>
                  <a:schemeClr val="tx1"/>
                </a:solidFill>
                <a:latin typeface="Verdana" charset="0"/>
              </a:defRPr>
            </a:lvl1pPr>
            <a:lvl2pPr marL="742950" indent="-285750">
              <a:defRPr>
                <a:solidFill>
                  <a:schemeClr val="tx1"/>
                </a:solidFill>
                <a:latin typeface="Verdana" charset="0"/>
              </a:defRPr>
            </a:lvl2pPr>
            <a:lvl3pPr marL="1143000" indent="-228600">
              <a:defRPr>
                <a:solidFill>
                  <a:schemeClr val="tx1"/>
                </a:solidFill>
                <a:latin typeface="Verdana" charset="0"/>
              </a:defRPr>
            </a:lvl3pPr>
            <a:lvl4pPr marL="1600200" indent="-228600">
              <a:defRPr>
                <a:solidFill>
                  <a:schemeClr val="tx1"/>
                </a:solidFill>
                <a:latin typeface="Verdana" charset="0"/>
              </a:defRPr>
            </a:lvl4pPr>
            <a:lvl5pPr marL="2057400" indent="-228600">
              <a:defRPr>
                <a:solidFill>
                  <a:schemeClr val="tx1"/>
                </a:solidFill>
                <a:latin typeface="Verdana" charset="0"/>
              </a:defRPr>
            </a:lvl5pPr>
            <a:lvl6pPr marL="2514600" indent="-228600" eaLnBrk="0" fontAlgn="base" hangingPunct="0">
              <a:spcBef>
                <a:spcPct val="0"/>
              </a:spcBef>
              <a:spcAft>
                <a:spcPct val="0"/>
              </a:spcAft>
              <a:defRPr>
                <a:solidFill>
                  <a:schemeClr val="tx1"/>
                </a:solidFill>
                <a:latin typeface="Verdana" charset="0"/>
              </a:defRPr>
            </a:lvl6pPr>
            <a:lvl7pPr marL="2971800" indent="-228600" eaLnBrk="0" fontAlgn="base" hangingPunct="0">
              <a:spcBef>
                <a:spcPct val="0"/>
              </a:spcBef>
              <a:spcAft>
                <a:spcPct val="0"/>
              </a:spcAft>
              <a:defRPr>
                <a:solidFill>
                  <a:schemeClr val="tx1"/>
                </a:solidFill>
                <a:latin typeface="Verdana" charset="0"/>
              </a:defRPr>
            </a:lvl7pPr>
            <a:lvl8pPr marL="3429000" indent="-228600" eaLnBrk="0" fontAlgn="base" hangingPunct="0">
              <a:spcBef>
                <a:spcPct val="0"/>
              </a:spcBef>
              <a:spcAft>
                <a:spcPct val="0"/>
              </a:spcAft>
              <a:defRPr>
                <a:solidFill>
                  <a:schemeClr val="tx1"/>
                </a:solidFill>
                <a:latin typeface="Verdana" charset="0"/>
              </a:defRPr>
            </a:lvl8pPr>
            <a:lvl9pPr marL="3886200" indent="-228600" eaLnBrk="0" fontAlgn="base" hangingPunct="0">
              <a:spcBef>
                <a:spcPct val="0"/>
              </a:spcBef>
              <a:spcAft>
                <a:spcPct val="0"/>
              </a:spcAft>
              <a:defRPr>
                <a:solidFill>
                  <a:schemeClr val="tx1"/>
                </a:solidFill>
                <a:latin typeface="Verdana" charset="0"/>
              </a:defRPr>
            </a:lvl9pPr>
          </a:lstStyle>
          <a:p>
            <a:pPr algn="ctr"/>
            <a:r>
              <a:rPr lang="en-GB" sz="4400" b="1" dirty="0">
                <a:solidFill>
                  <a:prstClr val="black"/>
                </a:solidFill>
                <a:latin typeface="Century Gothic" panose="020B0502020202020204" pitchFamily="34" charset="0"/>
              </a:rPr>
              <a:t> </a:t>
            </a:r>
            <a:r>
              <a:rPr lang="en-GB" sz="3200" dirty="0" err="1">
                <a:latin typeface="Century Gothic" panose="020B0502020202020204" pitchFamily="34" charset="0"/>
              </a:rPr>
              <a:t>Ar</a:t>
            </a:r>
            <a:r>
              <a:rPr lang="en-GB" sz="3200" dirty="0">
                <a:latin typeface="Century Gothic" panose="020B0502020202020204" pitchFamily="34" charset="0"/>
              </a:rPr>
              <a:t> </a:t>
            </a:r>
            <a:r>
              <a:rPr lang="en-GB" sz="3200" dirty="0" err="1">
                <a:latin typeface="Century Gothic" panose="020B0502020202020204" pitchFamily="34" charset="0"/>
              </a:rPr>
              <a:t>Lèirsinn</a:t>
            </a:r>
            <a:r>
              <a:rPr lang="en-GB" sz="3200" dirty="0">
                <a:latin typeface="Century Gothic" panose="020B0502020202020204" pitchFamily="34" charset="0"/>
              </a:rPr>
              <a:t>/Our Vision</a:t>
            </a:r>
          </a:p>
        </p:txBody>
      </p:sp>
      <p:sp>
        <p:nvSpPr>
          <p:cNvPr id="7" name="Subtitle 2">
            <a:extLst>
              <a:ext uri="{FF2B5EF4-FFF2-40B4-BE49-F238E27FC236}">
                <a16:creationId xmlns:a16="http://schemas.microsoft.com/office/drawing/2014/main" id="{1E44FD7F-136C-CD4B-8F3A-24E4C7735B91}"/>
              </a:ext>
            </a:extLst>
          </p:cNvPr>
          <p:cNvSpPr txBox="1">
            <a:spLocks/>
          </p:cNvSpPr>
          <p:nvPr/>
        </p:nvSpPr>
        <p:spPr bwMode="auto">
          <a:xfrm>
            <a:off x="107505" y="2468488"/>
            <a:ext cx="8928991" cy="2040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a:defRPr>
                <a:solidFill>
                  <a:schemeClr val="tx1"/>
                </a:solidFill>
                <a:latin typeface="Verdana" charset="0"/>
              </a:defRPr>
            </a:lvl1pPr>
            <a:lvl2pPr marL="742950" indent="-285750">
              <a:defRPr>
                <a:solidFill>
                  <a:schemeClr val="tx1"/>
                </a:solidFill>
                <a:latin typeface="Verdana" charset="0"/>
              </a:defRPr>
            </a:lvl2pPr>
            <a:lvl3pPr marL="1143000" indent="-228600">
              <a:defRPr>
                <a:solidFill>
                  <a:schemeClr val="tx1"/>
                </a:solidFill>
                <a:latin typeface="Verdana" charset="0"/>
              </a:defRPr>
            </a:lvl3pPr>
            <a:lvl4pPr marL="1600200" indent="-228600">
              <a:defRPr>
                <a:solidFill>
                  <a:schemeClr val="tx1"/>
                </a:solidFill>
                <a:latin typeface="Verdana" charset="0"/>
              </a:defRPr>
            </a:lvl4pPr>
            <a:lvl5pPr marL="2057400" indent="-228600">
              <a:defRPr>
                <a:solidFill>
                  <a:schemeClr val="tx1"/>
                </a:solidFill>
                <a:latin typeface="Verdana" charset="0"/>
              </a:defRPr>
            </a:lvl5pPr>
            <a:lvl6pPr marL="2514600" indent="-228600" eaLnBrk="0" fontAlgn="base" hangingPunct="0">
              <a:spcBef>
                <a:spcPct val="0"/>
              </a:spcBef>
              <a:spcAft>
                <a:spcPct val="0"/>
              </a:spcAft>
              <a:defRPr>
                <a:solidFill>
                  <a:schemeClr val="tx1"/>
                </a:solidFill>
                <a:latin typeface="Verdana" charset="0"/>
              </a:defRPr>
            </a:lvl6pPr>
            <a:lvl7pPr marL="2971800" indent="-228600" eaLnBrk="0" fontAlgn="base" hangingPunct="0">
              <a:spcBef>
                <a:spcPct val="0"/>
              </a:spcBef>
              <a:spcAft>
                <a:spcPct val="0"/>
              </a:spcAft>
              <a:defRPr>
                <a:solidFill>
                  <a:schemeClr val="tx1"/>
                </a:solidFill>
                <a:latin typeface="Verdana" charset="0"/>
              </a:defRPr>
            </a:lvl7pPr>
            <a:lvl8pPr marL="3429000" indent="-228600" eaLnBrk="0" fontAlgn="base" hangingPunct="0">
              <a:spcBef>
                <a:spcPct val="0"/>
              </a:spcBef>
              <a:spcAft>
                <a:spcPct val="0"/>
              </a:spcAft>
              <a:defRPr>
                <a:solidFill>
                  <a:schemeClr val="tx1"/>
                </a:solidFill>
                <a:latin typeface="Verdana" charset="0"/>
              </a:defRPr>
            </a:lvl8pPr>
            <a:lvl9pPr marL="3886200" indent="-228600" eaLnBrk="0" fontAlgn="base" hangingPunct="0">
              <a:spcBef>
                <a:spcPct val="0"/>
              </a:spcBef>
              <a:spcAft>
                <a:spcPct val="0"/>
              </a:spcAft>
              <a:defRPr>
                <a:solidFill>
                  <a:schemeClr val="tx1"/>
                </a:solidFill>
                <a:latin typeface="Verdana" charset="0"/>
              </a:defRPr>
            </a:lvl9pPr>
          </a:lstStyle>
          <a:p>
            <a:r>
              <a:rPr lang="en-GB" i="1" dirty="0">
                <a:latin typeface="Century Gothic" panose="020B0502020202020204" pitchFamily="34" charset="0"/>
              </a:rPr>
              <a:t>     “At Bun-</a:t>
            </a:r>
            <a:r>
              <a:rPr lang="en-GB" i="1" dirty="0" err="1">
                <a:latin typeface="Century Gothic" panose="020B0502020202020204" pitchFamily="34" charset="0"/>
              </a:rPr>
              <a:t>sgoil</a:t>
            </a:r>
            <a:r>
              <a:rPr lang="en-GB" i="1" dirty="0">
                <a:latin typeface="Century Gothic" panose="020B0502020202020204" pitchFamily="34" charset="0"/>
              </a:rPr>
              <a:t> </a:t>
            </a:r>
            <a:r>
              <a:rPr lang="en-GB" i="1" dirty="0" err="1">
                <a:latin typeface="Century Gothic" panose="020B0502020202020204" pitchFamily="34" charset="0"/>
              </a:rPr>
              <a:t>Ghàidhlig</a:t>
            </a:r>
            <a:r>
              <a:rPr lang="en-GB" i="1" dirty="0">
                <a:latin typeface="Century Gothic" panose="020B0502020202020204" pitchFamily="34" charset="0"/>
              </a:rPr>
              <a:t> </a:t>
            </a:r>
            <a:r>
              <a:rPr lang="en-GB" i="1" dirty="0" err="1">
                <a:latin typeface="Century Gothic" panose="020B0502020202020204" pitchFamily="34" charset="0"/>
              </a:rPr>
              <a:t>Bhaile</a:t>
            </a:r>
            <a:r>
              <a:rPr lang="en-GB" i="1" dirty="0">
                <a:latin typeface="Century Gothic" panose="020B0502020202020204" pitchFamily="34" charset="0"/>
              </a:rPr>
              <a:t> a’ </a:t>
            </a:r>
            <a:r>
              <a:rPr lang="en-GB" i="1" dirty="0" err="1">
                <a:latin typeface="Century Gothic" panose="020B0502020202020204" pitchFamily="34" charset="0"/>
              </a:rPr>
              <a:t>Ghobhainn</a:t>
            </a:r>
            <a:r>
              <a:rPr lang="en-GB" i="1" dirty="0">
                <a:latin typeface="Century Gothic" panose="020B0502020202020204" pitchFamily="34" charset="0"/>
              </a:rPr>
              <a:t> our vision is to provide a safe, caring and happy learning environment, centred in the Gaelic language and culture. We will support our learners to develop the qualities, knowledge and skills to enable them to form positive relationships, display kindness, experience success and participate meaningfully in society.”</a:t>
            </a:r>
          </a:p>
          <a:p>
            <a:pPr marL="0" lvl="0" indent="0">
              <a:lnSpc>
                <a:spcPct val="200000"/>
              </a:lnSpc>
              <a:buFont typeface="Wingdings" pitchFamily="2" charset="2"/>
              <a:buChar char="q"/>
              <a:defRPr/>
            </a:pPr>
            <a:endParaRPr lang="en-GB" sz="2400" dirty="0">
              <a:solidFill>
                <a:prstClr val="black"/>
              </a:solidFill>
              <a:latin typeface="Century Gothic" panose="020B0502020202020204" pitchFamily="34" charset="0"/>
            </a:endParaRPr>
          </a:p>
          <a:p>
            <a:pPr marL="0" lvl="0" indent="0">
              <a:lnSpc>
                <a:spcPct val="200000"/>
              </a:lnSpc>
              <a:buFont typeface="Wingdings" pitchFamily="2" charset="2"/>
              <a:buChar char="q"/>
              <a:defRPr/>
            </a:pPr>
            <a:endParaRPr lang="en-GB" sz="1600" dirty="0">
              <a:solidFill>
                <a:prstClr val="black"/>
              </a:solidFill>
              <a:latin typeface="Century Gothic" panose="020B0502020202020204" pitchFamily="34" charset="0"/>
            </a:endParaRPr>
          </a:p>
          <a:p>
            <a:pPr marL="0" lvl="0" indent="0">
              <a:lnSpc>
                <a:spcPct val="200000"/>
              </a:lnSpc>
              <a:defRPr/>
            </a:pPr>
            <a:endParaRPr lang="en-GB" altLang="en-US" sz="1600" dirty="0">
              <a:solidFill>
                <a:prstClr val="black"/>
              </a:solidFill>
              <a:latin typeface="Century Gothic" panose="020B0502020202020204" pitchFamily="34" charset="0"/>
            </a:endParaRPr>
          </a:p>
        </p:txBody>
      </p:sp>
      <p:pic>
        <p:nvPicPr>
          <p:cNvPr id="3" name="Picture 2">
            <a:extLst>
              <a:ext uri="{FF2B5EF4-FFF2-40B4-BE49-F238E27FC236}">
                <a16:creationId xmlns:a16="http://schemas.microsoft.com/office/drawing/2014/main" id="{19F27573-D801-6D75-635F-FD6E80365475}"/>
              </a:ext>
            </a:extLst>
          </p:cNvPr>
          <p:cNvPicPr>
            <a:picLocks noChangeAspect="1"/>
          </p:cNvPicPr>
          <p:nvPr/>
        </p:nvPicPr>
        <p:blipFill>
          <a:blip r:embed="rId4"/>
          <a:stretch>
            <a:fillRect/>
          </a:stretch>
        </p:blipFill>
        <p:spPr>
          <a:xfrm>
            <a:off x="7820561" y="673277"/>
            <a:ext cx="1122431" cy="908427"/>
          </a:xfrm>
          <a:prstGeom prst="rect">
            <a:avLst/>
          </a:prstGeom>
        </p:spPr>
      </p:pic>
      <p:pic>
        <p:nvPicPr>
          <p:cNvPr id="4" name="Picture 2">
            <a:extLst>
              <a:ext uri="{FF2B5EF4-FFF2-40B4-BE49-F238E27FC236}">
                <a16:creationId xmlns:a16="http://schemas.microsoft.com/office/drawing/2014/main" id="{B05AD99D-CA2C-8D2A-3F46-DF9B1E21BF1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25439" y="4149080"/>
            <a:ext cx="3818769" cy="16236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31454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652A79D-22F5-8D4E-BB40-41C78D2DBE44}"/>
              </a:ext>
            </a:extLst>
          </p:cNvPr>
          <p:cNvPicPr>
            <a:picLocks noChangeAspect="1"/>
          </p:cNvPicPr>
          <p:nvPr/>
        </p:nvPicPr>
        <p:blipFill rotWithShape="1">
          <a:blip r:embed="rId3"/>
          <a:srcRect b="92031"/>
          <a:stretch/>
        </p:blipFill>
        <p:spPr>
          <a:xfrm>
            <a:off x="0" y="27288"/>
            <a:ext cx="9202296" cy="599093"/>
          </a:xfrm>
          <a:prstGeom prst="rect">
            <a:avLst/>
          </a:prstGeom>
        </p:spPr>
      </p:pic>
      <p:sp>
        <p:nvSpPr>
          <p:cNvPr id="21" name="Rectangle 20">
            <a:extLst>
              <a:ext uri="{FF2B5EF4-FFF2-40B4-BE49-F238E27FC236}">
                <a16:creationId xmlns:a16="http://schemas.microsoft.com/office/drawing/2014/main" id="{76C2B1E6-08B2-3447-A882-DAABEA5057DA}"/>
              </a:ext>
            </a:extLst>
          </p:cNvPr>
          <p:cNvSpPr/>
          <p:nvPr/>
        </p:nvSpPr>
        <p:spPr>
          <a:xfrm>
            <a:off x="0" y="6093296"/>
            <a:ext cx="9202296" cy="764704"/>
          </a:xfrm>
          <a:prstGeom prst="rect">
            <a:avLst/>
          </a:prstGeom>
          <a:solidFill>
            <a:srgbClr val="1E45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3BF63F67-6AFF-954C-A9D5-A5D29B2FC1AA}"/>
              </a:ext>
            </a:extLst>
          </p:cNvPr>
          <p:cNvSpPr txBox="1">
            <a:spLocks/>
          </p:cNvSpPr>
          <p:nvPr/>
        </p:nvSpPr>
        <p:spPr bwMode="auto">
          <a:xfrm>
            <a:off x="495942" y="1553540"/>
            <a:ext cx="7577473" cy="1229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lstStyle>
            <a:lvl1pPr>
              <a:defRPr>
                <a:solidFill>
                  <a:schemeClr val="tx1"/>
                </a:solidFill>
                <a:latin typeface="Verdana" charset="0"/>
              </a:defRPr>
            </a:lvl1pPr>
            <a:lvl2pPr marL="742950" indent="-285750">
              <a:defRPr>
                <a:solidFill>
                  <a:schemeClr val="tx1"/>
                </a:solidFill>
                <a:latin typeface="Verdana" charset="0"/>
              </a:defRPr>
            </a:lvl2pPr>
            <a:lvl3pPr marL="1143000" indent="-228600">
              <a:defRPr>
                <a:solidFill>
                  <a:schemeClr val="tx1"/>
                </a:solidFill>
                <a:latin typeface="Verdana" charset="0"/>
              </a:defRPr>
            </a:lvl3pPr>
            <a:lvl4pPr marL="1600200" indent="-228600">
              <a:defRPr>
                <a:solidFill>
                  <a:schemeClr val="tx1"/>
                </a:solidFill>
                <a:latin typeface="Verdana" charset="0"/>
              </a:defRPr>
            </a:lvl4pPr>
            <a:lvl5pPr marL="2057400" indent="-228600">
              <a:defRPr>
                <a:solidFill>
                  <a:schemeClr val="tx1"/>
                </a:solidFill>
                <a:latin typeface="Verdana" charset="0"/>
              </a:defRPr>
            </a:lvl5pPr>
            <a:lvl6pPr marL="2514600" indent="-228600" eaLnBrk="0" fontAlgn="base" hangingPunct="0">
              <a:spcBef>
                <a:spcPct val="0"/>
              </a:spcBef>
              <a:spcAft>
                <a:spcPct val="0"/>
              </a:spcAft>
              <a:defRPr>
                <a:solidFill>
                  <a:schemeClr val="tx1"/>
                </a:solidFill>
                <a:latin typeface="Verdana" charset="0"/>
              </a:defRPr>
            </a:lvl6pPr>
            <a:lvl7pPr marL="2971800" indent="-228600" eaLnBrk="0" fontAlgn="base" hangingPunct="0">
              <a:spcBef>
                <a:spcPct val="0"/>
              </a:spcBef>
              <a:spcAft>
                <a:spcPct val="0"/>
              </a:spcAft>
              <a:defRPr>
                <a:solidFill>
                  <a:schemeClr val="tx1"/>
                </a:solidFill>
                <a:latin typeface="Verdana" charset="0"/>
              </a:defRPr>
            </a:lvl7pPr>
            <a:lvl8pPr marL="3429000" indent="-228600" eaLnBrk="0" fontAlgn="base" hangingPunct="0">
              <a:spcBef>
                <a:spcPct val="0"/>
              </a:spcBef>
              <a:spcAft>
                <a:spcPct val="0"/>
              </a:spcAft>
              <a:defRPr>
                <a:solidFill>
                  <a:schemeClr val="tx1"/>
                </a:solidFill>
                <a:latin typeface="Verdana" charset="0"/>
              </a:defRPr>
            </a:lvl8pPr>
            <a:lvl9pPr marL="3886200" indent="-228600" eaLnBrk="0" fontAlgn="base" hangingPunct="0">
              <a:spcBef>
                <a:spcPct val="0"/>
              </a:spcBef>
              <a:spcAft>
                <a:spcPct val="0"/>
              </a:spcAft>
              <a:defRPr>
                <a:solidFill>
                  <a:schemeClr val="tx1"/>
                </a:solidFill>
                <a:latin typeface="Verdana" charset="0"/>
              </a:defRPr>
            </a:lvl9pPr>
          </a:lstStyle>
          <a:p>
            <a:pPr algn="ctr"/>
            <a:r>
              <a:rPr lang="en-GB" altLang="en-US" sz="3200" dirty="0" err="1">
                <a:latin typeface="Century Gothic" panose="020B0502020202020204" pitchFamily="34" charset="0"/>
                <a:ea typeface="Comic Sans MS" charset="0"/>
                <a:cs typeface="Comic Sans MS" charset="0"/>
              </a:rPr>
              <a:t>Luachan</a:t>
            </a:r>
            <a:r>
              <a:rPr lang="en-GB" altLang="en-US" sz="3200" dirty="0">
                <a:latin typeface="Century Gothic" panose="020B0502020202020204" pitchFamily="34" charset="0"/>
                <a:ea typeface="Comic Sans MS" charset="0"/>
                <a:cs typeface="Comic Sans MS" charset="0"/>
              </a:rPr>
              <a:t>/School Values</a:t>
            </a:r>
          </a:p>
        </p:txBody>
      </p:sp>
      <p:sp>
        <p:nvSpPr>
          <p:cNvPr id="11" name="Subtitle 2">
            <a:extLst>
              <a:ext uri="{FF2B5EF4-FFF2-40B4-BE49-F238E27FC236}">
                <a16:creationId xmlns:a16="http://schemas.microsoft.com/office/drawing/2014/main" id="{0AD50136-9BD4-B14C-86A5-FBFBAEF3017F}"/>
              </a:ext>
            </a:extLst>
          </p:cNvPr>
          <p:cNvSpPr txBox="1">
            <a:spLocks/>
          </p:cNvSpPr>
          <p:nvPr/>
        </p:nvSpPr>
        <p:spPr bwMode="auto">
          <a:xfrm>
            <a:off x="323528" y="1753830"/>
            <a:ext cx="5504415" cy="16995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a:defRPr>
                <a:solidFill>
                  <a:schemeClr val="tx1"/>
                </a:solidFill>
                <a:latin typeface="Verdana" charset="0"/>
              </a:defRPr>
            </a:lvl1pPr>
            <a:lvl2pPr marL="742950" indent="-285750">
              <a:defRPr>
                <a:solidFill>
                  <a:schemeClr val="tx1"/>
                </a:solidFill>
                <a:latin typeface="Verdana" charset="0"/>
              </a:defRPr>
            </a:lvl2pPr>
            <a:lvl3pPr marL="1143000" indent="-228600">
              <a:defRPr>
                <a:solidFill>
                  <a:schemeClr val="tx1"/>
                </a:solidFill>
                <a:latin typeface="Verdana" charset="0"/>
              </a:defRPr>
            </a:lvl3pPr>
            <a:lvl4pPr marL="1600200" indent="-228600">
              <a:defRPr>
                <a:solidFill>
                  <a:schemeClr val="tx1"/>
                </a:solidFill>
                <a:latin typeface="Verdana" charset="0"/>
              </a:defRPr>
            </a:lvl4pPr>
            <a:lvl5pPr marL="2057400" indent="-228600">
              <a:defRPr>
                <a:solidFill>
                  <a:schemeClr val="tx1"/>
                </a:solidFill>
                <a:latin typeface="Verdana" charset="0"/>
              </a:defRPr>
            </a:lvl5pPr>
            <a:lvl6pPr marL="2514600" indent="-228600" eaLnBrk="0" fontAlgn="base" hangingPunct="0">
              <a:spcBef>
                <a:spcPct val="0"/>
              </a:spcBef>
              <a:spcAft>
                <a:spcPct val="0"/>
              </a:spcAft>
              <a:defRPr>
                <a:solidFill>
                  <a:schemeClr val="tx1"/>
                </a:solidFill>
                <a:latin typeface="Verdana" charset="0"/>
              </a:defRPr>
            </a:lvl6pPr>
            <a:lvl7pPr marL="2971800" indent="-228600" eaLnBrk="0" fontAlgn="base" hangingPunct="0">
              <a:spcBef>
                <a:spcPct val="0"/>
              </a:spcBef>
              <a:spcAft>
                <a:spcPct val="0"/>
              </a:spcAft>
              <a:defRPr>
                <a:solidFill>
                  <a:schemeClr val="tx1"/>
                </a:solidFill>
                <a:latin typeface="Verdana" charset="0"/>
              </a:defRPr>
            </a:lvl7pPr>
            <a:lvl8pPr marL="3429000" indent="-228600" eaLnBrk="0" fontAlgn="base" hangingPunct="0">
              <a:spcBef>
                <a:spcPct val="0"/>
              </a:spcBef>
              <a:spcAft>
                <a:spcPct val="0"/>
              </a:spcAft>
              <a:defRPr>
                <a:solidFill>
                  <a:schemeClr val="tx1"/>
                </a:solidFill>
                <a:latin typeface="Verdana" charset="0"/>
              </a:defRPr>
            </a:lvl8pPr>
            <a:lvl9pPr marL="3886200" indent="-228600" eaLnBrk="0" fontAlgn="base" hangingPunct="0">
              <a:spcBef>
                <a:spcPct val="0"/>
              </a:spcBef>
              <a:spcAft>
                <a:spcPct val="0"/>
              </a:spcAft>
              <a:defRPr>
                <a:solidFill>
                  <a:schemeClr val="tx1"/>
                </a:solidFill>
                <a:latin typeface="Verdana" charset="0"/>
              </a:defRPr>
            </a:lvl9pPr>
          </a:lstStyle>
          <a:p>
            <a:pPr marL="0" lvl="0" indent="0">
              <a:lnSpc>
                <a:spcPct val="200000"/>
              </a:lnSpc>
              <a:buFont typeface="Wingdings" pitchFamily="2" charset="2"/>
              <a:buChar char="q"/>
              <a:defRPr/>
            </a:pPr>
            <a:r>
              <a:rPr lang="en-GB" sz="2400" b="1" dirty="0">
                <a:solidFill>
                  <a:prstClr val="black"/>
                </a:solidFill>
                <a:latin typeface="Century Gothic" panose="020B0502020202020204" pitchFamily="34" charset="0"/>
              </a:rPr>
              <a:t> </a:t>
            </a:r>
            <a:r>
              <a:rPr lang="en-GB" sz="2400" b="1" dirty="0" err="1">
                <a:solidFill>
                  <a:prstClr val="black"/>
                </a:solidFill>
                <a:latin typeface="Century Gothic" panose="020B0502020202020204" pitchFamily="34" charset="0"/>
              </a:rPr>
              <a:t>Urramach</a:t>
            </a:r>
            <a:r>
              <a:rPr lang="en-GB" sz="2400" dirty="0">
                <a:solidFill>
                  <a:prstClr val="black"/>
                </a:solidFill>
                <a:latin typeface="Century Gothic" panose="020B0502020202020204" pitchFamily="34" charset="0"/>
              </a:rPr>
              <a:t>/Respectful</a:t>
            </a:r>
          </a:p>
          <a:p>
            <a:pPr marL="0" lvl="0" indent="0">
              <a:lnSpc>
                <a:spcPct val="200000"/>
              </a:lnSpc>
              <a:buFont typeface="Wingdings" pitchFamily="2" charset="2"/>
              <a:buChar char="q"/>
              <a:defRPr/>
            </a:pPr>
            <a:r>
              <a:rPr lang="en-GB" sz="2400" dirty="0">
                <a:solidFill>
                  <a:prstClr val="black"/>
                </a:solidFill>
                <a:latin typeface="Century Gothic" panose="020B0502020202020204" pitchFamily="34" charset="0"/>
              </a:rPr>
              <a:t> </a:t>
            </a:r>
            <a:r>
              <a:rPr lang="en-GB" sz="2400" b="1" dirty="0" err="1">
                <a:solidFill>
                  <a:prstClr val="black"/>
                </a:solidFill>
                <a:latin typeface="Century Gothic" panose="020B0502020202020204" pitchFamily="34" charset="0"/>
              </a:rPr>
              <a:t>Àrachadh</a:t>
            </a:r>
            <a:r>
              <a:rPr lang="en-GB" sz="2400" dirty="0">
                <a:solidFill>
                  <a:prstClr val="black"/>
                </a:solidFill>
                <a:latin typeface="Century Gothic" panose="020B0502020202020204" pitchFamily="34" charset="0"/>
              </a:rPr>
              <a:t>/Nurturing</a:t>
            </a:r>
          </a:p>
          <a:p>
            <a:pPr marL="0" lvl="0" indent="0">
              <a:lnSpc>
                <a:spcPct val="200000"/>
              </a:lnSpc>
              <a:buFont typeface="Wingdings" pitchFamily="2" charset="2"/>
              <a:buChar char="q"/>
              <a:defRPr/>
            </a:pPr>
            <a:r>
              <a:rPr lang="en-GB" sz="2400" dirty="0">
                <a:solidFill>
                  <a:prstClr val="black"/>
                </a:solidFill>
                <a:latin typeface="Century Gothic" panose="020B0502020202020204" pitchFamily="34" charset="0"/>
              </a:rPr>
              <a:t> </a:t>
            </a:r>
            <a:r>
              <a:rPr lang="en-GB" sz="2400" b="1" dirty="0" err="1">
                <a:solidFill>
                  <a:prstClr val="black"/>
                </a:solidFill>
                <a:latin typeface="Century Gothic" panose="020B0502020202020204" pitchFamily="34" charset="0"/>
              </a:rPr>
              <a:t>Càirdeil</a:t>
            </a:r>
            <a:r>
              <a:rPr lang="en-GB" sz="2400" dirty="0">
                <a:solidFill>
                  <a:prstClr val="black"/>
                </a:solidFill>
                <a:latin typeface="Century Gothic" panose="020B0502020202020204" pitchFamily="34" charset="0"/>
              </a:rPr>
              <a:t>/Friendly</a:t>
            </a:r>
          </a:p>
          <a:p>
            <a:pPr marL="0" lvl="0" indent="0">
              <a:lnSpc>
                <a:spcPct val="200000"/>
              </a:lnSpc>
              <a:buFont typeface="Wingdings" pitchFamily="2" charset="2"/>
              <a:buChar char="q"/>
              <a:defRPr/>
            </a:pPr>
            <a:r>
              <a:rPr lang="en-GB" sz="2400" dirty="0">
                <a:solidFill>
                  <a:prstClr val="black"/>
                </a:solidFill>
                <a:latin typeface="Century Gothic" panose="020B0502020202020204" pitchFamily="34" charset="0"/>
              </a:rPr>
              <a:t> </a:t>
            </a:r>
            <a:r>
              <a:rPr lang="en-GB" sz="2400" b="1" dirty="0" err="1">
                <a:solidFill>
                  <a:prstClr val="black"/>
                </a:solidFill>
                <a:latin typeface="Century Gothic" panose="020B0502020202020204" pitchFamily="34" charset="0"/>
              </a:rPr>
              <a:t>Taiceil</a:t>
            </a:r>
            <a:r>
              <a:rPr lang="en-GB" sz="2400" dirty="0">
                <a:solidFill>
                  <a:prstClr val="black"/>
                </a:solidFill>
                <a:latin typeface="Century Gothic" panose="020B0502020202020204" pitchFamily="34" charset="0"/>
              </a:rPr>
              <a:t>/Supportive</a:t>
            </a:r>
          </a:p>
          <a:p>
            <a:pPr marL="0" lvl="0" indent="0">
              <a:lnSpc>
                <a:spcPct val="200000"/>
              </a:lnSpc>
              <a:buFont typeface="Wingdings" pitchFamily="2" charset="2"/>
              <a:buChar char="q"/>
              <a:defRPr/>
            </a:pPr>
            <a:r>
              <a:rPr lang="en-GB" sz="2400" dirty="0">
                <a:solidFill>
                  <a:prstClr val="black"/>
                </a:solidFill>
                <a:latin typeface="Century Gothic" panose="020B0502020202020204" pitchFamily="34" charset="0"/>
              </a:rPr>
              <a:t> </a:t>
            </a:r>
            <a:r>
              <a:rPr lang="en-GB" sz="2400" b="1" dirty="0" err="1">
                <a:solidFill>
                  <a:prstClr val="black"/>
                </a:solidFill>
                <a:latin typeface="Century Gothic" panose="020B0502020202020204" pitchFamily="34" charset="0"/>
              </a:rPr>
              <a:t>Brosnachail</a:t>
            </a:r>
            <a:r>
              <a:rPr lang="en-GB" sz="2400" dirty="0">
                <a:solidFill>
                  <a:prstClr val="black"/>
                </a:solidFill>
                <a:latin typeface="Century Gothic" panose="020B0502020202020204" pitchFamily="34" charset="0"/>
              </a:rPr>
              <a:t>/Encouraging</a:t>
            </a:r>
          </a:p>
          <a:p>
            <a:pPr marL="0" lvl="0" indent="0">
              <a:lnSpc>
                <a:spcPct val="200000"/>
              </a:lnSpc>
              <a:buFont typeface="Wingdings" pitchFamily="2" charset="2"/>
              <a:buChar char="q"/>
              <a:defRPr/>
            </a:pPr>
            <a:endParaRPr lang="en-GB" sz="1400" dirty="0">
              <a:solidFill>
                <a:prstClr val="black"/>
              </a:solidFill>
              <a:latin typeface="Century Gothic" panose="020B0502020202020204" pitchFamily="34" charset="0"/>
            </a:endParaRPr>
          </a:p>
          <a:p>
            <a:pPr marL="0" lvl="0" indent="0">
              <a:lnSpc>
                <a:spcPct val="200000"/>
              </a:lnSpc>
              <a:defRPr/>
            </a:pPr>
            <a:endParaRPr lang="en-GB" altLang="en-US" sz="1400" dirty="0">
              <a:solidFill>
                <a:prstClr val="black"/>
              </a:solidFill>
              <a:latin typeface="Century Gothic" panose="020B0502020202020204" pitchFamily="34" charset="0"/>
            </a:endParaRPr>
          </a:p>
        </p:txBody>
      </p:sp>
      <p:pic>
        <p:nvPicPr>
          <p:cNvPr id="2" name="Picture 1">
            <a:extLst>
              <a:ext uri="{FF2B5EF4-FFF2-40B4-BE49-F238E27FC236}">
                <a16:creationId xmlns:a16="http://schemas.microsoft.com/office/drawing/2014/main" id="{52B2A11C-D7B4-BC78-3E80-BEFDBEC85336}"/>
              </a:ext>
            </a:extLst>
          </p:cNvPr>
          <p:cNvPicPr>
            <a:picLocks noChangeAspect="1"/>
          </p:cNvPicPr>
          <p:nvPr/>
        </p:nvPicPr>
        <p:blipFill>
          <a:blip r:embed="rId4"/>
          <a:stretch>
            <a:fillRect/>
          </a:stretch>
        </p:blipFill>
        <p:spPr>
          <a:xfrm>
            <a:off x="7820561" y="673277"/>
            <a:ext cx="1122431" cy="908427"/>
          </a:xfrm>
          <a:prstGeom prst="rect">
            <a:avLst/>
          </a:prstGeom>
        </p:spPr>
      </p:pic>
      <p:pic>
        <p:nvPicPr>
          <p:cNvPr id="3" name="Picture 2" descr="A group of people sitting in a classroom&#10;&#10;Description automatically generated">
            <a:extLst>
              <a:ext uri="{FF2B5EF4-FFF2-40B4-BE49-F238E27FC236}">
                <a16:creationId xmlns:a16="http://schemas.microsoft.com/office/drawing/2014/main" id="{E40561C1-D6DB-79E1-B50D-085B652DD93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20072" y="2296713"/>
            <a:ext cx="3290816" cy="2468112"/>
          </a:xfrm>
          <a:prstGeom prst="rect">
            <a:avLst/>
          </a:prstGeom>
        </p:spPr>
      </p:pic>
    </p:spTree>
    <p:extLst>
      <p:ext uri="{BB962C8B-B14F-4D97-AF65-F5344CB8AC3E}">
        <p14:creationId xmlns:p14="http://schemas.microsoft.com/office/powerpoint/2010/main" val="28595094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2BD7C-366D-48E3-3EC6-6DC193B2E7D4}"/>
              </a:ext>
            </a:extLst>
          </p:cNvPr>
          <p:cNvSpPr>
            <a:spLocks noGrp="1"/>
          </p:cNvSpPr>
          <p:nvPr>
            <p:ph type="title"/>
          </p:nvPr>
        </p:nvSpPr>
        <p:spPr>
          <a:xfrm>
            <a:off x="201008" y="772114"/>
            <a:ext cx="8229600" cy="1143000"/>
          </a:xfrm>
        </p:spPr>
        <p:txBody>
          <a:bodyPr>
            <a:noAutofit/>
          </a:bodyPr>
          <a:lstStyle/>
          <a:p>
            <a:r>
              <a:rPr lang="en-US" sz="3200" dirty="0" err="1">
                <a:latin typeface="Century Gothic" panose="020B0502020202020204" pitchFamily="34" charset="0"/>
              </a:rPr>
              <a:t>Iomadachd</a:t>
            </a:r>
            <a:r>
              <a:rPr lang="en-US" sz="3200" dirty="0">
                <a:latin typeface="Century Gothic" panose="020B0502020202020204" pitchFamily="34" charset="0"/>
              </a:rPr>
              <a:t>  / Equalities &amp; Diversity   </a:t>
            </a:r>
          </a:p>
        </p:txBody>
      </p:sp>
      <p:sp>
        <p:nvSpPr>
          <p:cNvPr id="3" name="Content Placeholder 2">
            <a:extLst>
              <a:ext uri="{FF2B5EF4-FFF2-40B4-BE49-F238E27FC236}">
                <a16:creationId xmlns:a16="http://schemas.microsoft.com/office/drawing/2014/main" id="{E6F97B74-B7A7-1F9A-E32B-E4140E70EE20}"/>
              </a:ext>
            </a:extLst>
          </p:cNvPr>
          <p:cNvSpPr>
            <a:spLocks noGrp="1"/>
          </p:cNvSpPr>
          <p:nvPr>
            <p:ph idx="1"/>
          </p:nvPr>
        </p:nvSpPr>
        <p:spPr>
          <a:xfrm>
            <a:off x="334882" y="2256955"/>
            <a:ext cx="8229600" cy="2011310"/>
          </a:xfrm>
        </p:spPr>
        <p:txBody>
          <a:bodyPr>
            <a:normAutofit fontScale="25000" lnSpcReduction="20000"/>
          </a:bodyPr>
          <a:lstStyle/>
          <a:p>
            <a:pPr algn="l">
              <a:buFont typeface="Arial" panose="020B0604020202020204" pitchFamily="34" charset="0"/>
              <a:buChar char="•"/>
            </a:pPr>
            <a:r>
              <a:rPr lang="en-GB" sz="7200" b="0" i="0" u="none" strike="noStrike" dirty="0">
                <a:solidFill>
                  <a:srgbClr val="000000"/>
                </a:solidFill>
                <a:effectLst/>
                <a:latin typeface="Century Gothic" panose="020B0502020202020204" pitchFamily="34" charset="0"/>
              </a:rPr>
              <a:t>At Bun-</a:t>
            </a:r>
            <a:r>
              <a:rPr lang="en-GB" sz="7200" b="0" i="0" u="none" strike="noStrike" dirty="0" err="1">
                <a:solidFill>
                  <a:srgbClr val="000000"/>
                </a:solidFill>
                <a:effectLst/>
                <a:latin typeface="Century Gothic" panose="020B0502020202020204" pitchFamily="34" charset="0"/>
              </a:rPr>
              <a:t>sgoil</a:t>
            </a:r>
            <a:r>
              <a:rPr lang="en-GB" sz="7200" b="0" i="0" u="none" strike="noStrike" dirty="0">
                <a:solidFill>
                  <a:srgbClr val="000000"/>
                </a:solidFill>
                <a:effectLst/>
                <a:latin typeface="Century Gothic" panose="020B0502020202020204" pitchFamily="34" charset="0"/>
              </a:rPr>
              <a:t> </a:t>
            </a:r>
            <a:r>
              <a:rPr lang="en-GB" sz="7200" b="0" i="0" u="none" strike="noStrike" dirty="0" err="1">
                <a:solidFill>
                  <a:srgbClr val="000000"/>
                </a:solidFill>
                <a:effectLst/>
                <a:latin typeface="Century Gothic" panose="020B0502020202020204" pitchFamily="34" charset="0"/>
              </a:rPr>
              <a:t>Ghàidhlig</a:t>
            </a:r>
            <a:r>
              <a:rPr lang="en-GB" sz="7200" b="0" i="0" u="none" strike="noStrike" dirty="0">
                <a:solidFill>
                  <a:srgbClr val="000000"/>
                </a:solidFill>
                <a:effectLst/>
                <a:latin typeface="Century Gothic" panose="020B0502020202020204" pitchFamily="34" charset="0"/>
              </a:rPr>
              <a:t> </a:t>
            </a:r>
            <a:r>
              <a:rPr lang="en-GB" sz="7200" b="0" i="0" u="none" strike="noStrike" dirty="0" err="1">
                <a:solidFill>
                  <a:srgbClr val="000000"/>
                </a:solidFill>
                <a:effectLst/>
                <a:latin typeface="Century Gothic" panose="020B0502020202020204" pitchFamily="34" charset="0"/>
              </a:rPr>
              <a:t>Bhaile</a:t>
            </a:r>
            <a:r>
              <a:rPr lang="en-GB" sz="7200" b="0" i="0" u="none" strike="noStrike" dirty="0">
                <a:solidFill>
                  <a:srgbClr val="000000"/>
                </a:solidFill>
                <a:effectLst/>
                <a:latin typeface="Century Gothic" panose="020B0502020202020204" pitchFamily="34" charset="0"/>
              </a:rPr>
              <a:t> a’ </a:t>
            </a:r>
            <a:r>
              <a:rPr lang="en-GB" sz="7200" b="0" i="0" u="none" strike="noStrike" dirty="0" err="1">
                <a:solidFill>
                  <a:srgbClr val="000000"/>
                </a:solidFill>
                <a:effectLst/>
                <a:latin typeface="Century Gothic" panose="020B0502020202020204" pitchFamily="34" charset="0"/>
              </a:rPr>
              <a:t>Ghobhainn</a:t>
            </a:r>
            <a:r>
              <a:rPr lang="en-GB" sz="7200" b="0" i="0" u="none" strike="noStrike" dirty="0">
                <a:solidFill>
                  <a:srgbClr val="000000"/>
                </a:solidFill>
                <a:effectLst/>
                <a:latin typeface="Century Gothic" panose="020B0502020202020204" pitchFamily="34" charset="0"/>
              </a:rPr>
              <a:t> we believe that all children should receive equal access to the full school curriculum and wider school experience regardless of first language, disability, race, gender, cultural or socio-economic background</a:t>
            </a:r>
          </a:p>
          <a:p>
            <a:pPr marL="0" indent="0">
              <a:buNone/>
            </a:pPr>
            <a:r>
              <a:rPr lang="en-GB" sz="7200" dirty="0"/>
              <a:t> </a:t>
            </a:r>
            <a:endParaRPr lang="en-GB" sz="7200" dirty="0">
              <a:effectLst/>
              <a:latin typeface="Century Gothic" panose="020B0502020202020204" pitchFamily="34" charset="0"/>
              <a:ea typeface="Calibri" panose="020F0502020204030204" pitchFamily="34" charset="0"/>
              <a:cs typeface="Times New Roman" panose="02020603050405020304" pitchFamily="18" charset="0"/>
            </a:endParaRPr>
          </a:p>
          <a:p>
            <a:pPr algn="l">
              <a:buFont typeface="Arial" panose="020B0604020202020204" pitchFamily="34" charset="0"/>
              <a:buChar char="•"/>
            </a:pPr>
            <a:r>
              <a:rPr lang="en-GB" sz="7200" b="0" i="0" u="none" strike="noStrike" dirty="0">
                <a:solidFill>
                  <a:srgbClr val="000000"/>
                </a:solidFill>
                <a:effectLst/>
                <a:latin typeface="Century Gothic" panose="020B0502020202020204" pitchFamily="34" charset="0"/>
              </a:rPr>
              <a:t>We believe that every child has the right to equality of outcome and to achieve their full potential</a:t>
            </a:r>
            <a:br>
              <a:rPr lang="en-GB" sz="7200" b="0" i="0" u="none" strike="noStrike" dirty="0">
                <a:solidFill>
                  <a:srgbClr val="000000"/>
                </a:solidFill>
                <a:effectLst/>
                <a:latin typeface="Century Gothic" panose="020B0502020202020204" pitchFamily="34" charset="0"/>
              </a:rPr>
            </a:br>
            <a:endParaRPr lang="en-GB" sz="7200" b="0" i="0" u="none" strike="noStrike" dirty="0">
              <a:solidFill>
                <a:srgbClr val="000000"/>
              </a:solidFill>
              <a:effectLst/>
              <a:latin typeface="Century Gothic" panose="020B0502020202020204" pitchFamily="34" charset="0"/>
            </a:endParaRPr>
          </a:p>
          <a:p>
            <a:pPr algn="l">
              <a:buFont typeface="Arial" panose="020B0604020202020204" pitchFamily="34" charset="0"/>
              <a:buChar char="•"/>
            </a:pPr>
            <a:r>
              <a:rPr lang="en-GB" sz="7200" b="0" i="0" u="none" strike="noStrike" dirty="0">
                <a:solidFill>
                  <a:srgbClr val="000000"/>
                </a:solidFill>
                <a:effectLst/>
                <a:latin typeface="Century Gothic" panose="020B0502020202020204" pitchFamily="34" charset="0"/>
              </a:rPr>
              <a:t>We aim to create a diverse curriculum which reflects the diversity of our pupils, our local and wider community</a:t>
            </a:r>
          </a:p>
          <a:p>
            <a:endParaRPr lang="en-US" sz="2000" dirty="0"/>
          </a:p>
        </p:txBody>
      </p:sp>
      <p:pic>
        <p:nvPicPr>
          <p:cNvPr id="6" name="Picture 5">
            <a:extLst>
              <a:ext uri="{FF2B5EF4-FFF2-40B4-BE49-F238E27FC236}">
                <a16:creationId xmlns:a16="http://schemas.microsoft.com/office/drawing/2014/main" id="{E37CA408-C628-99CE-C64B-63F085D24F2B}"/>
              </a:ext>
            </a:extLst>
          </p:cNvPr>
          <p:cNvPicPr>
            <a:picLocks noChangeAspect="1"/>
          </p:cNvPicPr>
          <p:nvPr/>
        </p:nvPicPr>
        <p:blipFill rotWithShape="1">
          <a:blip r:embed="rId3"/>
          <a:srcRect b="92031"/>
          <a:stretch/>
        </p:blipFill>
        <p:spPr>
          <a:xfrm>
            <a:off x="0" y="27288"/>
            <a:ext cx="9202296" cy="599093"/>
          </a:xfrm>
          <a:prstGeom prst="rect">
            <a:avLst/>
          </a:prstGeom>
        </p:spPr>
      </p:pic>
      <p:sp>
        <p:nvSpPr>
          <p:cNvPr id="7" name="Rectangle 6">
            <a:extLst>
              <a:ext uri="{FF2B5EF4-FFF2-40B4-BE49-F238E27FC236}">
                <a16:creationId xmlns:a16="http://schemas.microsoft.com/office/drawing/2014/main" id="{FD1EC0F5-B57E-9EED-6FA7-3C803E7FDE7A}"/>
              </a:ext>
            </a:extLst>
          </p:cNvPr>
          <p:cNvSpPr/>
          <p:nvPr/>
        </p:nvSpPr>
        <p:spPr>
          <a:xfrm>
            <a:off x="0" y="6093296"/>
            <a:ext cx="9202296" cy="764704"/>
          </a:xfrm>
          <a:prstGeom prst="rect">
            <a:avLst/>
          </a:prstGeom>
          <a:solidFill>
            <a:srgbClr val="1E45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DC3D7782-3928-06F5-B53E-29FA40D9C6DE}"/>
              </a:ext>
            </a:extLst>
          </p:cNvPr>
          <p:cNvPicPr>
            <a:picLocks noChangeAspect="1"/>
          </p:cNvPicPr>
          <p:nvPr/>
        </p:nvPicPr>
        <p:blipFill>
          <a:blip r:embed="rId4"/>
          <a:stretch>
            <a:fillRect/>
          </a:stretch>
        </p:blipFill>
        <p:spPr>
          <a:xfrm>
            <a:off x="7820561" y="673277"/>
            <a:ext cx="1122431" cy="908427"/>
          </a:xfrm>
          <a:prstGeom prst="rect">
            <a:avLst/>
          </a:prstGeom>
        </p:spPr>
      </p:pic>
    </p:spTree>
    <p:extLst>
      <p:ext uri="{BB962C8B-B14F-4D97-AF65-F5344CB8AC3E}">
        <p14:creationId xmlns:p14="http://schemas.microsoft.com/office/powerpoint/2010/main" val="478896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0310D-6E45-F81F-87ED-BEBAF70521F2}"/>
              </a:ext>
            </a:extLst>
          </p:cNvPr>
          <p:cNvSpPr>
            <a:spLocks noGrp="1"/>
          </p:cNvSpPr>
          <p:nvPr>
            <p:ph type="title"/>
          </p:nvPr>
        </p:nvSpPr>
        <p:spPr>
          <a:xfrm>
            <a:off x="222712" y="597269"/>
            <a:ext cx="8229600" cy="1143000"/>
          </a:xfrm>
        </p:spPr>
        <p:txBody>
          <a:bodyPr>
            <a:noAutofit/>
          </a:bodyPr>
          <a:lstStyle/>
          <a:p>
            <a:r>
              <a:rPr lang="en-US" sz="3000" dirty="0">
                <a:latin typeface="Century Gothic" panose="020B0502020202020204" pitchFamily="34" charset="0"/>
              </a:rPr>
              <a:t>Our School Logo </a:t>
            </a:r>
          </a:p>
        </p:txBody>
      </p:sp>
      <p:sp>
        <p:nvSpPr>
          <p:cNvPr id="3" name="Content Placeholder 2">
            <a:extLst>
              <a:ext uri="{FF2B5EF4-FFF2-40B4-BE49-F238E27FC236}">
                <a16:creationId xmlns:a16="http://schemas.microsoft.com/office/drawing/2014/main" id="{156AC0E4-EF6A-61B7-F3BF-D5EEFD9A09D1}"/>
              </a:ext>
            </a:extLst>
          </p:cNvPr>
          <p:cNvSpPr>
            <a:spLocks noGrp="1"/>
          </p:cNvSpPr>
          <p:nvPr>
            <p:ph idx="1"/>
          </p:nvPr>
        </p:nvSpPr>
        <p:spPr>
          <a:xfrm>
            <a:off x="457200" y="1719474"/>
            <a:ext cx="8229600" cy="908427"/>
          </a:xfrm>
        </p:spPr>
        <p:txBody>
          <a:bodyPr>
            <a:noAutofit/>
          </a:bodyPr>
          <a:lstStyle/>
          <a:p>
            <a:pPr>
              <a:buFont typeface="Wingdings" pitchFamily="2" charset="2"/>
              <a:buChar char="v"/>
            </a:pPr>
            <a:r>
              <a:rPr lang="en-GB" sz="1800" b="0" i="0" u="none" strike="noStrike" dirty="0">
                <a:solidFill>
                  <a:srgbClr val="444444"/>
                </a:solidFill>
                <a:effectLst/>
                <a:latin typeface="Century Gothic" panose="020B0502020202020204" pitchFamily="34" charset="0"/>
              </a:rPr>
              <a:t>The logo below was designed by pupils in our school to symbolise the rich history of the Govan shipyard and the Glasgow Clyde. The badge has been adapted slightly for the uniform, to ensure that it is clear and simple. </a:t>
            </a:r>
          </a:p>
          <a:p>
            <a:pPr>
              <a:buFont typeface="Wingdings" pitchFamily="2" charset="2"/>
              <a:buChar char="v"/>
            </a:pPr>
            <a:r>
              <a:rPr lang="en-GB" sz="1800" b="0" i="0" u="none" strike="noStrike" dirty="0">
                <a:solidFill>
                  <a:srgbClr val="444444"/>
                </a:solidFill>
                <a:effectLst/>
                <a:latin typeface="Century Gothic" panose="020B0502020202020204" pitchFamily="34" charset="0"/>
              </a:rPr>
              <a:t>However, the original design is used on correspondence.</a:t>
            </a:r>
            <a:endParaRPr lang="en-US" sz="1800" dirty="0">
              <a:latin typeface="Century Gothic" panose="020B0502020202020204" pitchFamily="34" charset="0"/>
            </a:endParaRPr>
          </a:p>
        </p:txBody>
      </p:sp>
      <p:pic>
        <p:nvPicPr>
          <p:cNvPr id="4" name="Picture 3">
            <a:extLst>
              <a:ext uri="{FF2B5EF4-FFF2-40B4-BE49-F238E27FC236}">
                <a16:creationId xmlns:a16="http://schemas.microsoft.com/office/drawing/2014/main" id="{3B14CD04-9061-DECE-DE84-6320C8D7DAAE}"/>
              </a:ext>
            </a:extLst>
          </p:cNvPr>
          <p:cNvPicPr>
            <a:picLocks noChangeAspect="1"/>
          </p:cNvPicPr>
          <p:nvPr/>
        </p:nvPicPr>
        <p:blipFill rotWithShape="1">
          <a:blip r:embed="rId3"/>
          <a:srcRect b="92031"/>
          <a:stretch/>
        </p:blipFill>
        <p:spPr>
          <a:xfrm>
            <a:off x="0" y="27288"/>
            <a:ext cx="9202296" cy="599093"/>
          </a:xfrm>
          <a:prstGeom prst="rect">
            <a:avLst/>
          </a:prstGeom>
        </p:spPr>
      </p:pic>
      <p:sp>
        <p:nvSpPr>
          <p:cNvPr id="5" name="Rectangle 4">
            <a:extLst>
              <a:ext uri="{FF2B5EF4-FFF2-40B4-BE49-F238E27FC236}">
                <a16:creationId xmlns:a16="http://schemas.microsoft.com/office/drawing/2014/main" id="{47ABEF31-ED10-B4E8-0254-FB2F3406C82E}"/>
              </a:ext>
            </a:extLst>
          </p:cNvPr>
          <p:cNvSpPr/>
          <p:nvPr/>
        </p:nvSpPr>
        <p:spPr>
          <a:xfrm>
            <a:off x="0" y="6093296"/>
            <a:ext cx="9202296" cy="764704"/>
          </a:xfrm>
          <a:prstGeom prst="rect">
            <a:avLst/>
          </a:prstGeom>
          <a:solidFill>
            <a:srgbClr val="1E45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36815673-65D8-2D01-29F1-C24143D65F81}"/>
              </a:ext>
            </a:extLst>
          </p:cNvPr>
          <p:cNvPicPr>
            <a:picLocks noChangeAspect="1"/>
          </p:cNvPicPr>
          <p:nvPr/>
        </p:nvPicPr>
        <p:blipFill>
          <a:blip r:embed="rId4"/>
          <a:stretch>
            <a:fillRect/>
          </a:stretch>
        </p:blipFill>
        <p:spPr>
          <a:xfrm>
            <a:off x="7820561" y="673277"/>
            <a:ext cx="1122431" cy="908427"/>
          </a:xfrm>
          <a:prstGeom prst="rect">
            <a:avLst/>
          </a:prstGeom>
        </p:spPr>
      </p:pic>
      <p:pic>
        <p:nvPicPr>
          <p:cNvPr id="7" name="Picture 6">
            <a:extLst>
              <a:ext uri="{FF2B5EF4-FFF2-40B4-BE49-F238E27FC236}">
                <a16:creationId xmlns:a16="http://schemas.microsoft.com/office/drawing/2014/main" id="{12D087B8-ECB3-D9A4-C4FF-7D1E26218D9E}"/>
              </a:ext>
            </a:extLst>
          </p:cNvPr>
          <p:cNvPicPr>
            <a:picLocks noChangeAspect="1"/>
          </p:cNvPicPr>
          <p:nvPr/>
        </p:nvPicPr>
        <p:blipFill>
          <a:blip r:embed="rId4"/>
          <a:stretch>
            <a:fillRect/>
          </a:stretch>
        </p:blipFill>
        <p:spPr>
          <a:xfrm>
            <a:off x="1110521" y="3187608"/>
            <a:ext cx="2930940" cy="2372123"/>
          </a:xfrm>
          <a:prstGeom prst="rect">
            <a:avLst/>
          </a:prstGeom>
        </p:spPr>
      </p:pic>
      <p:pic>
        <p:nvPicPr>
          <p:cNvPr id="9" name="Picture 8" descr="A logo of a ship in a circle&#10;&#10;Description automatically generated">
            <a:extLst>
              <a:ext uri="{FF2B5EF4-FFF2-40B4-BE49-F238E27FC236}">
                <a16:creationId xmlns:a16="http://schemas.microsoft.com/office/drawing/2014/main" id="{9B82C919-A01E-EA37-6A74-D572897A7F4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4735"/>
          <a:stretch/>
        </p:blipFill>
        <p:spPr>
          <a:xfrm>
            <a:off x="4427984" y="3187608"/>
            <a:ext cx="3294903" cy="2638906"/>
          </a:xfrm>
          <a:prstGeom prst="rect">
            <a:avLst/>
          </a:prstGeom>
        </p:spPr>
      </p:pic>
    </p:spTree>
    <p:extLst>
      <p:ext uri="{BB962C8B-B14F-4D97-AF65-F5344CB8AC3E}">
        <p14:creationId xmlns:p14="http://schemas.microsoft.com/office/powerpoint/2010/main" val="42095883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18958F-68E4-F8C2-74F2-6884B4E0D1D8}"/>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5DB9BF3A-0D85-60BA-EC9A-4BB14EF4E8BB}"/>
              </a:ext>
            </a:extLst>
          </p:cNvPr>
          <p:cNvPicPr>
            <a:picLocks noChangeAspect="1"/>
          </p:cNvPicPr>
          <p:nvPr/>
        </p:nvPicPr>
        <p:blipFill rotWithShape="1">
          <a:blip r:embed="rId3"/>
          <a:srcRect b="92031"/>
          <a:stretch/>
        </p:blipFill>
        <p:spPr>
          <a:xfrm>
            <a:off x="0" y="27288"/>
            <a:ext cx="9202296" cy="599093"/>
          </a:xfrm>
          <a:prstGeom prst="rect">
            <a:avLst/>
          </a:prstGeom>
        </p:spPr>
      </p:pic>
      <p:sp>
        <p:nvSpPr>
          <p:cNvPr id="21" name="Rectangle 20">
            <a:extLst>
              <a:ext uri="{FF2B5EF4-FFF2-40B4-BE49-F238E27FC236}">
                <a16:creationId xmlns:a16="http://schemas.microsoft.com/office/drawing/2014/main" id="{D281B249-9563-A79B-700E-5D9DA273BED9}"/>
              </a:ext>
            </a:extLst>
          </p:cNvPr>
          <p:cNvSpPr/>
          <p:nvPr/>
        </p:nvSpPr>
        <p:spPr>
          <a:xfrm>
            <a:off x="0" y="6093296"/>
            <a:ext cx="9202296" cy="764704"/>
          </a:xfrm>
          <a:prstGeom prst="rect">
            <a:avLst/>
          </a:prstGeom>
          <a:solidFill>
            <a:srgbClr val="1E45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FF673FEF-16AD-B7A1-A26C-E8557223BD0E}"/>
              </a:ext>
            </a:extLst>
          </p:cNvPr>
          <p:cNvSpPr txBox="1">
            <a:spLocks/>
          </p:cNvSpPr>
          <p:nvPr/>
        </p:nvSpPr>
        <p:spPr>
          <a:xfrm>
            <a:off x="-180528" y="914280"/>
            <a:ext cx="8280920" cy="76470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altLang="en-US" sz="3200" dirty="0" err="1">
                <a:latin typeface="Century Gothic" panose="020B0502020202020204" pitchFamily="34" charset="0"/>
              </a:rPr>
              <a:t>Èideadh</a:t>
            </a:r>
            <a:r>
              <a:rPr lang="en-GB" altLang="en-US" sz="3200" dirty="0">
                <a:latin typeface="Century Gothic" panose="020B0502020202020204" pitchFamily="34" charset="0"/>
              </a:rPr>
              <a:t> </a:t>
            </a:r>
            <a:r>
              <a:rPr lang="en-GB" altLang="en-US" sz="3200" dirty="0" err="1">
                <a:latin typeface="Century Gothic" panose="020B0502020202020204" pitchFamily="34" charset="0"/>
              </a:rPr>
              <a:t>Sgoile</a:t>
            </a:r>
            <a:r>
              <a:rPr lang="en-GB" altLang="en-US" sz="3200" dirty="0">
                <a:latin typeface="Century Gothic" panose="020B0502020202020204" pitchFamily="34" charset="0"/>
              </a:rPr>
              <a:t> / Uniform</a:t>
            </a:r>
          </a:p>
        </p:txBody>
      </p:sp>
      <p:sp>
        <p:nvSpPr>
          <p:cNvPr id="9" name="Rectangle 8">
            <a:extLst>
              <a:ext uri="{FF2B5EF4-FFF2-40B4-BE49-F238E27FC236}">
                <a16:creationId xmlns:a16="http://schemas.microsoft.com/office/drawing/2014/main" id="{F4B6108C-4857-974E-6781-63DFCA121AFF}"/>
              </a:ext>
            </a:extLst>
          </p:cNvPr>
          <p:cNvSpPr/>
          <p:nvPr/>
        </p:nvSpPr>
        <p:spPr>
          <a:xfrm>
            <a:off x="0" y="1733151"/>
            <a:ext cx="6682103" cy="954107"/>
          </a:xfrm>
          <a:prstGeom prst="rect">
            <a:avLst/>
          </a:prstGeom>
        </p:spPr>
        <p:txBody>
          <a:bodyPr wrap="square">
            <a:spAutoFit/>
          </a:bodyPr>
          <a:lstStyle/>
          <a:p>
            <a:pPr marL="285750" indent="-285750">
              <a:buFont typeface="Arial" panose="020B0604020202020204" pitchFamily="34" charset="0"/>
              <a:buChar char="•"/>
            </a:pPr>
            <a:endParaRPr lang="en-US" sz="1400" dirty="0">
              <a:solidFill>
                <a:srgbClr val="000000"/>
              </a:solidFill>
              <a:latin typeface="Century Gothic" panose="020B0502020202020204" pitchFamily="34" charset="0"/>
            </a:endParaRPr>
          </a:p>
          <a:p>
            <a:pPr marL="457200" indent="-457200">
              <a:buFont typeface="Wingdings" pitchFamily="2" charset="2"/>
              <a:buChar char="q"/>
            </a:pPr>
            <a:endParaRPr lang="en-GB" sz="1400" dirty="0">
              <a:solidFill>
                <a:srgbClr val="141412"/>
              </a:solidFill>
              <a:latin typeface="Century Gothic" panose="020B0502020202020204" pitchFamily="34" charset="0"/>
            </a:endParaRPr>
          </a:p>
          <a:p>
            <a:pPr marL="342900" indent="-342900" algn="ctr">
              <a:buFont typeface="Wingdings" pitchFamily="2" charset="2"/>
              <a:buChar char="q"/>
            </a:pPr>
            <a:endParaRPr lang="en-GB" altLang="en-US" sz="1400" dirty="0">
              <a:latin typeface="Century Gothic" panose="020B0502020202020204" pitchFamily="34" charset="0"/>
              <a:ea typeface="Comic Sans MS" charset="0"/>
              <a:cs typeface="Comic Sans MS" charset="0"/>
            </a:endParaRPr>
          </a:p>
          <a:p>
            <a:pPr algn="ctr"/>
            <a:endParaRPr lang="en-GB" altLang="en-US" sz="1400" dirty="0">
              <a:latin typeface="Century Gothic" panose="020B0502020202020204" pitchFamily="34" charset="0"/>
              <a:ea typeface="Comic Sans MS" charset="0"/>
              <a:cs typeface="Comic Sans MS" charset="0"/>
            </a:endParaRPr>
          </a:p>
        </p:txBody>
      </p:sp>
      <p:pic>
        <p:nvPicPr>
          <p:cNvPr id="2" name="Picture 1">
            <a:extLst>
              <a:ext uri="{FF2B5EF4-FFF2-40B4-BE49-F238E27FC236}">
                <a16:creationId xmlns:a16="http://schemas.microsoft.com/office/drawing/2014/main" id="{5FBAE320-38A9-1C86-C9F6-5951DD899395}"/>
              </a:ext>
            </a:extLst>
          </p:cNvPr>
          <p:cNvPicPr>
            <a:picLocks noChangeAspect="1"/>
          </p:cNvPicPr>
          <p:nvPr/>
        </p:nvPicPr>
        <p:blipFill>
          <a:blip r:embed="rId4"/>
          <a:stretch>
            <a:fillRect/>
          </a:stretch>
        </p:blipFill>
        <p:spPr>
          <a:xfrm>
            <a:off x="7820561" y="673277"/>
            <a:ext cx="1122431" cy="908427"/>
          </a:xfrm>
          <a:prstGeom prst="rect">
            <a:avLst/>
          </a:prstGeom>
        </p:spPr>
      </p:pic>
      <p:sp>
        <p:nvSpPr>
          <p:cNvPr id="3" name="TextBox 2">
            <a:extLst>
              <a:ext uri="{FF2B5EF4-FFF2-40B4-BE49-F238E27FC236}">
                <a16:creationId xmlns:a16="http://schemas.microsoft.com/office/drawing/2014/main" id="{9BE0BA50-704F-0D4A-AFE8-93D2F272B574}"/>
              </a:ext>
            </a:extLst>
          </p:cNvPr>
          <p:cNvSpPr txBox="1"/>
          <p:nvPr/>
        </p:nvSpPr>
        <p:spPr>
          <a:xfrm>
            <a:off x="201008" y="1822732"/>
            <a:ext cx="6097560" cy="3693319"/>
          </a:xfrm>
          <a:prstGeom prst="rect">
            <a:avLst/>
          </a:prstGeom>
          <a:noFill/>
        </p:spPr>
        <p:txBody>
          <a:bodyPr wrap="square">
            <a:spAutoFit/>
          </a:bodyPr>
          <a:lstStyle/>
          <a:p>
            <a:pPr marL="285750" indent="-285750" algn="l" fontAlgn="base">
              <a:buFont typeface="Courier New" panose="02070309020205020404" pitchFamily="49" charset="0"/>
              <a:buChar char="o"/>
            </a:pPr>
            <a:r>
              <a:rPr lang="en-GB" b="0" i="0" u="none" strike="noStrike" dirty="0">
                <a:effectLst/>
                <a:latin typeface="Century Gothic" panose="020B0502020202020204" pitchFamily="34" charset="0"/>
              </a:rPr>
              <a:t>Maroon tartan for skirt, kilt, pinafore and tie</a:t>
            </a:r>
          </a:p>
          <a:p>
            <a:pPr marL="285750" indent="-285750" algn="l" fontAlgn="base">
              <a:buFont typeface="Courier New" panose="02070309020205020404" pitchFamily="49" charset="0"/>
              <a:buChar char="o"/>
            </a:pPr>
            <a:r>
              <a:rPr lang="en-GB" b="0" i="0" u="none" strike="noStrike" dirty="0">
                <a:effectLst/>
                <a:latin typeface="Century Gothic" panose="020B0502020202020204" pitchFamily="34" charset="0"/>
              </a:rPr>
              <a:t>Navy and Maroon jumpers/cardigans (crew neck or </a:t>
            </a:r>
            <a:r>
              <a:rPr lang="en-GB" b="0" i="0" u="none" strike="noStrike" dirty="0" err="1">
                <a:effectLst/>
                <a:latin typeface="Century Gothic" panose="020B0502020202020204" pitchFamily="34" charset="0"/>
              </a:rPr>
              <a:t>v-neck</a:t>
            </a:r>
            <a:r>
              <a:rPr lang="en-GB" b="0" i="0" u="none" strike="noStrike" dirty="0">
                <a:effectLst/>
                <a:latin typeface="Century Gothic" panose="020B0502020202020204" pitchFamily="34" charset="0"/>
              </a:rPr>
              <a:t>)</a:t>
            </a:r>
          </a:p>
          <a:p>
            <a:pPr marL="285750" indent="-285750" algn="l" fontAlgn="base">
              <a:buFont typeface="Courier New" panose="02070309020205020404" pitchFamily="49" charset="0"/>
              <a:buChar char="o"/>
            </a:pPr>
            <a:r>
              <a:rPr lang="en-GB" b="0" i="0" u="none" strike="noStrike" dirty="0">
                <a:effectLst/>
                <a:latin typeface="Century Gothic" panose="020B0502020202020204" pitchFamily="34" charset="0"/>
              </a:rPr>
              <a:t>White polo-shirt</a:t>
            </a:r>
          </a:p>
          <a:p>
            <a:pPr marL="285750" indent="-285750" algn="l" fontAlgn="base">
              <a:buFont typeface="Courier New" panose="02070309020205020404" pitchFamily="49" charset="0"/>
              <a:buChar char="o"/>
            </a:pPr>
            <a:r>
              <a:rPr lang="en-GB" b="0" i="0" u="none" strike="noStrike" dirty="0">
                <a:effectLst/>
                <a:latin typeface="Century Gothic" panose="020B0502020202020204" pitchFamily="34" charset="0"/>
              </a:rPr>
              <a:t>Navy trousers / shorts </a:t>
            </a:r>
          </a:p>
          <a:p>
            <a:pPr marL="285750" indent="-285750" algn="l" fontAlgn="base">
              <a:buFont typeface="Courier New" panose="02070309020205020404" pitchFamily="49" charset="0"/>
              <a:buChar char="o"/>
            </a:pPr>
            <a:r>
              <a:rPr lang="en-GB" b="0" i="0" u="none" strike="noStrike" dirty="0">
                <a:effectLst/>
                <a:latin typeface="Century Gothic" panose="020B0502020202020204" pitchFamily="34" charset="0"/>
              </a:rPr>
              <a:t>A navy badged blazer </a:t>
            </a:r>
          </a:p>
          <a:p>
            <a:pPr marL="285750" indent="-285750" algn="l" fontAlgn="base">
              <a:buFont typeface="Courier New" panose="02070309020205020404" pitchFamily="49" charset="0"/>
              <a:buChar char="o"/>
            </a:pPr>
            <a:r>
              <a:rPr lang="en-GB" b="0" i="0" u="none" strike="noStrike" dirty="0">
                <a:effectLst/>
                <a:latin typeface="Century Gothic" panose="020B0502020202020204" pitchFamily="34" charset="0"/>
              </a:rPr>
              <a:t>Badged items are </a:t>
            </a:r>
            <a:r>
              <a:rPr lang="en-GB" i="0" u="none" strike="noStrike" dirty="0">
                <a:effectLst/>
                <a:latin typeface="Century Gothic" panose="020B0502020202020204" pitchFamily="34" charset="0"/>
              </a:rPr>
              <a:t>not</a:t>
            </a:r>
            <a:r>
              <a:rPr lang="en-GB" b="1" i="0" u="none" strike="noStrike" dirty="0">
                <a:effectLst/>
                <a:latin typeface="Century Gothic" panose="020B0502020202020204" pitchFamily="34" charset="0"/>
              </a:rPr>
              <a:t> </a:t>
            </a:r>
            <a:r>
              <a:rPr lang="en-GB" b="0" i="0" u="none" strike="noStrike" dirty="0">
                <a:effectLst/>
                <a:latin typeface="Century Gothic" panose="020B0502020202020204" pitchFamily="34" charset="0"/>
              </a:rPr>
              <a:t>compulsory, but the school colours must be worn</a:t>
            </a:r>
          </a:p>
          <a:p>
            <a:pPr marL="285750" indent="-285750" algn="l" fontAlgn="base">
              <a:buFont typeface="Courier New" panose="02070309020205020404" pitchFamily="49" charset="0"/>
              <a:buChar char="o"/>
            </a:pPr>
            <a:endParaRPr lang="en-GB" b="0" i="0" u="none" strike="noStrike" dirty="0">
              <a:effectLst/>
              <a:latin typeface="Century Gothic" panose="020B0502020202020204" pitchFamily="34" charset="0"/>
            </a:endParaRPr>
          </a:p>
          <a:p>
            <a:pPr marL="285750" indent="-285750" algn="l" fontAlgn="base">
              <a:buFont typeface="Courier New" panose="02070309020205020404" pitchFamily="49" charset="0"/>
              <a:buChar char="o"/>
            </a:pPr>
            <a:r>
              <a:rPr lang="en-GB" b="0" i="0" u="none" strike="noStrike" dirty="0">
                <a:effectLst/>
                <a:latin typeface="Century Gothic" panose="020B0502020202020204" pitchFamily="34" charset="0"/>
              </a:rPr>
              <a:t>The badged and tartan items for our school are available to order online from </a:t>
            </a:r>
            <a:r>
              <a:rPr lang="en-GB" b="0" i="0" u="none" strike="noStrike" dirty="0" err="1">
                <a:effectLst/>
                <a:latin typeface="Century Gothic" panose="020B0502020202020204" pitchFamily="34" charset="0"/>
              </a:rPr>
              <a:t>Schoolwear</a:t>
            </a:r>
            <a:r>
              <a:rPr lang="en-GB" b="0" i="0" u="none" strike="noStrike" dirty="0">
                <a:effectLst/>
                <a:latin typeface="Century Gothic" panose="020B0502020202020204" pitchFamily="34" charset="0"/>
              </a:rPr>
              <a:t> Made Easy: </a:t>
            </a:r>
            <a:r>
              <a:rPr lang="en-GB" b="0" i="0" u="none" strike="noStrike" dirty="0">
                <a:effectLst/>
                <a:latin typeface="Century Gothic" panose="020B0502020202020204" pitchFamily="34" charset="0"/>
                <a:hlinkClick r:id="rId5">
                  <a:extLst>
                    <a:ext uri="{A12FA001-AC4F-418D-AE19-62706E023703}">
                      <ahyp:hlinkClr xmlns:ahyp="http://schemas.microsoft.com/office/drawing/2018/hyperlinkcolor" val="tx"/>
                    </a:ext>
                  </a:extLst>
                </a:hlinkClick>
              </a:rPr>
              <a:t>Govan Gaelic Primary School</a:t>
            </a:r>
            <a:endParaRPr lang="en-GB" b="0" i="0" u="none" strike="noStrike" dirty="0">
              <a:effectLst/>
              <a:latin typeface="Century Gothic" panose="020B0502020202020204" pitchFamily="34" charset="0"/>
            </a:endParaRPr>
          </a:p>
          <a:p>
            <a:pPr marL="285750" indent="-285750" algn="l" fontAlgn="base">
              <a:buFont typeface="Courier New" panose="02070309020205020404" pitchFamily="49" charset="0"/>
              <a:buChar char="o"/>
            </a:pPr>
            <a:r>
              <a:rPr lang="en-GB" b="0" i="0" u="none" strike="noStrike" dirty="0">
                <a:effectLst/>
                <a:latin typeface="Century Gothic" panose="020B0502020202020204" pitchFamily="34" charset="0"/>
              </a:rPr>
              <a:t>They also sell P.E. packs.   </a:t>
            </a:r>
            <a:endParaRPr lang="en-US" dirty="0">
              <a:latin typeface="Century Gothic" panose="020B0502020202020204" pitchFamily="34" charset="0"/>
            </a:endParaRPr>
          </a:p>
        </p:txBody>
      </p:sp>
      <p:pic>
        <p:nvPicPr>
          <p:cNvPr id="5" name="Picture 4" descr="A pair of skirts with price tags&#10;&#10;Description automatically generated">
            <a:extLst>
              <a:ext uri="{FF2B5EF4-FFF2-40B4-BE49-F238E27FC236}">
                <a16:creationId xmlns:a16="http://schemas.microsoft.com/office/drawing/2014/main" id="{0CCD2F30-E461-9233-90AA-F4F1F7F52004}"/>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22931"/>
          <a:stretch/>
        </p:blipFill>
        <p:spPr>
          <a:xfrm>
            <a:off x="6331154" y="4562845"/>
            <a:ext cx="2611838" cy="1093933"/>
          </a:xfrm>
          <a:prstGeom prst="rect">
            <a:avLst/>
          </a:prstGeom>
        </p:spPr>
      </p:pic>
      <p:pic>
        <p:nvPicPr>
          <p:cNvPr id="11" name="Picture 10" descr="A cardigan with a logo on it&#10;&#10;Description automatically generated">
            <a:extLst>
              <a:ext uri="{FF2B5EF4-FFF2-40B4-BE49-F238E27FC236}">
                <a16:creationId xmlns:a16="http://schemas.microsoft.com/office/drawing/2014/main" id="{FADEA483-4F43-99A1-19AC-9FED0CE7FDF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20539" y="1857343"/>
            <a:ext cx="1318189" cy="1535668"/>
          </a:xfrm>
          <a:prstGeom prst="rect">
            <a:avLst/>
          </a:prstGeom>
        </p:spPr>
      </p:pic>
      <p:pic>
        <p:nvPicPr>
          <p:cNvPr id="13" name="Picture 12" descr="A sweater with a logo on it&#10;&#10;Description automatically generated">
            <a:extLst>
              <a:ext uri="{FF2B5EF4-FFF2-40B4-BE49-F238E27FC236}">
                <a16:creationId xmlns:a16="http://schemas.microsoft.com/office/drawing/2014/main" id="{8BDCE2EF-44D7-EB86-F950-37B771C9D385}"/>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b="24500"/>
          <a:stretch/>
        </p:blipFill>
        <p:spPr>
          <a:xfrm>
            <a:off x="7713198" y="1799706"/>
            <a:ext cx="1430802" cy="1356594"/>
          </a:xfrm>
          <a:prstGeom prst="rect">
            <a:avLst/>
          </a:prstGeom>
        </p:spPr>
      </p:pic>
      <p:pic>
        <p:nvPicPr>
          <p:cNvPr id="15" name="Picture 14" descr="A white polo shirt with a logo on it&#10;&#10;Description automatically generated">
            <a:extLst>
              <a:ext uri="{FF2B5EF4-FFF2-40B4-BE49-F238E27FC236}">
                <a16:creationId xmlns:a16="http://schemas.microsoft.com/office/drawing/2014/main" id="{9DC0E63E-F3E1-37E0-EEF5-699541E628E1}"/>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14114" r="14114" b="19352"/>
          <a:stretch/>
        </p:blipFill>
        <p:spPr>
          <a:xfrm>
            <a:off x="6267300" y="3123777"/>
            <a:ext cx="1204014" cy="1266500"/>
          </a:xfrm>
          <a:prstGeom prst="rect">
            <a:avLst/>
          </a:prstGeom>
        </p:spPr>
      </p:pic>
      <p:pic>
        <p:nvPicPr>
          <p:cNvPr id="17" name="Picture 16" descr="A black jacket with a logo on it&#10;&#10;Description automatically generated">
            <a:extLst>
              <a:ext uri="{FF2B5EF4-FFF2-40B4-BE49-F238E27FC236}">
                <a16:creationId xmlns:a16="http://schemas.microsoft.com/office/drawing/2014/main" id="{DD9A9526-CE76-A810-29BF-E1338CBE17F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666375" y="3138514"/>
            <a:ext cx="1430801" cy="1184557"/>
          </a:xfrm>
          <a:prstGeom prst="rect">
            <a:avLst/>
          </a:prstGeom>
        </p:spPr>
      </p:pic>
    </p:spTree>
    <p:extLst>
      <p:ext uri="{BB962C8B-B14F-4D97-AF65-F5344CB8AC3E}">
        <p14:creationId xmlns:p14="http://schemas.microsoft.com/office/powerpoint/2010/main" val="32942438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7810D-478E-B3B2-AA4B-95270246CF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4741FD-EE16-C074-5A5E-79D6D96C3F88}"/>
              </a:ext>
            </a:extLst>
          </p:cNvPr>
          <p:cNvSpPr>
            <a:spLocks noGrp="1"/>
          </p:cNvSpPr>
          <p:nvPr>
            <p:ph type="title"/>
          </p:nvPr>
        </p:nvSpPr>
        <p:spPr>
          <a:xfrm>
            <a:off x="356253" y="804837"/>
            <a:ext cx="8229600" cy="908427"/>
          </a:xfrm>
        </p:spPr>
        <p:txBody>
          <a:bodyPr>
            <a:normAutofit/>
          </a:bodyPr>
          <a:lstStyle/>
          <a:p>
            <a:r>
              <a:rPr lang="en-US" sz="3200" dirty="0" err="1">
                <a:latin typeface="Century Gothic" panose="020B0502020202020204" pitchFamily="34" charset="0"/>
              </a:rPr>
              <a:t>Leubailean</a:t>
            </a:r>
            <a:r>
              <a:rPr lang="en-US" sz="3200" dirty="0">
                <a:latin typeface="Century Gothic" panose="020B0502020202020204" pitchFamily="34" charset="0"/>
              </a:rPr>
              <a:t>/ Label</a:t>
            </a:r>
          </a:p>
        </p:txBody>
      </p:sp>
      <p:sp>
        <p:nvSpPr>
          <p:cNvPr id="3" name="Content Placeholder 2">
            <a:extLst>
              <a:ext uri="{FF2B5EF4-FFF2-40B4-BE49-F238E27FC236}">
                <a16:creationId xmlns:a16="http://schemas.microsoft.com/office/drawing/2014/main" id="{9442BEBA-B439-EB2C-964E-AD231DE8DD4E}"/>
              </a:ext>
            </a:extLst>
          </p:cNvPr>
          <p:cNvSpPr>
            <a:spLocks noGrp="1"/>
          </p:cNvSpPr>
          <p:nvPr>
            <p:ph idx="1"/>
          </p:nvPr>
        </p:nvSpPr>
        <p:spPr>
          <a:xfrm>
            <a:off x="593408" y="2126093"/>
            <a:ext cx="7755290" cy="2880320"/>
          </a:xfrm>
        </p:spPr>
        <p:txBody>
          <a:bodyPr>
            <a:normAutofit/>
          </a:bodyPr>
          <a:lstStyle/>
          <a:p>
            <a:pPr algn="l">
              <a:buFont typeface="Courier New" panose="02070309020205020404" pitchFamily="49" charset="0"/>
              <a:buChar char="o"/>
            </a:pPr>
            <a:r>
              <a:rPr lang="en-GB" sz="1800" b="0" i="0" u="none" strike="noStrike" dirty="0">
                <a:solidFill>
                  <a:srgbClr val="000000"/>
                </a:solidFill>
                <a:effectLst/>
                <a:latin typeface="Century Gothic" panose="020B0502020202020204" pitchFamily="34" charset="0"/>
              </a:rPr>
              <a:t>PLEASE LABEL ALL ITEMS OF CLOTHING (school uniform, jackets, water bottles, lunchboxes)</a:t>
            </a:r>
          </a:p>
          <a:p>
            <a:pPr algn="l">
              <a:buFont typeface="Courier New" panose="02070309020205020404" pitchFamily="49" charset="0"/>
              <a:buChar char="o"/>
            </a:pPr>
            <a:r>
              <a:rPr lang="en-GB" sz="1800" b="0" i="0" u="none" strike="noStrike" dirty="0">
                <a:solidFill>
                  <a:srgbClr val="000000"/>
                </a:solidFill>
                <a:effectLst/>
                <a:latin typeface="Century Gothic" panose="020B0502020202020204" pitchFamily="34" charset="0"/>
              </a:rPr>
              <a:t>On P. E. days – which will be confirmed in August – children should come to school in their P. E. kit</a:t>
            </a:r>
          </a:p>
          <a:p>
            <a:pPr marL="0" indent="0" algn="l">
              <a:buNone/>
            </a:pPr>
            <a:endParaRPr lang="en-GB" sz="1800" b="0" i="0" u="none" strike="noStrike" dirty="0">
              <a:solidFill>
                <a:srgbClr val="000000"/>
              </a:solidFill>
              <a:effectLst/>
              <a:latin typeface="Century Gothic" panose="020B0502020202020204" pitchFamily="34" charset="0"/>
            </a:endParaRPr>
          </a:p>
          <a:p>
            <a:pPr algn="l">
              <a:buFont typeface="Courier New" panose="02070309020205020404" pitchFamily="49" charset="0"/>
              <a:buChar char="o"/>
            </a:pPr>
            <a:r>
              <a:rPr lang="en-GB" sz="1800" b="0" i="0" u="none" strike="noStrike" dirty="0">
                <a:solidFill>
                  <a:srgbClr val="000000"/>
                </a:solidFill>
                <a:effectLst/>
                <a:latin typeface="Century Gothic" panose="020B0502020202020204" pitchFamily="34" charset="0"/>
              </a:rPr>
              <a:t>P.E. Kit should comprise of:</a:t>
            </a:r>
          </a:p>
          <a:p>
            <a:pPr algn="l">
              <a:buFont typeface="Courier New" panose="02070309020205020404" pitchFamily="49" charset="0"/>
              <a:buChar char="o"/>
            </a:pPr>
            <a:r>
              <a:rPr lang="en-GB" sz="1800" b="0" i="0" u="none" strike="noStrike" dirty="0">
                <a:solidFill>
                  <a:srgbClr val="000000"/>
                </a:solidFill>
                <a:effectLst/>
                <a:latin typeface="Century Gothic" panose="020B0502020202020204" pitchFamily="34" charset="0"/>
              </a:rPr>
              <a:t>Navy / Maroon Joggers / leggings / shorts </a:t>
            </a:r>
          </a:p>
          <a:p>
            <a:pPr algn="l">
              <a:buFont typeface="Courier New" panose="02070309020205020404" pitchFamily="49" charset="0"/>
              <a:buChar char="o"/>
            </a:pPr>
            <a:r>
              <a:rPr lang="en-GB" sz="1800" b="0" i="0" u="none" strike="noStrike" dirty="0">
                <a:solidFill>
                  <a:srgbClr val="000000"/>
                </a:solidFill>
                <a:effectLst/>
                <a:latin typeface="Century Gothic" panose="020B0502020202020204" pitchFamily="34" charset="0"/>
              </a:rPr>
              <a:t>A white, navy t-shirt / school polo shirt </a:t>
            </a:r>
          </a:p>
        </p:txBody>
      </p:sp>
      <p:pic>
        <p:nvPicPr>
          <p:cNvPr id="4" name="Picture 3">
            <a:extLst>
              <a:ext uri="{FF2B5EF4-FFF2-40B4-BE49-F238E27FC236}">
                <a16:creationId xmlns:a16="http://schemas.microsoft.com/office/drawing/2014/main" id="{E3E883F1-63B4-4C91-01FC-8196A20B7BF6}"/>
              </a:ext>
            </a:extLst>
          </p:cNvPr>
          <p:cNvPicPr>
            <a:picLocks noChangeAspect="1"/>
          </p:cNvPicPr>
          <p:nvPr/>
        </p:nvPicPr>
        <p:blipFill rotWithShape="1">
          <a:blip r:embed="rId3"/>
          <a:srcRect b="92031"/>
          <a:stretch/>
        </p:blipFill>
        <p:spPr>
          <a:xfrm>
            <a:off x="0" y="27288"/>
            <a:ext cx="9202296" cy="599093"/>
          </a:xfrm>
          <a:prstGeom prst="rect">
            <a:avLst/>
          </a:prstGeom>
        </p:spPr>
      </p:pic>
      <p:sp>
        <p:nvSpPr>
          <p:cNvPr id="5" name="Rectangle 4">
            <a:extLst>
              <a:ext uri="{FF2B5EF4-FFF2-40B4-BE49-F238E27FC236}">
                <a16:creationId xmlns:a16="http://schemas.microsoft.com/office/drawing/2014/main" id="{42CCCFC7-E465-B8E6-7594-0684020782B1}"/>
              </a:ext>
            </a:extLst>
          </p:cNvPr>
          <p:cNvSpPr/>
          <p:nvPr/>
        </p:nvSpPr>
        <p:spPr>
          <a:xfrm>
            <a:off x="0" y="6093296"/>
            <a:ext cx="9202296" cy="764704"/>
          </a:xfrm>
          <a:prstGeom prst="rect">
            <a:avLst/>
          </a:prstGeom>
          <a:solidFill>
            <a:srgbClr val="1E45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DFA82CE4-3180-609A-9D2C-AB7C144BC052}"/>
              </a:ext>
            </a:extLst>
          </p:cNvPr>
          <p:cNvPicPr>
            <a:picLocks noChangeAspect="1"/>
          </p:cNvPicPr>
          <p:nvPr/>
        </p:nvPicPr>
        <p:blipFill>
          <a:blip r:embed="rId4"/>
          <a:stretch>
            <a:fillRect/>
          </a:stretch>
        </p:blipFill>
        <p:spPr>
          <a:xfrm>
            <a:off x="7820561" y="673277"/>
            <a:ext cx="1122431" cy="908427"/>
          </a:xfrm>
          <a:prstGeom prst="rect">
            <a:avLst/>
          </a:prstGeom>
        </p:spPr>
      </p:pic>
      <p:pic>
        <p:nvPicPr>
          <p:cNvPr id="8" name="Picture 7" descr="A pair of black pants&#10;&#10;Description automatically generated">
            <a:extLst>
              <a:ext uri="{FF2B5EF4-FFF2-40B4-BE49-F238E27FC236}">
                <a16:creationId xmlns:a16="http://schemas.microsoft.com/office/drawing/2014/main" id="{C00FDA5E-78B8-1E4C-D51B-4297C03A1F3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43527" y="4112541"/>
            <a:ext cx="4199465" cy="1787744"/>
          </a:xfrm>
          <a:prstGeom prst="rect">
            <a:avLst/>
          </a:prstGeom>
        </p:spPr>
      </p:pic>
    </p:spTree>
    <p:extLst>
      <p:ext uri="{BB962C8B-B14F-4D97-AF65-F5344CB8AC3E}">
        <p14:creationId xmlns:p14="http://schemas.microsoft.com/office/powerpoint/2010/main" val="26897061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016BF6-8357-A91A-4FB2-5A81900AAEC1}"/>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BC69976B-64EA-B8A9-DFE1-1467C9785DF4}"/>
              </a:ext>
            </a:extLst>
          </p:cNvPr>
          <p:cNvPicPr>
            <a:picLocks noChangeAspect="1"/>
          </p:cNvPicPr>
          <p:nvPr/>
        </p:nvPicPr>
        <p:blipFill rotWithShape="1">
          <a:blip r:embed="rId3"/>
          <a:srcRect b="92031"/>
          <a:stretch/>
        </p:blipFill>
        <p:spPr>
          <a:xfrm>
            <a:off x="0" y="27288"/>
            <a:ext cx="9202296" cy="599093"/>
          </a:xfrm>
          <a:prstGeom prst="rect">
            <a:avLst/>
          </a:prstGeom>
        </p:spPr>
      </p:pic>
      <p:sp>
        <p:nvSpPr>
          <p:cNvPr id="21" name="Rectangle 20">
            <a:extLst>
              <a:ext uri="{FF2B5EF4-FFF2-40B4-BE49-F238E27FC236}">
                <a16:creationId xmlns:a16="http://schemas.microsoft.com/office/drawing/2014/main" id="{3DB14A60-DA2D-591F-12CA-F32D689AF5D9}"/>
              </a:ext>
            </a:extLst>
          </p:cNvPr>
          <p:cNvSpPr/>
          <p:nvPr/>
        </p:nvSpPr>
        <p:spPr>
          <a:xfrm>
            <a:off x="0" y="6093296"/>
            <a:ext cx="9202296" cy="764704"/>
          </a:xfrm>
          <a:prstGeom prst="rect">
            <a:avLst/>
          </a:prstGeom>
          <a:solidFill>
            <a:srgbClr val="1E45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9D548DEF-11DF-F895-704D-6C7CCA3F7B73}"/>
              </a:ext>
            </a:extLst>
          </p:cNvPr>
          <p:cNvSpPr txBox="1">
            <a:spLocks/>
          </p:cNvSpPr>
          <p:nvPr/>
        </p:nvSpPr>
        <p:spPr>
          <a:xfrm>
            <a:off x="-330778" y="673277"/>
            <a:ext cx="8280920" cy="134578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altLang="en-US" sz="3200" dirty="0">
                <a:latin typeface="Century Gothic" panose="020B0502020202020204" pitchFamily="34" charset="0"/>
              </a:rPr>
              <a:t> </a:t>
            </a:r>
            <a:r>
              <a:rPr lang="en-GB" altLang="en-US" sz="3200" dirty="0" err="1">
                <a:latin typeface="Century Gothic" panose="020B0502020202020204" pitchFamily="34" charset="0"/>
              </a:rPr>
              <a:t>Stuthan</a:t>
            </a:r>
            <a:r>
              <a:rPr lang="en-GB" altLang="en-US" sz="3200" dirty="0">
                <a:latin typeface="Century Gothic" panose="020B0502020202020204" pitchFamily="34" charset="0"/>
              </a:rPr>
              <a:t> </a:t>
            </a:r>
            <a:r>
              <a:rPr lang="en-GB" altLang="en-US" sz="3200" dirty="0" err="1">
                <a:latin typeface="Century Gothic" panose="020B0502020202020204" pitchFamily="34" charset="0"/>
              </a:rPr>
              <a:t>Eile</a:t>
            </a:r>
            <a:r>
              <a:rPr lang="en-GB" altLang="en-US" sz="3200" dirty="0">
                <a:latin typeface="Century Gothic" panose="020B0502020202020204" pitchFamily="34" charset="0"/>
              </a:rPr>
              <a:t> / Other Essentials </a:t>
            </a:r>
          </a:p>
        </p:txBody>
      </p:sp>
      <p:sp>
        <p:nvSpPr>
          <p:cNvPr id="9" name="Rectangle 8">
            <a:extLst>
              <a:ext uri="{FF2B5EF4-FFF2-40B4-BE49-F238E27FC236}">
                <a16:creationId xmlns:a16="http://schemas.microsoft.com/office/drawing/2014/main" id="{F526B1A0-02DA-CA8B-F733-4FB3D40FF8AD}"/>
              </a:ext>
            </a:extLst>
          </p:cNvPr>
          <p:cNvSpPr/>
          <p:nvPr/>
        </p:nvSpPr>
        <p:spPr>
          <a:xfrm>
            <a:off x="0" y="2026535"/>
            <a:ext cx="6682103" cy="954107"/>
          </a:xfrm>
          <a:prstGeom prst="rect">
            <a:avLst/>
          </a:prstGeom>
        </p:spPr>
        <p:txBody>
          <a:bodyPr wrap="square">
            <a:spAutoFit/>
          </a:bodyPr>
          <a:lstStyle/>
          <a:p>
            <a:pPr marL="285750" indent="-285750">
              <a:buFont typeface="Arial" panose="020B0604020202020204" pitchFamily="34" charset="0"/>
              <a:buChar char="•"/>
            </a:pPr>
            <a:endParaRPr lang="en-US" sz="1400" dirty="0">
              <a:solidFill>
                <a:srgbClr val="000000"/>
              </a:solidFill>
              <a:latin typeface="Century Gothic" panose="020B0502020202020204" pitchFamily="34" charset="0"/>
            </a:endParaRPr>
          </a:p>
          <a:p>
            <a:pPr marL="457200" indent="-457200">
              <a:buFont typeface="Wingdings" pitchFamily="2" charset="2"/>
              <a:buChar char="q"/>
            </a:pPr>
            <a:endParaRPr lang="en-GB" sz="1400" dirty="0">
              <a:solidFill>
                <a:srgbClr val="141412"/>
              </a:solidFill>
              <a:latin typeface="Century Gothic" panose="020B0502020202020204" pitchFamily="34" charset="0"/>
            </a:endParaRPr>
          </a:p>
          <a:p>
            <a:pPr marL="342900" indent="-342900" algn="ctr">
              <a:buFont typeface="Wingdings" pitchFamily="2" charset="2"/>
              <a:buChar char="q"/>
            </a:pPr>
            <a:endParaRPr lang="en-GB" altLang="en-US" sz="1400" dirty="0">
              <a:latin typeface="Century Gothic" panose="020B0502020202020204" pitchFamily="34" charset="0"/>
              <a:ea typeface="Comic Sans MS" charset="0"/>
              <a:cs typeface="Comic Sans MS" charset="0"/>
            </a:endParaRPr>
          </a:p>
          <a:p>
            <a:pPr algn="ctr"/>
            <a:endParaRPr lang="en-GB" altLang="en-US" sz="1400" dirty="0">
              <a:latin typeface="Century Gothic" panose="020B0502020202020204" pitchFamily="34" charset="0"/>
              <a:ea typeface="Comic Sans MS" charset="0"/>
              <a:cs typeface="Comic Sans MS" charset="0"/>
            </a:endParaRPr>
          </a:p>
        </p:txBody>
      </p:sp>
      <p:pic>
        <p:nvPicPr>
          <p:cNvPr id="2" name="Picture 1">
            <a:extLst>
              <a:ext uri="{FF2B5EF4-FFF2-40B4-BE49-F238E27FC236}">
                <a16:creationId xmlns:a16="http://schemas.microsoft.com/office/drawing/2014/main" id="{70C12B21-066C-0A44-7A8C-CB88DE0724C0}"/>
              </a:ext>
            </a:extLst>
          </p:cNvPr>
          <p:cNvPicPr>
            <a:picLocks noChangeAspect="1"/>
          </p:cNvPicPr>
          <p:nvPr/>
        </p:nvPicPr>
        <p:blipFill>
          <a:blip r:embed="rId4"/>
          <a:stretch>
            <a:fillRect/>
          </a:stretch>
        </p:blipFill>
        <p:spPr>
          <a:xfrm>
            <a:off x="7820561" y="673277"/>
            <a:ext cx="1122431" cy="908427"/>
          </a:xfrm>
          <a:prstGeom prst="rect">
            <a:avLst/>
          </a:prstGeom>
        </p:spPr>
      </p:pic>
      <p:sp>
        <p:nvSpPr>
          <p:cNvPr id="3" name="TextBox 2">
            <a:extLst>
              <a:ext uri="{FF2B5EF4-FFF2-40B4-BE49-F238E27FC236}">
                <a16:creationId xmlns:a16="http://schemas.microsoft.com/office/drawing/2014/main" id="{B12789FE-5ECE-55C7-2556-B98222B4171F}"/>
              </a:ext>
            </a:extLst>
          </p:cNvPr>
          <p:cNvSpPr txBox="1"/>
          <p:nvPr/>
        </p:nvSpPr>
        <p:spPr>
          <a:xfrm>
            <a:off x="141666" y="1930838"/>
            <a:ext cx="5863398" cy="4431983"/>
          </a:xfrm>
          <a:prstGeom prst="rect">
            <a:avLst/>
          </a:prstGeom>
          <a:noFill/>
        </p:spPr>
        <p:txBody>
          <a:bodyPr wrap="square">
            <a:spAutoFit/>
          </a:bodyPr>
          <a:lstStyle/>
          <a:p>
            <a:pPr marL="342900" indent="-342900">
              <a:buFont typeface="Courier New" panose="02070309020205020404" pitchFamily="49" charset="0"/>
              <a:buChar char="o"/>
            </a:pPr>
            <a:r>
              <a:rPr lang="en-GB" sz="2000" dirty="0">
                <a:effectLst/>
                <a:latin typeface="Century Gothic" panose="020B0502020202020204" pitchFamily="34" charset="0"/>
                <a:cs typeface="Calibri" panose="020F0502020204030204" pitchFamily="34" charset="0"/>
              </a:rPr>
              <a:t>Filled water bottle</a:t>
            </a:r>
          </a:p>
          <a:p>
            <a:pPr marL="342900" indent="-342900">
              <a:buFont typeface="Courier New" panose="02070309020205020404" pitchFamily="49" charset="0"/>
              <a:buChar char="o"/>
            </a:pPr>
            <a:endParaRPr lang="en-GB" sz="2000" dirty="0">
              <a:latin typeface="Century Gothic" panose="020B0502020202020204" pitchFamily="34" charset="0"/>
              <a:cs typeface="Calibri" panose="020F0502020204030204" pitchFamily="34" charset="0"/>
            </a:endParaRPr>
          </a:p>
          <a:p>
            <a:pPr marL="342900" indent="-342900">
              <a:buFont typeface="Courier New" panose="02070309020205020404" pitchFamily="49" charset="0"/>
              <a:buChar char="o"/>
            </a:pPr>
            <a:r>
              <a:rPr lang="en-GB" sz="2000" dirty="0">
                <a:effectLst/>
                <a:latin typeface="Century Gothic" panose="020B0502020202020204" pitchFamily="34" charset="0"/>
                <a:cs typeface="Calibri" panose="020F0502020204030204" pitchFamily="34" charset="0"/>
              </a:rPr>
              <a:t>Small school bag</a:t>
            </a:r>
          </a:p>
          <a:p>
            <a:pPr marL="342900" indent="-342900">
              <a:buFont typeface="Courier New" panose="02070309020205020404" pitchFamily="49" charset="0"/>
              <a:buChar char="o"/>
            </a:pPr>
            <a:endParaRPr lang="en-GB" sz="2000" dirty="0">
              <a:latin typeface="Century Gothic" panose="020B0502020202020204" pitchFamily="34" charset="0"/>
              <a:cs typeface="Calibri" panose="020F0502020204030204" pitchFamily="34" charset="0"/>
            </a:endParaRPr>
          </a:p>
          <a:p>
            <a:pPr marL="342900" indent="-342900">
              <a:buFont typeface="Courier New" panose="02070309020205020404" pitchFamily="49" charset="0"/>
              <a:buChar char="o"/>
            </a:pPr>
            <a:r>
              <a:rPr lang="en-US" sz="2000" dirty="0">
                <a:effectLst/>
                <a:latin typeface="Century Gothic" panose="020B0502020202020204" pitchFamily="34" charset="0"/>
                <a:ea typeface="Times New Roman" panose="02020603050405020304" pitchFamily="18" charset="0"/>
                <a:cs typeface="Arial" panose="020B0604020202020204" pitchFamily="34" charset="0"/>
              </a:rPr>
              <a:t>The children can visit the toilet regularly and when required. There is a toilet at the back of their class  </a:t>
            </a:r>
          </a:p>
          <a:p>
            <a:pPr marL="342900" indent="-342900">
              <a:buFont typeface="Courier New" panose="02070309020205020404" pitchFamily="49" charset="0"/>
              <a:buChar char="o"/>
            </a:pPr>
            <a:endParaRPr lang="en-US" sz="2000" dirty="0">
              <a:effectLst/>
              <a:latin typeface="Century Gothic" panose="020B0502020202020204" pitchFamily="34" charset="0"/>
              <a:ea typeface="Times New Roman" panose="02020603050405020304" pitchFamily="18" charset="0"/>
              <a:cs typeface="Arial" panose="020B0604020202020204" pitchFamily="34" charset="0"/>
            </a:endParaRPr>
          </a:p>
          <a:p>
            <a:pPr marL="342900" indent="-342900">
              <a:buFont typeface="Courier New" panose="02070309020205020404" pitchFamily="49" charset="0"/>
              <a:buChar char="o"/>
            </a:pPr>
            <a:r>
              <a:rPr lang="en-US" sz="2000" dirty="0">
                <a:effectLst/>
                <a:latin typeface="Century Gothic" panose="020B0502020202020204" pitchFamily="34" charset="0"/>
                <a:ea typeface="Times New Roman" panose="02020603050405020304" pitchFamily="18" charset="0"/>
                <a:cs typeface="Arial" panose="020B0604020202020204" pitchFamily="34" charset="0"/>
              </a:rPr>
              <a:t>However, we would appreciate if you would pack a spare pair of pants in your child’s school bag in case of any accidents</a:t>
            </a:r>
            <a:r>
              <a:rPr lang="en-US" sz="2000" dirty="0">
                <a:solidFill>
                  <a:srgbClr val="04617B"/>
                </a:solidFill>
                <a:effectLst/>
                <a:latin typeface="Century Gothic" panose="020B0502020202020204" pitchFamily="34" charset="0"/>
                <a:ea typeface="Times New Roman" panose="02020603050405020304" pitchFamily="18" charset="0"/>
                <a:cs typeface="Arial" panose="020B0604020202020204" pitchFamily="34" charset="0"/>
              </a:rPr>
              <a:t> </a:t>
            </a:r>
            <a:endParaRPr lang="en-GB" sz="2000" dirty="0">
              <a:effectLst/>
              <a:latin typeface="Century Gothic" panose="020B0502020202020204" pitchFamily="34" charset="0"/>
              <a:ea typeface="Times New Roman" panose="02020603050405020304" pitchFamily="18" charset="0"/>
              <a:cs typeface="Arial" panose="020B0604020202020204" pitchFamily="34" charset="0"/>
            </a:endParaRPr>
          </a:p>
          <a:p>
            <a:pPr marL="342900" indent="-342900">
              <a:buFont typeface="Courier New" panose="02070309020205020404" pitchFamily="49" charset="0"/>
              <a:buChar char="o"/>
            </a:pPr>
            <a:endParaRPr lang="en-GB" dirty="0">
              <a:latin typeface="Century Gothic" panose="020B0502020202020204" pitchFamily="34" charset="0"/>
              <a:cs typeface="Calibri" panose="020F0502020204030204" pitchFamily="34" charset="0"/>
            </a:endParaRPr>
          </a:p>
          <a:p>
            <a:pPr marL="342900" indent="-342900">
              <a:buFont typeface="Courier New" panose="02070309020205020404" pitchFamily="49" charset="0"/>
              <a:buChar char="o"/>
            </a:pPr>
            <a:endParaRPr lang="en-GB" sz="2400" dirty="0">
              <a:effectLst/>
            </a:endParaRPr>
          </a:p>
        </p:txBody>
      </p:sp>
      <p:pic>
        <p:nvPicPr>
          <p:cNvPr id="12" name="Picture 11" descr="A group of school supplies&#10;&#10;Description automatically generated">
            <a:extLst>
              <a:ext uri="{FF2B5EF4-FFF2-40B4-BE49-F238E27FC236}">
                <a16:creationId xmlns:a16="http://schemas.microsoft.com/office/drawing/2014/main" id="{8F29F93A-4DA5-5098-FA1E-127D278D142D}"/>
              </a:ext>
            </a:extLst>
          </p:cNvPr>
          <p:cNvPicPr>
            <a:picLocks noChangeAspect="1"/>
          </p:cNvPicPr>
          <p:nvPr/>
        </p:nvPicPr>
        <p:blipFill rotWithShape="1">
          <a:blip r:embed="rId5">
            <a:extLst>
              <a:ext uri="{28A0092B-C50C-407E-A947-70E740481C1C}">
                <a14:useLocalDpi xmlns:a14="http://schemas.microsoft.com/office/drawing/2010/main" val="0"/>
              </a:ext>
            </a:extLst>
          </a:blip>
          <a:srcRect r="28603"/>
          <a:stretch/>
        </p:blipFill>
        <p:spPr>
          <a:xfrm>
            <a:off x="6281272" y="2088597"/>
            <a:ext cx="2158259" cy="2589377"/>
          </a:xfrm>
          <a:prstGeom prst="rect">
            <a:avLst/>
          </a:prstGeom>
        </p:spPr>
      </p:pic>
      <p:pic>
        <p:nvPicPr>
          <p:cNvPr id="13" name="Picture 12" descr="3,065 Kids Underwear Stock Illustrations, Cliparts And Royalty ...">
            <a:extLst>
              <a:ext uri="{FF2B5EF4-FFF2-40B4-BE49-F238E27FC236}">
                <a16:creationId xmlns:a16="http://schemas.microsoft.com/office/drawing/2014/main" id="{34F30CA8-FD75-FE2C-390C-8CAAD2428095}"/>
              </a:ext>
            </a:extLst>
          </p:cNvPr>
          <p:cNvPicPr>
            <a:picLocks noChangeAspect="1"/>
          </p:cNvPicPr>
          <p:nvPr/>
        </p:nvPicPr>
        <p:blipFill>
          <a:blip r:embed="rId6" cstate="print"/>
          <a:srcRect l="14150" t="24333" r="14671" b="23616"/>
          <a:stretch>
            <a:fillRect/>
          </a:stretch>
        </p:blipFill>
        <p:spPr bwMode="auto">
          <a:xfrm rot="1125475">
            <a:off x="7051898" y="4843370"/>
            <a:ext cx="669925" cy="446405"/>
          </a:xfrm>
          <a:prstGeom prst="rect">
            <a:avLst/>
          </a:prstGeom>
          <a:noFill/>
          <a:ln w="9525">
            <a:noFill/>
            <a:miter lim="800000"/>
            <a:headEnd/>
            <a:tailEnd/>
          </a:ln>
        </p:spPr>
      </p:pic>
    </p:spTree>
    <p:extLst>
      <p:ext uri="{BB962C8B-B14F-4D97-AF65-F5344CB8AC3E}">
        <p14:creationId xmlns:p14="http://schemas.microsoft.com/office/powerpoint/2010/main" val="22624714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6FE3B-A21D-019D-0D6F-B0DDD5B4140C}"/>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80C8F500-0BBE-AF91-4446-3BB934D6F7D2}"/>
              </a:ext>
            </a:extLst>
          </p:cNvPr>
          <p:cNvPicPr>
            <a:picLocks noChangeAspect="1"/>
          </p:cNvPicPr>
          <p:nvPr/>
        </p:nvPicPr>
        <p:blipFill rotWithShape="1">
          <a:blip r:embed="rId3"/>
          <a:srcRect b="92031"/>
          <a:stretch/>
        </p:blipFill>
        <p:spPr>
          <a:xfrm>
            <a:off x="0" y="27288"/>
            <a:ext cx="9202296" cy="599093"/>
          </a:xfrm>
          <a:prstGeom prst="rect">
            <a:avLst/>
          </a:prstGeom>
        </p:spPr>
      </p:pic>
      <p:sp>
        <p:nvSpPr>
          <p:cNvPr id="21" name="Rectangle 20">
            <a:extLst>
              <a:ext uri="{FF2B5EF4-FFF2-40B4-BE49-F238E27FC236}">
                <a16:creationId xmlns:a16="http://schemas.microsoft.com/office/drawing/2014/main" id="{850FFE3F-5373-894C-8929-FF6F3E2A4D0A}"/>
              </a:ext>
            </a:extLst>
          </p:cNvPr>
          <p:cNvSpPr/>
          <p:nvPr/>
        </p:nvSpPr>
        <p:spPr>
          <a:xfrm>
            <a:off x="0" y="6093296"/>
            <a:ext cx="9202296" cy="764704"/>
          </a:xfrm>
          <a:prstGeom prst="rect">
            <a:avLst/>
          </a:prstGeom>
          <a:solidFill>
            <a:srgbClr val="1E45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9791111B-EC83-EBC5-E80F-35710959A8F5}"/>
              </a:ext>
            </a:extLst>
          </p:cNvPr>
          <p:cNvSpPr txBox="1">
            <a:spLocks/>
          </p:cNvSpPr>
          <p:nvPr/>
        </p:nvSpPr>
        <p:spPr bwMode="auto">
          <a:xfrm>
            <a:off x="276711" y="1577897"/>
            <a:ext cx="7577473" cy="1229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lstStyle>
            <a:lvl1pPr>
              <a:defRPr>
                <a:solidFill>
                  <a:schemeClr val="tx1"/>
                </a:solidFill>
                <a:latin typeface="Verdana" charset="0"/>
              </a:defRPr>
            </a:lvl1pPr>
            <a:lvl2pPr marL="742950" indent="-285750">
              <a:defRPr>
                <a:solidFill>
                  <a:schemeClr val="tx1"/>
                </a:solidFill>
                <a:latin typeface="Verdana" charset="0"/>
              </a:defRPr>
            </a:lvl2pPr>
            <a:lvl3pPr marL="1143000" indent="-228600">
              <a:defRPr>
                <a:solidFill>
                  <a:schemeClr val="tx1"/>
                </a:solidFill>
                <a:latin typeface="Verdana" charset="0"/>
              </a:defRPr>
            </a:lvl3pPr>
            <a:lvl4pPr marL="1600200" indent="-228600">
              <a:defRPr>
                <a:solidFill>
                  <a:schemeClr val="tx1"/>
                </a:solidFill>
                <a:latin typeface="Verdana" charset="0"/>
              </a:defRPr>
            </a:lvl4pPr>
            <a:lvl5pPr marL="2057400" indent="-228600">
              <a:defRPr>
                <a:solidFill>
                  <a:schemeClr val="tx1"/>
                </a:solidFill>
                <a:latin typeface="Verdana" charset="0"/>
              </a:defRPr>
            </a:lvl5pPr>
            <a:lvl6pPr marL="2514600" indent="-228600" eaLnBrk="0" fontAlgn="base" hangingPunct="0">
              <a:spcBef>
                <a:spcPct val="0"/>
              </a:spcBef>
              <a:spcAft>
                <a:spcPct val="0"/>
              </a:spcAft>
              <a:defRPr>
                <a:solidFill>
                  <a:schemeClr val="tx1"/>
                </a:solidFill>
                <a:latin typeface="Verdana" charset="0"/>
              </a:defRPr>
            </a:lvl6pPr>
            <a:lvl7pPr marL="2971800" indent="-228600" eaLnBrk="0" fontAlgn="base" hangingPunct="0">
              <a:spcBef>
                <a:spcPct val="0"/>
              </a:spcBef>
              <a:spcAft>
                <a:spcPct val="0"/>
              </a:spcAft>
              <a:defRPr>
                <a:solidFill>
                  <a:schemeClr val="tx1"/>
                </a:solidFill>
                <a:latin typeface="Verdana" charset="0"/>
              </a:defRPr>
            </a:lvl7pPr>
            <a:lvl8pPr marL="3429000" indent="-228600" eaLnBrk="0" fontAlgn="base" hangingPunct="0">
              <a:spcBef>
                <a:spcPct val="0"/>
              </a:spcBef>
              <a:spcAft>
                <a:spcPct val="0"/>
              </a:spcAft>
              <a:defRPr>
                <a:solidFill>
                  <a:schemeClr val="tx1"/>
                </a:solidFill>
                <a:latin typeface="Verdana" charset="0"/>
              </a:defRPr>
            </a:lvl8pPr>
            <a:lvl9pPr marL="3886200" indent="-228600" eaLnBrk="0" fontAlgn="base" hangingPunct="0">
              <a:spcBef>
                <a:spcPct val="0"/>
              </a:spcBef>
              <a:spcAft>
                <a:spcPct val="0"/>
              </a:spcAft>
              <a:defRPr>
                <a:solidFill>
                  <a:schemeClr val="tx1"/>
                </a:solidFill>
                <a:latin typeface="Verdana" charset="0"/>
              </a:defRPr>
            </a:lvl9pPr>
          </a:lstStyle>
          <a:p>
            <a:pPr algn="ctr"/>
            <a:r>
              <a:rPr lang="en-GB" altLang="en-US" sz="3200" dirty="0">
                <a:latin typeface="Century Gothic" panose="020B0502020202020204" pitchFamily="34" charset="0"/>
                <a:ea typeface="Comic Sans MS" charset="0"/>
                <a:cs typeface="Comic Sans MS" charset="0"/>
              </a:rPr>
              <a:t>Na </a:t>
            </a:r>
            <a:r>
              <a:rPr lang="en-GB" altLang="en-US" sz="3200" dirty="0" err="1">
                <a:latin typeface="Century Gothic" panose="020B0502020202020204" pitchFamily="34" charset="0"/>
                <a:ea typeface="Comic Sans MS" charset="0"/>
                <a:cs typeface="Comic Sans MS" charset="0"/>
              </a:rPr>
              <a:t>Taighean</a:t>
            </a:r>
            <a:r>
              <a:rPr lang="en-GB" altLang="en-US" sz="3200" dirty="0">
                <a:latin typeface="Century Gothic" panose="020B0502020202020204" pitchFamily="34" charset="0"/>
                <a:ea typeface="Comic Sans MS" charset="0"/>
                <a:cs typeface="Comic Sans MS" charset="0"/>
              </a:rPr>
              <a:t>/ House System</a:t>
            </a:r>
          </a:p>
        </p:txBody>
      </p:sp>
      <p:sp>
        <p:nvSpPr>
          <p:cNvPr id="11" name="Subtitle 2">
            <a:extLst>
              <a:ext uri="{FF2B5EF4-FFF2-40B4-BE49-F238E27FC236}">
                <a16:creationId xmlns:a16="http://schemas.microsoft.com/office/drawing/2014/main" id="{604486FF-A19B-1529-7C6F-26CF86BD5FCA}"/>
              </a:ext>
            </a:extLst>
          </p:cNvPr>
          <p:cNvSpPr txBox="1">
            <a:spLocks/>
          </p:cNvSpPr>
          <p:nvPr/>
        </p:nvSpPr>
        <p:spPr bwMode="auto">
          <a:xfrm>
            <a:off x="342585" y="2109308"/>
            <a:ext cx="8517125" cy="34563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lvl1pPr marL="342900" indent="-342900">
              <a:defRPr>
                <a:solidFill>
                  <a:schemeClr val="tx1"/>
                </a:solidFill>
                <a:latin typeface="Verdana" charset="0"/>
              </a:defRPr>
            </a:lvl1pPr>
            <a:lvl2pPr marL="742950" indent="-285750">
              <a:defRPr>
                <a:solidFill>
                  <a:schemeClr val="tx1"/>
                </a:solidFill>
                <a:latin typeface="Verdana" charset="0"/>
              </a:defRPr>
            </a:lvl2pPr>
            <a:lvl3pPr marL="1143000" indent="-228600">
              <a:defRPr>
                <a:solidFill>
                  <a:schemeClr val="tx1"/>
                </a:solidFill>
                <a:latin typeface="Verdana" charset="0"/>
              </a:defRPr>
            </a:lvl3pPr>
            <a:lvl4pPr marL="1600200" indent="-228600">
              <a:defRPr>
                <a:solidFill>
                  <a:schemeClr val="tx1"/>
                </a:solidFill>
                <a:latin typeface="Verdana" charset="0"/>
              </a:defRPr>
            </a:lvl4pPr>
            <a:lvl5pPr marL="2057400" indent="-228600">
              <a:defRPr>
                <a:solidFill>
                  <a:schemeClr val="tx1"/>
                </a:solidFill>
                <a:latin typeface="Verdana" charset="0"/>
              </a:defRPr>
            </a:lvl5pPr>
            <a:lvl6pPr marL="2514600" indent="-228600" eaLnBrk="0" fontAlgn="base" hangingPunct="0">
              <a:spcBef>
                <a:spcPct val="0"/>
              </a:spcBef>
              <a:spcAft>
                <a:spcPct val="0"/>
              </a:spcAft>
              <a:defRPr>
                <a:solidFill>
                  <a:schemeClr val="tx1"/>
                </a:solidFill>
                <a:latin typeface="Verdana" charset="0"/>
              </a:defRPr>
            </a:lvl6pPr>
            <a:lvl7pPr marL="2971800" indent="-228600" eaLnBrk="0" fontAlgn="base" hangingPunct="0">
              <a:spcBef>
                <a:spcPct val="0"/>
              </a:spcBef>
              <a:spcAft>
                <a:spcPct val="0"/>
              </a:spcAft>
              <a:defRPr>
                <a:solidFill>
                  <a:schemeClr val="tx1"/>
                </a:solidFill>
                <a:latin typeface="Verdana" charset="0"/>
              </a:defRPr>
            </a:lvl7pPr>
            <a:lvl8pPr marL="3429000" indent="-228600" eaLnBrk="0" fontAlgn="base" hangingPunct="0">
              <a:spcBef>
                <a:spcPct val="0"/>
              </a:spcBef>
              <a:spcAft>
                <a:spcPct val="0"/>
              </a:spcAft>
              <a:defRPr>
                <a:solidFill>
                  <a:schemeClr val="tx1"/>
                </a:solidFill>
                <a:latin typeface="Verdana" charset="0"/>
              </a:defRPr>
            </a:lvl8pPr>
            <a:lvl9pPr marL="3886200" indent="-228600" eaLnBrk="0" fontAlgn="base" hangingPunct="0">
              <a:spcBef>
                <a:spcPct val="0"/>
              </a:spcBef>
              <a:spcAft>
                <a:spcPct val="0"/>
              </a:spcAft>
              <a:defRPr>
                <a:solidFill>
                  <a:schemeClr val="tx1"/>
                </a:solidFill>
                <a:latin typeface="Verdana" charset="0"/>
              </a:defRPr>
            </a:lvl9pPr>
          </a:lstStyle>
          <a:p>
            <a:pPr marL="0" lvl="0" indent="0">
              <a:lnSpc>
                <a:spcPct val="200000"/>
              </a:lnSpc>
              <a:buFont typeface="Wingdings" pitchFamily="2" charset="2"/>
              <a:buChar char="q"/>
              <a:defRPr/>
            </a:pPr>
            <a:r>
              <a:rPr lang="en-GB" dirty="0" err="1">
                <a:solidFill>
                  <a:prstClr val="black"/>
                </a:solidFill>
                <a:highlight>
                  <a:srgbClr val="FFFF00"/>
                </a:highlight>
                <a:latin typeface="Century Gothic" panose="020B0502020202020204" pitchFamily="34" charset="0"/>
              </a:rPr>
              <a:t>Laomainn</a:t>
            </a:r>
            <a:r>
              <a:rPr lang="en-GB" dirty="0">
                <a:solidFill>
                  <a:prstClr val="black"/>
                </a:solidFill>
                <a:highlight>
                  <a:srgbClr val="FFFF00"/>
                </a:highlight>
                <a:latin typeface="Century Gothic" panose="020B0502020202020204" pitchFamily="34" charset="0"/>
              </a:rPr>
              <a:t>  </a:t>
            </a:r>
          </a:p>
          <a:p>
            <a:pPr marL="0" lvl="0" indent="0">
              <a:lnSpc>
                <a:spcPct val="200000"/>
              </a:lnSpc>
              <a:buFont typeface="Wingdings" pitchFamily="2" charset="2"/>
              <a:buChar char="q"/>
              <a:defRPr/>
            </a:pPr>
            <a:r>
              <a:rPr lang="en-GB" dirty="0" err="1">
                <a:solidFill>
                  <a:prstClr val="black"/>
                </a:solidFill>
                <a:highlight>
                  <a:srgbClr val="0000FF"/>
                </a:highlight>
                <a:latin typeface="Century Gothic" panose="020B0502020202020204" pitchFamily="34" charset="0"/>
              </a:rPr>
              <a:t>Neibhis</a:t>
            </a:r>
            <a:r>
              <a:rPr lang="en-GB" dirty="0">
                <a:solidFill>
                  <a:prstClr val="black"/>
                </a:solidFill>
                <a:highlight>
                  <a:srgbClr val="008080"/>
                </a:highlight>
                <a:latin typeface="Century Gothic" panose="020B0502020202020204" pitchFamily="34" charset="0"/>
              </a:rPr>
              <a:t> </a:t>
            </a:r>
          </a:p>
          <a:p>
            <a:pPr marL="0" lvl="0" indent="0">
              <a:lnSpc>
                <a:spcPct val="200000"/>
              </a:lnSpc>
              <a:buFont typeface="Wingdings" pitchFamily="2" charset="2"/>
              <a:buChar char="q"/>
              <a:defRPr/>
            </a:pPr>
            <a:r>
              <a:rPr lang="en-GB" dirty="0" err="1">
                <a:solidFill>
                  <a:prstClr val="black"/>
                </a:solidFill>
                <a:highlight>
                  <a:srgbClr val="00FF00"/>
                </a:highlight>
                <a:latin typeface="Century Gothic" panose="020B0502020202020204" pitchFamily="34" charset="0"/>
              </a:rPr>
              <a:t>Cruachan</a:t>
            </a:r>
            <a:endParaRPr lang="en-GB" dirty="0">
              <a:solidFill>
                <a:prstClr val="black"/>
              </a:solidFill>
              <a:highlight>
                <a:srgbClr val="00FF00"/>
              </a:highlight>
              <a:latin typeface="Century Gothic" panose="020B0502020202020204" pitchFamily="34" charset="0"/>
            </a:endParaRPr>
          </a:p>
          <a:p>
            <a:pPr marL="0" lvl="0" indent="0">
              <a:lnSpc>
                <a:spcPct val="200000"/>
              </a:lnSpc>
              <a:buFont typeface="Wingdings" pitchFamily="2" charset="2"/>
              <a:buChar char="q"/>
              <a:defRPr/>
            </a:pPr>
            <a:r>
              <a:rPr lang="en-GB" dirty="0" err="1">
                <a:solidFill>
                  <a:prstClr val="black"/>
                </a:solidFill>
                <a:highlight>
                  <a:srgbClr val="FF0000"/>
                </a:highlight>
                <a:latin typeface="Century Gothic" panose="020B0502020202020204" pitchFamily="34" charset="0"/>
              </a:rPr>
              <a:t>Cliseam</a:t>
            </a:r>
            <a:r>
              <a:rPr lang="en-GB" dirty="0">
                <a:solidFill>
                  <a:prstClr val="black"/>
                </a:solidFill>
                <a:highlight>
                  <a:srgbClr val="FF0000"/>
                </a:highlight>
                <a:latin typeface="Century Gothic" panose="020B0502020202020204" pitchFamily="34" charset="0"/>
              </a:rPr>
              <a:t> </a:t>
            </a:r>
            <a:endParaRPr lang="en-GB" dirty="0">
              <a:solidFill>
                <a:prstClr val="black"/>
              </a:solidFill>
              <a:latin typeface="Century Gothic" panose="020B0502020202020204" pitchFamily="34" charset="0"/>
            </a:endParaRPr>
          </a:p>
          <a:p>
            <a:pPr marL="0" lvl="0" indent="0">
              <a:lnSpc>
                <a:spcPct val="200000"/>
              </a:lnSpc>
              <a:buFont typeface="Wingdings" pitchFamily="2" charset="2"/>
              <a:buChar char="q"/>
              <a:defRPr/>
            </a:pPr>
            <a:r>
              <a:rPr lang="en-GB" dirty="0">
                <a:solidFill>
                  <a:prstClr val="black"/>
                </a:solidFill>
                <a:latin typeface="Century Gothic" panose="020B0502020202020204" pitchFamily="34" charset="0"/>
              </a:rPr>
              <a:t> Parent Council kindly gift all our new P1 children a house colour t-shirt</a:t>
            </a:r>
          </a:p>
          <a:p>
            <a:pPr marL="0" lvl="0" indent="0">
              <a:lnSpc>
                <a:spcPct val="200000"/>
              </a:lnSpc>
              <a:buFont typeface="Wingdings" pitchFamily="2" charset="2"/>
              <a:buChar char="q"/>
              <a:defRPr/>
            </a:pPr>
            <a:r>
              <a:rPr lang="en-GB" dirty="0">
                <a:solidFill>
                  <a:prstClr val="black"/>
                </a:solidFill>
                <a:latin typeface="Century Gothic" panose="020B0502020202020204" pitchFamily="34" charset="0"/>
              </a:rPr>
              <a:t>Angela </a:t>
            </a:r>
            <a:r>
              <a:rPr lang="en-GB" dirty="0" err="1">
                <a:solidFill>
                  <a:prstClr val="black"/>
                </a:solidFill>
                <a:latin typeface="Century Gothic" panose="020B0502020202020204" pitchFamily="34" charset="0"/>
              </a:rPr>
              <a:t>Wooliejoes</a:t>
            </a:r>
            <a:r>
              <a:rPr lang="en-GB" dirty="0">
                <a:solidFill>
                  <a:prstClr val="black"/>
                </a:solidFill>
                <a:latin typeface="Century Gothic" panose="020B0502020202020204" pitchFamily="34" charset="0"/>
              </a:rPr>
              <a:t> for merchandise </a:t>
            </a:r>
          </a:p>
          <a:p>
            <a:pPr marL="0" lvl="0" indent="0">
              <a:lnSpc>
                <a:spcPct val="200000"/>
              </a:lnSpc>
              <a:buFont typeface="Wingdings" pitchFamily="2" charset="2"/>
              <a:buChar char="q"/>
              <a:defRPr/>
            </a:pPr>
            <a:endParaRPr lang="en-GB" sz="2400" dirty="0">
              <a:solidFill>
                <a:prstClr val="black"/>
              </a:solidFill>
              <a:latin typeface="Century Gothic" panose="020B0502020202020204" pitchFamily="34" charset="0"/>
            </a:endParaRPr>
          </a:p>
          <a:p>
            <a:pPr marL="0" lvl="0" indent="0">
              <a:lnSpc>
                <a:spcPct val="200000"/>
              </a:lnSpc>
              <a:buFont typeface="Wingdings" pitchFamily="2" charset="2"/>
              <a:buChar char="q"/>
              <a:defRPr/>
            </a:pPr>
            <a:endParaRPr lang="en-GB" sz="1600" dirty="0">
              <a:solidFill>
                <a:prstClr val="black"/>
              </a:solidFill>
              <a:latin typeface="Century Gothic" panose="020B0502020202020204" pitchFamily="34" charset="0"/>
            </a:endParaRPr>
          </a:p>
          <a:p>
            <a:pPr marL="0" lvl="0" indent="0">
              <a:lnSpc>
                <a:spcPct val="200000"/>
              </a:lnSpc>
              <a:defRPr/>
            </a:pPr>
            <a:endParaRPr lang="en-GB" altLang="en-US" sz="1600" dirty="0">
              <a:solidFill>
                <a:prstClr val="black"/>
              </a:solidFill>
              <a:latin typeface="Century Gothic" panose="020B0502020202020204" pitchFamily="34" charset="0"/>
            </a:endParaRPr>
          </a:p>
        </p:txBody>
      </p:sp>
      <p:pic>
        <p:nvPicPr>
          <p:cNvPr id="2" name="Picture 1">
            <a:extLst>
              <a:ext uri="{FF2B5EF4-FFF2-40B4-BE49-F238E27FC236}">
                <a16:creationId xmlns:a16="http://schemas.microsoft.com/office/drawing/2014/main" id="{657F66A5-A4B5-4739-F8B5-B889DFCB6717}"/>
              </a:ext>
            </a:extLst>
          </p:cNvPr>
          <p:cNvPicPr>
            <a:picLocks noChangeAspect="1"/>
          </p:cNvPicPr>
          <p:nvPr/>
        </p:nvPicPr>
        <p:blipFill>
          <a:blip r:embed="rId4"/>
          <a:stretch>
            <a:fillRect/>
          </a:stretch>
        </p:blipFill>
        <p:spPr>
          <a:xfrm>
            <a:off x="7820561" y="673277"/>
            <a:ext cx="1122431" cy="908427"/>
          </a:xfrm>
          <a:prstGeom prst="rect">
            <a:avLst/>
          </a:prstGeom>
        </p:spPr>
      </p:pic>
      <p:pic>
        <p:nvPicPr>
          <p:cNvPr id="5" name="Picture 4" descr="Two boys in blue shirts&#10;&#10;Description automatically generated">
            <a:extLst>
              <a:ext uri="{FF2B5EF4-FFF2-40B4-BE49-F238E27FC236}">
                <a16:creationId xmlns:a16="http://schemas.microsoft.com/office/drawing/2014/main" id="{D52EC900-8861-E8B2-2E95-625E54F7FF8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6483" r="2254" b="38143"/>
          <a:stretch/>
        </p:blipFill>
        <p:spPr>
          <a:xfrm>
            <a:off x="6097922" y="1929493"/>
            <a:ext cx="2749229" cy="2489479"/>
          </a:xfrm>
          <a:prstGeom prst="rect">
            <a:avLst/>
          </a:prstGeom>
        </p:spPr>
      </p:pic>
      <p:pic>
        <p:nvPicPr>
          <p:cNvPr id="8" name="Picture 7" descr="A group of shirts with bows&#10;&#10;Description automatically generated">
            <a:extLst>
              <a:ext uri="{FF2B5EF4-FFF2-40B4-BE49-F238E27FC236}">
                <a16:creationId xmlns:a16="http://schemas.microsoft.com/office/drawing/2014/main" id="{0FEA3D0F-071B-71C6-C2B1-49EC22E1F33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t="4755" r="11348" b="26901"/>
          <a:stretch/>
        </p:blipFill>
        <p:spPr>
          <a:xfrm>
            <a:off x="3341007" y="1988840"/>
            <a:ext cx="2520280" cy="2430132"/>
          </a:xfrm>
          <a:prstGeom prst="rect">
            <a:avLst/>
          </a:prstGeom>
        </p:spPr>
      </p:pic>
    </p:spTree>
    <p:extLst>
      <p:ext uri="{BB962C8B-B14F-4D97-AF65-F5344CB8AC3E}">
        <p14:creationId xmlns:p14="http://schemas.microsoft.com/office/powerpoint/2010/main" val="11805707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652A79D-22F5-8D4E-BB40-41C78D2DBE44}"/>
              </a:ext>
            </a:extLst>
          </p:cNvPr>
          <p:cNvPicPr>
            <a:picLocks noChangeAspect="1"/>
          </p:cNvPicPr>
          <p:nvPr/>
        </p:nvPicPr>
        <p:blipFill rotWithShape="1">
          <a:blip r:embed="rId3"/>
          <a:srcRect b="92031"/>
          <a:stretch/>
        </p:blipFill>
        <p:spPr>
          <a:xfrm>
            <a:off x="0" y="27288"/>
            <a:ext cx="9202296" cy="599093"/>
          </a:xfrm>
          <a:prstGeom prst="rect">
            <a:avLst/>
          </a:prstGeom>
        </p:spPr>
      </p:pic>
      <p:sp>
        <p:nvSpPr>
          <p:cNvPr id="21" name="Rectangle 20">
            <a:extLst>
              <a:ext uri="{FF2B5EF4-FFF2-40B4-BE49-F238E27FC236}">
                <a16:creationId xmlns:a16="http://schemas.microsoft.com/office/drawing/2014/main" id="{76C2B1E6-08B2-3447-A882-DAABEA5057DA}"/>
              </a:ext>
            </a:extLst>
          </p:cNvPr>
          <p:cNvSpPr/>
          <p:nvPr/>
        </p:nvSpPr>
        <p:spPr>
          <a:xfrm>
            <a:off x="0" y="6093296"/>
            <a:ext cx="9202296" cy="764704"/>
          </a:xfrm>
          <a:prstGeom prst="rect">
            <a:avLst/>
          </a:prstGeom>
          <a:solidFill>
            <a:srgbClr val="1E45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66E4AB7B-0256-7048-B6E6-E120FE1CF2C8}"/>
              </a:ext>
            </a:extLst>
          </p:cNvPr>
          <p:cNvSpPr txBox="1">
            <a:spLocks/>
          </p:cNvSpPr>
          <p:nvPr/>
        </p:nvSpPr>
        <p:spPr>
          <a:xfrm>
            <a:off x="609869" y="836712"/>
            <a:ext cx="6754245" cy="730781"/>
          </a:xfrm>
          <a:prstGeom prst="rect">
            <a:avLst/>
          </a:prstGeom>
        </p:spPr>
        <p:txBody>
          <a:bodyPr vert="horz" lIns="91440" tIns="45720" rIns="91440" bIns="45720" rtlCol="0" anchor="ctr">
            <a:normAutofit fontScale="2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GB" altLang="en-US" sz="16000" dirty="0">
              <a:latin typeface="Century Gothic" panose="020B0502020202020204" pitchFamily="34" charset="0"/>
            </a:endParaRPr>
          </a:p>
          <a:p>
            <a:pPr algn="ctr"/>
            <a:br>
              <a:rPr lang="en-GB" altLang="en-US" u="sng" dirty="0">
                <a:latin typeface="Comic Sans MS" charset="0"/>
              </a:rPr>
            </a:br>
            <a:endParaRPr lang="en-GB" altLang="en-US" dirty="0"/>
          </a:p>
        </p:txBody>
      </p:sp>
      <p:pic>
        <p:nvPicPr>
          <p:cNvPr id="3" name="Picture 2">
            <a:extLst>
              <a:ext uri="{FF2B5EF4-FFF2-40B4-BE49-F238E27FC236}">
                <a16:creationId xmlns:a16="http://schemas.microsoft.com/office/drawing/2014/main" id="{524A5CC0-584B-DCA9-A53E-705FB721C646}"/>
              </a:ext>
            </a:extLst>
          </p:cNvPr>
          <p:cNvPicPr>
            <a:picLocks noChangeAspect="1"/>
          </p:cNvPicPr>
          <p:nvPr/>
        </p:nvPicPr>
        <p:blipFill>
          <a:blip r:embed="rId4"/>
          <a:stretch>
            <a:fillRect/>
          </a:stretch>
        </p:blipFill>
        <p:spPr>
          <a:xfrm>
            <a:off x="7820561" y="673277"/>
            <a:ext cx="1122431" cy="908427"/>
          </a:xfrm>
          <a:prstGeom prst="rect">
            <a:avLst/>
          </a:prstGeom>
        </p:spPr>
      </p:pic>
      <p:sp>
        <p:nvSpPr>
          <p:cNvPr id="5" name="Freeform 7">
            <a:extLst>
              <a:ext uri="{FF2B5EF4-FFF2-40B4-BE49-F238E27FC236}">
                <a16:creationId xmlns:a16="http://schemas.microsoft.com/office/drawing/2014/main" id="{ECE47509-7856-66A0-0546-C07E4A18EE60}"/>
              </a:ext>
            </a:extLst>
          </p:cNvPr>
          <p:cNvSpPr/>
          <p:nvPr/>
        </p:nvSpPr>
        <p:spPr>
          <a:xfrm>
            <a:off x="603356" y="2656095"/>
            <a:ext cx="2302689" cy="2164432"/>
          </a:xfrm>
          <a:custGeom>
            <a:avLst/>
            <a:gdLst/>
            <a:ahLst/>
            <a:cxnLst/>
            <a:rect l="l" t="t" r="r" b="b"/>
            <a:pathLst>
              <a:path w="4605378" h="4328864">
                <a:moveTo>
                  <a:pt x="0" y="0"/>
                </a:moveTo>
                <a:lnTo>
                  <a:pt x="4605378" y="0"/>
                </a:lnTo>
                <a:lnTo>
                  <a:pt x="4605378" y="4328865"/>
                </a:lnTo>
                <a:lnTo>
                  <a:pt x="0" y="4328865"/>
                </a:lnTo>
                <a:lnTo>
                  <a:pt x="0" y="0"/>
                </a:lnTo>
                <a:close/>
              </a:path>
            </a:pathLst>
          </a:custGeom>
          <a:blipFill>
            <a:blip r:embed="rId5"/>
            <a:stretch>
              <a:fillRect/>
            </a:stretch>
          </a:blipFill>
        </p:spPr>
        <p:txBody>
          <a:bodyPr/>
          <a:lstStyle/>
          <a:p>
            <a:endParaRPr lang="en-US"/>
          </a:p>
        </p:txBody>
      </p:sp>
      <p:sp>
        <p:nvSpPr>
          <p:cNvPr id="8" name="Freeform 8">
            <a:extLst>
              <a:ext uri="{FF2B5EF4-FFF2-40B4-BE49-F238E27FC236}">
                <a16:creationId xmlns:a16="http://schemas.microsoft.com/office/drawing/2014/main" id="{309D45B2-3E96-B51C-31F0-51380F9CA034}"/>
              </a:ext>
            </a:extLst>
          </p:cNvPr>
          <p:cNvSpPr/>
          <p:nvPr/>
        </p:nvSpPr>
        <p:spPr>
          <a:xfrm>
            <a:off x="3334880" y="2532337"/>
            <a:ext cx="2197490" cy="2057400"/>
          </a:xfrm>
          <a:custGeom>
            <a:avLst/>
            <a:gdLst/>
            <a:ahLst/>
            <a:cxnLst/>
            <a:rect l="l" t="t" r="r" b="b"/>
            <a:pathLst>
              <a:path w="4394980" h="4114800">
                <a:moveTo>
                  <a:pt x="0" y="0"/>
                </a:moveTo>
                <a:lnTo>
                  <a:pt x="4394980" y="0"/>
                </a:lnTo>
                <a:lnTo>
                  <a:pt x="4394980" y="4114800"/>
                </a:lnTo>
                <a:lnTo>
                  <a:pt x="0" y="411480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0" name="Freeform 9">
            <a:extLst>
              <a:ext uri="{FF2B5EF4-FFF2-40B4-BE49-F238E27FC236}">
                <a16:creationId xmlns:a16="http://schemas.microsoft.com/office/drawing/2014/main" id="{E42116A9-E7B5-B240-6F2D-721EC89FC8CA}"/>
              </a:ext>
            </a:extLst>
          </p:cNvPr>
          <p:cNvSpPr/>
          <p:nvPr/>
        </p:nvSpPr>
        <p:spPr>
          <a:xfrm>
            <a:off x="6020717" y="2706205"/>
            <a:ext cx="2120513" cy="1709663"/>
          </a:xfrm>
          <a:custGeom>
            <a:avLst/>
            <a:gdLst/>
            <a:ahLst/>
            <a:cxnLst/>
            <a:rect l="l" t="t" r="r" b="b"/>
            <a:pathLst>
              <a:path w="4241025" h="3419326">
                <a:moveTo>
                  <a:pt x="0" y="0"/>
                </a:moveTo>
                <a:lnTo>
                  <a:pt x="4241025" y="0"/>
                </a:lnTo>
                <a:lnTo>
                  <a:pt x="4241025" y="3419327"/>
                </a:lnTo>
                <a:lnTo>
                  <a:pt x="0" y="3419327"/>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1" name="TextBox 10">
            <a:extLst>
              <a:ext uri="{FF2B5EF4-FFF2-40B4-BE49-F238E27FC236}">
                <a16:creationId xmlns:a16="http://schemas.microsoft.com/office/drawing/2014/main" id="{81130312-FD8A-9589-83C8-F78ABBFB74F8}"/>
              </a:ext>
            </a:extLst>
          </p:cNvPr>
          <p:cNvSpPr txBox="1"/>
          <p:nvPr/>
        </p:nvSpPr>
        <p:spPr>
          <a:xfrm>
            <a:off x="2212301" y="1160744"/>
            <a:ext cx="4651738" cy="904094"/>
          </a:xfrm>
          <a:prstGeom prst="rect">
            <a:avLst/>
          </a:prstGeom>
        </p:spPr>
        <p:txBody>
          <a:bodyPr wrap="square" lIns="0" tIns="0" rIns="0" bIns="0" rtlCol="0" anchor="t">
            <a:spAutoFit/>
          </a:bodyPr>
          <a:lstStyle/>
          <a:p>
            <a:pPr algn="ctr">
              <a:lnSpc>
                <a:spcPts val="3469"/>
              </a:lnSpc>
            </a:pPr>
            <a:r>
              <a:rPr lang="en-US" sz="3504" spc="326" dirty="0">
                <a:solidFill>
                  <a:srgbClr val="000000"/>
                </a:solidFill>
                <a:latin typeface="Century Gothic" panose="020B0502020202020204" pitchFamily="34" charset="0"/>
              </a:rPr>
              <a:t>Why choose GME for your child?</a:t>
            </a:r>
          </a:p>
        </p:txBody>
      </p:sp>
      <p:sp>
        <p:nvSpPr>
          <p:cNvPr id="12" name="TextBox 11">
            <a:extLst>
              <a:ext uri="{FF2B5EF4-FFF2-40B4-BE49-F238E27FC236}">
                <a16:creationId xmlns:a16="http://schemas.microsoft.com/office/drawing/2014/main" id="{329C65A8-575D-08D4-F89C-08A5AF79159B}"/>
              </a:ext>
            </a:extLst>
          </p:cNvPr>
          <p:cNvSpPr txBox="1"/>
          <p:nvPr/>
        </p:nvSpPr>
        <p:spPr>
          <a:xfrm>
            <a:off x="299615" y="4763754"/>
            <a:ext cx="2756007" cy="310406"/>
          </a:xfrm>
          <a:prstGeom prst="rect">
            <a:avLst/>
          </a:prstGeom>
        </p:spPr>
        <p:txBody>
          <a:bodyPr lIns="0" tIns="0" rIns="0" bIns="0" rtlCol="0" anchor="t">
            <a:spAutoFit/>
          </a:bodyPr>
          <a:lstStyle/>
          <a:p>
            <a:pPr algn="ctr">
              <a:lnSpc>
                <a:spcPts val="2522"/>
              </a:lnSpc>
            </a:pPr>
            <a:r>
              <a:rPr lang="en-US" sz="2067">
                <a:solidFill>
                  <a:srgbClr val="000000"/>
                </a:solidFill>
                <a:latin typeface="Childos Arabic"/>
              </a:rPr>
              <a:t>Child at the Centre</a:t>
            </a:r>
          </a:p>
        </p:txBody>
      </p:sp>
      <p:sp>
        <p:nvSpPr>
          <p:cNvPr id="13" name="TextBox 12">
            <a:extLst>
              <a:ext uri="{FF2B5EF4-FFF2-40B4-BE49-F238E27FC236}">
                <a16:creationId xmlns:a16="http://schemas.microsoft.com/office/drawing/2014/main" id="{0B27635D-CA92-AE83-3BC0-A34C6B355567}"/>
              </a:ext>
            </a:extLst>
          </p:cNvPr>
          <p:cNvSpPr txBox="1"/>
          <p:nvPr/>
        </p:nvSpPr>
        <p:spPr>
          <a:xfrm>
            <a:off x="3055622" y="4694288"/>
            <a:ext cx="2965096" cy="631007"/>
          </a:xfrm>
          <a:prstGeom prst="rect">
            <a:avLst/>
          </a:prstGeom>
        </p:spPr>
        <p:txBody>
          <a:bodyPr lIns="0" tIns="0" rIns="0" bIns="0" rtlCol="0" anchor="t">
            <a:spAutoFit/>
          </a:bodyPr>
          <a:lstStyle/>
          <a:p>
            <a:pPr algn="ctr">
              <a:lnSpc>
                <a:spcPts val="2522"/>
              </a:lnSpc>
            </a:pPr>
            <a:r>
              <a:rPr lang="en-US" sz="2067">
                <a:solidFill>
                  <a:srgbClr val="000000"/>
                </a:solidFill>
                <a:latin typeface="Childos Arabic"/>
              </a:rPr>
              <a:t>Role of the Parent/Carer/</a:t>
            </a:r>
          </a:p>
          <a:p>
            <a:pPr algn="ctr">
              <a:lnSpc>
                <a:spcPts val="2522"/>
              </a:lnSpc>
            </a:pPr>
            <a:r>
              <a:rPr lang="en-US" sz="2067">
                <a:solidFill>
                  <a:srgbClr val="000000"/>
                </a:solidFill>
                <a:latin typeface="Childos Arabic"/>
              </a:rPr>
              <a:t>Extended Family</a:t>
            </a:r>
          </a:p>
        </p:txBody>
      </p:sp>
      <p:sp>
        <p:nvSpPr>
          <p:cNvPr id="14" name="TextBox 13">
            <a:extLst>
              <a:ext uri="{FF2B5EF4-FFF2-40B4-BE49-F238E27FC236}">
                <a16:creationId xmlns:a16="http://schemas.microsoft.com/office/drawing/2014/main" id="{29D9322C-6037-C33C-2D8F-C666789C96E8}"/>
              </a:ext>
            </a:extLst>
          </p:cNvPr>
          <p:cNvSpPr txBox="1"/>
          <p:nvPr/>
        </p:nvSpPr>
        <p:spPr>
          <a:xfrm>
            <a:off x="6102957" y="4619441"/>
            <a:ext cx="2310514" cy="631007"/>
          </a:xfrm>
          <a:prstGeom prst="rect">
            <a:avLst/>
          </a:prstGeom>
        </p:spPr>
        <p:txBody>
          <a:bodyPr lIns="0" tIns="0" rIns="0" bIns="0" rtlCol="0" anchor="t">
            <a:spAutoFit/>
          </a:bodyPr>
          <a:lstStyle/>
          <a:p>
            <a:pPr algn="ctr">
              <a:lnSpc>
                <a:spcPts val="2522"/>
              </a:lnSpc>
            </a:pPr>
            <a:r>
              <a:rPr lang="en-US" sz="2067">
                <a:solidFill>
                  <a:srgbClr val="000000"/>
                </a:solidFill>
                <a:latin typeface="Childos Arabic"/>
              </a:rPr>
              <a:t>Gaelic embedded in the home</a:t>
            </a:r>
          </a:p>
        </p:txBody>
      </p:sp>
    </p:spTree>
    <p:extLst>
      <p:ext uri="{BB962C8B-B14F-4D97-AF65-F5344CB8AC3E}">
        <p14:creationId xmlns:p14="http://schemas.microsoft.com/office/powerpoint/2010/main" val="39767381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652A79D-22F5-8D4E-BB40-41C78D2DBE44}"/>
              </a:ext>
            </a:extLst>
          </p:cNvPr>
          <p:cNvPicPr>
            <a:picLocks noChangeAspect="1"/>
          </p:cNvPicPr>
          <p:nvPr/>
        </p:nvPicPr>
        <p:blipFill rotWithShape="1">
          <a:blip r:embed="rId3"/>
          <a:srcRect b="92031"/>
          <a:stretch/>
        </p:blipFill>
        <p:spPr>
          <a:xfrm>
            <a:off x="0" y="27288"/>
            <a:ext cx="9202296" cy="599093"/>
          </a:xfrm>
          <a:prstGeom prst="rect">
            <a:avLst/>
          </a:prstGeom>
        </p:spPr>
      </p:pic>
      <p:sp>
        <p:nvSpPr>
          <p:cNvPr id="21" name="Rectangle 20">
            <a:extLst>
              <a:ext uri="{FF2B5EF4-FFF2-40B4-BE49-F238E27FC236}">
                <a16:creationId xmlns:a16="http://schemas.microsoft.com/office/drawing/2014/main" id="{76C2B1E6-08B2-3447-A882-DAABEA5057DA}"/>
              </a:ext>
            </a:extLst>
          </p:cNvPr>
          <p:cNvSpPr/>
          <p:nvPr/>
        </p:nvSpPr>
        <p:spPr>
          <a:xfrm>
            <a:off x="0" y="6093296"/>
            <a:ext cx="9202296" cy="764704"/>
          </a:xfrm>
          <a:prstGeom prst="rect">
            <a:avLst/>
          </a:prstGeom>
          <a:solidFill>
            <a:srgbClr val="1E45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4" name="TextBox 11">
            <a:extLst>
              <a:ext uri="{FF2B5EF4-FFF2-40B4-BE49-F238E27FC236}">
                <a16:creationId xmlns:a16="http://schemas.microsoft.com/office/drawing/2014/main" id="{17FD1EDF-92B0-2D75-5CFC-ACFF2934D4A2}"/>
              </a:ext>
            </a:extLst>
          </p:cNvPr>
          <p:cNvSpPr txBox="1"/>
          <p:nvPr/>
        </p:nvSpPr>
        <p:spPr>
          <a:xfrm>
            <a:off x="146000" y="2321004"/>
            <a:ext cx="8646162" cy="1107996"/>
          </a:xfrm>
          <a:prstGeom prst="rect">
            <a:avLst/>
          </a:prstGeom>
        </p:spPr>
        <p:txBody>
          <a:bodyPr wrap="square" lIns="0" tIns="0" rIns="0" bIns="0" rtlCol="0" anchor="t">
            <a:spAutoFit/>
          </a:bodyPr>
          <a:lstStyle/>
          <a:p>
            <a:pPr marL="678407" lvl="1" indent="-339204" algn="l">
              <a:buFont typeface="Arial"/>
              <a:buChar char="•"/>
            </a:pPr>
            <a:r>
              <a:rPr lang="en-US" b="1" u="sng" dirty="0">
                <a:solidFill>
                  <a:srgbClr val="000000"/>
                </a:solidFill>
                <a:latin typeface="Century Gothic" panose="020B0502020202020204" pitchFamily="34" charset="0"/>
              </a:rPr>
              <a:t>Total Immersion phase</a:t>
            </a:r>
            <a:r>
              <a:rPr lang="en-US" dirty="0">
                <a:solidFill>
                  <a:srgbClr val="000000"/>
                </a:solidFill>
                <a:latin typeface="Century Gothic" panose="020B0502020202020204" pitchFamily="34" charset="0"/>
              </a:rPr>
              <a:t>: from the first day of P1 until the end of P3, with a clear emphasis on developing oral fluency and a secure foundation in the Gaelic language.  During this phase, all subjects will be exclusively taught through the medium of Gaelic. </a:t>
            </a:r>
          </a:p>
        </p:txBody>
      </p:sp>
      <p:sp>
        <p:nvSpPr>
          <p:cNvPr id="5" name="TextBox 12">
            <a:extLst>
              <a:ext uri="{FF2B5EF4-FFF2-40B4-BE49-F238E27FC236}">
                <a16:creationId xmlns:a16="http://schemas.microsoft.com/office/drawing/2014/main" id="{B06B2DBC-B8BE-898D-F2F4-C73B5F5EC371}"/>
              </a:ext>
            </a:extLst>
          </p:cNvPr>
          <p:cNvSpPr txBox="1"/>
          <p:nvPr/>
        </p:nvSpPr>
        <p:spPr>
          <a:xfrm>
            <a:off x="146000" y="3929870"/>
            <a:ext cx="8796992" cy="1938992"/>
          </a:xfrm>
          <a:prstGeom prst="rect">
            <a:avLst/>
          </a:prstGeom>
        </p:spPr>
        <p:txBody>
          <a:bodyPr wrap="square" lIns="0" tIns="0" rIns="0" bIns="0" rtlCol="0" anchor="t">
            <a:spAutoFit/>
          </a:bodyPr>
          <a:lstStyle/>
          <a:p>
            <a:pPr marL="678407" lvl="1" indent="-339204" algn="l">
              <a:buFont typeface="Arial"/>
              <a:buChar char="•"/>
            </a:pPr>
            <a:r>
              <a:rPr lang="en-US" b="1" u="sng" dirty="0">
                <a:latin typeface="Century Gothic" panose="020B0502020202020204" pitchFamily="34" charset="0"/>
              </a:rPr>
              <a:t>Immersion phase</a:t>
            </a:r>
            <a:r>
              <a:rPr lang="en-US" dirty="0">
                <a:latin typeface="Century Gothic" panose="020B0502020202020204" pitchFamily="34" charset="0"/>
              </a:rPr>
              <a:t>: from end of P3/start of P4 and this continues to the end of P7. </a:t>
            </a:r>
          </a:p>
          <a:p>
            <a:pPr marL="678407" lvl="1" indent="-339204">
              <a:buFont typeface="Arial"/>
              <a:buChar char="•"/>
            </a:pPr>
            <a:r>
              <a:rPr lang="en-US" dirty="0">
                <a:latin typeface="Century Gothic" panose="020B0502020202020204" pitchFamily="34" charset="0"/>
              </a:rPr>
              <a:t>The curriculum in its entirety continues to be taught through the medium of Gaelic.  </a:t>
            </a:r>
            <a:endParaRPr lang="en-US" dirty="0">
              <a:latin typeface="Century Gothic" panose="020B0502020202020204" pitchFamily="34" charset="0"/>
              <a:cs typeface="Calibri" panose="020F0502020204030204" pitchFamily="34" charset="0"/>
            </a:endParaRPr>
          </a:p>
          <a:p>
            <a:pPr marL="678407" lvl="1" indent="-339204" algn="l">
              <a:buFont typeface="Arial"/>
              <a:buChar char="•"/>
            </a:pPr>
            <a:r>
              <a:rPr lang="en-GB" b="0" i="0" u="none" strike="noStrike" dirty="0">
                <a:effectLst/>
                <a:latin typeface="Century Gothic" panose="020B0502020202020204" pitchFamily="34" charset="0"/>
                <a:cs typeface="Calibri" panose="020F0502020204030204" pitchFamily="34" charset="0"/>
              </a:rPr>
              <a:t>However, at this stage English is gradually introduced as a subject (e.g. English phonics, English spelling rules) but all teaching and learning is still taught through Gaelic</a:t>
            </a:r>
          </a:p>
        </p:txBody>
      </p:sp>
      <p:pic>
        <p:nvPicPr>
          <p:cNvPr id="10" name="Picture 9">
            <a:extLst>
              <a:ext uri="{FF2B5EF4-FFF2-40B4-BE49-F238E27FC236}">
                <a16:creationId xmlns:a16="http://schemas.microsoft.com/office/drawing/2014/main" id="{FAD295B0-5EB4-46C7-8D59-B7FAB3C34F78}"/>
              </a:ext>
            </a:extLst>
          </p:cNvPr>
          <p:cNvPicPr>
            <a:picLocks noChangeAspect="1"/>
          </p:cNvPicPr>
          <p:nvPr/>
        </p:nvPicPr>
        <p:blipFill>
          <a:blip r:embed="rId4"/>
          <a:stretch>
            <a:fillRect/>
          </a:stretch>
        </p:blipFill>
        <p:spPr>
          <a:xfrm>
            <a:off x="7820561" y="648365"/>
            <a:ext cx="1122431" cy="908427"/>
          </a:xfrm>
          <a:prstGeom prst="rect">
            <a:avLst/>
          </a:prstGeom>
        </p:spPr>
      </p:pic>
      <p:sp>
        <p:nvSpPr>
          <p:cNvPr id="13" name="TextBox 12">
            <a:extLst>
              <a:ext uri="{FF2B5EF4-FFF2-40B4-BE49-F238E27FC236}">
                <a16:creationId xmlns:a16="http://schemas.microsoft.com/office/drawing/2014/main" id="{DC933416-7C27-42C2-5E6F-1A908A8BD9FD}"/>
              </a:ext>
            </a:extLst>
          </p:cNvPr>
          <p:cNvSpPr txBox="1"/>
          <p:nvPr/>
        </p:nvSpPr>
        <p:spPr>
          <a:xfrm>
            <a:off x="851532" y="832851"/>
            <a:ext cx="6466124" cy="954107"/>
          </a:xfrm>
          <a:prstGeom prst="rect">
            <a:avLst/>
          </a:prstGeom>
          <a:noFill/>
        </p:spPr>
        <p:txBody>
          <a:bodyPr wrap="square" rtlCol="0">
            <a:spAutoFit/>
          </a:bodyPr>
          <a:lstStyle/>
          <a:p>
            <a:pPr algn="ctr"/>
            <a:r>
              <a:rPr lang="en-US" sz="2800" dirty="0" err="1">
                <a:latin typeface="Century Gothic" panose="020B0502020202020204" pitchFamily="34" charset="0"/>
              </a:rPr>
              <a:t>Foghlam</a:t>
            </a:r>
            <a:r>
              <a:rPr lang="en-US" sz="2800" dirty="0">
                <a:latin typeface="Century Gothic" panose="020B0502020202020204" pitchFamily="34" charset="0"/>
              </a:rPr>
              <a:t> Tron </a:t>
            </a:r>
            <a:r>
              <a:rPr lang="en-US" sz="2800" dirty="0" err="1">
                <a:latin typeface="Century Gothic" panose="020B0502020202020204" pitchFamily="34" charset="0"/>
              </a:rPr>
              <a:t>Ghàidhlig</a:t>
            </a:r>
            <a:r>
              <a:rPr lang="en-US" sz="2800" dirty="0">
                <a:latin typeface="Century Gothic" panose="020B0502020202020204" pitchFamily="34" charset="0"/>
              </a:rPr>
              <a:t>/ </a:t>
            </a:r>
          </a:p>
          <a:p>
            <a:pPr algn="ctr"/>
            <a:r>
              <a:rPr lang="en-US" sz="2800" dirty="0">
                <a:latin typeface="Century Gothic" panose="020B0502020202020204" pitchFamily="34" charset="0"/>
              </a:rPr>
              <a:t>Gaelic Medium Education </a:t>
            </a:r>
          </a:p>
        </p:txBody>
      </p:sp>
    </p:spTree>
    <p:extLst>
      <p:ext uri="{BB962C8B-B14F-4D97-AF65-F5344CB8AC3E}">
        <p14:creationId xmlns:p14="http://schemas.microsoft.com/office/powerpoint/2010/main" val="28038884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652A79D-22F5-8D4E-BB40-41C78D2DBE44}"/>
              </a:ext>
            </a:extLst>
          </p:cNvPr>
          <p:cNvPicPr>
            <a:picLocks noChangeAspect="1"/>
          </p:cNvPicPr>
          <p:nvPr/>
        </p:nvPicPr>
        <p:blipFill rotWithShape="1">
          <a:blip r:embed="rId3"/>
          <a:srcRect b="92031"/>
          <a:stretch/>
        </p:blipFill>
        <p:spPr>
          <a:xfrm>
            <a:off x="0" y="27288"/>
            <a:ext cx="9202296" cy="599093"/>
          </a:xfrm>
          <a:prstGeom prst="rect">
            <a:avLst/>
          </a:prstGeom>
        </p:spPr>
      </p:pic>
      <p:sp>
        <p:nvSpPr>
          <p:cNvPr id="21" name="Rectangle 20">
            <a:extLst>
              <a:ext uri="{FF2B5EF4-FFF2-40B4-BE49-F238E27FC236}">
                <a16:creationId xmlns:a16="http://schemas.microsoft.com/office/drawing/2014/main" id="{76C2B1E6-08B2-3447-A882-DAABEA5057DA}"/>
              </a:ext>
            </a:extLst>
          </p:cNvPr>
          <p:cNvSpPr/>
          <p:nvPr/>
        </p:nvSpPr>
        <p:spPr>
          <a:xfrm>
            <a:off x="0" y="6093296"/>
            <a:ext cx="9202296" cy="764704"/>
          </a:xfrm>
          <a:prstGeom prst="rect">
            <a:avLst/>
          </a:prstGeom>
          <a:solidFill>
            <a:srgbClr val="1E45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66E4AB7B-0256-7048-B6E6-E120FE1CF2C8}"/>
              </a:ext>
            </a:extLst>
          </p:cNvPr>
          <p:cNvSpPr txBox="1">
            <a:spLocks/>
          </p:cNvSpPr>
          <p:nvPr/>
        </p:nvSpPr>
        <p:spPr>
          <a:xfrm>
            <a:off x="609869" y="836712"/>
            <a:ext cx="6754245" cy="730781"/>
          </a:xfrm>
          <a:prstGeom prst="rect">
            <a:avLst/>
          </a:prstGeom>
        </p:spPr>
        <p:txBody>
          <a:bodyPr vert="horz" lIns="91440" tIns="45720" rIns="91440" bIns="45720" rtlCol="0" anchor="ctr">
            <a:normAutofit fontScale="2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GB" altLang="en-US" sz="16000" dirty="0">
              <a:latin typeface="Century Gothic" panose="020B0502020202020204" pitchFamily="34" charset="0"/>
            </a:endParaRPr>
          </a:p>
          <a:p>
            <a:pPr algn="ctr"/>
            <a:br>
              <a:rPr lang="en-GB" altLang="en-US" u="sng" dirty="0">
                <a:latin typeface="Comic Sans MS" charset="0"/>
              </a:rPr>
            </a:br>
            <a:endParaRPr lang="en-GB" altLang="en-US" dirty="0"/>
          </a:p>
        </p:txBody>
      </p:sp>
      <p:pic>
        <p:nvPicPr>
          <p:cNvPr id="3" name="Picture 2">
            <a:extLst>
              <a:ext uri="{FF2B5EF4-FFF2-40B4-BE49-F238E27FC236}">
                <a16:creationId xmlns:a16="http://schemas.microsoft.com/office/drawing/2014/main" id="{524A5CC0-584B-DCA9-A53E-705FB721C646}"/>
              </a:ext>
            </a:extLst>
          </p:cNvPr>
          <p:cNvPicPr>
            <a:picLocks noChangeAspect="1"/>
          </p:cNvPicPr>
          <p:nvPr/>
        </p:nvPicPr>
        <p:blipFill>
          <a:blip r:embed="rId4"/>
          <a:stretch>
            <a:fillRect/>
          </a:stretch>
        </p:blipFill>
        <p:spPr>
          <a:xfrm>
            <a:off x="7820561" y="673277"/>
            <a:ext cx="1122431" cy="908427"/>
          </a:xfrm>
          <a:prstGeom prst="rect">
            <a:avLst/>
          </a:prstGeom>
        </p:spPr>
      </p:pic>
      <p:pic>
        <p:nvPicPr>
          <p:cNvPr id="4" name="Picture 3" descr="A diagram of a social media diagram&#10;&#10;Description automatically generated with medium confidence">
            <a:extLst>
              <a:ext uri="{FF2B5EF4-FFF2-40B4-BE49-F238E27FC236}">
                <a16:creationId xmlns:a16="http://schemas.microsoft.com/office/drawing/2014/main" id="{D62E23D6-ACC4-EC5B-3FE3-268E7C8CD5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7584" y="1207167"/>
            <a:ext cx="3614465" cy="4443666"/>
          </a:xfrm>
          <a:prstGeom prst="rect">
            <a:avLst/>
          </a:prstGeom>
        </p:spPr>
      </p:pic>
      <p:sp>
        <p:nvSpPr>
          <p:cNvPr id="7" name="TextBox 6">
            <a:extLst>
              <a:ext uri="{FF2B5EF4-FFF2-40B4-BE49-F238E27FC236}">
                <a16:creationId xmlns:a16="http://schemas.microsoft.com/office/drawing/2014/main" id="{59812F9F-4166-CC9B-2D45-2AE45C8FC178}"/>
              </a:ext>
            </a:extLst>
          </p:cNvPr>
          <p:cNvSpPr txBox="1"/>
          <p:nvPr/>
        </p:nvSpPr>
        <p:spPr>
          <a:xfrm>
            <a:off x="4442049" y="1910366"/>
            <a:ext cx="4651738" cy="897682"/>
          </a:xfrm>
          <a:prstGeom prst="rect">
            <a:avLst/>
          </a:prstGeom>
        </p:spPr>
        <p:txBody>
          <a:bodyPr wrap="square" lIns="0" tIns="0" rIns="0" bIns="0" rtlCol="0" anchor="t">
            <a:spAutoFit/>
          </a:bodyPr>
          <a:lstStyle/>
          <a:p>
            <a:pPr algn="ctr">
              <a:lnSpc>
                <a:spcPts val="3469"/>
              </a:lnSpc>
            </a:pPr>
            <a:r>
              <a:rPr lang="en-US" sz="3504" spc="326" dirty="0">
                <a:solidFill>
                  <a:srgbClr val="000000"/>
                </a:solidFill>
                <a:latin typeface="Century Gothic" panose="020B0502020202020204" pitchFamily="34" charset="0"/>
              </a:rPr>
              <a:t>Building Blocks of Language </a:t>
            </a:r>
          </a:p>
        </p:txBody>
      </p:sp>
    </p:spTree>
    <p:extLst>
      <p:ext uri="{BB962C8B-B14F-4D97-AF65-F5344CB8AC3E}">
        <p14:creationId xmlns:p14="http://schemas.microsoft.com/office/powerpoint/2010/main" val="21758580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652A79D-22F5-8D4E-BB40-41C78D2DBE44}"/>
              </a:ext>
            </a:extLst>
          </p:cNvPr>
          <p:cNvPicPr>
            <a:picLocks noChangeAspect="1"/>
          </p:cNvPicPr>
          <p:nvPr/>
        </p:nvPicPr>
        <p:blipFill rotWithShape="1">
          <a:blip r:embed="rId3"/>
          <a:srcRect b="92031"/>
          <a:stretch/>
        </p:blipFill>
        <p:spPr>
          <a:xfrm>
            <a:off x="0" y="27288"/>
            <a:ext cx="9202296" cy="599093"/>
          </a:xfrm>
          <a:prstGeom prst="rect">
            <a:avLst/>
          </a:prstGeom>
        </p:spPr>
      </p:pic>
      <p:sp>
        <p:nvSpPr>
          <p:cNvPr id="21" name="Rectangle 20">
            <a:extLst>
              <a:ext uri="{FF2B5EF4-FFF2-40B4-BE49-F238E27FC236}">
                <a16:creationId xmlns:a16="http://schemas.microsoft.com/office/drawing/2014/main" id="{76C2B1E6-08B2-3447-A882-DAABEA5057DA}"/>
              </a:ext>
            </a:extLst>
          </p:cNvPr>
          <p:cNvSpPr/>
          <p:nvPr/>
        </p:nvSpPr>
        <p:spPr>
          <a:xfrm>
            <a:off x="0" y="6093296"/>
            <a:ext cx="9202296" cy="764704"/>
          </a:xfrm>
          <a:prstGeom prst="rect">
            <a:avLst/>
          </a:prstGeom>
          <a:solidFill>
            <a:srgbClr val="1E45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6B02D68E-2B69-3144-BF03-A08D4E61674E}"/>
              </a:ext>
            </a:extLst>
          </p:cNvPr>
          <p:cNvSpPr txBox="1"/>
          <p:nvPr/>
        </p:nvSpPr>
        <p:spPr>
          <a:xfrm>
            <a:off x="186084" y="1625745"/>
            <a:ext cx="6653051" cy="3569567"/>
          </a:xfrm>
          <a:prstGeom prst="rect">
            <a:avLst/>
          </a:prstGeom>
          <a:noFill/>
        </p:spPr>
        <p:txBody>
          <a:bodyPr wrap="square">
            <a:spAutoFit/>
          </a:bodyPr>
          <a:lstStyle/>
          <a:p>
            <a:pPr marL="285750" indent="-285750" fontAlgn="base">
              <a:lnSpc>
                <a:spcPct val="107000"/>
              </a:lnSpc>
              <a:buFont typeface="Arial" panose="020B0604020202020204" pitchFamily="34" charset="0"/>
              <a:buChar char="•"/>
            </a:pPr>
            <a:r>
              <a:rPr lang="en-GB" sz="1400" dirty="0">
                <a:latin typeface="Century Gothic" panose="020B0502020202020204" pitchFamily="34" charset="0"/>
              </a:rPr>
              <a:t>Home support is crucial for your child's development in Gaelic Medium Education.</a:t>
            </a:r>
          </a:p>
          <a:p>
            <a:pPr marL="285750" indent="-285750">
              <a:buFont typeface="Arial" panose="020B0604020202020204" pitchFamily="34" charset="0"/>
              <a:buChar char="•"/>
            </a:pPr>
            <a:endParaRPr lang="en-GB" sz="1400" dirty="0">
              <a:latin typeface="Century Gothic" panose="020B0502020202020204" pitchFamily="34" charset="0"/>
            </a:endParaRPr>
          </a:p>
          <a:p>
            <a:pPr marL="285750" indent="-285750">
              <a:buFont typeface="Arial" panose="020B0604020202020204" pitchFamily="34" charset="0"/>
              <a:buChar char="•"/>
            </a:pPr>
            <a:r>
              <a:rPr lang="en-GB" sz="1400" dirty="0">
                <a:latin typeface="Century Gothic" panose="020B0502020202020204" pitchFamily="34" charset="0"/>
              </a:rPr>
              <a:t>Commit to your own language journey to aid your child's acquisition of Gaelic.</a:t>
            </a:r>
          </a:p>
          <a:p>
            <a:pPr marL="285750" indent="-285750">
              <a:buFont typeface="Arial" panose="020B0604020202020204" pitchFamily="34" charset="0"/>
              <a:buChar char="•"/>
            </a:pPr>
            <a:endParaRPr lang="en-GB" sz="1400" dirty="0">
              <a:latin typeface="Century Gothic" panose="020B0502020202020204" pitchFamily="34" charset="0"/>
            </a:endParaRPr>
          </a:p>
          <a:p>
            <a:pPr marL="285750" indent="-285750">
              <a:buFont typeface="Arial" panose="020B0604020202020204" pitchFamily="34" charset="0"/>
              <a:buChar char="•"/>
            </a:pPr>
            <a:r>
              <a:rPr lang="en-GB" sz="1400" b="1" u="sng" dirty="0">
                <a:latin typeface="Century Gothic" panose="020B0502020202020204" pitchFamily="34" charset="0"/>
              </a:rPr>
              <a:t>Get involved!</a:t>
            </a:r>
          </a:p>
          <a:p>
            <a:pPr marL="285750" indent="-285750">
              <a:buFont typeface="Arial" panose="020B0604020202020204" pitchFamily="34" charset="0"/>
              <a:buChar char="•"/>
            </a:pPr>
            <a:r>
              <a:rPr lang="en-GB" sz="1400" dirty="0">
                <a:latin typeface="Century Gothic" panose="020B0502020202020204" pitchFamily="34" charset="0"/>
              </a:rPr>
              <a:t>Take Gaelic classes, assist with homework, attend school workshops</a:t>
            </a:r>
          </a:p>
          <a:p>
            <a:pPr marL="285750" indent="-285750">
              <a:buFont typeface="Arial" panose="020B0604020202020204" pitchFamily="34" charset="0"/>
              <a:buChar char="•"/>
            </a:pPr>
            <a:endParaRPr lang="en-GB" sz="1400" dirty="0">
              <a:latin typeface="Century Gothic" panose="020B0502020202020204" pitchFamily="34" charset="0"/>
            </a:endParaRPr>
          </a:p>
          <a:p>
            <a:pPr marL="285750" indent="-285750">
              <a:buFont typeface="Arial" panose="020B0604020202020204" pitchFamily="34" charset="0"/>
              <a:buChar char="•"/>
            </a:pPr>
            <a:r>
              <a:rPr lang="en-GB" sz="1400" dirty="0">
                <a:latin typeface="Century Gothic" panose="020B0502020202020204" pitchFamily="34" charset="0"/>
              </a:rPr>
              <a:t>Normalise Gaelic at home:</a:t>
            </a:r>
          </a:p>
          <a:p>
            <a:pPr marL="285750" indent="-285750">
              <a:buFont typeface="Arial" panose="020B0604020202020204" pitchFamily="34" charset="0"/>
              <a:buChar char="•"/>
            </a:pPr>
            <a:r>
              <a:rPr lang="en-GB" sz="1400" dirty="0">
                <a:latin typeface="Century Gothic" panose="020B0502020202020204" pitchFamily="34" charset="0"/>
              </a:rPr>
              <a:t>Create a language-rich environment by watching, listening to, and reading Gaelic stories.</a:t>
            </a:r>
          </a:p>
          <a:p>
            <a:pPr marL="285750" indent="-285750">
              <a:buFont typeface="Arial" panose="020B0604020202020204" pitchFamily="34" charset="0"/>
              <a:buChar char="•"/>
            </a:pPr>
            <a:endParaRPr lang="en-GB" sz="1400" dirty="0">
              <a:latin typeface="Century Gothic" panose="020B0502020202020204" pitchFamily="34" charset="0"/>
            </a:endParaRPr>
          </a:p>
          <a:p>
            <a:pPr marL="285750" indent="-285750">
              <a:buFont typeface="Arial" panose="020B0604020202020204" pitchFamily="34" charset="0"/>
              <a:buChar char="•"/>
            </a:pPr>
            <a:r>
              <a:rPr lang="en-GB" sz="1400" dirty="0">
                <a:latin typeface="Century Gothic" panose="020B0502020202020204" pitchFamily="34" charset="0"/>
              </a:rPr>
              <a:t>Valuing Gaelic language and culture at home will greatly enhance your child's passion for the language.</a:t>
            </a:r>
          </a:p>
          <a:p>
            <a:pPr marL="283464" indent="-283464" algn="l" fontAlgn="base">
              <a:spcBef>
                <a:spcPts val="0"/>
              </a:spcBef>
              <a:spcAft>
                <a:spcPts val="0"/>
              </a:spcAft>
            </a:pPr>
            <a:endParaRPr lang="en-GB" sz="1400" dirty="0">
              <a:latin typeface="Century Gothic" panose="020B0502020202020204" pitchFamily="34" charset="0"/>
            </a:endParaRPr>
          </a:p>
        </p:txBody>
      </p:sp>
      <p:sp>
        <p:nvSpPr>
          <p:cNvPr id="9" name="Title 1">
            <a:extLst>
              <a:ext uri="{FF2B5EF4-FFF2-40B4-BE49-F238E27FC236}">
                <a16:creationId xmlns:a16="http://schemas.microsoft.com/office/drawing/2014/main" id="{66E4AB7B-0256-7048-B6E6-E120FE1CF2C8}"/>
              </a:ext>
            </a:extLst>
          </p:cNvPr>
          <p:cNvSpPr txBox="1">
            <a:spLocks/>
          </p:cNvSpPr>
          <p:nvPr/>
        </p:nvSpPr>
        <p:spPr>
          <a:xfrm>
            <a:off x="609869" y="836712"/>
            <a:ext cx="6754245" cy="730781"/>
          </a:xfrm>
          <a:prstGeom prst="rect">
            <a:avLst/>
          </a:prstGeom>
        </p:spPr>
        <p:txBody>
          <a:bodyPr vert="horz" lIns="91440" tIns="45720" rIns="91440" bIns="45720" rtlCol="0" anchor="ctr">
            <a:normAutofit fontScale="2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GB" altLang="en-US" sz="16000" dirty="0">
              <a:latin typeface="Century Gothic" panose="020B0502020202020204" pitchFamily="34" charset="0"/>
            </a:endParaRPr>
          </a:p>
          <a:p>
            <a:pPr algn="ctr"/>
            <a:br>
              <a:rPr lang="en-GB" altLang="en-US" u="sng" dirty="0">
                <a:latin typeface="Comic Sans MS" charset="0"/>
              </a:rPr>
            </a:br>
            <a:endParaRPr lang="en-GB" altLang="en-US" dirty="0"/>
          </a:p>
        </p:txBody>
      </p:sp>
      <p:pic>
        <p:nvPicPr>
          <p:cNvPr id="3" name="Picture 2">
            <a:extLst>
              <a:ext uri="{FF2B5EF4-FFF2-40B4-BE49-F238E27FC236}">
                <a16:creationId xmlns:a16="http://schemas.microsoft.com/office/drawing/2014/main" id="{524A5CC0-584B-DCA9-A53E-705FB721C646}"/>
              </a:ext>
            </a:extLst>
          </p:cNvPr>
          <p:cNvPicPr>
            <a:picLocks noChangeAspect="1"/>
          </p:cNvPicPr>
          <p:nvPr/>
        </p:nvPicPr>
        <p:blipFill>
          <a:blip r:embed="rId4"/>
          <a:stretch>
            <a:fillRect/>
          </a:stretch>
        </p:blipFill>
        <p:spPr>
          <a:xfrm>
            <a:off x="7820561" y="673277"/>
            <a:ext cx="1122431" cy="908427"/>
          </a:xfrm>
          <a:prstGeom prst="rect">
            <a:avLst/>
          </a:prstGeom>
        </p:spPr>
      </p:pic>
      <p:sp>
        <p:nvSpPr>
          <p:cNvPr id="4" name="Freeform 9">
            <a:extLst>
              <a:ext uri="{FF2B5EF4-FFF2-40B4-BE49-F238E27FC236}">
                <a16:creationId xmlns:a16="http://schemas.microsoft.com/office/drawing/2014/main" id="{48795B25-DFE3-B79E-2A90-32A9C00FB905}"/>
              </a:ext>
            </a:extLst>
          </p:cNvPr>
          <p:cNvSpPr/>
          <p:nvPr/>
        </p:nvSpPr>
        <p:spPr>
          <a:xfrm>
            <a:off x="7029898" y="1680533"/>
            <a:ext cx="2232248" cy="1525637"/>
          </a:xfrm>
          <a:custGeom>
            <a:avLst/>
            <a:gdLst/>
            <a:ahLst/>
            <a:cxnLst/>
            <a:rect l="l" t="t" r="r" b="b"/>
            <a:pathLst>
              <a:path w="4241025" h="3419326">
                <a:moveTo>
                  <a:pt x="0" y="0"/>
                </a:moveTo>
                <a:lnTo>
                  <a:pt x="4241025" y="0"/>
                </a:lnTo>
                <a:lnTo>
                  <a:pt x="4241025" y="3419327"/>
                </a:lnTo>
                <a:lnTo>
                  <a:pt x="0" y="341932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TextBox 8">
            <a:extLst>
              <a:ext uri="{FF2B5EF4-FFF2-40B4-BE49-F238E27FC236}">
                <a16:creationId xmlns:a16="http://schemas.microsoft.com/office/drawing/2014/main" id="{CEE996CF-19C6-8C6D-AD35-10A1F25BCE50}"/>
              </a:ext>
            </a:extLst>
          </p:cNvPr>
          <p:cNvSpPr txBox="1"/>
          <p:nvPr/>
        </p:nvSpPr>
        <p:spPr>
          <a:xfrm>
            <a:off x="456447" y="791499"/>
            <a:ext cx="7364114" cy="723916"/>
          </a:xfrm>
          <a:prstGeom prst="rect">
            <a:avLst/>
          </a:prstGeom>
        </p:spPr>
        <p:txBody>
          <a:bodyPr wrap="square" lIns="0" tIns="0" rIns="0" bIns="0" rtlCol="0" anchor="t">
            <a:spAutoFit/>
          </a:bodyPr>
          <a:lstStyle/>
          <a:p>
            <a:pPr algn="ctr">
              <a:lnSpc>
                <a:spcPts val="2795"/>
              </a:lnSpc>
            </a:pPr>
            <a:r>
              <a:rPr lang="en-US" sz="2823" spc="263" dirty="0">
                <a:solidFill>
                  <a:srgbClr val="000000"/>
                </a:solidFill>
                <a:latin typeface="Century Gothic" panose="020B0502020202020204" pitchFamily="34" charset="0"/>
              </a:rPr>
              <a:t>Parental Engagement &amp; Involvement</a:t>
            </a:r>
          </a:p>
        </p:txBody>
      </p:sp>
      <p:sp>
        <p:nvSpPr>
          <p:cNvPr id="11" name="Freeform 8">
            <a:extLst>
              <a:ext uri="{FF2B5EF4-FFF2-40B4-BE49-F238E27FC236}">
                <a16:creationId xmlns:a16="http://schemas.microsoft.com/office/drawing/2014/main" id="{380D7A64-356B-FFFF-B5FD-37C816552105}"/>
              </a:ext>
            </a:extLst>
          </p:cNvPr>
          <p:cNvSpPr/>
          <p:nvPr/>
        </p:nvSpPr>
        <p:spPr>
          <a:xfrm>
            <a:off x="7092280" y="3789040"/>
            <a:ext cx="1928018" cy="1536060"/>
          </a:xfrm>
          <a:custGeom>
            <a:avLst/>
            <a:gdLst/>
            <a:ahLst/>
            <a:cxnLst/>
            <a:rect l="l" t="t" r="r" b="b"/>
            <a:pathLst>
              <a:path w="4394980" h="4114800">
                <a:moveTo>
                  <a:pt x="0" y="0"/>
                </a:moveTo>
                <a:lnTo>
                  <a:pt x="4394980" y="0"/>
                </a:lnTo>
                <a:lnTo>
                  <a:pt x="4394980" y="4114800"/>
                </a:lnTo>
                <a:lnTo>
                  <a:pt x="0" y="411480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Tree>
    <p:extLst>
      <p:ext uri="{BB962C8B-B14F-4D97-AF65-F5344CB8AC3E}">
        <p14:creationId xmlns:p14="http://schemas.microsoft.com/office/powerpoint/2010/main" val="28045693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6BC4B5-F1C3-9903-C067-E533EFD8D374}"/>
              </a:ext>
            </a:extLst>
          </p:cNvPr>
          <p:cNvSpPr>
            <a:spLocks noGrp="1"/>
          </p:cNvSpPr>
          <p:nvPr>
            <p:ph type="title"/>
          </p:nvPr>
        </p:nvSpPr>
        <p:spPr>
          <a:xfrm>
            <a:off x="395536" y="719243"/>
            <a:ext cx="7467336" cy="1143000"/>
          </a:xfrm>
        </p:spPr>
        <p:txBody>
          <a:bodyPr>
            <a:normAutofit/>
          </a:bodyPr>
          <a:lstStyle/>
          <a:p>
            <a:r>
              <a:rPr lang="en-US" sz="3200" dirty="0" err="1">
                <a:latin typeface="Century Gothic" panose="020B0502020202020204" pitchFamily="34" charset="0"/>
              </a:rPr>
              <a:t>Ionnsachadh</a:t>
            </a:r>
            <a:r>
              <a:rPr lang="en-US" sz="3200" dirty="0">
                <a:latin typeface="Century Gothic" panose="020B0502020202020204" pitchFamily="34" charset="0"/>
              </a:rPr>
              <a:t> </a:t>
            </a:r>
            <a:r>
              <a:rPr lang="en-US" sz="3200" dirty="0" err="1">
                <a:latin typeface="Century Gothic" panose="020B0502020202020204" pitchFamily="34" charset="0"/>
              </a:rPr>
              <a:t>tro</a:t>
            </a:r>
            <a:r>
              <a:rPr lang="en-US" sz="3200" dirty="0">
                <a:latin typeface="Century Gothic" panose="020B0502020202020204" pitchFamily="34" charset="0"/>
              </a:rPr>
              <a:t> </a:t>
            </a:r>
            <a:r>
              <a:rPr lang="en-US" sz="3200" dirty="0" err="1">
                <a:latin typeface="Century Gothic" panose="020B0502020202020204" pitchFamily="34" charset="0"/>
              </a:rPr>
              <a:t>Chluich</a:t>
            </a:r>
            <a:r>
              <a:rPr lang="en-US" sz="3200" dirty="0">
                <a:latin typeface="Century Gothic" panose="020B0502020202020204" pitchFamily="34" charset="0"/>
              </a:rPr>
              <a:t> /</a:t>
            </a:r>
            <a:br>
              <a:rPr lang="en-US" sz="3200" dirty="0">
                <a:latin typeface="Century Gothic" panose="020B0502020202020204" pitchFamily="34" charset="0"/>
              </a:rPr>
            </a:br>
            <a:r>
              <a:rPr lang="en-US" sz="3200" dirty="0">
                <a:latin typeface="Century Gothic" panose="020B0502020202020204" pitchFamily="34" charset="0"/>
              </a:rPr>
              <a:t>Play-based Learning </a:t>
            </a:r>
          </a:p>
        </p:txBody>
      </p:sp>
      <p:pic>
        <p:nvPicPr>
          <p:cNvPr id="4" name="Picture 3">
            <a:extLst>
              <a:ext uri="{FF2B5EF4-FFF2-40B4-BE49-F238E27FC236}">
                <a16:creationId xmlns:a16="http://schemas.microsoft.com/office/drawing/2014/main" id="{DC454AC9-057D-9121-3EEA-E1906AE5FE2F}"/>
              </a:ext>
            </a:extLst>
          </p:cNvPr>
          <p:cNvPicPr>
            <a:picLocks noChangeAspect="1"/>
          </p:cNvPicPr>
          <p:nvPr/>
        </p:nvPicPr>
        <p:blipFill rotWithShape="1">
          <a:blip r:embed="rId3"/>
          <a:srcRect b="92031"/>
          <a:stretch/>
        </p:blipFill>
        <p:spPr>
          <a:xfrm>
            <a:off x="0" y="27288"/>
            <a:ext cx="9202296" cy="599093"/>
          </a:xfrm>
          <a:prstGeom prst="rect">
            <a:avLst/>
          </a:prstGeom>
        </p:spPr>
      </p:pic>
      <p:sp>
        <p:nvSpPr>
          <p:cNvPr id="5" name="Rectangle 4">
            <a:extLst>
              <a:ext uri="{FF2B5EF4-FFF2-40B4-BE49-F238E27FC236}">
                <a16:creationId xmlns:a16="http://schemas.microsoft.com/office/drawing/2014/main" id="{F1E93C71-15B9-CD3F-1411-05EA561D82A8}"/>
              </a:ext>
            </a:extLst>
          </p:cNvPr>
          <p:cNvSpPr/>
          <p:nvPr/>
        </p:nvSpPr>
        <p:spPr>
          <a:xfrm>
            <a:off x="0" y="6093296"/>
            <a:ext cx="9202296" cy="764704"/>
          </a:xfrm>
          <a:prstGeom prst="rect">
            <a:avLst/>
          </a:prstGeom>
          <a:solidFill>
            <a:srgbClr val="1E45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F384BF9C-76EC-6C18-5A7B-F4052591C404}"/>
              </a:ext>
            </a:extLst>
          </p:cNvPr>
          <p:cNvPicPr>
            <a:picLocks noChangeAspect="1"/>
          </p:cNvPicPr>
          <p:nvPr/>
        </p:nvPicPr>
        <p:blipFill>
          <a:blip r:embed="rId4"/>
          <a:stretch>
            <a:fillRect/>
          </a:stretch>
        </p:blipFill>
        <p:spPr>
          <a:xfrm>
            <a:off x="7820561" y="673277"/>
            <a:ext cx="1122431" cy="908427"/>
          </a:xfrm>
          <a:prstGeom prst="rect">
            <a:avLst/>
          </a:prstGeom>
        </p:spPr>
      </p:pic>
      <p:sp>
        <p:nvSpPr>
          <p:cNvPr id="8" name="Content Placeholder 7">
            <a:extLst>
              <a:ext uri="{FF2B5EF4-FFF2-40B4-BE49-F238E27FC236}">
                <a16:creationId xmlns:a16="http://schemas.microsoft.com/office/drawing/2014/main" id="{415FAC44-3FE1-0358-C57C-3932F2FCEF0D}"/>
              </a:ext>
            </a:extLst>
          </p:cNvPr>
          <p:cNvSpPr>
            <a:spLocks noGrp="1"/>
          </p:cNvSpPr>
          <p:nvPr>
            <p:ph idx="1"/>
          </p:nvPr>
        </p:nvSpPr>
        <p:spPr>
          <a:xfrm>
            <a:off x="395536" y="1908209"/>
            <a:ext cx="5688632" cy="3472687"/>
          </a:xfrm>
        </p:spPr>
        <p:txBody>
          <a:bodyPr>
            <a:normAutofit lnSpcReduction="10000"/>
          </a:bodyPr>
          <a:lstStyle/>
          <a:p>
            <a:pPr>
              <a:buFont typeface="Wingdings" pitchFamily="2" charset="2"/>
              <a:buChar char="q"/>
              <a:defRPr/>
            </a:pPr>
            <a:r>
              <a:rPr lang="en-GB" sz="1400" dirty="0">
                <a:latin typeface="Century Gothic" panose="020B0502020202020204" pitchFamily="34" charset="0"/>
                <a:ea typeface="Comic Sans MS" charset="0"/>
                <a:cs typeface="Comic Sans MS" charset="0"/>
              </a:rPr>
              <a:t>The children have opportunities to engage in a range of play experiences, including child-led free play, adult initiated play, and more structured adult directed tasks. It is important that the children receive this balance in order to ensure they are progressing throughout the curriculum as well as supporting their own interests.  </a:t>
            </a:r>
          </a:p>
          <a:p>
            <a:pPr>
              <a:buFont typeface="Wingdings" pitchFamily="2" charset="2"/>
              <a:buChar char="q"/>
              <a:defRPr/>
            </a:pPr>
            <a:endParaRPr lang="en-GB" sz="1400" dirty="0">
              <a:latin typeface="Century Gothic" panose="020B0502020202020204" pitchFamily="34" charset="0"/>
              <a:ea typeface="Comic Sans MS" charset="0"/>
              <a:cs typeface="Comic Sans MS" charset="0"/>
            </a:endParaRPr>
          </a:p>
          <a:p>
            <a:pPr algn="l">
              <a:buFont typeface="Wingdings" pitchFamily="2" charset="2"/>
              <a:buChar char="q"/>
            </a:pPr>
            <a:r>
              <a:rPr lang="en-GB" sz="1400" b="0" i="0" u="none" strike="noStrike" dirty="0">
                <a:solidFill>
                  <a:srgbClr val="000000"/>
                </a:solidFill>
                <a:effectLst/>
                <a:latin typeface="Century Gothic" panose="020B0502020202020204" pitchFamily="34" charset="0"/>
              </a:rPr>
              <a:t>Teachers plan engaging areas together for Literacy, Numeracy and STEAM (Science, Technologies, Engineering, Art and Maths)</a:t>
            </a:r>
          </a:p>
          <a:p>
            <a:pPr algn="l">
              <a:buFont typeface="Wingdings" pitchFamily="2" charset="2"/>
              <a:buChar char="q"/>
            </a:pPr>
            <a:r>
              <a:rPr lang="en-GB" sz="1400" b="0" i="0" u="none" strike="noStrike" dirty="0">
                <a:solidFill>
                  <a:srgbClr val="000000"/>
                </a:solidFill>
                <a:effectLst/>
                <a:latin typeface="Century Gothic" panose="020B0502020202020204" pitchFamily="34" charset="0"/>
              </a:rPr>
              <a:t>Pupils' complete daily targets in class </a:t>
            </a:r>
          </a:p>
          <a:p>
            <a:pPr algn="l">
              <a:buFont typeface="Wingdings" pitchFamily="2" charset="2"/>
              <a:buChar char="q"/>
            </a:pPr>
            <a:r>
              <a:rPr lang="en-GB" sz="1400" b="0" i="0" u="none" strike="noStrike" dirty="0">
                <a:solidFill>
                  <a:srgbClr val="000000"/>
                </a:solidFill>
                <a:effectLst/>
                <a:latin typeface="Century Gothic" panose="020B0502020202020204" pitchFamily="34" charset="0"/>
              </a:rPr>
              <a:t>Teachers provide Gaelic input - emphasis on songs, rhymes, stories and repetition of language </a:t>
            </a:r>
          </a:p>
          <a:p>
            <a:pPr algn="l">
              <a:buFont typeface="Wingdings" pitchFamily="2" charset="2"/>
              <a:buChar char="q"/>
            </a:pPr>
            <a:r>
              <a:rPr lang="en-GB" sz="1400" b="0" i="0" u="none" strike="noStrike" dirty="0">
                <a:solidFill>
                  <a:srgbClr val="000000"/>
                </a:solidFill>
                <a:effectLst/>
                <a:latin typeface="Century Gothic" panose="020B0502020202020204" pitchFamily="34" charset="0"/>
              </a:rPr>
              <a:t>Smooth transition </a:t>
            </a:r>
          </a:p>
          <a:p>
            <a:pPr algn="l">
              <a:buFont typeface="Wingdings" pitchFamily="2" charset="2"/>
              <a:buChar char="q"/>
            </a:pPr>
            <a:r>
              <a:rPr lang="en-GB" sz="1400" dirty="0">
                <a:solidFill>
                  <a:srgbClr val="000000"/>
                </a:solidFill>
                <a:latin typeface="Century Gothic" panose="020B0502020202020204" pitchFamily="34" charset="0"/>
              </a:rPr>
              <a:t>Mrs Geddes </a:t>
            </a:r>
            <a:endParaRPr lang="en-GB" sz="1400" b="0" i="0" u="none" strike="noStrike" dirty="0">
              <a:solidFill>
                <a:srgbClr val="000000"/>
              </a:solidFill>
              <a:effectLst/>
              <a:latin typeface="Century Gothic" panose="020B0502020202020204" pitchFamily="34" charset="0"/>
            </a:endParaRPr>
          </a:p>
          <a:p>
            <a:endParaRPr lang="en-US" sz="2400" dirty="0"/>
          </a:p>
        </p:txBody>
      </p:sp>
      <p:pic>
        <p:nvPicPr>
          <p:cNvPr id="9" name="Picture 8" descr="A group of children sitting on the floor with toys&#10;&#10;Description automatically generated">
            <a:extLst>
              <a:ext uri="{FF2B5EF4-FFF2-40B4-BE49-F238E27FC236}">
                <a16:creationId xmlns:a16="http://schemas.microsoft.com/office/drawing/2014/main" id="{7F6E14FF-6D45-5C84-93D3-4B1A63252E2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92835" y="1955105"/>
            <a:ext cx="2355628" cy="2034403"/>
          </a:xfrm>
          <a:prstGeom prst="rect">
            <a:avLst/>
          </a:prstGeom>
        </p:spPr>
      </p:pic>
      <p:pic>
        <p:nvPicPr>
          <p:cNvPr id="12" name="Picture 11" descr="A blue table and yellow chairs in a classroom&#10;&#10;Description automatically generated">
            <a:extLst>
              <a:ext uri="{FF2B5EF4-FFF2-40B4-BE49-F238E27FC236}">
                <a16:creationId xmlns:a16="http://schemas.microsoft.com/office/drawing/2014/main" id="{822FE26D-C2F3-C2ED-13F3-A561E5D507A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26585" y="4053436"/>
            <a:ext cx="1888127" cy="1861534"/>
          </a:xfrm>
          <a:prstGeom prst="rect">
            <a:avLst/>
          </a:prstGeom>
        </p:spPr>
      </p:pic>
    </p:spTree>
    <p:extLst>
      <p:ext uri="{BB962C8B-B14F-4D97-AF65-F5344CB8AC3E}">
        <p14:creationId xmlns:p14="http://schemas.microsoft.com/office/powerpoint/2010/main" val="42288311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7169F-8290-321E-AAE8-F17896FC8A72}"/>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3AEF0102-53A8-7F55-774A-B0D244340FB7}"/>
              </a:ext>
            </a:extLst>
          </p:cNvPr>
          <p:cNvSpPr>
            <a:spLocks noGrp="1"/>
          </p:cNvSpPr>
          <p:nvPr>
            <p:ph idx="1"/>
          </p:nvPr>
        </p:nvSpPr>
        <p:spPr>
          <a:xfrm>
            <a:off x="161304" y="1615861"/>
            <a:ext cx="8229600" cy="4404571"/>
          </a:xfrm>
        </p:spPr>
        <p:txBody>
          <a:bodyPr>
            <a:noAutofit/>
          </a:bodyPr>
          <a:lstStyle/>
          <a:p>
            <a:pPr marL="0" lvl="0" indent="0" algn="ctr">
              <a:buSzPts val="1400"/>
              <a:buNone/>
            </a:pPr>
            <a:r>
              <a:rPr lang="en-US" altLang="en-US" u="sng" dirty="0">
                <a:latin typeface="Century Gothic" panose="020B0502020202020204" pitchFamily="34" charset="0"/>
              </a:rPr>
              <a:t>Week 1 </a:t>
            </a:r>
          </a:p>
          <a:p>
            <a:endParaRPr lang="en-US" sz="1400" dirty="0">
              <a:latin typeface="Century Gothic" panose="020B0502020202020204" pitchFamily="34" charset="0"/>
            </a:endParaRPr>
          </a:p>
          <a:p>
            <a:endParaRPr lang="en-US" sz="1400" dirty="0">
              <a:latin typeface="Century Gothic" panose="020B0502020202020204" pitchFamily="34" charset="0"/>
            </a:endParaRPr>
          </a:p>
          <a:p>
            <a:r>
              <a:rPr lang="en-US" sz="2000" dirty="0">
                <a:latin typeface="Century Gothic" panose="020B0502020202020204" pitchFamily="34" charset="0"/>
              </a:rPr>
              <a:t>Day 1 -  Wednesday  12/08/2026 –  </a:t>
            </a:r>
            <a:r>
              <a:rPr lang="en-US" sz="2000" b="1" dirty="0">
                <a:latin typeface="Century Gothic" panose="020B0502020202020204" pitchFamily="34" charset="0"/>
              </a:rPr>
              <a:t>9.30am  - 2.30pm </a:t>
            </a:r>
          </a:p>
          <a:p>
            <a:endParaRPr lang="en-US" sz="2000" dirty="0">
              <a:latin typeface="Century Gothic" panose="020B0502020202020204" pitchFamily="34" charset="0"/>
            </a:endParaRPr>
          </a:p>
          <a:p>
            <a:endParaRPr lang="en-US" sz="2000" dirty="0">
              <a:latin typeface="Century Gothic" panose="020B0502020202020204" pitchFamily="34" charset="0"/>
            </a:endParaRPr>
          </a:p>
          <a:p>
            <a:r>
              <a:rPr lang="en-US" sz="2000" dirty="0">
                <a:latin typeface="Century Gothic" panose="020B0502020202020204" pitchFamily="34" charset="0"/>
              </a:rPr>
              <a:t>Day 2  - Thursday 13/08/2026   -  </a:t>
            </a:r>
            <a:r>
              <a:rPr lang="en-US" sz="2000" b="1" dirty="0">
                <a:latin typeface="Century Gothic" panose="020B0502020202020204" pitchFamily="34" charset="0"/>
              </a:rPr>
              <a:t>9.30am – 2.30pm </a:t>
            </a:r>
          </a:p>
          <a:p>
            <a:endParaRPr lang="en-US" sz="2000" dirty="0">
              <a:latin typeface="Century Gothic" panose="020B0502020202020204" pitchFamily="34" charset="0"/>
            </a:endParaRPr>
          </a:p>
          <a:p>
            <a:endParaRPr lang="en-US" sz="2000" dirty="0">
              <a:latin typeface="Century Gothic" panose="020B0502020202020204" pitchFamily="34" charset="0"/>
            </a:endParaRPr>
          </a:p>
          <a:p>
            <a:r>
              <a:rPr lang="en-US" sz="2000" dirty="0">
                <a:latin typeface="Century Gothic" panose="020B0502020202020204" pitchFamily="34" charset="0"/>
              </a:rPr>
              <a:t>Day 3 – Friday 14/08/2026  - </a:t>
            </a:r>
            <a:r>
              <a:rPr lang="en-US" sz="2000" b="1" dirty="0">
                <a:latin typeface="Century Gothic" panose="020B0502020202020204" pitchFamily="34" charset="0"/>
              </a:rPr>
              <a:t>9am – 3pm </a:t>
            </a:r>
          </a:p>
          <a:p>
            <a:endParaRPr lang="en-US" sz="1400" dirty="0">
              <a:latin typeface="Century Gothic" panose="020B0502020202020204" pitchFamily="34" charset="0"/>
            </a:endParaRPr>
          </a:p>
          <a:p>
            <a:endParaRPr lang="en-US" sz="1400" dirty="0">
              <a:latin typeface="Century Gothic" panose="020B0502020202020204" pitchFamily="34" charset="0"/>
            </a:endParaRPr>
          </a:p>
        </p:txBody>
      </p:sp>
      <p:pic>
        <p:nvPicPr>
          <p:cNvPr id="11" name="Picture 10">
            <a:extLst>
              <a:ext uri="{FF2B5EF4-FFF2-40B4-BE49-F238E27FC236}">
                <a16:creationId xmlns:a16="http://schemas.microsoft.com/office/drawing/2014/main" id="{E9784526-750A-DDD9-3B8C-35B1383520A7}"/>
              </a:ext>
            </a:extLst>
          </p:cNvPr>
          <p:cNvPicPr>
            <a:picLocks noChangeAspect="1"/>
          </p:cNvPicPr>
          <p:nvPr/>
        </p:nvPicPr>
        <p:blipFill rotWithShape="1">
          <a:blip r:embed="rId3"/>
          <a:srcRect b="92031"/>
          <a:stretch/>
        </p:blipFill>
        <p:spPr>
          <a:xfrm>
            <a:off x="0" y="27288"/>
            <a:ext cx="9202296" cy="599093"/>
          </a:xfrm>
          <a:prstGeom prst="rect">
            <a:avLst/>
          </a:prstGeom>
        </p:spPr>
      </p:pic>
      <p:sp>
        <p:nvSpPr>
          <p:cNvPr id="12" name="Rectangle 11">
            <a:extLst>
              <a:ext uri="{FF2B5EF4-FFF2-40B4-BE49-F238E27FC236}">
                <a16:creationId xmlns:a16="http://schemas.microsoft.com/office/drawing/2014/main" id="{6AFE93C4-8A7E-37CC-68F5-E3D250D61393}"/>
              </a:ext>
            </a:extLst>
          </p:cNvPr>
          <p:cNvSpPr/>
          <p:nvPr/>
        </p:nvSpPr>
        <p:spPr>
          <a:xfrm>
            <a:off x="0" y="6093296"/>
            <a:ext cx="9202296" cy="764704"/>
          </a:xfrm>
          <a:prstGeom prst="rect">
            <a:avLst/>
          </a:prstGeom>
          <a:solidFill>
            <a:srgbClr val="1E45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0740482C-B6B6-49B1-A1AC-51FFA7231AFC}"/>
              </a:ext>
            </a:extLst>
          </p:cNvPr>
          <p:cNvPicPr>
            <a:picLocks noChangeAspect="1"/>
          </p:cNvPicPr>
          <p:nvPr/>
        </p:nvPicPr>
        <p:blipFill>
          <a:blip r:embed="rId4"/>
          <a:stretch>
            <a:fillRect/>
          </a:stretch>
        </p:blipFill>
        <p:spPr>
          <a:xfrm>
            <a:off x="7820561" y="673277"/>
            <a:ext cx="1122431" cy="908427"/>
          </a:xfrm>
          <a:prstGeom prst="rect">
            <a:avLst/>
          </a:prstGeom>
        </p:spPr>
      </p:pic>
      <p:sp>
        <p:nvSpPr>
          <p:cNvPr id="14" name="Title 1">
            <a:extLst>
              <a:ext uri="{FF2B5EF4-FFF2-40B4-BE49-F238E27FC236}">
                <a16:creationId xmlns:a16="http://schemas.microsoft.com/office/drawing/2014/main" id="{87D820A8-2714-967F-DBF0-164C0370FD5B}"/>
              </a:ext>
            </a:extLst>
          </p:cNvPr>
          <p:cNvSpPr txBox="1">
            <a:spLocks/>
          </p:cNvSpPr>
          <p:nvPr/>
        </p:nvSpPr>
        <p:spPr>
          <a:xfrm>
            <a:off x="152176" y="703802"/>
            <a:ext cx="8229600" cy="62488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a:latin typeface="Century Gothic" panose="020B0502020202020204" pitchFamily="34" charset="0"/>
                <a:cs typeface="Calibri" panose="020F0502020204030204" pitchFamily="34" charset="0"/>
              </a:rPr>
              <a:t>August 2026</a:t>
            </a:r>
          </a:p>
        </p:txBody>
      </p:sp>
      <p:pic>
        <p:nvPicPr>
          <p:cNvPr id="3" name="Picture 2" descr="A car parked in a parking lot&#10;&#10;Description automatically generated">
            <a:extLst>
              <a:ext uri="{FF2B5EF4-FFF2-40B4-BE49-F238E27FC236}">
                <a16:creationId xmlns:a16="http://schemas.microsoft.com/office/drawing/2014/main" id="{BC27B186-0460-DAA9-D08C-39846AF326C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58039" y="4310871"/>
            <a:ext cx="3285961" cy="2160240"/>
          </a:xfrm>
          <a:prstGeom prst="rect">
            <a:avLst/>
          </a:prstGeom>
          <a:ln>
            <a:noFill/>
          </a:ln>
          <a:effectLst>
            <a:softEdge rad="112500"/>
          </a:effectLst>
        </p:spPr>
      </p:pic>
    </p:spTree>
    <p:extLst>
      <p:ext uri="{BB962C8B-B14F-4D97-AF65-F5344CB8AC3E}">
        <p14:creationId xmlns:p14="http://schemas.microsoft.com/office/powerpoint/2010/main" val="4509960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8F2128-45DB-41DD-D20F-B941BE64E4EF}"/>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3670B3A0-C0F0-DFBC-C2CC-3285F24A376B}"/>
              </a:ext>
            </a:extLst>
          </p:cNvPr>
          <p:cNvSpPr>
            <a:spLocks noGrp="1"/>
          </p:cNvSpPr>
          <p:nvPr>
            <p:ph idx="1"/>
          </p:nvPr>
        </p:nvSpPr>
        <p:spPr>
          <a:xfrm>
            <a:off x="152176" y="1508705"/>
            <a:ext cx="8923797" cy="4837609"/>
          </a:xfrm>
        </p:spPr>
        <p:txBody>
          <a:bodyPr>
            <a:noAutofit/>
          </a:bodyPr>
          <a:lstStyle/>
          <a:p>
            <a:pPr marL="0" indent="0" eaLnBrk="0" fontAlgn="base" hangingPunct="0">
              <a:lnSpc>
                <a:spcPct val="160000"/>
              </a:lnSpc>
              <a:spcBef>
                <a:spcPct val="0"/>
              </a:spcBef>
              <a:spcAft>
                <a:spcPct val="0"/>
              </a:spcAft>
              <a:buFontTx/>
              <a:buChar char="•"/>
            </a:pPr>
            <a:r>
              <a:rPr lang="en-US" altLang="en-US" sz="1800" dirty="0">
                <a:latin typeface="Century Gothic" panose="020B0502020202020204" pitchFamily="34" charset="0"/>
                <a:cs typeface="Arial" panose="020B0604020202020204" pitchFamily="34" charset="0"/>
              </a:rPr>
              <a:t>Talk positively about school </a:t>
            </a:r>
          </a:p>
          <a:p>
            <a:pPr marL="0" indent="0" eaLnBrk="0" fontAlgn="base" hangingPunct="0">
              <a:lnSpc>
                <a:spcPct val="160000"/>
              </a:lnSpc>
              <a:spcBef>
                <a:spcPct val="0"/>
              </a:spcBef>
              <a:spcAft>
                <a:spcPct val="0"/>
              </a:spcAft>
              <a:buFontTx/>
              <a:buChar char="•"/>
            </a:pPr>
            <a:r>
              <a:rPr lang="en-US" altLang="en-US" sz="1800" dirty="0">
                <a:latin typeface="Century Gothic" panose="020B0502020202020204" pitchFamily="34" charset="0"/>
                <a:cs typeface="Arial" panose="020B0604020202020204" pitchFamily="34" charset="0"/>
              </a:rPr>
              <a:t>Independent skills</a:t>
            </a:r>
          </a:p>
          <a:p>
            <a:pPr marL="0" indent="0" eaLnBrk="0" fontAlgn="base" hangingPunct="0">
              <a:lnSpc>
                <a:spcPct val="160000"/>
              </a:lnSpc>
              <a:spcBef>
                <a:spcPct val="0"/>
              </a:spcBef>
              <a:spcAft>
                <a:spcPct val="0"/>
              </a:spcAft>
              <a:buFontTx/>
              <a:buChar char="•"/>
            </a:pPr>
            <a:r>
              <a:rPr lang="en-US" altLang="en-US" sz="1800" dirty="0">
                <a:latin typeface="Century Gothic" panose="020B0502020202020204" pitchFamily="34" charset="0"/>
                <a:cs typeface="Arial" panose="020B0604020202020204" pitchFamily="34" charset="0"/>
              </a:rPr>
              <a:t>Recognise their own belongings  </a:t>
            </a:r>
          </a:p>
          <a:p>
            <a:pPr marL="0" indent="0" eaLnBrk="0" fontAlgn="base" hangingPunct="0">
              <a:lnSpc>
                <a:spcPct val="160000"/>
              </a:lnSpc>
              <a:spcBef>
                <a:spcPct val="0"/>
              </a:spcBef>
              <a:spcAft>
                <a:spcPct val="0"/>
              </a:spcAft>
              <a:buFontTx/>
              <a:buChar char="•"/>
            </a:pPr>
            <a:r>
              <a:rPr lang="en-US" altLang="en-US" sz="1800" dirty="0">
                <a:latin typeface="Century Gothic" panose="020B0502020202020204" pitchFamily="34" charset="0"/>
                <a:ea typeface="Times New Roman" panose="02020603050405020304" pitchFamily="18" charset="0"/>
                <a:cs typeface="Arial" panose="020B0604020202020204" pitchFamily="34" charset="0"/>
              </a:rPr>
              <a:t>Fasten their own shoes / put on and take off their own jacket and jumper or cardigan</a:t>
            </a:r>
            <a:endParaRPr lang="en-US" altLang="en-US" sz="1800" dirty="0">
              <a:latin typeface="Century Gothic" panose="020B0502020202020204" pitchFamily="34" charset="0"/>
            </a:endParaRPr>
          </a:p>
          <a:p>
            <a:pPr marL="0" lvl="0" indent="0" eaLnBrk="0" fontAlgn="base" hangingPunct="0">
              <a:lnSpc>
                <a:spcPct val="160000"/>
              </a:lnSpc>
              <a:spcBef>
                <a:spcPct val="0"/>
              </a:spcBef>
              <a:spcAft>
                <a:spcPct val="0"/>
              </a:spcAft>
              <a:buFontTx/>
              <a:buChar char="•"/>
            </a:pPr>
            <a:r>
              <a:rPr lang="en-US" altLang="en-US" sz="1800" dirty="0">
                <a:latin typeface="Century Gothic" panose="020B0502020202020204" pitchFamily="34" charset="0"/>
                <a:ea typeface="Times New Roman" panose="02020603050405020304" pitchFamily="18" charset="0"/>
                <a:cs typeface="Arial" panose="020B0604020202020204" pitchFamily="34" charset="0"/>
              </a:rPr>
              <a:t>Open snacks and eat meals using appropriate cutlery and utensils</a:t>
            </a:r>
            <a:r>
              <a:rPr lang="en-US" altLang="en-US" sz="1800" dirty="0">
                <a:latin typeface="Century Gothic" panose="020B0502020202020204" pitchFamily="34" charset="0"/>
              </a:rPr>
              <a:t> </a:t>
            </a:r>
            <a:endParaRPr lang="en-US" altLang="en-US" sz="1800" dirty="0">
              <a:latin typeface="Century Gothic" panose="020B0502020202020204" pitchFamily="34" charset="0"/>
              <a:ea typeface="Times New Roman" panose="02020603050405020304" pitchFamily="18" charset="0"/>
              <a:cs typeface="Arial" panose="020B0604020202020204" pitchFamily="34" charset="0"/>
            </a:endParaRPr>
          </a:p>
          <a:p>
            <a:pPr marL="0" lvl="0" indent="0" eaLnBrk="0" fontAlgn="base" hangingPunct="0">
              <a:lnSpc>
                <a:spcPct val="160000"/>
              </a:lnSpc>
              <a:spcBef>
                <a:spcPct val="0"/>
              </a:spcBef>
              <a:spcAft>
                <a:spcPct val="0"/>
              </a:spcAft>
              <a:buNone/>
            </a:pPr>
            <a:r>
              <a:rPr lang="en-US" altLang="en-US" sz="1800" b="1" u="sng" dirty="0">
                <a:latin typeface="Century Gothic" panose="020B0502020202020204" pitchFamily="34" charset="0"/>
                <a:cs typeface="Arial" panose="020B0604020202020204" pitchFamily="34" charset="0"/>
              </a:rPr>
              <a:t>Learning</a:t>
            </a:r>
            <a:r>
              <a:rPr lang="en-US" altLang="en-US" sz="1800" dirty="0">
                <a:latin typeface="Century Gothic" panose="020B0502020202020204" pitchFamily="34" charset="0"/>
                <a:cs typeface="Arial" panose="020B0604020202020204" pitchFamily="34" charset="0"/>
              </a:rPr>
              <a:t> </a:t>
            </a:r>
          </a:p>
          <a:p>
            <a:pPr marL="342900" lvl="0" indent="-342900">
              <a:buSzPts val="1400"/>
              <a:buFont typeface="Symbol" pitchFamily="2" charset="2"/>
              <a:buChar char=""/>
            </a:pPr>
            <a:r>
              <a:rPr lang="en-US" sz="1800" dirty="0">
                <a:effectLst/>
                <a:latin typeface="Century Gothic" panose="020B0502020202020204" pitchFamily="34" charset="0"/>
                <a:ea typeface="Times New Roman" panose="02020603050405020304" pitchFamily="18" charset="0"/>
                <a:cs typeface="Arial" panose="020B0604020202020204" pitchFamily="34" charset="0"/>
              </a:rPr>
              <a:t>Talk about </a:t>
            </a:r>
            <a:r>
              <a:rPr lang="en-US" sz="1800" dirty="0" err="1">
                <a:effectLst/>
                <a:latin typeface="Century Gothic" panose="020B0502020202020204" pitchFamily="34" charset="0"/>
                <a:ea typeface="Times New Roman" panose="02020603050405020304" pitchFamily="18" charset="0"/>
                <a:cs typeface="Arial" panose="020B0604020202020204" pitchFamily="34" charset="0"/>
              </a:rPr>
              <a:t>colours</a:t>
            </a:r>
            <a:r>
              <a:rPr lang="en-US" sz="1800" dirty="0">
                <a:effectLst/>
                <a:latin typeface="Century Gothic" panose="020B0502020202020204" pitchFamily="34" charset="0"/>
                <a:ea typeface="Times New Roman" panose="02020603050405020304" pitchFamily="18" charset="0"/>
                <a:cs typeface="Arial" panose="020B0604020202020204" pitchFamily="34" charset="0"/>
              </a:rPr>
              <a:t> and shapes/ count to 10 </a:t>
            </a:r>
          </a:p>
          <a:p>
            <a:pPr marL="342900" lvl="0" indent="-342900">
              <a:buSzPts val="1400"/>
              <a:buFont typeface="Symbol" pitchFamily="2" charset="2"/>
              <a:buChar char=""/>
            </a:pPr>
            <a:r>
              <a:rPr lang="en-US" sz="1800" dirty="0">
                <a:latin typeface="Century Gothic" panose="020B0502020202020204" pitchFamily="34" charset="0"/>
                <a:ea typeface="Times New Roman" panose="02020603050405020304" pitchFamily="18" charset="0"/>
                <a:cs typeface="Arial" panose="020B0604020202020204" pitchFamily="34" charset="0"/>
              </a:rPr>
              <a:t>Share a story with an adult</a:t>
            </a:r>
            <a:r>
              <a:rPr lang="en-US" sz="1800" dirty="0">
                <a:effectLst/>
                <a:latin typeface="Century Gothic" panose="020B0502020202020204" pitchFamily="34" charset="0"/>
                <a:ea typeface="Times New Roman" panose="02020603050405020304" pitchFamily="18" charset="0"/>
                <a:cs typeface="Arial" panose="020B0604020202020204" pitchFamily="34" charset="0"/>
              </a:rPr>
              <a:t>  </a:t>
            </a:r>
            <a:endParaRPr lang="en-GB" sz="1800" dirty="0">
              <a:effectLst/>
              <a:latin typeface="Century Gothic" panose="020B0502020202020204" pitchFamily="34" charset="0"/>
              <a:ea typeface="Times New Roman" panose="02020603050405020304" pitchFamily="18" charset="0"/>
              <a:cs typeface="Arial" panose="020B0604020202020204" pitchFamily="34" charset="0"/>
            </a:endParaRPr>
          </a:p>
          <a:p>
            <a:pPr marL="342900" lvl="0" indent="-342900">
              <a:buSzPts val="1400"/>
              <a:buFont typeface="Symbol" pitchFamily="2" charset="2"/>
              <a:buChar char=""/>
            </a:pPr>
            <a:r>
              <a:rPr lang="en-US" sz="1800" dirty="0">
                <a:latin typeface="Century Gothic" panose="020B0502020202020204" pitchFamily="34" charset="0"/>
                <a:ea typeface="Times New Roman" panose="02020603050405020304" pitchFamily="18" charset="0"/>
                <a:cs typeface="Arial" panose="020B0604020202020204" pitchFamily="34" charset="0"/>
              </a:rPr>
              <a:t>H</a:t>
            </a:r>
            <a:r>
              <a:rPr lang="en-US" sz="1800" dirty="0">
                <a:effectLst/>
                <a:latin typeface="Century Gothic" panose="020B0502020202020204" pitchFamily="34" charset="0"/>
                <a:ea typeface="Times New Roman" panose="02020603050405020304" pitchFamily="18" charset="0"/>
                <a:cs typeface="Arial" panose="020B0604020202020204" pitchFamily="34" charset="0"/>
              </a:rPr>
              <a:t>elp them recognise/ begin to write their own name</a:t>
            </a:r>
            <a:endParaRPr lang="en-GB" sz="1800" dirty="0">
              <a:effectLst/>
              <a:latin typeface="Century Gothic" panose="020B0502020202020204" pitchFamily="34" charset="0"/>
              <a:ea typeface="Times New Roman" panose="02020603050405020304" pitchFamily="18" charset="0"/>
              <a:cs typeface="Arial" panose="020B0604020202020204" pitchFamily="34" charset="0"/>
            </a:endParaRPr>
          </a:p>
          <a:p>
            <a:pPr marL="342900" lvl="0" indent="-342900">
              <a:buSzPts val="1400"/>
              <a:buFont typeface="Symbol" pitchFamily="2" charset="2"/>
              <a:buChar char=""/>
            </a:pPr>
            <a:r>
              <a:rPr lang="en-US" sz="1800" dirty="0" err="1">
                <a:effectLst/>
                <a:latin typeface="Century Gothic" panose="020B0502020202020204" pitchFamily="34" charset="0"/>
                <a:ea typeface="Times New Roman" panose="02020603050405020304" pitchFamily="18" charset="0"/>
                <a:cs typeface="Arial" panose="020B0604020202020204" pitchFamily="34" charset="0"/>
              </a:rPr>
              <a:t>Practise</a:t>
            </a:r>
            <a:r>
              <a:rPr lang="en-US" sz="1800" dirty="0">
                <a:effectLst/>
                <a:latin typeface="Century Gothic" panose="020B0502020202020204" pitchFamily="34" charset="0"/>
                <a:ea typeface="Times New Roman" panose="02020603050405020304" pitchFamily="18" charset="0"/>
                <a:cs typeface="Arial" panose="020B0604020202020204" pitchFamily="34" charset="0"/>
              </a:rPr>
              <a:t> holding and using a pencil</a:t>
            </a:r>
          </a:p>
          <a:p>
            <a:pPr marL="0" lvl="0" indent="0">
              <a:buSzPts val="1400"/>
              <a:buNone/>
            </a:pPr>
            <a:endParaRPr lang="en-US" altLang="en-US" sz="1400" dirty="0">
              <a:latin typeface="Century Gothic" panose="020B0502020202020204" pitchFamily="34" charset="0"/>
            </a:endParaRPr>
          </a:p>
          <a:p>
            <a:endParaRPr lang="en-US" sz="1400" dirty="0">
              <a:latin typeface="Century Gothic" panose="020B0502020202020204" pitchFamily="34" charset="0"/>
            </a:endParaRPr>
          </a:p>
        </p:txBody>
      </p:sp>
      <p:pic>
        <p:nvPicPr>
          <p:cNvPr id="11" name="Picture 10">
            <a:extLst>
              <a:ext uri="{FF2B5EF4-FFF2-40B4-BE49-F238E27FC236}">
                <a16:creationId xmlns:a16="http://schemas.microsoft.com/office/drawing/2014/main" id="{A8AC51B7-7248-2736-8ED3-FF9A2E2D8E1C}"/>
              </a:ext>
            </a:extLst>
          </p:cNvPr>
          <p:cNvPicPr>
            <a:picLocks noChangeAspect="1"/>
          </p:cNvPicPr>
          <p:nvPr/>
        </p:nvPicPr>
        <p:blipFill rotWithShape="1">
          <a:blip r:embed="rId3"/>
          <a:srcRect b="92031"/>
          <a:stretch/>
        </p:blipFill>
        <p:spPr>
          <a:xfrm>
            <a:off x="0" y="27288"/>
            <a:ext cx="9202296" cy="599093"/>
          </a:xfrm>
          <a:prstGeom prst="rect">
            <a:avLst/>
          </a:prstGeom>
        </p:spPr>
      </p:pic>
      <p:sp>
        <p:nvSpPr>
          <p:cNvPr id="12" name="Rectangle 11">
            <a:extLst>
              <a:ext uri="{FF2B5EF4-FFF2-40B4-BE49-F238E27FC236}">
                <a16:creationId xmlns:a16="http://schemas.microsoft.com/office/drawing/2014/main" id="{6E989890-075B-136A-6D22-E8BA76A38ADE}"/>
              </a:ext>
            </a:extLst>
          </p:cNvPr>
          <p:cNvSpPr/>
          <p:nvPr/>
        </p:nvSpPr>
        <p:spPr>
          <a:xfrm>
            <a:off x="0" y="6093296"/>
            <a:ext cx="9202296" cy="764704"/>
          </a:xfrm>
          <a:prstGeom prst="rect">
            <a:avLst/>
          </a:prstGeom>
          <a:solidFill>
            <a:srgbClr val="1E45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957775B2-609C-A132-69F9-E039F981E75C}"/>
              </a:ext>
            </a:extLst>
          </p:cNvPr>
          <p:cNvPicPr>
            <a:picLocks noChangeAspect="1"/>
          </p:cNvPicPr>
          <p:nvPr/>
        </p:nvPicPr>
        <p:blipFill>
          <a:blip r:embed="rId4"/>
          <a:stretch>
            <a:fillRect/>
          </a:stretch>
        </p:blipFill>
        <p:spPr>
          <a:xfrm>
            <a:off x="7820561" y="673277"/>
            <a:ext cx="1122431" cy="908427"/>
          </a:xfrm>
          <a:prstGeom prst="rect">
            <a:avLst/>
          </a:prstGeom>
        </p:spPr>
      </p:pic>
      <p:sp>
        <p:nvSpPr>
          <p:cNvPr id="14" name="Title 1">
            <a:extLst>
              <a:ext uri="{FF2B5EF4-FFF2-40B4-BE49-F238E27FC236}">
                <a16:creationId xmlns:a16="http://schemas.microsoft.com/office/drawing/2014/main" id="{14BC396D-5867-DE10-3D5A-9EC9B359314B}"/>
              </a:ext>
            </a:extLst>
          </p:cNvPr>
          <p:cNvSpPr txBox="1">
            <a:spLocks/>
          </p:cNvSpPr>
          <p:nvPr/>
        </p:nvSpPr>
        <p:spPr>
          <a:xfrm>
            <a:off x="152176" y="703802"/>
            <a:ext cx="8229600" cy="6248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dirty="0" err="1">
                <a:latin typeface="Century Gothic" panose="020B0502020202020204" pitchFamily="34" charset="0"/>
                <a:cs typeface="Calibri" panose="020F0502020204030204" pitchFamily="34" charset="0"/>
              </a:rPr>
              <a:t>Deisealachd</a:t>
            </a:r>
            <a:r>
              <a:rPr lang="en-US" sz="3200" dirty="0">
                <a:latin typeface="Century Gothic" panose="020B0502020202020204" pitchFamily="34" charset="0"/>
                <a:cs typeface="Calibri" panose="020F0502020204030204" pitchFamily="34" charset="0"/>
              </a:rPr>
              <a:t> </a:t>
            </a:r>
            <a:r>
              <a:rPr lang="en-US" sz="3200" dirty="0" err="1">
                <a:latin typeface="Century Gothic" panose="020B0502020202020204" pitchFamily="34" charset="0"/>
                <a:cs typeface="Calibri" panose="020F0502020204030204" pitchFamily="34" charset="0"/>
              </a:rPr>
              <a:t>airson</a:t>
            </a:r>
            <a:r>
              <a:rPr lang="en-US" sz="3200" dirty="0">
                <a:latin typeface="Century Gothic" panose="020B0502020202020204" pitchFamily="34" charset="0"/>
                <a:cs typeface="Calibri" panose="020F0502020204030204" pitchFamily="34" charset="0"/>
              </a:rPr>
              <a:t> </a:t>
            </a:r>
            <a:r>
              <a:rPr lang="en-US" sz="3200" dirty="0" err="1">
                <a:latin typeface="Century Gothic" panose="020B0502020202020204" pitchFamily="34" charset="0"/>
                <a:cs typeface="Calibri" panose="020F0502020204030204" pitchFamily="34" charset="0"/>
              </a:rPr>
              <a:t>na</a:t>
            </a:r>
            <a:r>
              <a:rPr lang="en-US" sz="3200" dirty="0">
                <a:latin typeface="Century Gothic" panose="020B0502020202020204" pitchFamily="34" charset="0"/>
                <a:cs typeface="Calibri" panose="020F0502020204030204" pitchFamily="34" charset="0"/>
              </a:rPr>
              <a:t> </a:t>
            </a:r>
            <a:r>
              <a:rPr lang="en-US" sz="3200" dirty="0" err="1">
                <a:latin typeface="Century Gothic" panose="020B0502020202020204" pitchFamily="34" charset="0"/>
                <a:cs typeface="Calibri" panose="020F0502020204030204" pitchFamily="34" charset="0"/>
              </a:rPr>
              <a:t>Sgoile</a:t>
            </a:r>
            <a:r>
              <a:rPr lang="en-US" sz="3200" dirty="0">
                <a:latin typeface="Century Gothic" panose="020B0502020202020204" pitchFamily="34" charset="0"/>
                <a:cs typeface="Calibri" panose="020F0502020204030204" pitchFamily="34" charset="0"/>
              </a:rPr>
              <a:t>/</a:t>
            </a:r>
          </a:p>
          <a:p>
            <a:r>
              <a:rPr lang="en-US" sz="3200" dirty="0">
                <a:latin typeface="Century Gothic" panose="020B0502020202020204" pitchFamily="34" charset="0"/>
                <a:cs typeface="Calibri" panose="020F0502020204030204" pitchFamily="34" charset="0"/>
              </a:rPr>
              <a:t>Leading up to school </a:t>
            </a:r>
          </a:p>
        </p:txBody>
      </p:sp>
      <p:pic>
        <p:nvPicPr>
          <p:cNvPr id="2" name="Picture 1" descr="Free Cute Sunshine Cliparts, Download Free Clip Art, Free Clip Art ...">
            <a:extLst>
              <a:ext uri="{FF2B5EF4-FFF2-40B4-BE49-F238E27FC236}">
                <a16:creationId xmlns:a16="http://schemas.microsoft.com/office/drawing/2014/main" id="{AB316EDE-10CA-00AB-FB9C-134E570511F3}"/>
              </a:ext>
            </a:extLst>
          </p:cNvPr>
          <p:cNvPicPr>
            <a:picLocks noChangeAspect="1"/>
          </p:cNvPicPr>
          <p:nvPr/>
        </p:nvPicPr>
        <p:blipFill>
          <a:blip r:embed="rId5" cstate="print"/>
          <a:srcRect/>
          <a:stretch>
            <a:fillRect/>
          </a:stretch>
        </p:blipFill>
        <p:spPr bwMode="auto">
          <a:xfrm>
            <a:off x="8064717" y="2050842"/>
            <a:ext cx="1011256" cy="1013450"/>
          </a:xfrm>
          <a:prstGeom prst="rect">
            <a:avLst/>
          </a:prstGeom>
          <a:noFill/>
          <a:ln w="9525">
            <a:noFill/>
            <a:miter lim="800000"/>
            <a:headEnd/>
            <a:tailEnd/>
          </a:ln>
        </p:spPr>
      </p:pic>
      <p:pic>
        <p:nvPicPr>
          <p:cNvPr id="3" name="Picture 10" descr="Reading Clipart Images | Free Download | PNG Transparent Background -  Pngtree">
            <a:extLst>
              <a:ext uri="{FF2B5EF4-FFF2-40B4-BE49-F238E27FC236}">
                <a16:creationId xmlns:a16="http://schemas.microsoft.com/office/drawing/2014/main" id="{BC099B53-6CEC-2148-4AAB-832EDEA14F78}"/>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7778" b="90000" l="10000" r="90000">
                        <a14:foregroundMark x1="34444" y1="7778" x2="43611" y2="14444"/>
                        <a14:foregroundMark x1="43611" y1="14444" x2="44167" y2="15278"/>
                        <a14:foregroundMark x1="21389" y1="21667" x2="31667" y2="21944"/>
                        <a14:foregroundMark x1="43056" y1="17500" x2="43056" y2="17500"/>
                        <a14:foregroundMark x1="49722" y1="21944" x2="44444" y2="15556"/>
                      </a14:backgroundRemoval>
                    </a14:imgEffect>
                  </a14:imgLayer>
                </a14:imgProps>
              </a:ext>
              <a:ext uri="{28A0092B-C50C-407E-A947-70E740481C1C}">
                <a14:useLocalDpi xmlns:a14="http://schemas.microsoft.com/office/drawing/2010/main" val="0"/>
              </a:ext>
            </a:extLst>
          </a:blip>
          <a:srcRect/>
          <a:stretch>
            <a:fillRect/>
          </a:stretch>
        </p:blipFill>
        <p:spPr bwMode="auto">
          <a:xfrm>
            <a:off x="7398783" y="3898723"/>
            <a:ext cx="2286000" cy="228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23934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24BE0-0EA3-AC22-29DB-8BCCF61AC5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570463-575B-4D7D-7474-66EFF160C506}"/>
              </a:ext>
            </a:extLst>
          </p:cNvPr>
          <p:cNvSpPr>
            <a:spLocks noGrp="1"/>
          </p:cNvSpPr>
          <p:nvPr>
            <p:ph type="title"/>
          </p:nvPr>
        </p:nvSpPr>
        <p:spPr>
          <a:xfrm>
            <a:off x="1619672" y="750744"/>
            <a:ext cx="5451112" cy="908427"/>
          </a:xfrm>
        </p:spPr>
        <p:txBody>
          <a:bodyPr>
            <a:normAutofit/>
          </a:bodyPr>
          <a:lstStyle/>
          <a:p>
            <a:r>
              <a:rPr lang="en-US" sz="3200" dirty="0" err="1">
                <a:latin typeface="Century Gothic" panose="020B0502020202020204" pitchFamily="34" charset="0"/>
              </a:rPr>
              <a:t>Frithealadh</a:t>
            </a:r>
            <a:r>
              <a:rPr lang="en-US" sz="3200" dirty="0">
                <a:latin typeface="Century Gothic" panose="020B0502020202020204" pitchFamily="34" charset="0"/>
              </a:rPr>
              <a:t> / Attendance   </a:t>
            </a:r>
          </a:p>
        </p:txBody>
      </p:sp>
      <p:sp>
        <p:nvSpPr>
          <p:cNvPr id="3" name="Content Placeholder 2">
            <a:extLst>
              <a:ext uri="{FF2B5EF4-FFF2-40B4-BE49-F238E27FC236}">
                <a16:creationId xmlns:a16="http://schemas.microsoft.com/office/drawing/2014/main" id="{2520ADE9-72E2-7700-D0D8-3EB6F14FF4DD}"/>
              </a:ext>
            </a:extLst>
          </p:cNvPr>
          <p:cNvSpPr>
            <a:spLocks noGrp="1"/>
          </p:cNvSpPr>
          <p:nvPr>
            <p:ph idx="1"/>
          </p:nvPr>
        </p:nvSpPr>
        <p:spPr>
          <a:xfrm>
            <a:off x="166361" y="1540394"/>
            <a:ext cx="5125719" cy="4408885"/>
          </a:xfrm>
        </p:spPr>
        <p:txBody>
          <a:bodyPr>
            <a:noAutofit/>
          </a:bodyPr>
          <a:lstStyle/>
          <a:p>
            <a:pPr algn="l" fontAlgn="base">
              <a:buFont typeface="Courier New" panose="02070309020205020404" pitchFamily="49" charset="0"/>
              <a:buChar char="o"/>
            </a:pPr>
            <a:endParaRPr lang="en-GB" sz="1800" dirty="0">
              <a:latin typeface="Century Gothic" panose="020B0502020202020204" pitchFamily="34" charset="0"/>
              <a:cs typeface="Calibri" panose="020F0502020204030204" pitchFamily="34" charset="0"/>
            </a:endParaRPr>
          </a:p>
          <a:p>
            <a:pPr algn="l" fontAlgn="base">
              <a:buFont typeface="Courier New" panose="02070309020205020404" pitchFamily="49" charset="0"/>
              <a:buChar char="o"/>
            </a:pPr>
            <a:r>
              <a:rPr lang="en-GB" sz="1800" dirty="0">
                <a:latin typeface="Century Gothic" panose="020B0502020202020204" pitchFamily="34" charset="0"/>
                <a:cs typeface="Calibri" panose="020F0502020204030204" pitchFamily="34" charset="0"/>
              </a:rPr>
              <a:t>Please </a:t>
            </a:r>
            <a:r>
              <a:rPr lang="en-GB" sz="1800" b="0" i="0" u="none" strike="noStrike" dirty="0">
                <a:effectLst/>
                <a:latin typeface="Century Gothic" panose="020B0502020202020204" pitchFamily="34" charset="0"/>
                <a:cs typeface="Calibri" panose="020F0502020204030204" pitchFamily="34" charset="0"/>
              </a:rPr>
              <a:t>contact </a:t>
            </a:r>
            <a:r>
              <a:rPr lang="en-GB" sz="1800" b="1" i="0" u="none" strike="noStrike" dirty="0">
                <a:effectLst/>
                <a:latin typeface="Century Gothic" panose="020B0502020202020204" pitchFamily="34" charset="0"/>
                <a:cs typeface="Calibri" panose="020F0502020204030204" pitchFamily="34" charset="0"/>
              </a:rPr>
              <a:t>0141 287 0039</a:t>
            </a:r>
            <a:r>
              <a:rPr lang="en-GB" sz="1800" b="0" i="0" u="none" strike="noStrike" dirty="0">
                <a:effectLst/>
                <a:latin typeface="Century Gothic" panose="020B0502020202020204" pitchFamily="34" charset="0"/>
                <a:cs typeface="Calibri" panose="020F0502020204030204" pitchFamily="34" charset="0"/>
              </a:rPr>
              <a:t>, before 09:30am and provide details to the Pupil Absence Reporting Line. </a:t>
            </a:r>
          </a:p>
          <a:p>
            <a:pPr marL="0" indent="0" algn="l" fontAlgn="base">
              <a:buNone/>
            </a:pPr>
            <a:endParaRPr lang="en-GB" sz="1800" b="0" i="0" u="none" strike="noStrike" dirty="0">
              <a:effectLst/>
              <a:latin typeface="Century Gothic" panose="020B0502020202020204" pitchFamily="34" charset="0"/>
              <a:cs typeface="Calibri" panose="020F0502020204030204" pitchFamily="34" charset="0"/>
              <a:hlinkClick r:id="rId3"/>
            </a:endParaRPr>
          </a:p>
          <a:p>
            <a:pPr marL="0" indent="0" algn="l" fontAlgn="base">
              <a:buNone/>
            </a:pPr>
            <a:r>
              <a:rPr lang="en-GB" sz="1800" b="0" i="0" u="none" strike="noStrike" dirty="0">
                <a:effectLst/>
                <a:latin typeface="Century Gothic" panose="020B0502020202020204" pitchFamily="34" charset="0"/>
                <a:cs typeface="Calibri" panose="020F0502020204030204" pitchFamily="34" charset="0"/>
                <a:hlinkClick r:id="rId3"/>
              </a:rPr>
              <a:t>https://www.glasgow.gov.uk/pupilabsence</a:t>
            </a:r>
            <a:endParaRPr lang="en-GB" sz="1800" b="0" i="0" u="none" strike="noStrike" dirty="0">
              <a:effectLst/>
              <a:latin typeface="Century Gothic" panose="020B0502020202020204" pitchFamily="34" charset="0"/>
              <a:cs typeface="Calibri" panose="020F0502020204030204" pitchFamily="34" charset="0"/>
            </a:endParaRPr>
          </a:p>
          <a:p>
            <a:pPr marL="0" indent="0" algn="l" fontAlgn="base">
              <a:buNone/>
            </a:pPr>
            <a:endParaRPr lang="en-GB" sz="1800" b="0" i="0" u="none" strike="noStrike" dirty="0">
              <a:effectLst/>
              <a:latin typeface="Century Gothic" panose="020B0502020202020204" pitchFamily="34" charset="0"/>
              <a:cs typeface="Calibri" panose="020F0502020204030204" pitchFamily="34" charset="0"/>
            </a:endParaRPr>
          </a:p>
          <a:p>
            <a:pPr algn="l">
              <a:buFont typeface="Courier New" panose="02070309020205020404" pitchFamily="49" charset="0"/>
              <a:buChar char="o"/>
            </a:pPr>
            <a:r>
              <a:rPr lang="en-GB" sz="1800" dirty="0">
                <a:effectLst/>
                <a:latin typeface="Century Gothic" panose="020B0502020202020204" pitchFamily="34" charset="0"/>
                <a:cs typeface="Calibri" panose="020F0502020204030204" pitchFamily="34" charset="0"/>
              </a:rPr>
              <a:t>If you do not contact the school by 9.30am you will receive a text message from the </a:t>
            </a:r>
            <a:r>
              <a:rPr lang="en-GB" sz="1800" dirty="0">
                <a:latin typeface="Century Gothic" panose="020B0502020202020204" pitchFamily="34" charset="0"/>
                <a:cs typeface="Calibri" panose="020F0502020204030204" pitchFamily="34" charset="0"/>
              </a:rPr>
              <a:t>s</a:t>
            </a:r>
            <a:r>
              <a:rPr lang="en-GB" sz="1800" b="0" i="0" u="none" strike="noStrike" dirty="0">
                <a:effectLst/>
                <a:latin typeface="Century Gothic" panose="020B0502020202020204" pitchFamily="34" charset="0"/>
              </a:rPr>
              <a:t>chool office</a:t>
            </a:r>
          </a:p>
          <a:p>
            <a:pPr algn="l">
              <a:buFont typeface="Courier New" panose="02070309020205020404" pitchFamily="49" charset="0"/>
              <a:buChar char="o"/>
            </a:pPr>
            <a:endParaRPr lang="en-GB" sz="1800" b="0" i="0" u="none" strike="noStrike" dirty="0">
              <a:effectLst/>
              <a:latin typeface="Century Gothic" panose="020B0502020202020204" pitchFamily="34" charset="0"/>
            </a:endParaRPr>
          </a:p>
          <a:p>
            <a:pPr algn="l">
              <a:buFont typeface="Courier New" panose="02070309020205020404" pitchFamily="49" charset="0"/>
              <a:buChar char="o"/>
            </a:pPr>
            <a:r>
              <a:rPr lang="en-GB" sz="1800" b="0" i="0" u="none" strike="noStrike" dirty="0">
                <a:effectLst/>
                <a:latin typeface="Century Gothic" panose="020B0502020202020204" pitchFamily="34" charset="0"/>
              </a:rPr>
              <a:t>Inform After School Care of absences</a:t>
            </a:r>
          </a:p>
        </p:txBody>
      </p:sp>
      <p:pic>
        <p:nvPicPr>
          <p:cNvPr id="4" name="Picture 3">
            <a:extLst>
              <a:ext uri="{FF2B5EF4-FFF2-40B4-BE49-F238E27FC236}">
                <a16:creationId xmlns:a16="http://schemas.microsoft.com/office/drawing/2014/main" id="{CEE22301-F5A4-0A8A-8302-EE28190F95DF}"/>
              </a:ext>
            </a:extLst>
          </p:cNvPr>
          <p:cNvPicPr>
            <a:picLocks noChangeAspect="1"/>
          </p:cNvPicPr>
          <p:nvPr/>
        </p:nvPicPr>
        <p:blipFill rotWithShape="1">
          <a:blip r:embed="rId4"/>
          <a:srcRect b="92031"/>
          <a:stretch/>
        </p:blipFill>
        <p:spPr>
          <a:xfrm>
            <a:off x="0" y="27288"/>
            <a:ext cx="9202296" cy="599093"/>
          </a:xfrm>
          <a:prstGeom prst="rect">
            <a:avLst/>
          </a:prstGeom>
        </p:spPr>
      </p:pic>
      <p:sp>
        <p:nvSpPr>
          <p:cNvPr id="5" name="Rectangle 4">
            <a:extLst>
              <a:ext uri="{FF2B5EF4-FFF2-40B4-BE49-F238E27FC236}">
                <a16:creationId xmlns:a16="http://schemas.microsoft.com/office/drawing/2014/main" id="{47CEF968-08A1-7128-B4B9-68BCDF8857F2}"/>
              </a:ext>
            </a:extLst>
          </p:cNvPr>
          <p:cNvSpPr/>
          <p:nvPr/>
        </p:nvSpPr>
        <p:spPr>
          <a:xfrm>
            <a:off x="0" y="6093296"/>
            <a:ext cx="9202296" cy="764704"/>
          </a:xfrm>
          <a:prstGeom prst="rect">
            <a:avLst/>
          </a:prstGeom>
          <a:solidFill>
            <a:srgbClr val="1E45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33787543-2748-FBF0-4BF9-9A8A5B05EB39}"/>
              </a:ext>
            </a:extLst>
          </p:cNvPr>
          <p:cNvPicPr>
            <a:picLocks noChangeAspect="1"/>
          </p:cNvPicPr>
          <p:nvPr/>
        </p:nvPicPr>
        <p:blipFill>
          <a:blip r:embed="rId5"/>
          <a:stretch>
            <a:fillRect/>
          </a:stretch>
        </p:blipFill>
        <p:spPr>
          <a:xfrm>
            <a:off x="7820561" y="673277"/>
            <a:ext cx="1122431" cy="908427"/>
          </a:xfrm>
          <a:prstGeom prst="rect">
            <a:avLst/>
          </a:prstGeom>
        </p:spPr>
      </p:pic>
      <p:pic>
        <p:nvPicPr>
          <p:cNvPr id="7" name="Picture 6" descr="A group of children&amp;#39;s clothes and hats&#10;&#10;AI-generated content may be incorrect.">
            <a:extLst>
              <a:ext uri="{FF2B5EF4-FFF2-40B4-BE49-F238E27FC236}">
                <a16:creationId xmlns:a16="http://schemas.microsoft.com/office/drawing/2014/main" id="{B561585D-2E37-5E65-B6C7-4A724ABBA479}"/>
              </a:ext>
            </a:extLst>
          </p:cNvPr>
          <p:cNvPicPr>
            <a:picLocks noChangeAspect="1"/>
          </p:cNvPicPr>
          <p:nvPr/>
        </p:nvPicPr>
        <p:blipFill>
          <a:blip r:embed="rId6"/>
          <a:stretch>
            <a:fillRect/>
          </a:stretch>
        </p:blipFill>
        <p:spPr>
          <a:xfrm>
            <a:off x="5353340" y="2326149"/>
            <a:ext cx="3434888" cy="2720246"/>
          </a:xfrm>
          <a:prstGeom prst="rect">
            <a:avLst/>
          </a:prstGeom>
        </p:spPr>
      </p:pic>
    </p:spTree>
    <p:extLst>
      <p:ext uri="{BB962C8B-B14F-4D97-AF65-F5344CB8AC3E}">
        <p14:creationId xmlns:p14="http://schemas.microsoft.com/office/powerpoint/2010/main" val="33730502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E6964-B4F3-6EED-001F-756B378FED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8E80B2-BD99-1960-F5F4-647558C7CC59}"/>
              </a:ext>
            </a:extLst>
          </p:cNvPr>
          <p:cNvSpPr>
            <a:spLocks noGrp="1"/>
          </p:cNvSpPr>
          <p:nvPr>
            <p:ph type="title"/>
          </p:nvPr>
        </p:nvSpPr>
        <p:spPr>
          <a:xfrm>
            <a:off x="152176" y="728218"/>
            <a:ext cx="8229600" cy="1099539"/>
          </a:xfrm>
        </p:spPr>
        <p:txBody>
          <a:bodyPr>
            <a:normAutofit/>
          </a:bodyPr>
          <a:lstStyle/>
          <a:p>
            <a:r>
              <a:rPr lang="en-US" sz="3200" dirty="0" err="1">
                <a:latin typeface="Century Gothic" panose="020B0502020202020204" pitchFamily="34" charset="0"/>
                <a:cs typeface="Calibri" panose="020F0502020204030204" pitchFamily="34" charset="0"/>
              </a:rPr>
              <a:t>Leigheasan</a:t>
            </a:r>
            <a:r>
              <a:rPr lang="en-US" sz="3200" dirty="0">
                <a:latin typeface="Century Gothic" panose="020B0502020202020204" pitchFamily="34" charset="0"/>
                <a:cs typeface="Calibri" panose="020F0502020204030204" pitchFamily="34" charset="0"/>
              </a:rPr>
              <a:t>/ Medicines </a:t>
            </a:r>
          </a:p>
        </p:txBody>
      </p:sp>
      <p:sp>
        <p:nvSpPr>
          <p:cNvPr id="5" name="TextBox 4">
            <a:extLst>
              <a:ext uri="{FF2B5EF4-FFF2-40B4-BE49-F238E27FC236}">
                <a16:creationId xmlns:a16="http://schemas.microsoft.com/office/drawing/2014/main" id="{1C28B6DC-A34E-4DA3-A15B-BB1482CDE560}"/>
              </a:ext>
            </a:extLst>
          </p:cNvPr>
          <p:cNvSpPr txBox="1"/>
          <p:nvPr/>
        </p:nvSpPr>
        <p:spPr>
          <a:xfrm>
            <a:off x="457200" y="2121763"/>
            <a:ext cx="8229600" cy="3293209"/>
          </a:xfrm>
          <a:prstGeom prst="rect">
            <a:avLst/>
          </a:prstGeom>
          <a:noFill/>
        </p:spPr>
        <p:txBody>
          <a:bodyPr wrap="square">
            <a:spAutoFit/>
          </a:bodyPr>
          <a:lstStyle/>
          <a:p>
            <a:pPr algn="l">
              <a:buFont typeface="Arial" panose="020B0604020202020204" pitchFamily="34" charset="0"/>
              <a:buChar char="•"/>
            </a:pPr>
            <a:endParaRPr lang="en-GB" b="0" i="0" u="none" strike="noStrike" dirty="0">
              <a:solidFill>
                <a:srgbClr val="000000"/>
              </a:solidFill>
              <a:effectLst/>
              <a:latin typeface="Century Gothic" panose="020B0502020202020204" pitchFamily="34" charset="0"/>
            </a:endParaRPr>
          </a:p>
          <a:p>
            <a:pPr algn="l">
              <a:buFont typeface="Arial" panose="020B0604020202020204" pitchFamily="34" charset="0"/>
              <a:buChar char="•"/>
            </a:pPr>
            <a:r>
              <a:rPr lang="en-GB" b="0" i="0" u="none" strike="noStrike" dirty="0">
                <a:solidFill>
                  <a:srgbClr val="000000"/>
                </a:solidFill>
                <a:effectLst/>
                <a:latin typeface="Century Gothic" panose="020B0502020202020204" pitchFamily="34" charset="0"/>
              </a:rPr>
              <a:t>Parents should inform the school of any medical requirements relating to their child. </a:t>
            </a:r>
          </a:p>
          <a:p>
            <a:pPr algn="l"/>
            <a:endParaRPr lang="en-GB" b="0" i="0" u="none" strike="noStrike" dirty="0">
              <a:solidFill>
                <a:srgbClr val="000000"/>
              </a:solidFill>
              <a:effectLst/>
              <a:latin typeface="Century Gothic" panose="020B0502020202020204" pitchFamily="34" charset="0"/>
            </a:endParaRPr>
          </a:p>
          <a:p>
            <a:pPr algn="l">
              <a:buFont typeface="Arial" panose="020B0604020202020204" pitchFamily="34" charset="0"/>
              <a:buChar char="•"/>
            </a:pPr>
            <a:r>
              <a:rPr lang="en-GB" b="0" i="0" u="none" strike="noStrike" dirty="0">
                <a:solidFill>
                  <a:srgbClr val="000000"/>
                </a:solidFill>
                <a:effectLst/>
                <a:latin typeface="Century Gothic" panose="020B0502020202020204" pitchFamily="34" charset="0"/>
              </a:rPr>
              <a:t>If a child requires medication during the school day, parents must complete the appropriate medical form at the school office</a:t>
            </a:r>
            <a:br>
              <a:rPr lang="en-GB" b="0" i="0" u="none" strike="noStrike" dirty="0">
                <a:solidFill>
                  <a:srgbClr val="000000"/>
                </a:solidFill>
                <a:effectLst/>
                <a:latin typeface="Century Gothic" panose="020B0502020202020204" pitchFamily="34" charset="0"/>
              </a:rPr>
            </a:br>
            <a:endParaRPr lang="en-GB" b="0" i="0" u="none" strike="noStrike" dirty="0">
              <a:solidFill>
                <a:srgbClr val="000000"/>
              </a:solidFill>
              <a:effectLst/>
              <a:latin typeface="Century Gothic" panose="020B0502020202020204" pitchFamily="34" charset="0"/>
            </a:endParaRPr>
          </a:p>
          <a:p>
            <a:pPr algn="l">
              <a:buFont typeface="Arial" panose="020B0604020202020204" pitchFamily="34" charset="0"/>
              <a:buChar char="•"/>
            </a:pPr>
            <a:r>
              <a:rPr lang="en-GB" b="0" i="0" u="none" strike="noStrike" dirty="0">
                <a:solidFill>
                  <a:srgbClr val="000000"/>
                </a:solidFill>
                <a:effectLst/>
                <a:latin typeface="Century Gothic" panose="020B0502020202020204" pitchFamily="34" charset="0"/>
              </a:rPr>
              <a:t>Only medicines prescribed by a</a:t>
            </a:r>
            <a:r>
              <a:rPr lang="en-GB" dirty="0">
                <a:solidFill>
                  <a:srgbClr val="000000"/>
                </a:solidFill>
                <a:latin typeface="Century Gothic" panose="020B0502020202020204" pitchFamily="34" charset="0"/>
              </a:rPr>
              <a:t> d</a:t>
            </a:r>
            <a:r>
              <a:rPr lang="en-GB" b="0" i="0" u="none" strike="noStrike" dirty="0">
                <a:solidFill>
                  <a:srgbClr val="000000"/>
                </a:solidFill>
                <a:effectLst/>
                <a:latin typeface="Century Gothic" panose="020B0502020202020204" pitchFamily="34" charset="0"/>
              </a:rPr>
              <a:t>octor can be administered during the school day.  These must all be clearly labelled by the pharmacy with name of child clearly stated.</a:t>
            </a:r>
          </a:p>
          <a:p>
            <a:pPr marL="457200" indent="-457200">
              <a:buFont typeface="Arial" panose="020B0604020202020204" pitchFamily="34" charset="0"/>
              <a:buChar char="•"/>
            </a:pPr>
            <a:endParaRPr lang="en-GB" sz="2800" dirty="0">
              <a:effectLst/>
              <a:latin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96398AA9-516F-2960-ED7F-17EB9F7B2497}"/>
              </a:ext>
            </a:extLst>
          </p:cNvPr>
          <p:cNvPicPr>
            <a:picLocks noChangeAspect="1"/>
          </p:cNvPicPr>
          <p:nvPr/>
        </p:nvPicPr>
        <p:blipFill rotWithShape="1">
          <a:blip r:embed="rId2"/>
          <a:srcRect b="92031"/>
          <a:stretch/>
        </p:blipFill>
        <p:spPr>
          <a:xfrm>
            <a:off x="0" y="27288"/>
            <a:ext cx="9202296" cy="599093"/>
          </a:xfrm>
          <a:prstGeom prst="rect">
            <a:avLst/>
          </a:prstGeom>
        </p:spPr>
      </p:pic>
      <p:sp>
        <p:nvSpPr>
          <p:cNvPr id="7" name="Rectangle 6">
            <a:extLst>
              <a:ext uri="{FF2B5EF4-FFF2-40B4-BE49-F238E27FC236}">
                <a16:creationId xmlns:a16="http://schemas.microsoft.com/office/drawing/2014/main" id="{A2F2071B-7D70-5DA7-2C89-4FA90055B126}"/>
              </a:ext>
            </a:extLst>
          </p:cNvPr>
          <p:cNvSpPr/>
          <p:nvPr/>
        </p:nvSpPr>
        <p:spPr>
          <a:xfrm>
            <a:off x="0" y="6093296"/>
            <a:ext cx="9202296" cy="764704"/>
          </a:xfrm>
          <a:prstGeom prst="rect">
            <a:avLst/>
          </a:prstGeom>
          <a:solidFill>
            <a:srgbClr val="1E45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28CCDCC2-BF64-52F0-91FC-3736E76D1BC6}"/>
              </a:ext>
            </a:extLst>
          </p:cNvPr>
          <p:cNvPicPr>
            <a:picLocks noChangeAspect="1"/>
          </p:cNvPicPr>
          <p:nvPr/>
        </p:nvPicPr>
        <p:blipFill>
          <a:blip r:embed="rId3"/>
          <a:stretch>
            <a:fillRect/>
          </a:stretch>
        </p:blipFill>
        <p:spPr>
          <a:xfrm>
            <a:off x="7820561" y="673277"/>
            <a:ext cx="1122431" cy="908427"/>
          </a:xfrm>
          <a:prstGeom prst="rect">
            <a:avLst/>
          </a:prstGeom>
        </p:spPr>
      </p:pic>
      <p:pic>
        <p:nvPicPr>
          <p:cNvPr id="1026" name="Picture 2" descr="Medication Clipart Images - Free Download on Freepik">
            <a:extLst>
              <a:ext uri="{FF2B5EF4-FFF2-40B4-BE49-F238E27FC236}">
                <a16:creationId xmlns:a16="http://schemas.microsoft.com/office/drawing/2014/main" id="{AE2A8B90-A3A5-5F7E-2DE7-3A042E956A2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07904" y="4926696"/>
            <a:ext cx="2117229" cy="162649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C:\Users\cd00101425\AppData\Local\Microsoft\Windows\Temporary Internet Files\Content.IE5\CUXKAHF5\First_Aid_Green_Cross.svg[1].png">
            <a:extLst>
              <a:ext uri="{FF2B5EF4-FFF2-40B4-BE49-F238E27FC236}">
                <a16:creationId xmlns:a16="http://schemas.microsoft.com/office/drawing/2014/main" id="{3F5C9FF0-179F-216D-872C-06B6E4EB9112}"/>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109102" y="1581704"/>
            <a:ext cx="925796" cy="8061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26610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ADB4F-2808-4754-9296-D348A4EB9FB2}"/>
              </a:ext>
            </a:extLst>
          </p:cNvPr>
          <p:cNvSpPr>
            <a:spLocks noGrp="1"/>
          </p:cNvSpPr>
          <p:nvPr>
            <p:ph type="title"/>
          </p:nvPr>
        </p:nvSpPr>
        <p:spPr>
          <a:xfrm>
            <a:off x="0" y="823650"/>
            <a:ext cx="8229600" cy="764704"/>
          </a:xfrm>
        </p:spPr>
        <p:txBody>
          <a:bodyPr>
            <a:noAutofit/>
          </a:bodyPr>
          <a:lstStyle/>
          <a:p>
            <a:r>
              <a:rPr lang="en-US" sz="3200" dirty="0">
                <a:latin typeface="Century Gothic" panose="020B0502020202020204" pitchFamily="34" charset="0"/>
              </a:rPr>
              <a:t>Break Time</a:t>
            </a:r>
          </a:p>
        </p:txBody>
      </p:sp>
      <p:sp>
        <p:nvSpPr>
          <p:cNvPr id="7" name="TextBox 6">
            <a:extLst>
              <a:ext uri="{FF2B5EF4-FFF2-40B4-BE49-F238E27FC236}">
                <a16:creationId xmlns:a16="http://schemas.microsoft.com/office/drawing/2014/main" id="{E2F454EA-0AF1-0C8B-33B2-D2B0036D647C}"/>
              </a:ext>
            </a:extLst>
          </p:cNvPr>
          <p:cNvSpPr txBox="1"/>
          <p:nvPr/>
        </p:nvSpPr>
        <p:spPr>
          <a:xfrm>
            <a:off x="388967" y="1932456"/>
            <a:ext cx="8366065" cy="2308324"/>
          </a:xfrm>
          <a:prstGeom prst="rect">
            <a:avLst/>
          </a:prstGeom>
          <a:noFill/>
        </p:spPr>
        <p:txBody>
          <a:bodyPr wrap="square">
            <a:spAutoFit/>
          </a:bodyPr>
          <a:lstStyle/>
          <a:p>
            <a:pPr marL="342900" indent="-342900">
              <a:buFont typeface="Courier New" panose="02070309020205020404" pitchFamily="49" charset="0"/>
              <a:buChar char="o"/>
            </a:pPr>
            <a:r>
              <a:rPr lang="en-GB" dirty="0">
                <a:effectLst/>
                <a:latin typeface="Century Gothic" panose="020B0502020202020204" pitchFamily="34" charset="0"/>
                <a:cs typeface="Calibri" panose="020F0502020204030204" pitchFamily="34" charset="0"/>
              </a:rPr>
              <a:t>We encourage children to make healthy choices at snack times and for lunch</a:t>
            </a:r>
            <a:r>
              <a:rPr lang="en-GB" dirty="0">
                <a:latin typeface="Century Gothic" panose="020B0502020202020204" pitchFamily="34" charset="0"/>
                <a:cs typeface="Calibri" panose="020F0502020204030204" pitchFamily="34" charset="0"/>
              </a:rPr>
              <a:t>  </a:t>
            </a:r>
          </a:p>
          <a:p>
            <a:pPr marL="342900" indent="-342900">
              <a:buFont typeface="Courier New" panose="02070309020205020404" pitchFamily="49" charset="0"/>
              <a:buChar char="o"/>
            </a:pPr>
            <a:r>
              <a:rPr lang="en-GB" dirty="0">
                <a:latin typeface="Century Gothic" panose="020B0502020202020204" pitchFamily="34" charset="0"/>
                <a:cs typeface="Calibri" panose="020F0502020204030204" pitchFamily="34" charset="0"/>
              </a:rPr>
              <a:t>15-minute interval  (class time) </a:t>
            </a:r>
          </a:p>
          <a:p>
            <a:pPr marL="342900" indent="-342900">
              <a:buFont typeface="Courier New" panose="02070309020205020404" pitchFamily="49" charset="0"/>
              <a:buChar char="o"/>
            </a:pPr>
            <a:r>
              <a:rPr lang="en-GB" dirty="0">
                <a:effectLst/>
                <a:latin typeface="Century Gothic" panose="020B0502020202020204" pitchFamily="34" charset="0"/>
                <a:cs typeface="Calibri" panose="020F0502020204030204" pitchFamily="34" charset="0"/>
              </a:rPr>
              <a:t>We are a </a:t>
            </a:r>
            <a:r>
              <a:rPr lang="en-GB" b="1" dirty="0">
                <a:effectLst/>
                <a:latin typeface="Century Gothic" panose="020B0502020202020204" pitchFamily="34" charset="0"/>
                <a:cs typeface="Calibri" panose="020F0502020204030204" pitchFamily="34" charset="0"/>
              </a:rPr>
              <a:t>NUT-FREE</a:t>
            </a:r>
            <a:r>
              <a:rPr lang="en-GB" dirty="0">
                <a:effectLst/>
                <a:latin typeface="Century Gothic" panose="020B0502020202020204" pitchFamily="34" charset="0"/>
                <a:cs typeface="Calibri" panose="020F0502020204030204" pitchFamily="34" charset="0"/>
              </a:rPr>
              <a:t> school</a:t>
            </a:r>
          </a:p>
          <a:p>
            <a:pPr marL="342900" indent="-342900">
              <a:buFont typeface="Courier New" panose="02070309020205020404" pitchFamily="49" charset="0"/>
              <a:buChar char="o"/>
            </a:pPr>
            <a:r>
              <a:rPr lang="en-GB" dirty="0">
                <a:effectLst/>
                <a:latin typeface="Century Gothic" panose="020B0502020202020204" pitchFamily="34" charset="0"/>
                <a:cs typeface="Calibri" panose="020F0502020204030204" pitchFamily="34" charset="0"/>
              </a:rPr>
              <a:t>Please do not send any nuts or food containing nuts to school. This includes popular brands of chocolate spreads</a:t>
            </a:r>
            <a:r>
              <a:rPr lang="en-GB" dirty="0">
                <a:latin typeface="Century Gothic" panose="020B0502020202020204" pitchFamily="34" charset="0"/>
                <a:cs typeface="Calibri" panose="020F0502020204030204" pitchFamily="34" charset="0"/>
              </a:rPr>
              <a:t> </a:t>
            </a:r>
          </a:p>
          <a:p>
            <a:pPr marL="285750" indent="-285750">
              <a:buFont typeface="Courier New" panose="02070309020205020404" pitchFamily="49" charset="0"/>
              <a:buChar char="o"/>
            </a:pPr>
            <a:r>
              <a:rPr lang="en-GB" dirty="0">
                <a:effectLst/>
                <a:latin typeface="Century Gothic" panose="020B0502020202020204" pitchFamily="34" charset="0"/>
                <a:cs typeface="Calibri" panose="020F0502020204030204" pitchFamily="34" charset="0"/>
              </a:rPr>
              <a:t>We also ask that children do not bring </a:t>
            </a:r>
            <a:r>
              <a:rPr lang="en-GB" b="1" dirty="0">
                <a:effectLst/>
                <a:latin typeface="Century Gothic" panose="020B0502020202020204" pitchFamily="34" charset="0"/>
                <a:cs typeface="Calibri" panose="020F0502020204030204" pitchFamily="34" charset="0"/>
              </a:rPr>
              <a:t>lollipops </a:t>
            </a:r>
            <a:r>
              <a:rPr lang="en-GB" dirty="0">
                <a:effectLst/>
                <a:latin typeface="Century Gothic" panose="020B0502020202020204" pitchFamily="34" charset="0"/>
                <a:cs typeface="Calibri" panose="020F0502020204030204" pitchFamily="34" charset="0"/>
              </a:rPr>
              <a:t>or </a:t>
            </a:r>
            <a:r>
              <a:rPr lang="en-GB" b="1" dirty="0">
                <a:effectLst/>
                <a:latin typeface="Century Gothic" panose="020B0502020202020204" pitchFamily="34" charset="0"/>
                <a:cs typeface="Calibri" panose="020F0502020204030204" pitchFamily="34" charset="0"/>
              </a:rPr>
              <a:t>fizzy drinks </a:t>
            </a:r>
            <a:r>
              <a:rPr lang="en-GB" dirty="0">
                <a:effectLst/>
                <a:latin typeface="Century Gothic" panose="020B0502020202020204" pitchFamily="34" charset="0"/>
                <a:cs typeface="Calibri" panose="020F0502020204030204" pitchFamily="34" charset="0"/>
              </a:rPr>
              <a:t>as part of their snack or lunch</a:t>
            </a:r>
            <a:r>
              <a:rPr lang="en-GB" dirty="0">
                <a:latin typeface="Century Gothic" panose="020B0502020202020204" pitchFamily="34" charset="0"/>
                <a:cs typeface="Calibri" panose="020F0502020204030204" pitchFamily="34" charset="0"/>
              </a:rPr>
              <a:t> </a:t>
            </a:r>
            <a:endParaRPr lang="en-GB" dirty="0">
              <a:effectLst/>
              <a:latin typeface="Century Gothic" panose="020B0502020202020204" pitchFamily="34" charset="0"/>
              <a:cs typeface="Calibri" panose="020F0502020204030204" pitchFamily="34" charset="0"/>
            </a:endParaRPr>
          </a:p>
        </p:txBody>
      </p:sp>
      <p:pic>
        <p:nvPicPr>
          <p:cNvPr id="8" name="Picture 7">
            <a:extLst>
              <a:ext uri="{FF2B5EF4-FFF2-40B4-BE49-F238E27FC236}">
                <a16:creationId xmlns:a16="http://schemas.microsoft.com/office/drawing/2014/main" id="{827225F4-CAC7-78C6-0EAA-EDA7ABE016DF}"/>
              </a:ext>
            </a:extLst>
          </p:cNvPr>
          <p:cNvPicPr>
            <a:picLocks noChangeAspect="1"/>
          </p:cNvPicPr>
          <p:nvPr/>
        </p:nvPicPr>
        <p:blipFill rotWithShape="1">
          <a:blip r:embed="rId3"/>
          <a:srcRect b="92031"/>
          <a:stretch/>
        </p:blipFill>
        <p:spPr>
          <a:xfrm>
            <a:off x="0" y="27288"/>
            <a:ext cx="9202296" cy="599093"/>
          </a:xfrm>
          <a:prstGeom prst="rect">
            <a:avLst/>
          </a:prstGeom>
        </p:spPr>
      </p:pic>
      <p:sp>
        <p:nvSpPr>
          <p:cNvPr id="9" name="Rectangle 8">
            <a:extLst>
              <a:ext uri="{FF2B5EF4-FFF2-40B4-BE49-F238E27FC236}">
                <a16:creationId xmlns:a16="http://schemas.microsoft.com/office/drawing/2014/main" id="{4662BC43-CED1-E39F-46C4-B4EF26E5D3F5}"/>
              </a:ext>
            </a:extLst>
          </p:cNvPr>
          <p:cNvSpPr/>
          <p:nvPr/>
        </p:nvSpPr>
        <p:spPr>
          <a:xfrm>
            <a:off x="0" y="6093296"/>
            <a:ext cx="9202296" cy="764704"/>
          </a:xfrm>
          <a:prstGeom prst="rect">
            <a:avLst/>
          </a:prstGeom>
          <a:solidFill>
            <a:srgbClr val="1E45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4434660D-EFAB-ED2A-393F-ECBCB62E0C93}"/>
              </a:ext>
            </a:extLst>
          </p:cNvPr>
          <p:cNvPicPr>
            <a:picLocks noChangeAspect="1"/>
          </p:cNvPicPr>
          <p:nvPr/>
        </p:nvPicPr>
        <p:blipFill>
          <a:blip r:embed="rId4"/>
          <a:stretch>
            <a:fillRect/>
          </a:stretch>
        </p:blipFill>
        <p:spPr>
          <a:xfrm>
            <a:off x="7820561" y="673277"/>
            <a:ext cx="1122431" cy="908427"/>
          </a:xfrm>
          <a:prstGeom prst="rect">
            <a:avLst/>
          </a:prstGeom>
        </p:spPr>
      </p:pic>
      <p:pic>
        <p:nvPicPr>
          <p:cNvPr id="5" name="Picture 4" descr="Free Images Of Fruit, Download Free Clip Art, Free Clip Art on ...">
            <a:extLst>
              <a:ext uri="{FF2B5EF4-FFF2-40B4-BE49-F238E27FC236}">
                <a16:creationId xmlns:a16="http://schemas.microsoft.com/office/drawing/2014/main" id="{BDFB0C40-BD29-5CF8-CBF8-519727AF9E2A}"/>
              </a:ext>
            </a:extLst>
          </p:cNvPr>
          <p:cNvPicPr>
            <a:picLocks noChangeAspect="1"/>
          </p:cNvPicPr>
          <p:nvPr/>
        </p:nvPicPr>
        <p:blipFill>
          <a:blip r:embed="rId5" cstate="print"/>
          <a:srcRect/>
          <a:stretch>
            <a:fillRect/>
          </a:stretch>
        </p:blipFill>
        <p:spPr bwMode="auto">
          <a:xfrm>
            <a:off x="5148063" y="4321183"/>
            <a:ext cx="1938595" cy="1313179"/>
          </a:xfrm>
          <a:prstGeom prst="rect">
            <a:avLst/>
          </a:prstGeom>
          <a:noFill/>
          <a:ln w="9525">
            <a:noFill/>
            <a:miter lim="800000"/>
            <a:headEnd/>
            <a:tailEnd/>
          </a:ln>
        </p:spPr>
      </p:pic>
      <p:sp>
        <p:nvSpPr>
          <p:cNvPr id="6" name="AutoShape 81">
            <a:extLst>
              <a:ext uri="{FF2B5EF4-FFF2-40B4-BE49-F238E27FC236}">
                <a16:creationId xmlns:a16="http://schemas.microsoft.com/office/drawing/2014/main" id="{309C70C1-D26C-BEF6-94F7-C5F233A170BD}"/>
              </a:ext>
            </a:extLst>
          </p:cNvPr>
          <p:cNvSpPr>
            <a:spLocks noChangeArrowheads="1"/>
          </p:cNvSpPr>
          <p:nvPr/>
        </p:nvSpPr>
        <p:spPr bwMode="auto">
          <a:xfrm>
            <a:off x="2915816" y="4267130"/>
            <a:ext cx="1656184" cy="1367231"/>
          </a:xfrm>
          <a:prstGeom prst="noSmoking">
            <a:avLst>
              <a:gd name="adj" fmla="val 3810"/>
            </a:avLst>
          </a:prstGeom>
          <a:solidFill>
            <a:srgbClr val="FF0000"/>
          </a:solidFill>
          <a:ln w="9525">
            <a:solidFill>
              <a:srgbClr val="000000"/>
            </a:solidFill>
            <a:miter lim="800000"/>
            <a:headEnd/>
            <a:tailEnd/>
          </a:ln>
        </p:spPr>
        <p:txBody>
          <a:bodyPr rot="0" vert="horz" wrap="square" lIns="91440" tIns="45720" rIns="91440" bIns="45720" anchor="t" anchorCtr="0" upright="1">
            <a:noAutofit/>
          </a:bodyPr>
          <a:lstStyle/>
          <a:p>
            <a:endParaRPr lang="en-GB"/>
          </a:p>
        </p:txBody>
      </p:sp>
      <p:pic>
        <p:nvPicPr>
          <p:cNvPr id="11" name="Picture 10" descr="Free Nuts Cliparts, Download Free Clip Art, Free Clip Art on ...">
            <a:extLst>
              <a:ext uri="{FF2B5EF4-FFF2-40B4-BE49-F238E27FC236}">
                <a16:creationId xmlns:a16="http://schemas.microsoft.com/office/drawing/2014/main" id="{A8B2C2E9-0BBF-31D2-D1E3-9E51C111FDC8}"/>
              </a:ext>
            </a:extLst>
          </p:cNvPr>
          <p:cNvPicPr>
            <a:picLocks noChangeAspect="1"/>
          </p:cNvPicPr>
          <p:nvPr/>
        </p:nvPicPr>
        <p:blipFill>
          <a:blip r:embed="rId6" cstate="print"/>
          <a:srcRect/>
          <a:stretch>
            <a:fillRect/>
          </a:stretch>
        </p:blipFill>
        <p:spPr bwMode="auto">
          <a:xfrm>
            <a:off x="2946667" y="4702992"/>
            <a:ext cx="564515" cy="763270"/>
          </a:xfrm>
          <a:prstGeom prst="rect">
            <a:avLst/>
          </a:prstGeom>
          <a:noFill/>
          <a:ln w="9525">
            <a:noFill/>
            <a:miter lim="800000"/>
            <a:headEnd/>
            <a:tailEnd/>
          </a:ln>
        </p:spPr>
      </p:pic>
      <p:pic>
        <p:nvPicPr>
          <p:cNvPr id="12" name="Picture 11" descr="Free Lollipop Pictures, Download Free Clip Art, Free Clip Art on ...">
            <a:extLst>
              <a:ext uri="{FF2B5EF4-FFF2-40B4-BE49-F238E27FC236}">
                <a16:creationId xmlns:a16="http://schemas.microsoft.com/office/drawing/2014/main" id="{0B5972C5-1D59-0A87-3AD5-4AC7AC931D0E}"/>
              </a:ext>
            </a:extLst>
          </p:cNvPr>
          <p:cNvPicPr>
            <a:picLocks noChangeAspect="1"/>
          </p:cNvPicPr>
          <p:nvPr/>
        </p:nvPicPr>
        <p:blipFill>
          <a:blip r:embed="rId7" cstate="print"/>
          <a:srcRect/>
          <a:stretch>
            <a:fillRect/>
          </a:stretch>
        </p:blipFill>
        <p:spPr bwMode="auto">
          <a:xfrm rot="3201874">
            <a:off x="3471638" y="4410909"/>
            <a:ext cx="1034415" cy="618490"/>
          </a:xfrm>
          <a:prstGeom prst="rect">
            <a:avLst/>
          </a:prstGeom>
          <a:noFill/>
          <a:ln w="9525">
            <a:noFill/>
            <a:miter lim="800000"/>
            <a:headEnd/>
            <a:tailEnd/>
          </a:ln>
        </p:spPr>
      </p:pic>
    </p:spTree>
    <p:extLst>
      <p:ext uri="{BB962C8B-B14F-4D97-AF65-F5344CB8AC3E}">
        <p14:creationId xmlns:p14="http://schemas.microsoft.com/office/powerpoint/2010/main" val="5501615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ADB4F-2808-4754-9296-D348A4EB9FB2}"/>
              </a:ext>
            </a:extLst>
          </p:cNvPr>
          <p:cNvSpPr>
            <a:spLocks noGrp="1"/>
          </p:cNvSpPr>
          <p:nvPr>
            <p:ph type="title"/>
          </p:nvPr>
        </p:nvSpPr>
        <p:spPr>
          <a:xfrm>
            <a:off x="0" y="823650"/>
            <a:ext cx="8229600" cy="764704"/>
          </a:xfrm>
        </p:spPr>
        <p:txBody>
          <a:bodyPr>
            <a:noAutofit/>
          </a:bodyPr>
          <a:lstStyle/>
          <a:p>
            <a:r>
              <a:rPr lang="en-US" sz="3200" dirty="0">
                <a:latin typeface="Century Gothic" panose="020B0502020202020204" pitchFamily="34" charset="0"/>
              </a:rPr>
              <a:t> Lunch Time </a:t>
            </a:r>
          </a:p>
        </p:txBody>
      </p:sp>
      <p:sp>
        <p:nvSpPr>
          <p:cNvPr id="7" name="TextBox 6">
            <a:extLst>
              <a:ext uri="{FF2B5EF4-FFF2-40B4-BE49-F238E27FC236}">
                <a16:creationId xmlns:a16="http://schemas.microsoft.com/office/drawing/2014/main" id="{E2F454EA-0AF1-0C8B-33B2-D2B0036D647C}"/>
              </a:ext>
            </a:extLst>
          </p:cNvPr>
          <p:cNvSpPr txBox="1"/>
          <p:nvPr/>
        </p:nvSpPr>
        <p:spPr>
          <a:xfrm>
            <a:off x="388967" y="1770519"/>
            <a:ext cx="6199257" cy="3785652"/>
          </a:xfrm>
          <a:prstGeom prst="rect">
            <a:avLst/>
          </a:prstGeom>
          <a:noFill/>
        </p:spPr>
        <p:txBody>
          <a:bodyPr wrap="square">
            <a:spAutoFit/>
          </a:bodyPr>
          <a:lstStyle/>
          <a:p>
            <a:pPr marL="285750" indent="-285750">
              <a:buFont typeface="Courier New" panose="02070309020205020404" pitchFamily="49" charset="0"/>
              <a:buChar char="o"/>
            </a:pPr>
            <a:r>
              <a:rPr lang="en-GB" sz="2000" dirty="0">
                <a:latin typeface="Century Gothic" panose="020B0502020202020204" pitchFamily="34" charset="0"/>
                <a:cs typeface="Calibri" panose="020F0502020204030204" pitchFamily="34" charset="0"/>
              </a:rPr>
              <a:t>45-minute lunch break</a:t>
            </a:r>
          </a:p>
          <a:p>
            <a:pPr marL="285750" indent="-285750">
              <a:buFont typeface="Courier New" panose="02070309020205020404" pitchFamily="49" charset="0"/>
              <a:buChar char="o"/>
            </a:pPr>
            <a:r>
              <a:rPr lang="en-GB" sz="2000" dirty="0">
                <a:solidFill>
                  <a:srgbClr val="000000"/>
                </a:solidFill>
                <a:latin typeface="Century Gothic" panose="020B0502020202020204" pitchFamily="34" charset="0"/>
              </a:rPr>
              <a:t>All P1-5 pupils are currently entitled to a Free School Lunch from the Fuel Zone</a:t>
            </a:r>
            <a:endParaRPr lang="en-GB" sz="2000" dirty="0">
              <a:latin typeface="Century Gothic" panose="020B0502020202020204" pitchFamily="34" charset="0"/>
              <a:cs typeface="Calibri" panose="020F0502020204030204" pitchFamily="34" charset="0"/>
            </a:endParaRPr>
          </a:p>
          <a:p>
            <a:pPr marL="285750" indent="-285750">
              <a:buFont typeface="Courier New" panose="02070309020205020404" pitchFamily="49" charset="0"/>
              <a:buChar char="o"/>
            </a:pPr>
            <a:r>
              <a:rPr lang="en-GB" sz="2000" dirty="0">
                <a:latin typeface="Century Gothic" panose="020B0502020202020204" pitchFamily="34" charset="0"/>
                <a:cs typeface="Calibri" panose="020F0502020204030204" pitchFamily="34" charset="0"/>
              </a:rPr>
              <a:t>Please check the website for the menu</a:t>
            </a:r>
          </a:p>
          <a:p>
            <a:pPr marL="285750" indent="-285750" algn="l" rtl="0" latinLnBrk="0">
              <a:buFont typeface="Courier New" panose="02070309020205020404" pitchFamily="49" charset="0"/>
              <a:buChar char="o"/>
            </a:pPr>
            <a:r>
              <a:rPr lang="en-GB" sz="2000" dirty="0">
                <a:effectLst/>
                <a:latin typeface="Century Gothic" panose="020B0502020202020204" pitchFamily="34" charset="0"/>
                <a:cs typeface="Calibri" panose="020F0502020204030204" pitchFamily="34" charset="0"/>
              </a:rPr>
              <a:t>Halal, Vegetarian options are available</a:t>
            </a:r>
            <a:endParaRPr lang="en-GB" sz="2000" dirty="0">
              <a:solidFill>
                <a:srgbClr val="000000"/>
              </a:solidFill>
              <a:latin typeface="YAFdJrN-O4g 0"/>
              <a:cs typeface="Calibri" panose="020F0502020204030204" pitchFamily="34" charset="0"/>
            </a:endParaRPr>
          </a:p>
          <a:p>
            <a:pPr marL="285750" indent="-285750" algn="l" rtl="0" latinLnBrk="0">
              <a:buFont typeface="Courier New" panose="02070309020205020404" pitchFamily="49" charset="0"/>
              <a:buChar char="o"/>
            </a:pPr>
            <a:r>
              <a:rPr lang="en-GB" sz="2000" b="0" i="0" u="none" strike="noStrike" dirty="0">
                <a:solidFill>
                  <a:srgbClr val="000000"/>
                </a:solidFill>
                <a:effectLst/>
                <a:latin typeface="Century Gothic" panose="020B0502020202020204" pitchFamily="34" charset="0"/>
              </a:rPr>
              <a:t>Meals for children with </a:t>
            </a:r>
            <a:r>
              <a:rPr lang="en-GB" sz="2000" b="1" i="0" u="none" strike="noStrike" dirty="0">
                <a:solidFill>
                  <a:srgbClr val="000000"/>
                </a:solidFill>
                <a:effectLst/>
                <a:latin typeface="Century Gothic" panose="020B0502020202020204" pitchFamily="34" charset="0"/>
              </a:rPr>
              <a:t>food allergies</a:t>
            </a:r>
            <a:r>
              <a:rPr lang="en-GB" sz="2000" b="0" i="0" u="none" strike="noStrike" dirty="0">
                <a:solidFill>
                  <a:srgbClr val="000000"/>
                </a:solidFill>
                <a:effectLst/>
                <a:latin typeface="Century Gothic" panose="020B0502020202020204" pitchFamily="34" charset="0"/>
              </a:rPr>
              <a:t> can be prepared when supported by a letter from a GP</a:t>
            </a:r>
          </a:p>
          <a:p>
            <a:pPr marL="342900" indent="-342900">
              <a:buFont typeface="Courier New" panose="02070309020205020404" pitchFamily="49" charset="0"/>
              <a:buChar char="o"/>
            </a:pPr>
            <a:r>
              <a:rPr lang="en-GB" sz="2000" dirty="0">
                <a:effectLst/>
                <a:latin typeface="Century Gothic" panose="020B0502020202020204" pitchFamily="34" charset="0"/>
                <a:cs typeface="Calibri" panose="020F0502020204030204" pitchFamily="34" charset="0"/>
              </a:rPr>
              <a:t>Supervision  </a:t>
            </a:r>
          </a:p>
          <a:p>
            <a:pPr marL="342900" indent="-342900">
              <a:buFont typeface="Courier New" panose="02070309020205020404" pitchFamily="49" charset="0"/>
              <a:buChar char="o"/>
            </a:pPr>
            <a:endParaRPr lang="en-GB" sz="2000" dirty="0">
              <a:effectLst/>
              <a:latin typeface="Century Gothic" panose="020B0502020202020204" pitchFamily="34" charset="0"/>
              <a:cs typeface="Calibri" panose="020F0502020204030204" pitchFamily="34" charset="0"/>
            </a:endParaRPr>
          </a:p>
          <a:p>
            <a:pPr marL="342900" indent="-342900">
              <a:buFont typeface="Courier New" panose="02070309020205020404" pitchFamily="49" charset="0"/>
              <a:buChar char="o"/>
            </a:pPr>
            <a:r>
              <a:rPr lang="en-GB" sz="2000" dirty="0">
                <a:latin typeface="Century Gothic" panose="020B0502020202020204" pitchFamily="34" charset="0"/>
                <a:cs typeface="Calibri" panose="020F0502020204030204" pitchFamily="34" charset="0"/>
              </a:rPr>
              <a:t>Parent Pay (select your child’s food) </a:t>
            </a:r>
          </a:p>
          <a:p>
            <a:pPr marL="342900" indent="-342900">
              <a:buFont typeface="Courier New" panose="02070309020205020404" pitchFamily="49" charset="0"/>
              <a:buChar char="o"/>
            </a:pPr>
            <a:r>
              <a:rPr lang="en-GB" sz="2000" dirty="0">
                <a:effectLst/>
                <a:latin typeface="Century Gothic" panose="020B0502020202020204" pitchFamily="34" charset="0"/>
                <a:cs typeface="Calibri" panose="020F0502020204030204" pitchFamily="34" charset="0"/>
              </a:rPr>
              <a:t>Packed lunches also eat in the </a:t>
            </a:r>
            <a:r>
              <a:rPr lang="en-GB" sz="2000" dirty="0">
                <a:latin typeface="Century Gothic" panose="020B0502020202020204" pitchFamily="34" charset="0"/>
                <a:cs typeface="Calibri" panose="020F0502020204030204" pitchFamily="34" charset="0"/>
              </a:rPr>
              <a:t>dinner hall</a:t>
            </a:r>
          </a:p>
        </p:txBody>
      </p:sp>
      <p:pic>
        <p:nvPicPr>
          <p:cNvPr id="8" name="Picture 7">
            <a:extLst>
              <a:ext uri="{FF2B5EF4-FFF2-40B4-BE49-F238E27FC236}">
                <a16:creationId xmlns:a16="http://schemas.microsoft.com/office/drawing/2014/main" id="{827225F4-CAC7-78C6-0EAA-EDA7ABE016DF}"/>
              </a:ext>
            </a:extLst>
          </p:cNvPr>
          <p:cNvPicPr>
            <a:picLocks noChangeAspect="1"/>
          </p:cNvPicPr>
          <p:nvPr/>
        </p:nvPicPr>
        <p:blipFill rotWithShape="1">
          <a:blip r:embed="rId3"/>
          <a:srcRect b="92031"/>
          <a:stretch/>
        </p:blipFill>
        <p:spPr>
          <a:xfrm>
            <a:off x="0" y="27288"/>
            <a:ext cx="9202296" cy="599093"/>
          </a:xfrm>
          <a:prstGeom prst="rect">
            <a:avLst/>
          </a:prstGeom>
        </p:spPr>
      </p:pic>
      <p:sp>
        <p:nvSpPr>
          <p:cNvPr id="9" name="Rectangle 8">
            <a:extLst>
              <a:ext uri="{FF2B5EF4-FFF2-40B4-BE49-F238E27FC236}">
                <a16:creationId xmlns:a16="http://schemas.microsoft.com/office/drawing/2014/main" id="{4662BC43-CED1-E39F-46C4-B4EF26E5D3F5}"/>
              </a:ext>
            </a:extLst>
          </p:cNvPr>
          <p:cNvSpPr/>
          <p:nvPr/>
        </p:nvSpPr>
        <p:spPr>
          <a:xfrm>
            <a:off x="0" y="6093296"/>
            <a:ext cx="9202296" cy="764704"/>
          </a:xfrm>
          <a:prstGeom prst="rect">
            <a:avLst/>
          </a:prstGeom>
          <a:solidFill>
            <a:srgbClr val="1E45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4434660D-EFAB-ED2A-393F-ECBCB62E0C93}"/>
              </a:ext>
            </a:extLst>
          </p:cNvPr>
          <p:cNvPicPr>
            <a:picLocks noChangeAspect="1"/>
          </p:cNvPicPr>
          <p:nvPr/>
        </p:nvPicPr>
        <p:blipFill>
          <a:blip r:embed="rId4"/>
          <a:stretch>
            <a:fillRect/>
          </a:stretch>
        </p:blipFill>
        <p:spPr>
          <a:xfrm>
            <a:off x="7820561" y="673277"/>
            <a:ext cx="1122431" cy="908427"/>
          </a:xfrm>
          <a:prstGeom prst="rect">
            <a:avLst/>
          </a:prstGeom>
        </p:spPr>
      </p:pic>
      <p:pic>
        <p:nvPicPr>
          <p:cNvPr id="3" name="Picture 2" descr="New Caterers for Oldbury Park from September! - Oldbury Park School">
            <a:extLst>
              <a:ext uri="{FF2B5EF4-FFF2-40B4-BE49-F238E27FC236}">
                <a16:creationId xmlns:a16="http://schemas.microsoft.com/office/drawing/2014/main" id="{E6F3BAD8-BA03-6DAE-3BD3-F7D471C19237}"/>
              </a:ext>
            </a:extLst>
          </p:cNvPr>
          <p:cNvPicPr>
            <a:picLocks noChangeAspect="1"/>
          </p:cNvPicPr>
          <p:nvPr/>
        </p:nvPicPr>
        <p:blipFill>
          <a:blip r:embed="rId5" cstate="print"/>
          <a:srcRect/>
          <a:stretch>
            <a:fillRect/>
          </a:stretch>
        </p:blipFill>
        <p:spPr bwMode="auto">
          <a:xfrm>
            <a:off x="6810817" y="4221088"/>
            <a:ext cx="1944216" cy="1350010"/>
          </a:xfrm>
          <a:prstGeom prst="rect">
            <a:avLst/>
          </a:prstGeom>
          <a:noFill/>
          <a:ln w="9525">
            <a:noFill/>
            <a:miter lim="800000"/>
            <a:headEnd/>
            <a:tailEnd/>
          </a:ln>
        </p:spPr>
      </p:pic>
      <p:pic>
        <p:nvPicPr>
          <p:cNvPr id="1026" name="Picture 2" descr="Image preview">
            <a:extLst>
              <a:ext uri="{FF2B5EF4-FFF2-40B4-BE49-F238E27FC236}">
                <a16:creationId xmlns:a16="http://schemas.microsoft.com/office/drawing/2014/main" id="{ADB60663-2DC0-49B2-9BFF-51D13D848C38}"/>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9164" b="4919"/>
          <a:stretch/>
        </p:blipFill>
        <p:spPr bwMode="auto">
          <a:xfrm>
            <a:off x="6779761" y="2200006"/>
            <a:ext cx="2163231" cy="17017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638327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20C4E-D2AF-27AF-9EBC-E121B4AD1841}"/>
              </a:ext>
            </a:extLst>
          </p:cNvPr>
          <p:cNvSpPr>
            <a:spLocks noGrp="1"/>
          </p:cNvSpPr>
          <p:nvPr>
            <p:ph type="title"/>
          </p:nvPr>
        </p:nvSpPr>
        <p:spPr>
          <a:xfrm>
            <a:off x="201008" y="1109755"/>
            <a:ext cx="7586827" cy="599093"/>
          </a:xfrm>
        </p:spPr>
        <p:txBody>
          <a:bodyPr>
            <a:noAutofit/>
          </a:bodyPr>
          <a:lstStyle/>
          <a:p>
            <a:pPr rtl="0" latinLnBrk="0"/>
            <a:r>
              <a:rPr lang="en-GB" sz="3200" b="0" i="0" u="none" strike="noStrike" dirty="0" err="1">
                <a:solidFill>
                  <a:srgbClr val="000000"/>
                </a:solidFill>
                <a:effectLst/>
                <a:latin typeface="Century Gothic" panose="020B0502020202020204" pitchFamily="34" charset="0"/>
              </a:rPr>
              <a:t>Cobhair</a:t>
            </a:r>
            <a:r>
              <a:rPr lang="en-GB" sz="3200" b="0" i="0" u="none" strike="noStrike" dirty="0">
                <a:solidFill>
                  <a:srgbClr val="000000"/>
                </a:solidFill>
                <a:effectLst/>
                <a:latin typeface="Century Gothic" panose="020B0502020202020204" pitchFamily="34" charset="0"/>
              </a:rPr>
              <a:t> </a:t>
            </a:r>
            <a:r>
              <a:rPr lang="en-GB" sz="3200" b="0" i="0" u="none" strike="noStrike" dirty="0" err="1">
                <a:solidFill>
                  <a:srgbClr val="000000"/>
                </a:solidFill>
                <a:effectLst/>
                <a:latin typeface="Century Gothic" panose="020B0502020202020204" pitchFamily="34" charset="0"/>
              </a:rPr>
              <a:t>Chloinne</a:t>
            </a:r>
            <a:r>
              <a:rPr lang="en-GB" sz="3200" dirty="0">
                <a:solidFill>
                  <a:srgbClr val="000000"/>
                </a:solidFill>
                <a:latin typeface="Century Gothic" panose="020B0502020202020204" pitchFamily="34" charset="0"/>
              </a:rPr>
              <a:t> / </a:t>
            </a:r>
            <a:r>
              <a:rPr lang="en-GB" sz="3200" b="0" i="0" u="none" strike="noStrike" dirty="0">
                <a:solidFill>
                  <a:srgbClr val="000000"/>
                </a:solidFill>
                <a:effectLst/>
                <a:latin typeface="Century Gothic" panose="020B0502020202020204" pitchFamily="34" charset="0"/>
              </a:rPr>
              <a:t>Breakfast Club &amp; After School Care</a:t>
            </a:r>
            <a:endParaRPr lang="en-US" sz="3200" dirty="0">
              <a:latin typeface="Century Gothic" panose="020B0502020202020204" pitchFamily="34" charset="0"/>
            </a:endParaRPr>
          </a:p>
        </p:txBody>
      </p:sp>
      <p:sp>
        <p:nvSpPr>
          <p:cNvPr id="5" name="TextBox 4">
            <a:extLst>
              <a:ext uri="{FF2B5EF4-FFF2-40B4-BE49-F238E27FC236}">
                <a16:creationId xmlns:a16="http://schemas.microsoft.com/office/drawing/2014/main" id="{5457B37A-93BF-F32F-0D40-B3E6CDED6978}"/>
              </a:ext>
            </a:extLst>
          </p:cNvPr>
          <p:cNvSpPr txBox="1"/>
          <p:nvPr/>
        </p:nvSpPr>
        <p:spPr>
          <a:xfrm>
            <a:off x="340564" y="2275651"/>
            <a:ext cx="5973296" cy="3416320"/>
          </a:xfrm>
          <a:prstGeom prst="rect">
            <a:avLst/>
          </a:prstGeom>
          <a:noFill/>
        </p:spPr>
        <p:txBody>
          <a:bodyPr wrap="square">
            <a:spAutoFit/>
          </a:bodyPr>
          <a:lstStyle/>
          <a:p>
            <a:pPr marL="285750" indent="-285750" rtl="0" latinLnBrk="0">
              <a:buFont typeface="Courier New" panose="02070309020205020404" pitchFamily="49" charset="0"/>
              <a:buChar char="o"/>
            </a:pPr>
            <a:r>
              <a:rPr lang="en-GB" b="0" i="0" u="none" strike="noStrike" dirty="0">
                <a:effectLst/>
                <a:latin typeface="Century Gothic" panose="020B0502020202020204" pitchFamily="34" charset="0"/>
              </a:rPr>
              <a:t>Breakfast Club is available from 8:00am-8:45am- serving toast, cereal and juice - £2 per day (additional children £1)</a:t>
            </a:r>
          </a:p>
          <a:p>
            <a:pPr marL="285750" indent="-285750" rtl="0" latinLnBrk="0">
              <a:buFont typeface="Courier New" panose="02070309020205020404" pitchFamily="49" charset="0"/>
              <a:buChar char="o"/>
            </a:pPr>
            <a:endParaRPr lang="en-GB" b="0" i="0" u="none" strike="noStrike" dirty="0">
              <a:effectLst/>
              <a:latin typeface="Century Gothic" panose="020B0502020202020204" pitchFamily="34" charset="0"/>
            </a:endParaRPr>
          </a:p>
          <a:p>
            <a:pPr marL="285750" indent="-285750" fontAlgn="base">
              <a:buFont typeface="Courier New" panose="02070309020205020404" pitchFamily="49" charset="0"/>
              <a:buChar char="o"/>
            </a:pPr>
            <a:r>
              <a:rPr lang="en-GB" sz="1800" b="0" i="0" u="none" strike="noStrike" dirty="0">
                <a:effectLst/>
                <a:latin typeface="Century Gothic" panose="020B0502020202020204" pitchFamily="34" charset="0"/>
              </a:rPr>
              <a:t>The after-school club is run by </a:t>
            </a:r>
            <a:r>
              <a:rPr lang="en-GB" sz="1800" b="0" i="0" u="none" strike="noStrike" dirty="0" err="1">
                <a:effectLst/>
                <a:latin typeface="Century Gothic" panose="020B0502020202020204" pitchFamily="34" charset="0"/>
              </a:rPr>
              <a:t>Òganan</a:t>
            </a:r>
            <a:r>
              <a:rPr lang="en-GB" sz="1800" b="0" i="0" u="none" strike="noStrike" dirty="0">
                <a:effectLst/>
                <a:latin typeface="Century Gothic" panose="020B0502020202020204" pitchFamily="34" charset="0"/>
              </a:rPr>
              <a:t>, a Gaelic organisation, situated within the school premises</a:t>
            </a:r>
          </a:p>
          <a:p>
            <a:pPr fontAlgn="base"/>
            <a:endParaRPr lang="en-GB" sz="1800" b="0" i="0" u="none" strike="noStrike" dirty="0">
              <a:effectLst/>
              <a:latin typeface="Century Gothic" panose="020B0502020202020204" pitchFamily="34" charset="0"/>
            </a:endParaRPr>
          </a:p>
          <a:p>
            <a:pPr marL="285750" indent="-285750" algn="l" fontAlgn="base">
              <a:buFont typeface="Courier New" panose="02070309020205020404" pitchFamily="49" charset="0"/>
              <a:buChar char="o"/>
            </a:pPr>
            <a:r>
              <a:rPr lang="en-GB" sz="1800" b="0" i="0" u="none" strike="noStrike" dirty="0">
                <a:effectLst/>
                <a:latin typeface="Century Gothic" panose="020B0502020202020204" pitchFamily="34" charset="0"/>
              </a:rPr>
              <a:t>They also run holiday clubs during the Summer holidays, October holidays and Easter holidays</a:t>
            </a:r>
          </a:p>
          <a:p>
            <a:pPr algn="l" fontAlgn="base"/>
            <a:endParaRPr lang="en-GB" sz="1800" b="0" i="0" u="none" strike="noStrike" dirty="0">
              <a:effectLst/>
              <a:latin typeface="Century Gothic" panose="020B0502020202020204" pitchFamily="34" charset="0"/>
            </a:endParaRPr>
          </a:p>
          <a:p>
            <a:pPr marL="285750" indent="-285750" algn="l" fontAlgn="base">
              <a:buFont typeface="Courier New" panose="02070309020205020404" pitchFamily="49" charset="0"/>
              <a:buChar char="o"/>
            </a:pPr>
            <a:r>
              <a:rPr lang="en-GB" sz="1800" b="0" i="0" u="none" strike="noStrike" dirty="0">
                <a:effectLst/>
                <a:latin typeface="Century Gothic" panose="020B0502020202020204" pitchFamily="34" charset="0"/>
              </a:rPr>
              <a:t>Please see </a:t>
            </a:r>
            <a:r>
              <a:rPr lang="en-GB" sz="1800" b="0" i="0" u="none" strike="noStrike" dirty="0" err="1">
                <a:effectLst/>
                <a:latin typeface="Century Gothic" panose="020B0502020202020204" pitchFamily="34" charset="0"/>
              </a:rPr>
              <a:t>Oganan’s</a:t>
            </a:r>
            <a:r>
              <a:rPr lang="en-GB" sz="1800" b="0" i="0" u="none" strike="noStrike" dirty="0">
                <a:effectLst/>
                <a:latin typeface="Century Gothic" panose="020B0502020202020204" pitchFamily="34" charset="0"/>
              </a:rPr>
              <a:t> website for more details</a:t>
            </a:r>
          </a:p>
          <a:p>
            <a:pPr marL="285750" indent="-285750" rtl="0" latinLnBrk="0">
              <a:buFont typeface="Courier New" panose="02070309020205020404" pitchFamily="49" charset="0"/>
              <a:buChar char="o"/>
            </a:pPr>
            <a:endParaRPr lang="en-GB" b="0" i="0" u="none" strike="noStrike" dirty="0">
              <a:solidFill>
                <a:srgbClr val="000000"/>
              </a:solidFill>
              <a:effectLst/>
              <a:latin typeface="YAFdJrN-O4g 0"/>
            </a:endParaRPr>
          </a:p>
        </p:txBody>
      </p:sp>
      <p:pic>
        <p:nvPicPr>
          <p:cNvPr id="6" name="Picture 5">
            <a:extLst>
              <a:ext uri="{FF2B5EF4-FFF2-40B4-BE49-F238E27FC236}">
                <a16:creationId xmlns:a16="http://schemas.microsoft.com/office/drawing/2014/main" id="{4361C0B4-E947-5521-7D5A-B66730A8DC29}"/>
              </a:ext>
            </a:extLst>
          </p:cNvPr>
          <p:cNvPicPr>
            <a:picLocks noChangeAspect="1"/>
          </p:cNvPicPr>
          <p:nvPr/>
        </p:nvPicPr>
        <p:blipFill rotWithShape="1">
          <a:blip r:embed="rId2"/>
          <a:srcRect b="92031"/>
          <a:stretch/>
        </p:blipFill>
        <p:spPr>
          <a:xfrm>
            <a:off x="0" y="27288"/>
            <a:ext cx="9202296" cy="599093"/>
          </a:xfrm>
          <a:prstGeom prst="rect">
            <a:avLst/>
          </a:prstGeom>
        </p:spPr>
      </p:pic>
      <p:sp>
        <p:nvSpPr>
          <p:cNvPr id="7" name="Rectangle 6">
            <a:extLst>
              <a:ext uri="{FF2B5EF4-FFF2-40B4-BE49-F238E27FC236}">
                <a16:creationId xmlns:a16="http://schemas.microsoft.com/office/drawing/2014/main" id="{08CFF089-A750-7EA7-2E0E-03C36AC9E809}"/>
              </a:ext>
            </a:extLst>
          </p:cNvPr>
          <p:cNvSpPr/>
          <p:nvPr/>
        </p:nvSpPr>
        <p:spPr>
          <a:xfrm>
            <a:off x="0" y="6093296"/>
            <a:ext cx="9202296" cy="764704"/>
          </a:xfrm>
          <a:prstGeom prst="rect">
            <a:avLst/>
          </a:prstGeom>
          <a:solidFill>
            <a:srgbClr val="1E45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AE3EB57A-ED62-C2F5-600A-B81F94894BA4}"/>
              </a:ext>
            </a:extLst>
          </p:cNvPr>
          <p:cNvPicPr>
            <a:picLocks noChangeAspect="1"/>
          </p:cNvPicPr>
          <p:nvPr/>
        </p:nvPicPr>
        <p:blipFill>
          <a:blip r:embed="rId3"/>
          <a:stretch>
            <a:fillRect/>
          </a:stretch>
        </p:blipFill>
        <p:spPr>
          <a:xfrm>
            <a:off x="7820561" y="673277"/>
            <a:ext cx="1122431" cy="908427"/>
          </a:xfrm>
          <a:prstGeom prst="rect">
            <a:avLst/>
          </a:prstGeom>
        </p:spPr>
      </p:pic>
      <p:pic>
        <p:nvPicPr>
          <p:cNvPr id="10" name="Picture 9" descr="A group of children playing tennis&#10;&#10;Description automatically generated">
            <a:extLst>
              <a:ext uri="{FF2B5EF4-FFF2-40B4-BE49-F238E27FC236}">
                <a16:creationId xmlns:a16="http://schemas.microsoft.com/office/drawing/2014/main" id="{FDB7C42D-09E1-F938-5655-6D6FEE831FA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99146" y="2125360"/>
            <a:ext cx="2543846" cy="2599784"/>
          </a:xfrm>
          <a:prstGeom prst="rect">
            <a:avLst/>
          </a:prstGeom>
        </p:spPr>
      </p:pic>
    </p:spTree>
    <p:extLst>
      <p:ext uri="{BB962C8B-B14F-4D97-AF65-F5344CB8AC3E}">
        <p14:creationId xmlns:p14="http://schemas.microsoft.com/office/powerpoint/2010/main" val="18941286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14768-DFF7-4545-300E-B8B2E9A7DE27}"/>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AA00E82A-B0F3-6679-3F09-6ACFBD76B430}"/>
              </a:ext>
            </a:extLst>
          </p:cNvPr>
          <p:cNvPicPr>
            <a:picLocks noChangeAspect="1"/>
          </p:cNvPicPr>
          <p:nvPr/>
        </p:nvPicPr>
        <p:blipFill rotWithShape="1">
          <a:blip r:embed="rId3"/>
          <a:srcRect b="92031"/>
          <a:stretch/>
        </p:blipFill>
        <p:spPr>
          <a:xfrm>
            <a:off x="0" y="27288"/>
            <a:ext cx="9202296" cy="599093"/>
          </a:xfrm>
          <a:prstGeom prst="rect">
            <a:avLst/>
          </a:prstGeom>
        </p:spPr>
      </p:pic>
      <p:sp>
        <p:nvSpPr>
          <p:cNvPr id="21" name="Rectangle 20">
            <a:extLst>
              <a:ext uri="{FF2B5EF4-FFF2-40B4-BE49-F238E27FC236}">
                <a16:creationId xmlns:a16="http://schemas.microsoft.com/office/drawing/2014/main" id="{13DB5500-CEF7-099B-A2E5-14ACFEE1EA38}"/>
              </a:ext>
            </a:extLst>
          </p:cNvPr>
          <p:cNvSpPr/>
          <p:nvPr/>
        </p:nvSpPr>
        <p:spPr>
          <a:xfrm>
            <a:off x="0" y="6093296"/>
            <a:ext cx="9202296" cy="764704"/>
          </a:xfrm>
          <a:prstGeom prst="rect">
            <a:avLst/>
          </a:prstGeom>
          <a:solidFill>
            <a:srgbClr val="1E45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00827A62-E539-7558-D735-907389C045F7}"/>
              </a:ext>
            </a:extLst>
          </p:cNvPr>
          <p:cNvSpPr txBox="1">
            <a:spLocks/>
          </p:cNvSpPr>
          <p:nvPr/>
        </p:nvSpPr>
        <p:spPr>
          <a:xfrm>
            <a:off x="201008" y="731515"/>
            <a:ext cx="8280920" cy="136842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altLang="en-US" sz="3200" dirty="0">
                <a:latin typeface="Century Gothic" panose="020B0502020202020204" pitchFamily="34" charset="0"/>
              </a:rPr>
              <a:t> </a:t>
            </a:r>
            <a:r>
              <a:rPr lang="en-GB" altLang="en-US" sz="3200" dirty="0" err="1">
                <a:latin typeface="Century Gothic" panose="020B0502020202020204" pitchFamily="34" charset="0"/>
              </a:rPr>
              <a:t>Còmhdail</a:t>
            </a:r>
            <a:r>
              <a:rPr lang="en-GB" altLang="en-US" sz="3200" dirty="0">
                <a:latin typeface="Century Gothic" panose="020B0502020202020204" pitchFamily="34" charset="0"/>
              </a:rPr>
              <a:t> / Transport  </a:t>
            </a:r>
          </a:p>
        </p:txBody>
      </p:sp>
      <p:sp>
        <p:nvSpPr>
          <p:cNvPr id="9" name="Rectangle 8">
            <a:extLst>
              <a:ext uri="{FF2B5EF4-FFF2-40B4-BE49-F238E27FC236}">
                <a16:creationId xmlns:a16="http://schemas.microsoft.com/office/drawing/2014/main" id="{761A2AC6-3FEF-F125-5E23-8DD68693B20E}"/>
              </a:ext>
            </a:extLst>
          </p:cNvPr>
          <p:cNvSpPr/>
          <p:nvPr/>
        </p:nvSpPr>
        <p:spPr>
          <a:xfrm>
            <a:off x="0" y="1733151"/>
            <a:ext cx="6682103" cy="954107"/>
          </a:xfrm>
          <a:prstGeom prst="rect">
            <a:avLst/>
          </a:prstGeom>
        </p:spPr>
        <p:txBody>
          <a:bodyPr wrap="square">
            <a:spAutoFit/>
          </a:bodyPr>
          <a:lstStyle/>
          <a:p>
            <a:pPr marL="285750" indent="-285750">
              <a:buFont typeface="Arial" panose="020B0604020202020204" pitchFamily="34" charset="0"/>
              <a:buChar char="•"/>
            </a:pPr>
            <a:endParaRPr lang="en-US" sz="1400" dirty="0">
              <a:solidFill>
                <a:srgbClr val="000000"/>
              </a:solidFill>
              <a:latin typeface="Century Gothic" panose="020B0502020202020204" pitchFamily="34" charset="0"/>
            </a:endParaRPr>
          </a:p>
          <a:p>
            <a:pPr marL="457200" indent="-457200">
              <a:buFont typeface="Wingdings" pitchFamily="2" charset="2"/>
              <a:buChar char="q"/>
            </a:pPr>
            <a:endParaRPr lang="en-GB" sz="1400" dirty="0">
              <a:solidFill>
                <a:srgbClr val="141412"/>
              </a:solidFill>
              <a:latin typeface="Century Gothic" panose="020B0502020202020204" pitchFamily="34" charset="0"/>
            </a:endParaRPr>
          </a:p>
          <a:p>
            <a:pPr marL="342900" indent="-342900" algn="ctr">
              <a:buFont typeface="Wingdings" pitchFamily="2" charset="2"/>
              <a:buChar char="q"/>
            </a:pPr>
            <a:endParaRPr lang="en-GB" altLang="en-US" sz="1400" dirty="0">
              <a:latin typeface="Century Gothic" panose="020B0502020202020204" pitchFamily="34" charset="0"/>
              <a:ea typeface="Comic Sans MS" charset="0"/>
              <a:cs typeface="Comic Sans MS" charset="0"/>
            </a:endParaRPr>
          </a:p>
          <a:p>
            <a:pPr algn="ctr"/>
            <a:endParaRPr lang="en-GB" altLang="en-US" sz="1400" dirty="0">
              <a:latin typeface="Century Gothic" panose="020B0502020202020204" pitchFamily="34" charset="0"/>
              <a:ea typeface="Comic Sans MS" charset="0"/>
              <a:cs typeface="Comic Sans MS" charset="0"/>
            </a:endParaRPr>
          </a:p>
        </p:txBody>
      </p:sp>
      <p:pic>
        <p:nvPicPr>
          <p:cNvPr id="2" name="Picture 1">
            <a:extLst>
              <a:ext uri="{FF2B5EF4-FFF2-40B4-BE49-F238E27FC236}">
                <a16:creationId xmlns:a16="http://schemas.microsoft.com/office/drawing/2014/main" id="{0BB9F8BB-9983-D2EE-5286-8C9C38AC9B56}"/>
              </a:ext>
            </a:extLst>
          </p:cNvPr>
          <p:cNvPicPr>
            <a:picLocks noChangeAspect="1"/>
          </p:cNvPicPr>
          <p:nvPr/>
        </p:nvPicPr>
        <p:blipFill>
          <a:blip r:embed="rId4"/>
          <a:stretch>
            <a:fillRect/>
          </a:stretch>
        </p:blipFill>
        <p:spPr>
          <a:xfrm>
            <a:off x="7820561" y="673277"/>
            <a:ext cx="1122431" cy="908427"/>
          </a:xfrm>
          <a:prstGeom prst="rect">
            <a:avLst/>
          </a:prstGeom>
        </p:spPr>
      </p:pic>
      <p:sp>
        <p:nvSpPr>
          <p:cNvPr id="3" name="TextBox 2">
            <a:extLst>
              <a:ext uri="{FF2B5EF4-FFF2-40B4-BE49-F238E27FC236}">
                <a16:creationId xmlns:a16="http://schemas.microsoft.com/office/drawing/2014/main" id="{ABDFD325-DF23-0551-E789-A70294B9570B}"/>
              </a:ext>
            </a:extLst>
          </p:cNvPr>
          <p:cNvSpPr txBox="1"/>
          <p:nvPr/>
        </p:nvSpPr>
        <p:spPr>
          <a:xfrm>
            <a:off x="195386" y="2153442"/>
            <a:ext cx="6320830" cy="3877985"/>
          </a:xfrm>
          <a:prstGeom prst="rect">
            <a:avLst/>
          </a:prstGeom>
          <a:noFill/>
        </p:spPr>
        <p:txBody>
          <a:bodyPr wrap="square">
            <a:spAutoFit/>
          </a:bodyPr>
          <a:lstStyle/>
          <a:p>
            <a:pPr marL="285750" indent="-285750">
              <a:buFont typeface="Courier New" panose="02070309020205020404" pitchFamily="49" charset="0"/>
              <a:buChar char="o"/>
            </a:pPr>
            <a:r>
              <a:rPr lang="en-GB" sz="1400" b="0" i="0" u="none" strike="noStrike" dirty="0">
                <a:solidFill>
                  <a:srgbClr val="000000"/>
                </a:solidFill>
                <a:effectLst/>
                <a:latin typeface="Century Gothic" panose="020B0502020202020204" pitchFamily="34" charset="0"/>
              </a:rPr>
              <a:t>Parents’ responsibility to formally apply for transport (if you are 1.2 miles from the school (Google Maps) using the Free School Transport form at </a:t>
            </a:r>
            <a:r>
              <a:rPr lang="en-GB" u="sng" dirty="0">
                <a:hlinkClick r:id="rId5"/>
              </a:rPr>
              <a:t>https://www.glasgow.gov.uk/article/5505/School-Travel-Assistance</a:t>
            </a:r>
            <a:endParaRPr lang="en-GB" dirty="0"/>
          </a:p>
          <a:p>
            <a:pPr marL="285750" indent="-285750" algn="l">
              <a:buFont typeface="Courier New" panose="02070309020205020404" pitchFamily="49" charset="0"/>
              <a:buChar char="o"/>
            </a:pPr>
            <a:endParaRPr lang="en-GB" sz="1400" b="0" i="0" u="none" strike="noStrike" dirty="0">
              <a:solidFill>
                <a:srgbClr val="000000"/>
              </a:solidFill>
              <a:effectLst/>
              <a:latin typeface="Century Gothic" panose="020B0502020202020204" pitchFamily="34" charset="0"/>
            </a:endParaRPr>
          </a:p>
          <a:p>
            <a:pPr marL="285750" indent="-285750" algn="l">
              <a:buFont typeface="Courier New" panose="02070309020205020404" pitchFamily="49" charset="0"/>
              <a:buChar char="o"/>
            </a:pPr>
            <a:r>
              <a:rPr lang="en-GB" sz="1400" b="0" i="0" u="none" strike="noStrike" dirty="0">
                <a:solidFill>
                  <a:srgbClr val="000000"/>
                </a:solidFill>
                <a:effectLst/>
                <a:latin typeface="Century Gothic" panose="020B0502020202020204" pitchFamily="34" charset="0"/>
              </a:rPr>
              <a:t>If transport is granted, a pickup point will be assigned, as well as information about pick up/drop off times </a:t>
            </a:r>
          </a:p>
          <a:p>
            <a:pPr marL="285750" indent="-285750" algn="l">
              <a:buFont typeface="Courier New" panose="02070309020205020404" pitchFamily="49" charset="0"/>
              <a:buChar char="o"/>
            </a:pPr>
            <a:r>
              <a:rPr lang="en-GB" sz="1400" b="0" i="0" u="none" strike="noStrike" dirty="0">
                <a:solidFill>
                  <a:srgbClr val="000000"/>
                </a:solidFill>
                <a:effectLst/>
                <a:latin typeface="Century Gothic" panose="020B0502020202020204" pitchFamily="34" charset="0"/>
              </a:rPr>
              <a:t>Code of Conduct policy for School Transport</a:t>
            </a:r>
          </a:p>
          <a:p>
            <a:pPr algn="l"/>
            <a:endParaRPr lang="en-GB" sz="1400" dirty="0">
              <a:solidFill>
                <a:srgbClr val="000000"/>
              </a:solidFill>
              <a:latin typeface="Century Gothic" panose="020B0502020202020204" pitchFamily="34" charset="0"/>
            </a:endParaRPr>
          </a:p>
          <a:p>
            <a:pPr algn="l"/>
            <a:endParaRPr lang="en-GB" sz="1400" b="1" i="0" u="none" strike="noStrike" dirty="0">
              <a:solidFill>
                <a:srgbClr val="000000"/>
              </a:solidFill>
              <a:effectLst/>
              <a:latin typeface="Century Gothic" panose="020B0502020202020204" pitchFamily="34" charset="0"/>
            </a:endParaRPr>
          </a:p>
          <a:p>
            <a:pPr algn="l"/>
            <a:endParaRPr lang="en-GB" sz="1400" b="1" dirty="0">
              <a:solidFill>
                <a:srgbClr val="000000"/>
              </a:solidFill>
              <a:latin typeface="Century Gothic" panose="020B0502020202020204" pitchFamily="34" charset="0"/>
            </a:endParaRPr>
          </a:p>
          <a:p>
            <a:pPr algn="l"/>
            <a:r>
              <a:rPr lang="en-GB" sz="1400" b="1" i="0" u="none" strike="noStrike" dirty="0">
                <a:solidFill>
                  <a:srgbClr val="000000"/>
                </a:solidFill>
                <a:effectLst/>
                <a:latin typeface="Century Gothic" panose="020B0502020202020204" pitchFamily="34" charset="0"/>
              </a:rPr>
              <a:t>On arrival at school:</a:t>
            </a:r>
          </a:p>
          <a:p>
            <a:pPr marL="285750" indent="-285750" algn="l">
              <a:buFont typeface="Courier New" panose="02070309020205020404" pitchFamily="49" charset="0"/>
              <a:buChar char="o"/>
            </a:pPr>
            <a:r>
              <a:rPr lang="en-GB" sz="1400" b="0" i="0" u="none" strike="noStrike" dirty="0">
                <a:solidFill>
                  <a:srgbClr val="000000"/>
                </a:solidFill>
                <a:effectLst/>
                <a:latin typeface="Century Gothic" panose="020B0502020202020204" pitchFamily="34" charset="0"/>
              </a:rPr>
              <a:t>Pupils are met by school staff</a:t>
            </a:r>
          </a:p>
          <a:p>
            <a:pPr marL="285750" indent="-285750" algn="l">
              <a:buFont typeface="Courier New" panose="02070309020205020404" pitchFamily="49" charset="0"/>
              <a:buChar char="o"/>
            </a:pPr>
            <a:r>
              <a:rPr lang="en-GB" sz="1400" b="0" i="0" u="none" strike="noStrike" dirty="0">
                <a:solidFill>
                  <a:srgbClr val="000000"/>
                </a:solidFill>
                <a:effectLst/>
                <a:latin typeface="Century Gothic" panose="020B0502020202020204" pitchFamily="34" charset="0"/>
              </a:rPr>
              <a:t>Staff supervision in the playground from 8:45am</a:t>
            </a:r>
          </a:p>
          <a:p>
            <a:pPr marL="285750" indent="-285750" algn="l">
              <a:buFont typeface="Courier New" panose="02070309020205020404" pitchFamily="49" charset="0"/>
              <a:buChar char="o"/>
            </a:pPr>
            <a:r>
              <a:rPr lang="en-GB" sz="1400" b="0" i="0" u="none" strike="noStrike" dirty="0">
                <a:solidFill>
                  <a:srgbClr val="000000"/>
                </a:solidFill>
                <a:effectLst/>
                <a:latin typeface="Century Gothic" panose="020B0502020202020204" pitchFamily="34" charset="0"/>
              </a:rPr>
              <a:t>Pupils are escorted to the bus/taxi at the end of the school day by teachers/SMT</a:t>
            </a:r>
            <a:endParaRPr lang="en-GB" sz="1600" b="0" i="0" u="none" strike="noStrike" dirty="0">
              <a:solidFill>
                <a:srgbClr val="000000"/>
              </a:solidFill>
              <a:effectLst/>
              <a:latin typeface="Century Gothic" panose="020B0502020202020204" pitchFamily="34" charset="0"/>
            </a:endParaRPr>
          </a:p>
        </p:txBody>
      </p:sp>
      <p:pic>
        <p:nvPicPr>
          <p:cNvPr id="2050" name="Picture 2" descr="FREE School Bus Side Clipart | Pearly Arts">
            <a:extLst>
              <a:ext uri="{FF2B5EF4-FFF2-40B4-BE49-F238E27FC236}">
                <a16:creationId xmlns:a16="http://schemas.microsoft.com/office/drawing/2014/main" id="{C588B0DC-9899-5EAC-5398-86738045216F}"/>
              </a:ext>
            </a:extLst>
          </p:cNvPr>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447" t="21779" r="2447" b="25822"/>
          <a:stretch/>
        </p:blipFill>
        <p:spPr bwMode="auto">
          <a:xfrm>
            <a:off x="201008" y="848535"/>
            <a:ext cx="1819180" cy="95410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screenshot of a computer&#10;&#10;Description automatically generated">
            <a:extLst>
              <a:ext uri="{FF2B5EF4-FFF2-40B4-BE49-F238E27FC236}">
                <a16:creationId xmlns:a16="http://schemas.microsoft.com/office/drawing/2014/main" id="{2BE72E43-99F0-5ABC-5E2D-F8D4CE416D5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743178" y="2674682"/>
            <a:ext cx="2247282" cy="2380445"/>
          </a:xfrm>
          <a:prstGeom prst="rect">
            <a:avLst/>
          </a:prstGeom>
        </p:spPr>
      </p:pic>
    </p:spTree>
    <p:extLst>
      <p:ext uri="{BB962C8B-B14F-4D97-AF65-F5344CB8AC3E}">
        <p14:creationId xmlns:p14="http://schemas.microsoft.com/office/powerpoint/2010/main" val="261484171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E326CE3-B4FB-EDF0-C668-ADF1ED8D778A}"/>
              </a:ext>
            </a:extLst>
          </p:cNvPr>
          <p:cNvSpPr txBox="1"/>
          <p:nvPr/>
        </p:nvSpPr>
        <p:spPr>
          <a:xfrm>
            <a:off x="331359" y="2391305"/>
            <a:ext cx="8099249" cy="2862322"/>
          </a:xfrm>
          <a:prstGeom prst="rect">
            <a:avLst/>
          </a:prstGeom>
          <a:noFill/>
        </p:spPr>
        <p:txBody>
          <a:bodyPr wrap="square">
            <a:spAutoFit/>
          </a:bodyPr>
          <a:lstStyle/>
          <a:p>
            <a:pPr marL="285750" indent="-285750" algn="l">
              <a:buFont typeface="Courier New" panose="02070309020205020404" pitchFamily="49" charset="0"/>
              <a:buChar char="o"/>
            </a:pPr>
            <a:r>
              <a:rPr lang="en-GB" b="0" i="0" u="none" strike="noStrike" dirty="0">
                <a:solidFill>
                  <a:srgbClr val="000000"/>
                </a:solidFill>
                <a:effectLst/>
                <a:latin typeface="Century Gothic" panose="020B0502020202020204" pitchFamily="34" charset="0"/>
              </a:rPr>
              <a:t>While all P1-5 pupils are currently entitled to a Free School Meal, you should still apply for a Clothing Grant and Free School Meals grant if this is something you are entitled to</a:t>
            </a:r>
          </a:p>
          <a:p>
            <a:pPr marL="285750" indent="-285750" algn="l">
              <a:buFont typeface="Courier New" panose="02070309020205020404" pitchFamily="49" charset="0"/>
              <a:buChar char="o"/>
            </a:pPr>
            <a:endParaRPr lang="en-GB" b="0" i="0" u="none" strike="noStrike" dirty="0">
              <a:solidFill>
                <a:srgbClr val="000000"/>
              </a:solidFill>
              <a:effectLst/>
              <a:latin typeface="Century Gothic" panose="020B0502020202020204" pitchFamily="34" charset="0"/>
            </a:endParaRPr>
          </a:p>
          <a:p>
            <a:pPr marL="285750" indent="-285750" algn="l">
              <a:buFont typeface="Courier New" panose="02070309020205020404" pitchFamily="49" charset="0"/>
              <a:buChar char="o"/>
            </a:pPr>
            <a:r>
              <a:rPr lang="en-GB" b="0" i="0" u="none" strike="noStrike" dirty="0">
                <a:solidFill>
                  <a:srgbClr val="000000"/>
                </a:solidFill>
                <a:effectLst/>
                <a:latin typeface="Century Gothic" panose="020B0502020202020204" pitchFamily="34" charset="0"/>
              </a:rPr>
              <a:t>Clothing Grant Applications for the new school session 2026/2027 will open in June 2026</a:t>
            </a:r>
          </a:p>
          <a:p>
            <a:pPr algn="l"/>
            <a:endParaRPr lang="en-GB" b="0" i="0" u="none" strike="noStrike" dirty="0">
              <a:solidFill>
                <a:srgbClr val="000000"/>
              </a:solidFill>
              <a:effectLst/>
              <a:latin typeface="Century Gothic" panose="020B0502020202020204" pitchFamily="34" charset="0"/>
            </a:endParaRPr>
          </a:p>
          <a:p>
            <a:pPr marL="285750" indent="-285750" algn="l">
              <a:buFont typeface="Courier New" panose="02070309020205020404" pitchFamily="49" charset="0"/>
              <a:buChar char="o"/>
            </a:pPr>
            <a:r>
              <a:rPr lang="en-GB" b="0" i="0" u="none" strike="noStrike" dirty="0">
                <a:solidFill>
                  <a:srgbClr val="000000"/>
                </a:solidFill>
                <a:effectLst/>
                <a:latin typeface="Century Gothic" panose="020B0502020202020204" pitchFamily="34" charset="0"/>
              </a:rPr>
              <a:t>Information and application forms can be found at: </a:t>
            </a:r>
            <a:r>
              <a:rPr lang="en-GB" b="0" i="0" u="none" strike="noStrike" dirty="0">
                <a:solidFill>
                  <a:srgbClr val="6E1BB1"/>
                </a:solidFill>
                <a:effectLst/>
                <a:latin typeface="Century Gothic" panose="020B0502020202020204" pitchFamily="34" charset="0"/>
              </a:rPr>
              <a:t>https://</a:t>
            </a:r>
            <a:r>
              <a:rPr lang="en-GB" b="0" i="0" u="none" strike="noStrike" dirty="0" err="1">
                <a:solidFill>
                  <a:srgbClr val="6E1BB1"/>
                </a:solidFill>
                <a:effectLst/>
                <a:latin typeface="Century Gothic" panose="020B0502020202020204" pitchFamily="34" charset="0"/>
              </a:rPr>
              <a:t>www.glasgow.gov.uk</a:t>
            </a:r>
            <a:r>
              <a:rPr lang="en-GB" b="0" i="0" u="none" strike="noStrike" dirty="0">
                <a:solidFill>
                  <a:srgbClr val="6E1BB1"/>
                </a:solidFill>
                <a:effectLst/>
                <a:latin typeface="Century Gothic" panose="020B0502020202020204" pitchFamily="34" charset="0"/>
              </a:rPr>
              <a:t>/</a:t>
            </a:r>
            <a:r>
              <a:rPr lang="en-GB" b="0" i="0" u="none" strike="noStrike" dirty="0" err="1">
                <a:solidFill>
                  <a:srgbClr val="6E1BB1"/>
                </a:solidFill>
                <a:effectLst/>
                <a:latin typeface="Century Gothic" panose="020B0502020202020204" pitchFamily="34" charset="0"/>
              </a:rPr>
              <a:t>schoolsandlearning</a:t>
            </a:r>
            <a:r>
              <a:rPr lang="en-GB" b="0" i="0" u="none" strike="noStrike" dirty="0">
                <a:solidFill>
                  <a:srgbClr val="6E1BB1"/>
                </a:solidFill>
                <a:effectLst/>
                <a:latin typeface="Century Gothic" panose="020B0502020202020204" pitchFamily="34" charset="0"/>
              </a:rPr>
              <a:t> </a:t>
            </a:r>
            <a:br>
              <a:rPr lang="en-GB" dirty="0"/>
            </a:br>
            <a:endParaRPr lang="en-US" dirty="0"/>
          </a:p>
        </p:txBody>
      </p:sp>
      <p:pic>
        <p:nvPicPr>
          <p:cNvPr id="6" name="Picture 5">
            <a:extLst>
              <a:ext uri="{FF2B5EF4-FFF2-40B4-BE49-F238E27FC236}">
                <a16:creationId xmlns:a16="http://schemas.microsoft.com/office/drawing/2014/main" id="{F77A9F67-C30C-0916-0697-14A1FED5AC84}"/>
              </a:ext>
            </a:extLst>
          </p:cNvPr>
          <p:cNvPicPr>
            <a:picLocks noChangeAspect="1"/>
          </p:cNvPicPr>
          <p:nvPr/>
        </p:nvPicPr>
        <p:blipFill rotWithShape="1">
          <a:blip r:embed="rId2"/>
          <a:srcRect b="92031"/>
          <a:stretch/>
        </p:blipFill>
        <p:spPr>
          <a:xfrm>
            <a:off x="0" y="16970"/>
            <a:ext cx="9202296" cy="599093"/>
          </a:xfrm>
          <a:prstGeom prst="rect">
            <a:avLst/>
          </a:prstGeom>
        </p:spPr>
      </p:pic>
      <p:sp>
        <p:nvSpPr>
          <p:cNvPr id="7" name="Rectangle 6">
            <a:extLst>
              <a:ext uri="{FF2B5EF4-FFF2-40B4-BE49-F238E27FC236}">
                <a16:creationId xmlns:a16="http://schemas.microsoft.com/office/drawing/2014/main" id="{445761F7-7220-2132-3676-0DF570B0499F}"/>
              </a:ext>
            </a:extLst>
          </p:cNvPr>
          <p:cNvSpPr/>
          <p:nvPr/>
        </p:nvSpPr>
        <p:spPr>
          <a:xfrm>
            <a:off x="0" y="6093296"/>
            <a:ext cx="9202296" cy="764704"/>
          </a:xfrm>
          <a:prstGeom prst="rect">
            <a:avLst/>
          </a:prstGeom>
          <a:solidFill>
            <a:srgbClr val="1E45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ABAE0EB5-89CB-B269-D98A-3EB4C56F93B5}"/>
              </a:ext>
            </a:extLst>
          </p:cNvPr>
          <p:cNvPicPr>
            <a:picLocks noChangeAspect="1"/>
          </p:cNvPicPr>
          <p:nvPr/>
        </p:nvPicPr>
        <p:blipFill>
          <a:blip r:embed="rId3"/>
          <a:stretch>
            <a:fillRect/>
          </a:stretch>
        </p:blipFill>
        <p:spPr>
          <a:xfrm>
            <a:off x="7820561" y="673277"/>
            <a:ext cx="1122431" cy="908427"/>
          </a:xfrm>
          <a:prstGeom prst="rect">
            <a:avLst/>
          </a:prstGeom>
        </p:spPr>
      </p:pic>
      <p:sp>
        <p:nvSpPr>
          <p:cNvPr id="9" name="Title 1">
            <a:extLst>
              <a:ext uri="{FF2B5EF4-FFF2-40B4-BE49-F238E27FC236}">
                <a16:creationId xmlns:a16="http://schemas.microsoft.com/office/drawing/2014/main" id="{0CB87737-4D15-2EC4-A7CF-28A53487BB4A}"/>
              </a:ext>
            </a:extLst>
          </p:cNvPr>
          <p:cNvSpPr>
            <a:spLocks noGrp="1"/>
          </p:cNvSpPr>
          <p:nvPr>
            <p:ph type="title"/>
          </p:nvPr>
        </p:nvSpPr>
        <p:spPr>
          <a:xfrm>
            <a:off x="201008" y="786325"/>
            <a:ext cx="8229600" cy="1143000"/>
          </a:xfrm>
        </p:spPr>
        <p:txBody>
          <a:bodyPr>
            <a:noAutofit/>
          </a:bodyPr>
          <a:lstStyle/>
          <a:p>
            <a:r>
              <a:rPr lang="en-US" sz="3200" dirty="0" err="1">
                <a:latin typeface="Century Gothic" panose="020B0502020202020204" pitchFamily="34" charset="0"/>
              </a:rPr>
              <a:t>Tabhartasan</a:t>
            </a:r>
            <a:r>
              <a:rPr lang="en-US" sz="3200" dirty="0">
                <a:latin typeface="Century Gothic" panose="020B0502020202020204" pitchFamily="34" charset="0"/>
              </a:rPr>
              <a:t> / Clothing Grants &amp; </a:t>
            </a:r>
            <a:br>
              <a:rPr lang="en-US" sz="3200" dirty="0">
                <a:latin typeface="Century Gothic" panose="020B0502020202020204" pitchFamily="34" charset="0"/>
              </a:rPr>
            </a:br>
            <a:r>
              <a:rPr lang="en-US" sz="3200" dirty="0">
                <a:latin typeface="Century Gothic" panose="020B0502020202020204" pitchFamily="34" charset="0"/>
              </a:rPr>
              <a:t>Free School Meals </a:t>
            </a:r>
          </a:p>
        </p:txBody>
      </p:sp>
    </p:spTree>
    <p:extLst>
      <p:ext uri="{BB962C8B-B14F-4D97-AF65-F5344CB8AC3E}">
        <p14:creationId xmlns:p14="http://schemas.microsoft.com/office/powerpoint/2010/main" val="10135473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18CCC2-52BD-9394-B6EC-0AC10523985D}"/>
              </a:ext>
            </a:extLst>
          </p:cNvPr>
          <p:cNvSpPr>
            <a:spLocks noGrp="1"/>
          </p:cNvSpPr>
          <p:nvPr>
            <p:ph type="title"/>
          </p:nvPr>
        </p:nvSpPr>
        <p:spPr>
          <a:xfrm>
            <a:off x="152176" y="816145"/>
            <a:ext cx="8229600" cy="1099539"/>
          </a:xfrm>
        </p:spPr>
        <p:txBody>
          <a:bodyPr>
            <a:normAutofit/>
          </a:bodyPr>
          <a:lstStyle/>
          <a:p>
            <a:r>
              <a:rPr lang="en-US" sz="3200" dirty="0" err="1">
                <a:latin typeface="Century Gothic" panose="020B0502020202020204" pitchFamily="34" charset="0"/>
                <a:cs typeface="Calibri" panose="020F0502020204030204" pitchFamily="34" charset="0"/>
              </a:rPr>
              <a:t>Conaltradh</a:t>
            </a:r>
            <a:r>
              <a:rPr lang="en-US" sz="3200" dirty="0">
                <a:latin typeface="Century Gothic" panose="020B0502020202020204" pitchFamily="34" charset="0"/>
                <a:cs typeface="Calibri" panose="020F0502020204030204" pitchFamily="34" charset="0"/>
              </a:rPr>
              <a:t> / Communication</a:t>
            </a:r>
          </a:p>
        </p:txBody>
      </p:sp>
      <p:sp>
        <p:nvSpPr>
          <p:cNvPr id="5" name="TextBox 4">
            <a:extLst>
              <a:ext uri="{FF2B5EF4-FFF2-40B4-BE49-F238E27FC236}">
                <a16:creationId xmlns:a16="http://schemas.microsoft.com/office/drawing/2014/main" id="{4BC96CEA-8AE6-0B2B-8C44-8508A284571F}"/>
              </a:ext>
            </a:extLst>
          </p:cNvPr>
          <p:cNvSpPr txBox="1"/>
          <p:nvPr/>
        </p:nvSpPr>
        <p:spPr>
          <a:xfrm>
            <a:off x="248606" y="1923823"/>
            <a:ext cx="8036740" cy="3416320"/>
          </a:xfrm>
          <a:prstGeom prst="rect">
            <a:avLst/>
          </a:prstGeom>
          <a:noFill/>
        </p:spPr>
        <p:txBody>
          <a:bodyPr wrap="square">
            <a:spAutoFit/>
          </a:bodyPr>
          <a:lstStyle/>
          <a:p>
            <a:endParaRPr lang="en-GB" sz="1400" dirty="0">
              <a:latin typeface="Century Gothic" panose="020B0502020202020204" pitchFamily="34" charset="0"/>
              <a:cs typeface="Calibri" panose="020F0502020204030204" pitchFamily="34" charset="0"/>
            </a:endParaRPr>
          </a:p>
          <a:p>
            <a:pPr marL="457200" indent="-457200">
              <a:buFont typeface="Courier New" panose="02070309020205020404" pitchFamily="49" charset="0"/>
              <a:buChar char="o"/>
            </a:pPr>
            <a:r>
              <a:rPr lang="en-GB" sz="1400" b="1" dirty="0">
                <a:effectLst/>
                <a:latin typeface="Century Gothic" panose="020B0502020202020204" pitchFamily="34" charset="0"/>
                <a:cs typeface="Calibri" panose="020F0502020204030204" pitchFamily="34" charset="0"/>
              </a:rPr>
              <a:t>Phone </a:t>
            </a:r>
            <a:r>
              <a:rPr lang="en-GB" sz="1400" dirty="0">
                <a:effectLst/>
                <a:latin typeface="Century Gothic" panose="020B0502020202020204" pitchFamily="34" charset="0"/>
                <a:cs typeface="Calibri" panose="020F0502020204030204" pitchFamily="34" charset="0"/>
              </a:rPr>
              <a:t>the school office </a:t>
            </a:r>
            <a:r>
              <a:rPr lang="en-GB" sz="2000" b="1" dirty="0">
                <a:effectLst/>
                <a:latin typeface="Century Gothic" panose="020B0502020202020204" pitchFamily="34" charset="0"/>
                <a:cs typeface="Calibri" panose="020F0502020204030204" pitchFamily="34" charset="0"/>
              </a:rPr>
              <a:t>0141 445 1767 </a:t>
            </a:r>
          </a:p>
          <a:p>
            <a:pPr marL="457200" indent="-457200">
              <a:buFont typeface="Courier New" panose="02070309020205020404" pitchFamily="49" charset="0"/>
              <a:buChar char="o"/>
            </a:pPr>
            <a:endParaRPr lang="en-GB" sz="1400" dirty="0">
              <a:latin typeface="Century Gothic" panose="020B0502020202020204" pitchFamily="34" charset="0"/>
              <a:cs typeface="Calibri" panose="020F0502020204030204" pitchFamily="34" charset="0"/>
            </a:endParaRPr>
          </a:p>
          <a:p>
            <a:pPr marL="457200" indent="-457200">
              <a:buFont typeface="Courier New" panose="02070309020205020404" pitchFamily="49" charset="0"/>
              <a:buChar char="o"/>
            </a:pPr>
            <a:r>
              <a:rPr lang="en-GB" sz="1400" b="1" dirty="0">
                <a:latin typeface="Century Gothic" panose="020B0502020202020204" pitchFamily="34" charset="0"/>
                <a:cs typeface="Calibri" panose="020F0502020204030204" pitchFamily="34" charset="0"/>
              </a:rPr>
              <a:t>Email </a:t>
            </a:r>
            <a:r>
              <a:rPr lang="en-GB" sz="1400" dirty="0">
                <a:latin typeface="Century Gothic" panose="020B0502020202020204" pitchFamily="34" charset="0"/>
                <a:cs typeface="Calibri" panose="020F0502020204030204" pitchFamily="34" charset="0"/>
              </a:rPr>
              <a:t>via the Headteacher Inbox: </a:t>
            </a:r>
            <a:r>
              <a:rPr lang="en-GB" sz="1400" dirty="0">
                <a:latin typeface="Century Gothic" panose="020B050202020202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headteacher@govangaelic-pri.glasgow.sch.uk</a:t>
            </a:r>
            <a:endParaRPr lang="en-GB" sz="1400" dirty="0">
              <a:latin typeface="Century Gothic" panose="020B0502020202020204" pitchFamily="34" charset="0"/>
              <a:cs typeface="Calibri" panose="020F0502020204030204" pitchFamily="34" charset="0"/>
            </a:endParaRPr>
          </a:p>
          <a:p>
            <a:pPr marL="457200" indent="-457200">
              <a:buFont typeface="Courier New" panose="02070309020205020404" pitchFamily="49" charset="0"/>
              <a:buChar char="o"/>
            </a:pPr>
            <a:endParaRPr lang="en-GB" sz="1400" dirty="0">
              <a:latin typeface="Century Gothic" panose="020B0502020202020204" pitchFamily="34" charset="0"/>
              <a:cs typeface="Calibri" panose="020F0502020204030204" pitchFamily="34" charset="0"/>
            </a:endParaRPr>
          </a:p>
          <a:p>
            <a:pPr marL="457200" indent="-457200">
              <a:buFont typeface="Courier New" panose="02070309020205020404" pitchFamily="49" charset="0"/>
              <a:buChar char="o"/>
            </a:pPr>
            <a:r>
              <a:rPr lang="en-GB" sz="1400" dirty="0">
                <a:latin typeface="Century Gothic" panose="020B0502020202020204" pitchFamily="34" charset="0"/>
                <a:cs typeface="Calibri" panose="020F0502020204030204" pitchFamily="34" charset="0"/>
              </a:rPr>
              <a:t>Showbie </a:t>
            </a:r>
            <a:endParaRPr lang="en-GB" sz="1400" dirty="0">
              <a:effectLst/>
              <a:latin typeface="Century Gothic" panose="020B0502020202020204" pitchFamily="34" charset="0"/>
              <a:cs typeface="Calibri" panose="020F0502020204030204" pitchFamily="34" charset="0"/>
            </a:endParaRPr>
          </a:p>
          <a:p>
            <a:pPr marL="457200" indent="-457200">
              <a:buFont typeface="Courier New" panose="02070309020205020404" pitchFamily="49" charset="0"/>
              <a:buChar char="o"/>
            </a:pPr>
            <a:endParaRPr lang="en-GB" sz="1400" dirty="0">
              <a:latin typeface="Century Gothic" panose="020B0502020202020204" pitchFamily="34" charset="0"/>
              <a:cs typeface="Calibri" panose="020F0502020204030204" pitchFamily="34" charset="0"/>
            </a:endParaRPr>
          </a:p>
          <a:p>
            <a:pPr marL="457200" indent="-457200">
              <a:buFont typeface="Courier New" panose="02070309020205020404" pitchFamily="49" charset="0"/>
              <a:buChar char="o"/>
            </a:pPr>
            <a:r>
              <a:rPr lang="en-GB" sz="1400" dirty="0">
                <a:effectLst/>
                <a:latin typeface="Century Gothic" panose="020B0502020202020204" pitchFamily="34" charset="0"/>
                <a:cs typeface="Calibri" panose="020F0502020204030204" pitchFamily="34" charset="0"/>
              </a:rPr>
              <a:t>Newsletters / </a:t>
            </a:r>
            <a:r>
              <a:rPr lang="en-GB" sz="1400" dirty="0">
                <a:latin typeface="Century Gothic" panose="020B0502020202020204" pitchFamily="34" charset="0"/>
                <a:cs typeface="Calibri" panose="020F0502020204030204" pitchFamily="34" charset="0"/>
              </a:rPr>
              <a:t>Letters </a:t>
            </a:r>
            <a:r>
              <a:rPr lang="en-GB" sz="1400" dirty="0">
                <a:effectLst/>
                <a:latin typeface="Century Gothic" panose="020B0502020202020204" pitchFamily="34" charset="0"/>
                <a:cs typeface="Calibri" panose="020F0502020204030204" pitchFamily="34" charset="0"/>
              </a:rPr>
              <a:t> </a:t>
            </a:r>
          </a:p>
          <a:p>
            <a:endParaRPr lang="en-GB" sz="1400" dirty="0">
              <a:effectLst/>
              <a:latin typeface="Century Gothic" panose="020B0502020202020204" pitchFamily="34" charset="0"/>
              <a:cs typeface="Calibri" panose="020F0502020204030204" pitchFamily="34" charset="0"/>
            </a:endParaRPr>
          </a:p>
          <a:p>
            <a:r>
              <a:rPr lang="en-GB" sz="1400" b="1" dirty="0" err="1">
                <a:latin typeface="Century Gothic" panose="020B0502020202020204" pitchFamily="34" charset="0"/>
                <a:cs typeface="Calibri" panose="020F0502020204030204" pitchFamily="34" charset="0"/>
              </a:rPr>
              <a:t>Xpressions</a:t>
            </a:r>
            <a:r>
              <a:rPr lang="en-GB" sz="1400" b="1" dirty="0">
                <a:latin typeface="Century Gothic" panose="020B0502020202020204" pitchFamily="34" charset="0"/>
                <a:cs typeface="Calibri" panose="020F0502020204030204" pitchFamily="34" charset="0"/>
              </a:rPr>
              <a:t>/ </a:t>
            </a:r>
            <a:r>
              <a:rPr lang="en-GB" sz="1400" b="1" dirty="0" err="1">
                <a:latin typeface="Century Gothic" panose="020B0502020202020204" pitchFamily="34" charset="0"/>
                <a:cs typeface="Calibri" panose="020F0502020204030204" pitchFamily="34" charset="0"/>
              </a:rPr>
              <a:t>Groupcall</a:t>
            </a:r>
            <a:r>
              <a:rPr lang="en-GB" sz="1400" dirty="0"/>
              <a:t>– </a:t>
            </a:r>
            <a:r>
              <a:rPr lang="en-GB" sz="1400" dirty="0">
                <a:latin typeface="Century Gothic" panose="020B0502020202020204" pitchFamily="34" charset="0"/>
              </a:rPr>
              <a:t>almost all communication from school is sent via </a:t>
            </a:r>
            <a:r>
              <a:rPr lang="en-GB" sz="1400" dirty="0" err="1">
                <a:latin typeface="Century Gothic" panose="020B0502020202020204" pitchFamily="34" charset="0"/>
              </a:rPr>
              <a:t>Xpressions</a:t>
            </a:r>
            <a:r>
              <a:rPr lang="en-GB" sz="1400" dirty="0">
                <a:latin typeface="Century Gothic" panose="020B0502020202020204" pitchFamily="34" charset="0"/>
              </a:rPr>
              <a:t> – both parents can sign up – allow notifications or check regularly. </a:t>
            </a:r>
            <a:r>
              <a:rPr lang="en-GB" sz="1400" dirty="0"/>
              <a:t> </a:t>
            </a:r>
          </a:p>
          <a:p>
            <a:endParaRPr lang="en-GB" sz="1400" dirty="0"/>
          </a:p>
          <a:p>
            <a:r>
              <a:rPr lang="en-GB" sz="1400" b="1" dirty="0">
                <a:latin typeface="Century Gothic" panose="020B0502020202020204" pitchFamily="34" charset="0"/>
              </a:rPr>
              <a:t>ParentPay </a:t>
            </a:r>
            <a:r>
              <a:rPr lang="en-GB" sz="1400" dirty="0">
                <a:latin typeface="Century Gothic" panose="020B0502020202020204" pitchFamily="34" charset="0"/>
              </a:rPr>
              <a:t>– school meals selection and pay for trips etc</a:t>
            </a:r>
          </a:p>
          <a:p>
            <a:r>
              <a:rPr lang="en-GB" sz="1400" dirty="0"/>
              <a:t>  </a:t>
            </a:r>
          </a:p>
          <a:p>
            <a:pPr marL="457200" indent="-457200">
              <a:buFont typeface="Courier New" panose="02070309020205020404" pitchFamily="49" charset="0"/>
              <a:buChar char="o"/>
            </a:pPr>
            <a:endParaRPr lang="en-GB" sz="1400" dirty="0">
              <a:latin typeface="Century Gothic" panose="020B050202020202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8612B8F1-6110-C36C-3C85-C95F6F8DB56F}"/>
              </a:ext>
            </a:extLst>
          </p:cNvPr>
          <p:cNvPicPr>
            <a:picLocks noChangeAspect="1"/>
          </p:cNvPicPr>
          <p:nvPr/>
        </p:nvPicPr>
        <p:blipFill rotWithShape="1">
          <a:blip r:embed="rId4"/>
          <a:srcRect b="92031"/>
          <a:stretch/>
        </p:blipFill>
        <p:spPr>
          <a:xfrm>
            <a:off x="0" y="27288"/>
            <a:ext cx="9202296" cy="599093"/>
          </a:xfrm>
          <a:prstGeom prst="rect">
            <a:avLst/>
          </a:prstGeom>
        </p:spPr>
      </p:pic>
      <p:sp>
        <p:nvSpPr>
          <p:cNvPr id="7" name="Rectangle 6">
            <a:extLst>
              <a:ext uri="{FF2B5EF4-FFF2-40B4-BE49-F238E27FC236}">
                <a16:creationId xmlns:a16="http://schemas.microsoft.com/office/drawing/2014/main" id="{EC8850FA-A2F2-B0EE-A55C-4343469F6B94}"/>
              </a:ext>
            </a:extLst>
          </p:cNvPr>
          <p:cNvSpPr/>
          <p:nvPr/>
        </p:nvSpPr>
        <p:spPr>
          <a:xfrm>
            <a:off x="0" y="6093296"/>
            <a:ext cx="9202296" cy="764704"/>
          </a:xfrm>
          <a:prstGeom prst="rect">
            <a:avLst/>
          </a:prstGeom>
          <a:solidFill>
            <a:srgbClr val="1E45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13C6B57F-B671-7333-918A-EE837E906E92}"/>
              </a:ext>
            </a:extLst>
          </p:cNvPr>
          <p:cNvPicPr>
            <a:picLocks noChangeAspect="1"/>
          </p:cNvPicPr>
          <p:nvPr/>
        </p:nvPicPr>
        <p:blipFill>
          <a:blip r:embed="rId5"/>
          <a:stretch>
            <a:fillRect/>
          </a:stretch>
        </p:blipFill>
        <p:spPr>
          <a:xfrm>
            <a:off x="7820561" y="673277"/>
            <a:ext cx="1122431" cy="908427"/>
          </a:xfrm>
          <a:prstGeom prst="rect">
            <a:avLst/>
          </a:prstGeom>
        </p:spPr>
      </p:pic>
      <p:pic>
        <p:nvPicPr>
          <p:cNvPr id="3" name="Picture 2" descr="Library of cartoon telephone free library png files ▻▻▻ Clipart ...">
            <a:extLst>
              <a:ext uri="{FF2B5EF4-FFF2-40B4-BE49-F238E27FC236}">
                <a16:creationId xmlns:a16="http://schemas.microsoft.com/office/drawing/2014/main" id="{843B134A-0B65-D319-8EF7-877CDFD3EBA0}"/>
              </a:ext>
            </a:extLst>
          </p:cNvPr>
          <p:cNvPicPr>
            <a:picLocks noChangeAspect="1"/>
          </p:cNvPicPr>
          <p:nvPr/>
        </p:nvPicPr>
        <p:blipFill>
          <a:blip r:embed="rId6" cstate="print"/>
          <a:srcRect/>
          <a:stretch>
            <a:fillRect/>
          </a:stretch>
        </p:blipFill>
        <p:spPr bwMode="auto">
          <a:xfrm>
            <a:off x="8148206" y="1983272"/>
            <a:ext cx="747188" cy="703169"/>
          </a:xfrm>
          <a:prstGeom prst="rect">
            <a:avLst/>
          </a:prstGeom>
          <a:noFill/>
          <a:ln w="9525">
            <a:noFill/>
            <a:miter lim="800000"/>
            <a:headEnd/>
            <a:tailEnd/>
          </a:ln>
        </p:spPr>
      </p:pic>
      <p:pic>
        <p:nvPicPr>
          <p:cNvPr id="9" name="Picture 8" descr="A logo for a company&#10;&#10;Description automatically generated">
            <a:extLst>
              <a:ext uri="{FF2B5EF4-FFF2-40B4-BE49-F238E27FC236}">
                <a16:creationId xmlns:a16="http://schemas.microsoft.com/office/drawing/2014/main" id="{0DBCBCB3-86A5-9A8D-CC20-7FE67B5CCDD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487776" y="4892305"/>
            <a:ext cx="1455216" cy="621343"/>
          </a:xfrm>
          <a:prstGeom prst="rect">
            <a:avLst/>
          </a:prstGeom>
        </p:spPr>
      </p:pic>
      <p:pic>
        <p:nvPicPr>
          <p:cNvPr id="4" name="Picture 3">
            <a:extLst>
              <a:ext uri="{FF2B5EF4-FFF2-40B4-BE49-F238E27FC236}">
                <a16:creationId xmlns:a16="http://schemas.microsoft.com/office/drawing/2014/main" id="{6B721F07-736A-AA5B-EFA7-7D9B0BDEE969}"/>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l="20807" r="20808"/>
          <a:stretch/>
        </p:blipFill>
        <p:spPr>
          <a:xfrm>
            <a:off x="8154101" y="3313112"/>
            <a:ext cx="884680" cy="1136712"/>
          </a:xfrm>
          <a:prstGeom prst="rect">
            <a:avLst/>
          </a:prstGeom>
        </p:spPr>
      </p:pic>
    </p:spTree>
    <p:extLst>
      <p:ext uri="{BB962C8B-B14F-4D97-AF65-F5344CB8AC3E}">
        <p14:creationId xmlns:p14="http://schemas.microsoft.com/office/powerpoint/2010/main" val="3202357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4CCD9-C04B-118B-226B-0553A43CAE23}"/>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42E02B07-2832-C780-2A18-AA9ACA02DED6}"/>
              </a:ext>
            </a:extLst>
          </p:cNvPr>
          <p:cNvPicPr>
            <a:picLocks noChangeAspect="1"/>
          </p:cNvPicPr>
          <p:nvPr/>
        </p:nvPicPr>
        <p:blipFill rotWithShape="1">
          <a:blip r:embed="rId3"/>
          <a:srcRect b="92031"/>
          <a:stretch/>
        </p:blipFill>
        <p:spPr>
          <a:xfrm>
            <a:off x="0" y="27288"/>
            <a:ext cx="9202296" cy="599093"/>
          </a:xfrm>
          <a:prstGeom prst="rect">
            <a:avLst/>
          </a:prstGeom>
        </p:spPr>
      </p:pic>
      <p:sp>
        <p:nvSpPr>
          <p:cNvPr id="21" name="Rectangle 20">
            <a:extLst>
              <a:ext uri="{FF2B5EF4-FFF2-40B4-BE49-F238E27FC236}">
                <a16:creationId xmlns:a16="http://schemas.microsoft.com/office/drawing/2014/main" id="{E9ACAE41-8031-2677-CE3F-68E54A9542CA}"/>
              </a:ext>
            </a:extLst>
          </p:cNvPr>
          <p:cNvSpPr/>
          <p:nvPr/>
        </p:nvSpPr>
        <p:spPr>
          <a:xfrm>
            <a:off x="0" y="6093296"/>
            <a:ext cx="9202296" cy="764704"/>
          </a:xfrm>
          <a:prstGeom prst="rect">
            <a:avLst/>
          </a:prstGeom>
          <a:solidFill>
            <a:srgbClr val="1E45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F3BBC119-6FA9-2252-5CCB-DE6C92280297}"/>
              </a:ext>
            </a:extLst>
          </p:cNvPr>
          <p:cNvSpPr txBox="1">
            <a:spLocks/>
          </p:cNvSpPr>
          <p:nvPr/>
        </p:nvSpPr>
        <p:spPr>
          <a:xfrm>
            <a:off x="899592" y="1271052"/>
            <a:ext cx="6754245" cy="46914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altLang="en-US" sz="4000" dirty="0">
                <a:latin typeface="Century Gothic" panose="020B0502020202020204" pitchFamily="34" charset="0"/>
              </a:rPr>
              <a:t>Booklets</a:t>
            </a:r>
          </a:p>
          <a:p>
            <a:pPr algn="ctr"/>
            <a:br>
              <a:rPr lang="en-GB" altLang="en-US" sz="4000" u="sng" dirty="0">
                <a:latin typeface="Century Gothic" panose="020B0502020202020204" pitchFamily="34" charset="0"/>
              </a:rPr>
            </a:br>
            <a:endParaRPr lang="en-GB" altLang="en-US" sz="4000" dirty="0">
              <a:latin typeface="Century Gothic" panose="020B0502020202020204" pitchFamily="34" charset="0"/>
            </a:endParaRPr>
          </a:p>
        </p:txBody>
      </p:sp>
      <p:sp>
        <p:nvSpPr>
          <p:cNvPr id="11" name="TextBox 10">
            <a:extLst>
              <a:ext uri="{FF2B5EF4-FFF2-40B4-BE49-F238E27FC236}">
                <a16:creationId xmlns:a16="http://schemas.microsoft.com/office/drawing/2014/main" id="{97108E6F-C687-51C5-92C8-18D281FCAF5F}"/>
              </a:ext>
            </a:extLst>
          </p:cNvPr>
          <p:cNvSpPr txBox="1"/>
          <p:nvPr/>
        </p:nvSpPr>
        <p:spPr>
          <a:xfrm>
            <a:off x="302677" y="1842462"/>
            <a:ext cx="6872187" cy="3477875"/>
          </a:xfrm>
          <a:prstGeom prst="rect">
            <a:avLst/>
          </a:prstGeom>
          <a:noFill/>
        </p:spPr>
        <p:txBody>
          <a:bodyPr wrap="square">
            <a:spAutoFit/>
          </a:bodyPr>
          <a:lstStyle/>
          <a:p>
            <a:pPr marL="342900" indent="-342900">
              <a:buFont typeface="Wingdings" pitchFamily="2" charset="2"/>
              <a:buChar char="q"/>
            </a:pPr>
            <a:r>
              <a:rPr lang="en-GB" sz="2000" dirty="0">
                <a:latin typeface="Century Gothic" panose="020B0502020202020204" pitchFamily="34" charset="0"/>
              </a:rPr>
              <a:t>Please engage with the resources provided in the booklet. It is important that, between now and your child’s upcoming stay and play sessions, they begin to engage with the language, if they are not already doing so.</a:t>
            </a:r>
          </a:p>
          <a:p>
            <a:pPr marL="342900" indent="-342900">
              <a:buFont typeface="Wingdings" pitchFamily="2" charset="2"/>
              <a:buChar char="q"/>
            </a:pPr>
            <a:endParaRPr lang="en-GB" sz="2000" dirty="0">
              <a:latin typeface="Century Gothic" panose="020B0502020202020204" pitchFamily="34" charset="0"/>
            </a:endParaRPr>
          </a:p>
          <a:p>
            <a:pPr marL="342900" indent="-342900">
              <a:buFont typeface="Wingdings" pitchFamily="2" charset="2"/>
              <a:buChar char="q"/>
            </a:pPr>
            <a:endParaRPr lang="en-GB" sz="2000" dirty="0">
              <a:latin typeface="Century Gothic" panose="020B0502020202020204" pitchFamily="34" charset="0"/>
            </a:endParaRPr>
          </a:p>
          <a:p>
            <a:pPr marL="342900" indent="-342900">
              <a:buFont typeface="Wingdings" pitchFamily="2" charset="2"/>
              <a:buChar char="q"/>
            </a:pPr>
            <a:r>
              <a:rPr lang="en-GB" sz="2000" dirty="0">
                <a:latin typeface="Century Gothic" panose="020B0502020202020204" pitchFamily="34" charset="0"/>
              </a:rPr>
              <a:t>The transition booklet should be completed and returned during the first stay and play session.</a:t>
            </a:r>
          </a:p>
          <a:p>
            <a:endParaRPr lang="en-GB" sz="2000" dirty="0">
              <a:latin typeface="Century Gothic" panose="020B0502020202020204" pitchFamily="34" charset="0"/>
            </a:endParaRPr>
          </a:p>
          <a:p>
            <a:endParaRPr lang="en-GB" sz="2000" dirty="0">
              <a:latin typeface="Century Gothic" panose="020B0502020202020204" pitchFamily="34" charset="0"/>
            </a:endParaRPr>
          </a:p>
        </p:txBody>
      </p:sp>
      <p:pic>
        <p:nvPicPr>
          <p:cNvPr id="2" name="Picture 1">
            <a:extLst>
              <a:ext uri="{FF2B5EF4-FFF2-40B4-BE49-F238E27FC236}">
                <a16:creationId xmlns:a16="http://schemas.microsoft.com/office/drawing/2014/main" id="{31D57C7E-E9F7-CB32-2A94-DBEAEAE2EFF8}"/>
              </a:ext>
            </a:extLst>
          </p:cNvPr>
          <p:cNvPicPr>
            <a:picLocks noChangeAspect="1"/>
          </p:cNvPicPr>
          <p:nvPr/>
        </p:nvPicPr>
        <p:blipFill>
          <a:blip r:embed="rId4"/>
          <a:stretch>
            <a:fillRect/>
          </a:stretch>
        </p:blipFill>
        <p:spPr>
          <a:xfrm>
            <a:off x="7820561" y="673277"/>
            <a:ext cx="1122431" cy="908427"/>
          </a:xfrm>
          <a:prstGeom prst="rect">
            <a:avLst/>
          </a:prstGeom>
        </p:spPr>
      </p:pic>
      <p:sp>
        <p:nvSpPr>
          <p:cNvPr id="3" name="AutoShape 2">
            <a:extLst>
              <a:ext uri="{FF2B5EF4-FFF2-40B4-BE49-F238E27FC236}">
                <a16:creationId xmlns:a16="http://schemas.microsoft.com/office/drawing/2014/main" id="{FFC01473-A9AA-41CC-C828-4322EE3DC23B}"/>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0" name="Picture 6" descr="Story Stock Illustrations – 250,150 Story Stock ...">
            <a:extLst>
              <a:ext uri="{FF2B5EF4-FFF2-40B4-BE49-F238E27FC236}">
                <a16:creationId xmlns:a16="http://schemas.microsoft.com/office/drawing/2014/main" id="{1D690A36-EFCF-D248-DFAA-B28E8726E5C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174864" y="2876359"/>
            <a:ext cx="1782812" cy="1105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8134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56C3D-D63E-7501-FEB1-69DAAC123518}"/>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B56E95B0-6A41-3EE1-F8CC-702766C656C0}"/>
              </a:ext>
            </a:extLst>
          </p:cNvPr>
          <p:cNvPicPr>
            <a:picLocks noChangeAspect="1"/>
          </p:cNvPicPr>
          <p:nvPr/>
        </p:nvPicPr>
        <p:blipFill rotWithShape="1">
          <a:blip r:embed="rId3"/>
          <a:srcRect b="92031"/>
          <a:stretch/>
        </p:blipFill>
        <p:spPr>
          <a:xfrm>
            <a:off x="0" y="27288"/>
            <a:ext cx="9202296" cy="599093"/>
          </a:xfrm>
          <a:prstGeom prst="rect">
            <a:avLst/>
          </a:prstGeom>
        </p:spPr>
      </p:pic>
      <p:sp>
        <p:nvSpPr>
          <p:cNvPr id="21" name="Rectangle 20">
            <a:extLst>
              <a:ext uri="{FF2B5EF4-FFF2-40B4-BE49-F238E27FC236}">
                <a16:creationId xmlns:a16="http://schemas.microsoft.com/office/drawing/2014/main" id="{9B907629-BEA6-3BF1-4D42-DB5BF54E4241}"/>
              </a:ext>
            </a:extLst>
          </p:cNvPr>
          <p:cNvSpPr/>
          <p:nvPr/>
        </p:nvSpPr>
        <p:spPr>
          <a:xfrm>
            <a:off x="0" y="6093296"/>
            <a:ext cx="9202296" cy="764704"/>
          </a:xfrm>
          <a:prstGeom prst="rect">
            <a:avLst/>
          </a:prstGeom>
          <a:solidFill>
            <a:srgbClr val="1E457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578CE6D9-B518-F567-64C0-4EB9ED7556D5}"/>
              </a:ext>
            </a:extLst>
          </p:cNvPr>
          <p:cNvSpPr txBox="1">
            <a:spLocks/>
          </p:cNvSpPr>
          <p:nvPr/>
        </p:nvSpPr>
        <p:spPr>
          <a:xfrm>
            <a:off x="899592" y="1271052"/>
            <a:ext cx="6754245" cy="46914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altLang="en-US" sz="3200" dirty="0">
                <a:latin typeface="Century Gothic" panose="020B0502020202020204" pitchFamily="34" charset="0"/>
              </a:rPr>
              <a:t>Moran </a:t>
            </a:r>
            <a:r>
              <a:rPr lang="en-GB" altLang="en-US" sz="3200" dirty="0" err="1">
                <a:latin typeface="Century Gothic" panose="020B0502020202020204" pitchFamily="34" charset="0"/>
              </a:rPr>
              <a:t>taing</a:t>
            </a:r>
            <a:r>
              <a:rPr lang="en-GB" altLang="en-US" sz="3200" dirty="0">
                <a:latin typeface="Century Gothic" panose="020B0502020202020204" pitchFamily="34" charset="0"/>
              </a:rPr>
              <a:t>/ Thank you!</a:t>
            </a:r>
          </a:p>
          <a:p>
            <a:pPr algn="ctr"/>
            <a:br>
              <a:rPr lang="en-GB" altLang="en-US" sz="4000" u="sng" dirty="0">
                <a:latin typeface="Century Gothic" panose="020B0502020202020204" pitchFamily="34" charset="0"/>
              </a:rPr>
            </a:br>
            <a:endParaRPr lang="en-GB" altLang="en-US" sz="4000" dirty="0">
              <a:latin typeface="Century Gothic" panose="020B0502020202020204" pitchFamily="34" charset="0"/>
            </a:endParaRPr>
          </a:p>
        </p:txBody>
      </p:sp>
      <p:sp>
        <p:nvSpPr>
          <p:cNvPr id="11" name="TextBox 10">
            <a:extLst>
              <a:ext uri="{FF2B5EF4-FFF2-40B4-BE49-F238E27FC236}">
                <a16:creationId xmlns:a16="http://schemas.microsoft.com/office/drawing/2014/main" id="{D7E0D287-89C8-CD0D-68B2-92634EF1FCE1}"/>
              </a:ext>
            </a:extLst>
          </p:cNvPr>
          <p:cNvSpPr txBox="1"/>
          <p:nvPr/>
        </p:nvSpPr>
        <p:spPr>
          <a:xfrm>
            <a:off x="496692" y="1861004"/>
            <a:ext cx="8208912" cy="2431435"/>
          </a:xfrm>
          <a:prstGeom prst="rect">
            <a:avLst/>
          </a:prstGeom>
          <a:noFill/>
        </p:spPr>
        <p:txBody>
          <a:bodyPr wrap="square">
            <a:spAutoFit/>
          </a:bodyPr>
          <a:lstStyle/>
          <a:p>
            <a:endParaRPr lang="en-GB" sz="2000" dirty="0">
              <a:latin typeface="Century Gothic" panose="020B0502020202020204" pitchFamily="34" charset="0"/>
            </a:endParaRPr>
          </a:p>
          <a:p>
            <a:r>
              <a:rPr lang="en-GB" sz="2800" dirty="0">
                <a:latin typeface="Century Gothic" panose="020B0502020202020204" pitchFamily="34" charset="0"/>
              </a:rPr>
              <a:t>Thank you for attending!</a:t>
            </a:r>
          </a:p>
          <a:p>
            <a:endParaRPr lang="en-GB" sz="2800" dirty="0">
              <a:latin typeface="Century Gothic" panose="020B0502020202020204" pitchFamily="34" charset="0"/>
            </a:endParaRPr>
          </a:p>
          <a:p>
            <a:r>
              <a:rPr lang="en-GB" sz="2800" dirty="0">
                <a:latin typeface="Century Gothic" panose="020B0502020202020204" pitchFamily="34" charset="0"/>
              </a:rPr>
              <a:t>We Look forward to meeting your child at the planned stay and play sessions!</a:t>
            </a:r>
          </a:p>
          <a:p>
            <a:endParaRPr lang="en-US" sz="2000" dirty="0">
              <a:latin typeface="Century Gothic" panose="020B0502020202020204" pitchFamily="34" charset="0"/>
            </a:endParaRPr>
          </a:p>
        </p:txBody>
      </p:sp>
      <p:pic>
        <p:nvPicPr>
          <p:cNvPr id="2" name="Picture 1">
            <a:extLst>
              <a:ext uri="{FF2B5EF4-FFF2-40B4-BE49-F238E27FC236}">
                <a16:creationId xmlns:a16="http://schemas.microsoft.com/office/drawing/2014/main" id="{1E81A879-3B13-C2F2-5ECF-21C443F44F90}"/>
              </a:ext>
            </a:extLst>
          </p:cNvPr>
          <p:cNvPicPr>
            <a:picLocks noChangeAspect="1"/>
          </p:cNvPicPr>
          <p:nvPr/>
        </p:nvPicPr>
        <p:blipFill>
          <a:blip r:embed="rId4"/>
          <a:stretch>
            <a:fillRect/>
          </a:stretch>
        </p:blipFill>
        <p:spPr>
          <a:xfrm>
            <a:off x="7820561" y="673277"/>
            <a:ext cx="1122431" cy="908427"/>
          </a:xfrm>
          <a:prstGeom prst="rect">
            <a:avLst/>
          </a:prstGeom>
        </p:spPr>
      </p:pic>
      <p:sp>
        <p:nvSpPr>
          <p:cNvPr id="3" name="AutoShape 2">
            <a:extLst>
              <a:ext uri="{FF2B5EF4-FFF2-40B4-BE49-F238E27FC236}">
                <a16:creationId xmlns:a16="http://schemas.microsoft.com/office/drawing/2014/main" id="{4BD19313-D9F4-F005-FB08-A61F55782089}"/>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 name="Picture 3" descr="A car parked in a parking lot&#10;&#10;Description automatically generated">
            <a:extLst>
              <a:ext uri="{FF2B5EF4-FFF2-40B4-BE49-F238E27FC236}">
                <a16:creationId xmlns:a16="http://schemas.microsoft.com/office/drawing/2014/main" id="{FA594F53-021E-F0CE-F6B8-487E393CCB25}"/>
              </a:ext>
            </a:extLst>
          </p:cNvPr>
          <p:cNvPicPr>
            <a:picLocks noChangeAspect="1"/>
          </p:cNvPicPr>
          <p:nvPr/>
        </p:nvPicPr>
        <p:blipFill>
          <a:blip r:embed="rId5" cstate="print">
            <a:extLst>
              <a:ext uri="{28A0092B-C50C-407E-A947-70E740481C1C}">
                <a14:useLocalDpi xmlns:a14="http://schemas.microsoft.com/office/drawing/2010/main" val="0"/>
              </a:ext>
            </a:extLst>
          </a:blip>
          <a:srcRect r="12345"/>
          <a:stretch>
            <a:fillRect/>
          </a:stretch>
        </p:blipFill>
        <p:spPr>
          <a:xfrm>
            <a:off x="6093917" y="4292439"/>
            <a:ext cx="2880320" cy="2160240"/>
          </a:xfrm>
          <a:prstGeom prst="rect">
            <a:avLst/>
          </a:prstGeom>
          <a:ln>
            <a:noFill/>
          </a:ln>
          <a:effectLst>
            <a:softEdge rad="112500"/>
          </a:effectLst>
        </p:spPr>
      </p:pic>
    </p:spTree>
    <p:extLst>
      <p:ext uri="{BB962C8B-B14F-4D97-AF65-F5344CB8AC3E}">
        <p14:creationId xmlns:p14="http://schemas.microsoft.com/office/powerpoint/2010/main" val="9872653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37136</TotalTime>
  <Words>1794</Words>
  <Application>Microsoft Office PowerPoint</Application>
  <PresentationFormat>On-screen Show (4:3)</PresentationFormat>
  <Paragraphs>268</Paragraphs>
  <Slides>32</Slides>
  <Notes>29</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32</vt:i4>
      </vt:variant>
    </vt:vector>
  </HeadingPairs>
  <TitlesOfParts>
    <vt:vector size="43" baseType="lpstr">
      <vt:lpstr>Arial</vt:lpstr>
      <vt:lpstr>Calibri</vt:lpstr>
      <vt:lpstr>Century Gothic</vt:lpstr>
      <vt:lpstr>Childos Arabic</vt:lpstr>
      <vt:lpstr>Comic Sans MS</vt:lpstr>
      <vt:lpstr>Courier New</vt:lpstr>
      <vt:lpstr>Open Sans</vt:lpstr>
      <vt:lpstr>Symbol</vt:lpstr>
      <vt:lpstr>Wingdings</vt:lpstr>
      <vt:lpstr>YAFdJrN-O4g 0</vt:lpstr>
      <vt:lpstr>Office Theme</vt:lpstr>
      <vt:lpstr> </vt:lpstr>
      <vt:lpstr>PowerPoint Presentation</vt:lpstr>
      <vt:lpstr>PowerPoint Presentation</vt:lpstr>
      <vt:lpstr>PowerPoint Presentation</vt:lpstr>
      <vt:lpstr>PowerPoint Presentation</vt:lpstr>
      <vt:lpstr>PowerPoint Presentation</vt:lpstr>
      <vt:lpstr>PowerPoint Presentation</vt:lpstr>
      <vt:lpstr> </vt:lpstr>
      <vt:lpstr>PowerPoint Presentation</vt:lpstr>
      <vt:lpstr>Iomadachd  / Equalities &amp; Diversity   </vt:lpstr>
      <vt:lpstr>Our School Logo </vt:lpstr>
      <vt:lpstr>PowerPoint Presentation</vt:lpstr>
      <vt:lpstr>Leubailean/ Label</vt:lpstr>
      <vt:lpstr>PowerPoint Presentation</vt:lpstr>
      <vt:lpstr>PowerPoint Presentation</vt:lpstr>
      <vt:lpstr>PowerPoint Presentation</vt:lpstr>
      <vt:lpstr>PowerPoint Presentation</vt:lpstr>
      <vt:lpstr>PowerPoint Presentation</vt:lpstr>
      <vt:lpstr>PowerPoint Presentation</vt:lpstr>
      <vt:lpstr>Ionnsachadh tro Chluich / Play-based Learning </vt:lpstr>
      <vt:lpstr>PowerPoint Presentation</vt:lpstr>
      <vt:lpstr>PowerPoint Presentation</vt:lpstr>
      <vt:lpstr>Frithealadh / Attendance   </vt:lpstr>
      <vt:lpstr>Leigheasan/ Medicines </vt:lpstr>
      <vt:lpstr>Break Time</vt:lpstr>
      <vt:lpstr> Lunch Time </vt:lpstr>
      <vt:lpstr>Cobhair Chloinne / Breakfast Club &amp; After School Care</vt:lpstr>
      <vt:lpstr>PowerPoint Presentation</vt:lpstr>
      <vt:lpstr>Tabhartasan / Clothing Grants &amp;  Free School Meals </vt:lpstr>
      <vt:lpstr>Conaltradh / Communication</vt:lpstr>
      <vt:lpstr>PowerPoint Presentation</vt:lpstr>
      <vt:lpstr>PowerPoint Presentation</vt:lpstr>
    </vt:vector>
  </TitlesOfParts>
  <Company>Glasgow City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Fàilte ’s Fios Miss MacDonald agus Clas 1d</dc:title>
  <dc:creator>KMacDonald (Gaelic Primary)</dc:creator>
  <cp:lastModifiedBy>Roisin McArthur</cp:lastModifiedBy>
  <cp:revision>275</cp:revision>
  <cp:lastPrinted>2024-04-18T20:19:34Z</cp:lastPrinted>
  <dcterms:created xsi:type="dcterms:W3CDTF">2020-09-02T14:36:27Z</dcterms:created>
  <dcterms:modified xsi:type="dcterms:W3CDTF">2026-04-21T20:31:11Z</dcterms:modified>
</cp:coreProperties>
</file>