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B5948-DD74-408C-88FB-D173AE5B5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2880E-832E-4C72-8148-F5E505AD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242A8-D882-4B97-9B15-77CB6E6E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F5DF-F0AE-4C43-BAF2-3B9CEC190CA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C1727-3988-4ADB-8F53-4209451B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0C7C4-8708-4460-ADAC-C2A3DF02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535-ACC7-4DF9-9C2D-BFC60216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7DA5-D3A3-487B-A6FE-5743DDF0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73ABC-1342-445C-BF58-44A5AB58A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8CDE9-8CAA-4B47-8F5F-A2839FA1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F5DF-F0AE-4C43-BAF2-3B9CEC190CA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1053-EDAA-4EDD-8098-7633E3EC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BF8C-8BAF-490D-B6B1-B2B8737E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535-ACC7-4DF9-9C2D-BFC60216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4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4FEA4-B90B-4345-8146-04A77704D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B7BFF-C58A-48A1-A091-3AC85F640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FDF49-CC1C-422E-98FF-6281F2D4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F5DF-F0AE-4C43-BAF2-3B9CEC190CA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90022-A856-48C1-B330-FEC689C4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A0917-B69E-4CB1-8E2D-B9691D5C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535-ACC7-4DF9-9C2D-BFC60216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4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E848-2CDE-47D3-BF5B-48CEEBB3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1BBA2-D6A3-4983-81EE-D0DC1AE2A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42841-E040-4534-A849-12B0F789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F5DF-F0AE-4C43-BAF2-3B9CEC190CA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3CB8B-8577-4AB7-BE4A-3BAB44DF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5AAE4-7C11-4110-B68A-97880C48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535-ACC7-4DF9-9C2D-BFC60216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9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6E90-D41D-4CA2-90F4-33F88290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F1889-2EBB-436A-97C9-B47284892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B79A3-3AFD-4E69-BCFF-095F5F42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F5DF-F0AE-4C43-BAF2-3B9CEC190CA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5D42F-3D66-47E7-A088-957A4C43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962EB-520A-4AEE-8E95-A48DD78F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535-ACC7-4DF9-9C2D-BFC60216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1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2E0F-9595-41E1-89FF-3A880D4A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87EDE-1441-4453-91C1-8A8E8AC16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E85AB-FE75-478F-A4E4-9C4334B39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B4AB3-83EF-4833-A751-1B4D5012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F5DF-F0AE-4C43-BAF2-3B9CEC190CA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92FFD-98BC-407F-B04F-F4B1228C4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956A0-BC1A-4B85-B50B-C752EB6E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535-ACC7-4DF9-9C2D-BFC60216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35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382A-4160-412C-8604-C5C14568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C1F70-8485-4958-A3BE-36CF136C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76B4A-15F5-4C5D-BDB7-795EFCD91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8CC4A-3178-4E7E-9F0B-50C0C61EC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0306F-73E0-420D-AFD4-5D9CF3657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B3596-B157-4DFB-8336-77032F2E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F5DF-F0AE-4C43-BAF2-3B9CEC190CA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807E03-0FA8-469F-B49B-0FA084F3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B284A3-A941-4834-AD7A-9899C223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535-ACC7-4DF9-9C2D-BFC60216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6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975A-AB07-42DF-B9C6-F67C4FC5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8554E-41A3-4FF4-85FA-E9AFE19C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F5DF-F0AE-4C43-BAF2-3B9CEC190CA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B5C59-9FB7-4855-AFB8-C093CBF7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4EAF7-C125-46A5-A9B6-B2135E1B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535-ACC7-4DF9-9C2D-BFC60216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77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06D25-FAE6-4263-B542-BB26B898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F5DF-F0AE-4C43-BAF2-3B9CEC190CA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F11B57-AB28-4A7E-97CC-175DB75D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8ED92-3A1C-4E05-968F-4D13083B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535-ACC7-4DF9-9C2D-BFC60216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84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7AA0-28E7-4BAD-ADE5-CA1B6531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BD51F-6FD7-4618-B2D9-00342149F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B66ED-BFCC-4D11-9901-822915E84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AA6A-104E-4CFF-A4AD-F2E6BF74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F5DF-F0AE-4C43-BAF2-3B9CEC190CA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E99E6-A7BD-4D7E-AF3D-04550D5F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80729-2717-4013-BF56-261CCCA6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535-ACC7-4DF9-9C2D-BFC60216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31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FF25-2EA1-43B8-854E-78A8CC981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5386A7-B34E-4E18-BE9B-3EBC5CA4E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8E88B-41E1-40C3-9776-46D1B9273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8C457-B623-4A05-B75B-549A154C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F5DF-F0AE-4C43-BAF2-3B9CEC190CA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282F5-2C17-4214-ACA6-54D92798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67DE2-B71F-4587-8E27-F030935B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535-ACC7-4DF9-9C2D-BFC60216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8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ED572-68B0-464E-AE1C-76D1CA1C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6D1AE-8A88-4BED-91A5-B296AFD25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AA2C8-E155-44D3-9ABB-2074AD9BC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6F5DF-F0AE-4C43-BAF2-3B9CEC190CA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09ABB-D7DF-4397-86A8-9F05770EE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C013A-764B-42E2-B76C-BCCD683DE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9E535-ACC7-4DF9-9C2D-BFC60216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47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4CF331-F63D-4C8E-9EA6-86E2174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9BFA60-292F-4B15-BEEF-538A50893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0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611535-6289-4EFF-A357-7649D12E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5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Nuzhat Uthmani</dc:creator>
  <cp:lastModifiedBy>Nuzhat Uthmani</cp:lastModifiedBy>
  <cp:revision>1</cp:revision>
  <dcterms:created xsi:type="dcterms:W3CDTF">2020-08-23T08:49:46Z</dcterms:created>
  <dcterms:modified xsi:type="dcterms:W3CDTF">2020-08-23T08:51:34Z</dcterms:modified>
</cp:coreProperties>
</file>