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57" r:id="rId3"/>
    <p:sldId id="258" r:id="rId4"/>
    <p:sldId id="259" r:id="rId5"/>
    <p:sldId id="260" r:id="rId6"/>
    <p:sldId id="274" r:id="rId7"/>
    <p:sldId id="261" r:id="rId8"/>
    <p:sldId id="262" r:id="rId9"/>
    <p:sldId id="263" r:id="rId10"/>
    <p:sldId id="264" r:id="rId11"/>
    <p:sldId id="271" r:id="rId12"/>
    <p:sldId id="272" r:id="rId13"/>
    <p:sldId id="265" r:id="rId14"/>
    <p:sldId id="266" r:id="rId15"/>
    <p:sldId id="267" r:id="rId16"/>
    <p:sldId id="268" r:id="rId17"/>
    <p:sldId id="273" r:id="rId18"/>
    <p:sldId id="270" r:id="rId19"/>
    <p:sldId id="269" r:id="rId20"/>
  </p:sldIdLst>
  <p:sldSz cx="9144000" cy="6858000" type="screen4x3"/>
  <p:notesSz cx="6797675" cy="99282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3961" autoAdjust="0"/>
  </p:normalViewPr>
  <p:slideViewPr>
    <p:cSldViewPr>
      <p:cViewPr varScale="1">
        <p:scale>
          <a:sx n="68" d="100"/>
          <a:sy n="68" d="100"/>
        </p:scale>
        <p:origin x="1446" y="66"/>
      </p:cViewPr>
      <p:guideLst>
        <p:guide orient="horz" pos="2160"/>
        <p:guide pos="2880"/>
      </p:guideLst>
    </p:cSldViewPr>
  </p:slideViewPr>
  <p:notesTextViewPr>
    <p:cViewPr>
      <p:scale>
        <a:sx n="1" d="1"/>
        <a:sy n="1" d="1"/>
      </p:scale>
      <p:origin x="0" y="0"/>
    </p:cViewPr>
  </p:notesTextViewPr>
  <p:notesViewPr>
    <p:cSldViewPr>
      <p:cViewPr varScale="1">
        <p:scale>
          <a:sx n="55" d="100"/>
          <a:sy n="55" d="100"/>
        </p:scale>
        <p:origin x="-1272" y="-102"/>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F11C49-D227-408B-A28C-DE3E461068DC}"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en-GB"/>
        </a:p>
      </dgm:t>
    </dgm:pt>
    <dgm:pt modelId="{09168B34-B579-40EB-89E5-EB40AE65842A}">
      <dgm:prSet phldrT="[Text]"/>
      <dgm:spPr/>
      <dgm:t>
        <a:bodyPr/>
        <a:lstStyle/>
        <a:p>
          <a:r>
            <a:rPr lang="en-GB" dirty="0">
              <a:latin typeface="+mj-lt"/>
            </a:rPr>
            <a:t>Reflect</a:t>
          </a:r>
        </a:p>
      </dgm:t>
    </dgm:pt>
    <dgm:pt modelId="{AD86F50B-5522-4397-9351-C0D80648A563}" type="parTrans" cxnId="{E505B14E-015B-430B-8B3F-5685F7C815DA}">
      <dgm:prSet/>
      <dgm:spPr/>
      <dgm:t>
        <a:bodyPr/>
        <a:lstStyle/>
        <a:p>
          <a:endParaRPr lang="en-GB">
            <a:latin typeface="+mj-lt"/>
          </a:endParaRPr>
        </a:p>
      </dgm:t>
    </dgm:pt>
    <dgm:pt modelId="{5F6A805E-E6EC-4C64-A812-7AFFBB29E281}" type="sibTrans" cxnId="{E505B14E-015B-430B-8B3F-5685F7C815DA}">
      <dgm:prSet/>
      <dgm:spPr/>
      <dgm:t>
        <a:bodyPr/>
        <a:lstStyle/>
        <a:p>
          <a:endParaRPr lang="en-GB">
            <a:latin typeface="+mj-lt"/>
          </a:endParaRPr>
        </a:p>
      </dgm:t>
    </dgm:pt>
    <dgm:pt modelId="{28E23C05-122D-4CF9-B5DE-B0233B722AE0}">
      <dgm:prSet phldrT="[Text]"/>
      <dgm:spPr/>
      <dgm:t>
        <a:bodyPr/>
        <a:lstStyle/>
        <a:p>
          <a:r>
            <a:rPr lang="en-GB" dirty="0">
              <a:latin typeface="+mj-lt"/>
            </a:rPr>
            <a:t>Plan</a:t>
          </a:r>
        </a:p>
      </dgm:t>
    </dgm:pt>
    <dgm:pt modelId="{C4146169-D733-4F1A-8C4F-0AE43246A99C}" type="parTrans" cxnId="{27237D6E-2D82-4E68-AFB1-1C06557E732B}">
      <dgm:prSet/>
      <dgm:spPr/>
      <dgm:t>
        <a:bodyPr/>
        <a:lstStyle/>
        <a:p>
          <a:endParaRPr lang="en-GB">
            <a:latin typeface="+mj-lt"/>
          </a:endParaRPr>
        </a:p>
      </dgm:t>
    </dgm:pt>
    <dgm:pt modelId="{ACF9A660-7EF8-4189-9527-F1AFC930C2D8}" type="sibTrans" cxnId="{27237D6E-2D82-4E68-AFB1-1C06557E732B}">
      <dgm:prSet/>
      <dgm:spPr/>
      <dgm:t>
        <a:bodyPr/>
        <a:lstStyle/>
        <a:p>
          <a:endParaRPr lang="en-GB">
            <a:latin typeface="+mj-lt"/>
          </a:endParaRPr>
        </a:p>
      </dgm:t>
    </dgm:pt>
    <dgm:pt modelId="{8D98B3AC-4B09-4356-81B1-77F68E7911CC}">
      <dgm:prSet phldrT="[Text]"/>
      <dgm:spPr/>
      <dgm:t>
        <a:bodyPr/>
        <a:lstStyle/>
        <a:p>
          <a:r>
            <a:rPr lang="en-GB" dirty="0">
              <a:latin typeface="+mj-lt"/>
            </a:rPr>
            <a:t>Observe</a:t>
          </a:r>
        </a:p>
      </dgm:t>
    </dgm:pt>
    <dgm:pt modelId="{EF40CB8D-BBB8-4124-8778-106010819EFF}" type="parTrans" cxnId="{7F3C3AA5-8B38-4335-A450-D876C0DE5B7C}">
      <dgm:prSet/>
      <dgm:spPr/>
      <dgm:t>
        <a:bodyPr/>
        <a:lstStyle/>
        <a:p>
          <a:endParaRPr lang="en-GB">
            <a:latin typeface="+mj-lt"/>
          </a:endParaRPr>
        </a:p>
      </dgm:t>
    </dgm:pt>
    <dgm:pt modelId="{0653A8E7-778E-4C27-9D4D-0DBCBDC53531}" type="sibTrans" cxnId="{7F3C3AA5-8B38-4335-A450-D876C0DE5B7C}">
      <dgm:prSet/>
      <dgm:spPr/>
      <dgm:t>
        <a:bodyPr/>
        <a:lstStyle/>
        <a:p>
          <a:endParaRPr lang="en-GB">
            <a:latin typeface="+mj-lt"/>
          </a:endParaRPr>
        </a:p>
      </dgm:t>
    </dgm:pt>
    <dgm:pt modelId="{EDC7621B-9C60-4AE0-998B-1FD9F7BF667E}">
      <dgm:prSet phldrT="[Text]"/>
      <dgm:spPr/>
      <dgm:t>
        <a:bodyPr/>
        <a:lstStyle/>
        <a:p>
          <a:r>
            <a:rPr lang="en-GB" dirty="0">
              <a:latin typeface="+mj-lt"/>
            </a:rPr>
            <a:t>Act</a:t>
          </a:r>
        </a:p>
      </dgm:t>
    </dgm:pt>
    <dgm:pt modelId="{1D89664C-7FEB-435B-A290-287AE89CB5C7}" type="parTrans" cxnId="{79835A71-85A3-4D9F-A954-ECF48BCB0B14}">
      <dgm:prSet/>
      <dgm:spPr/>
      <dgm:t>
        <a:bodyPr/>
        <a:lstStyle/>
        <a:p>
          <a:endParaRPr lang="en-GB">
            <a:latin typeface="+mj-lt"/>
          </a:endParaRPr>
        </a:p>
      </dgm:t>
    </dgm:pt>
    <dgm:pt modelId="{7FE55CB4-D24B-45DC-8A60-5D8A04E95FDA}" type="sibTrans" cxnId="{79835A71-85A3-4D9F-A954-ECF48BCB0B14}">
      <dgm:prSet/>
      <dgm:spPr/>
      <dgm:t>
        <a:bodyPr/>
        <a:lstStyle/>
        <a:p>
          <a:endParaRPr lang="en-GB">
            <a:latin typeface="+mj-lt"/>
          </a:endParaRPr>
        </a:p>
      </dgm:t>
    </dgm:pt>
    <dgm:pt modelId="{14B81A11-579F-4CE7-89A8-2BD6E6005DB0}">
      <dgm:prSet phldrT="[Text]"/>
      <dgm:spPr/>
      <dgm:t>
        <a:bodyPr/>
        <a:lstStyle/>
        <a:p>
          <a:r>
            <a:rPr lang="en-GB" dirty="0">
              <a:latin typeface="+mj-lt"/>
            </a:rPr>
            <a:t>Observe</a:t>
          </a:r>
        </a:p>
      </dgm:t>
    </dgm:pt>
    <dgm:pt modelId="{082D9824-C4F2-4C95-BF92-93C2EDB2D598}" type="parTrans" cxnId="{5BD48AD9-83C1-40F8-A4BE-EE363E5FDCF6}">
      <dgm:prSet/>
      <dgm:spPr/>
      <dgm:t>
        <a:bodyPr/>
        <a:lstStyle/>
        <a:p>
          <a:endParaRPr lang="en-GB">
            <a:latin typeface="+mj-lt"/>
          </a:endParaRPr>
        </a:p>
      </dgm:t>
    </dgm:pt>
    <dgm:pt modelId="{902B7B77-8CDD-4C20-9929-BD9EF285F73B}" type="sibTrans" cxnId="{5BD48AD9-83C1-40F8-A4BE-EE363E5FDCF6}">
      <dgm:prSet/>
      <dgm:spPr/>
      <dgm:t>
        <a:bodyPr/>
        <a:lstStyle/>
        <a:p>
          <a:endParaRPr lang="en-GB">
            <a:latin typeface="+mj-lt"/>
          </a:endParaRPr>
        </a:p>
      </dgm:t>
    </dgm:pt>
    <dgm:pt modelId="{E6D38D66-35AF-451B-88D2-A03D667478D6}" type="pres">
      <dgm:prSet presAssocID="{DEF11C49-D227-408B-A28C-DE3E461068DC}" presName="Name0" presStyleCnt="0">
        <dgm:presLayoutVars>
          <dgm:chMax val="1"/>
          <dgm:dir/>
          <dgm:animLvl val="ctr"/>
          <dgm:resizeHandles val="exact"/>
        </dgm:presLayoutVars>
      </dgm:prSet>
      <dgm:spPr/>
    </dgm:pt>
    <dgm:pt modelId="{E7ACB835-56AB-4098-9084-8282E06936A8}" type="pres">
      <dgm:prSet presAssocID="{09168B34-B579-40EB-89E5-EB40AE65842A}" presName="centerShape" presStyleLbl="node0" presStyleIdx="0" presStyleCnt="1"/>
      <dgm:spPr/>
    </dgm:pt>
    <dgm:pt modelId="{7C752069-179F-475A-A496-FBF5375204E7}" type="pres">
      <dgm:prSet presAssocID="{28E23C05-122D-4CF9-B5DE-B0233B722AE0}" presName="node" presStyleLbl="node1" presStyleIdx="0" presStyleCnt="4">
        <dgm:presLayoutVars>
          <dgm:bulletEnabled val="1"/>
        </dgm:presLayoutVars>
      </dgm:prSet>
      <dgm:spPr/>
    </dgm:pt>
    <dgm:pt modelId="{C61372F7-6D48-426A-9825-9A8236CA1AC8}" type="pres">
      <dgm:prSet presAssocID="{28E23C05-122D-4CF9-B5DE-B0233B722AE0}" presName="dummy" presStyleCnt="0"/>
      <dgm:spPr/>
    </dgm:pt>
    <dgm:pt modelId="{34042E77-7C67-43F0-95AE-43385B67BB72}" type="pres">
      <dgm:prSet presAssocID="{ACF9A660-7EF8-4189-9527-F1AFC930C2D8}" presName="sibTrans" presStyleLbl="sibTrans2D1" presStyleIdx="0" presStyleCnt="4"/>
      <dgm:spPr/>
    </dgm:pt>
    <dgm:pt modelId="{6C1CFB18-D53B-4310-9D9F-45DDF6D06430}" type="pres">
      <dgm:prSet presAssocID="{8D98B3AC-4B09-4356-81B1-77F68E7911CC}" presName="node" presStyleLbl="node1" presStyleIdx="1" presStyleCnt="4">
        <dgm:presLayoutVars>
          <dgm:bulletEnabled val="1"/>
        </dgm:presLayoutVars>
      </dgm:prSet>
      <dgm:spPr/>
    </dgm:pt>
    <dgm:pt modelId="{3321D150-934D-4CC0-92DA-67620B37F7AA}" type="pres">
      <dgm:prSet presAssocID="{8D98B3AC-4B09-4356-81B1-77F68E7911CC}" presName="dummy" presStyleCnt="0"/>
      <dgm:spPr/>
    </dgm:pt>
    <dgm:pt modelId="{5618153F-B2D6-4D99-B88C-9C438D5499DE}" type="pres">
      <dgm:prSet presAssocID="{0653A8E7-778E-4C27-9D4D-0DBCBDC53531}" presName="sibTrans" presStyleLbl="sibTrans2D1" presStyleIdx="1" presStyleCnt="4"/>
      <dgm:spPr/>
    </dgm:pt>
    <dgm:pt modelId="{91C24CC8-BB34-4232-B200-EE3C045C9510}" type="pres">
      <dgm:prSet presAssocID="{EDC7621B-9C60-4AE0-998B-1FD9F7BF667E}" presName="node" presStyleLbl="node1" presStyleIdx="2" presStyleCnt="4">
        <dgm:presLayoutVars>
          <dgm:bulletEnabled val="1"/>
        </dgm:presLayoutVars>
      </dgm:prSet>
      <dgm:spPr/>
    </dgm:pt>
    <dgm:pt modelId="{97CE184D-D747-4A13-88A1-E6C9E8481F75}" type="pres">
      <dgm:prSet presAssocID="{EDC7621B-9C60-4AE0-998B-1FD9F7BF667E}" presName="dummy" presStyleCnt="0"/>
      <dgm:spPr/>
    </dgm:pt>
    <dgm:pt modelId="{C4F3D8B2-D3E2-4B32-8879-7173012DE41E}" type="pres">
      <dgm:prSet presAssocID="{7FE55CB4-D24B-45DC-8A60-5D8A04E95FDA}" presName="sibTrans" presStyleLbl="sibTrans2D1" presStyleIdx="2" presStyleCnt="4"/>
      <dgm:spPr/>
    </dgm:pt>
    <dgm:pt modelId="{97C19458-8E65-476B-AC13-1B277A426FAD}" type="pres">
      <dgm:prSet presAssocID="{14B81A11-579F-4CE7-89A8-2BD6E6005DB0}" presName="node" presStyleLbl="node1" presStyleIdx="3" presStyleCnt="4">
        <dgm:presLayoutVars>
          <dgm:bulletEnabled val="1"/>
        </dgm:presLayoutVars>
      </dgm:prSet>
      <dgm:spPr/>
    </dgm:pt>
    <dgm:pt modelId="{297C0B3A-585A-407F-94C6-9EF3F12F72A3}" type="pres">
      <dgm:prSet presAssocID="{14B81A11-579F-4CE7-89A8-2BD6E6005DB0}" presName="dummy" presStyleCnt="0"/>
      <dgm:spPr/>
    </dgm:pt>
    <dgm:pt modelId="{B22C82DC-9E98-4718-ADFA-AC939237AC09}" type="pres">
      <dgm:prSet presAssocID="{902B7B77-8CDD-4C20-9929-BD9EF285F73B}" presName="sibTrans" presStyleLbl="sibTrans2D1" presStyleIdx="3" presStyleCnt="4"/>
      <dgm:spPr/>
    </dgm:pt>
  </dgm:ptLst>
  <dgm:cxnLst>
    <dgm:cxn modelId="{5F7ECA90-C678-4205-A236-80DA76EB3E8B}" type="presOf" srcId="{09168B34-B579-40EB-89E5-EB40AE65842A}" destId="{E7ACB835-56AB-4098-9084-8282E06936A8}" srcOrd="0" destOrd="0" presId="urn:microsoft.com/office/officeart/2005/8/layout/radial6"/>
    <dgm:cxn modelId="{1300179C-BAEF-4BD3-88DF-81EE7BF8288A}" type="presOf" srcId="{DEF11C49-D227-408B-A28C-DE3E461068DC}" destId="{E6D38D66-35AF-451B-88D2-A03D667478D6}" srcOrd="0" destOrd="0" presId="urn:microsoft.com/office/officeart/2005/8/layout/radial6"/>
    <dgm:cxn modelId="{7F3C3AA5-8B38-4335-A450-D876C0DE5B7C}" srcId="{09168B34-B579-40EB-89E5-EB40AE65842A}" destId="{8D98B3AC-4B09-4356-81B1-77F68E7911CC}" srcOrd="1" destOrd="0" parTransId="{EF40CB8D-BBB8-4124-8778-106010819EFF}" sibTransId="{0653A8E7-778E-4C27-9D4D-0DBCBDC53531}"/>
    <dgm:cxn modelId="{79835A71-85A3-4D9F-A954-ECF48BCB0B14}" srcId="{09168B34-B579-40EB-89E5-EB40AE65842A}" destId="{EDC7621B-9C60-4AE0-998B-1FD9F7BF667E}" srcOrd="2" destOrd="0" parTransId="{1D89664C-7FEB-435B-A290-287AE89CB5C7}" sibTransId="{7FE55CB4-D24B-45DC-8A60-5D8A04E95FDA}"/>
    <dgm:cxn modelId="{BE0B76B4-13EE-4FC5-8183-728DEA22B878}" type="presOf" srcId="{14B81A11-579F-4CE7-89A8-2BD6E6005DB0}" destId="{97C19458-8E65-476B-AC13-1B277A426FAD}" srcOrd="0" destOrd="0" presId="urn:microsoft.com/office/officeart/2005/8/layout/radial6"/>
    <dgm:cxn modelId="{AE921A92-2822-4D4B-98CA-32B23BD168BC}" type="presOf" srcId="{0653A8E7-778E-4C27-9D4D-0DBCBDC53531}" destId="{5618153F-B2D6-4D99-B88C-9C438D5499DE}" srcOrd="0" destOrd="0" presId="urn:microsoft.com/office/officeart/2005/8/layout/radial6"/>
    <dgm:cxn modelId="{0BAFA2F5-EE73-4180-86CA-22981985886E}" type="presOf" srcId="{7FE55CB4-D24B-45DC-8A60-5D8A04E95FDA}" destId="{C4F3D8B2-D3E2-4B32-8879-7173012DE41E}" srcOrd="0" destOrd="0" presId="urn:microsoft.com/office/officeart/2005/8/layout/radial6"/>
    <dgm:cxn modelId="{A24E593D-0368-430D-849D-2147A3F35700}" type="presOf" srcId="{EDC7621B-9C60-4AE0-998B-1FD9F7BF667E}" destId="{91C24CC8-BB34-4232-B200-EE3C045C9510}" srcOrd="0" destOrd="0" presId="urn:microsoft.com/office/officeart/2005/8/layout/radial6"/>
    <dgm:cxn modelId="{5BD48AD9-83C1-40F8-A4BE-EE363E5FDCF6}" srcId="{09168B34-B579-40EB-89E5-EB40AE65842A}" destId="{14B81A11-579F-4CE7-89A8-2BD6E6005DB0}" srcOrd="3" destOrd="0" parTransId="{082D9824-C4F2-4C95-BF92-93C2EDB2D598}" sibTransId="{902B7B77-8CDD-4C20-9929-BD9EF285F73B}"/>
    <dgm:cxn modelId="{E505B14E-015B-430B-8B3F-5685F7C815DA}" srcId="{DEF11C49-D227-408B-A28C-DE3E461068DC}" destId="{09168B34-B579-40EB-89E5-EB40AE65842A}" srcOrd="0" destOrd="0" parTransId="{AD86F50B-5522-4397-9351-C0D80648A563}" sibTransId="{5F6A805E-E6EC-4C64-A812-7AFFBB29E281}"/>
    <dgm:cxn modelId="{28CBA620-ABBE-41CB-9D6B-EB705C0ADC2B}" type="presOf" srcId="{902B7B77-8CDD-4C20-9929-BD9EF285F73B}" destId="{B22C82DC-9E98-4718-ADFA-AC939237AC09}" srcOrd="0" destOrd="0" presId="urn:microsoft.com/office/officeart/2005/8/layout/radial6"/>
    <dgm:cxn modelId="{0A710D16-B055-4B83-B2AE-0B53294609B8}" type="presOf" srcId="{8D98B3AC-4B09-4356-81B1-77F68E7911CC}" destId="{6C1CFB18-D53B-4310-9D9F-45DDF6D06430}" srcOrd="0" destOrd="0" presId="urn:microsoft.com/office/officeart/2005/8/layout/radial6"/>
    <dgm:cxn modelId="{27237D6E-2D82-4E68-AFB1-1C06557E732B}" srcId="{09168B34-B579-40EB-89E5-EB40AE65842A}" destId="{28E23C05-122D-4CF9-B5DE-B0233B722AE0}" srcOrd="0" destOrd="0" parTransId="{C4146169-D733-4F1A-8C4F-0AE43246A99C}" sibTransId="{ACF9A660-7EF8-4189-9527-F1AFC930C2D8}"/>
    <dgm:cxn modelId="{CB959D00-B0AD-4CB5-9B46-1519F14341F3}" type="presOf" srcId="{28E23C05-122D-4CF9-B5DE-B0233B722AE0}" destId="{7C752069-179F-475A-A496-FBF5375204E7}" srcOrd="0" destOrd="0" presId="urn:microsoft.com/office/officeart/2005/8/layout/radial6"/>
    <dgm:cxn modelId="{3CCE4A0D-D3EA-4749-B56B-D77412594765}" type="presOf" srcId="{ACF9A660-7EF8-4189-9527-F1AFC930C2D8}" destId="{34042E77-7C67-43F0-95AE-43385B67BB72}" srcOrd="0" destOrd="0" presId="urn:microsoft.com/office/officeart/2005/8/layout/radial6"/>
    <dgm:cxn modelId="{48DC52CA-FCBA-404E-84D8-D9D9D478000A}" type="presParOf" srcId="{E6D38D66-35AF-451B-88D2-A03D667478D6}" destId="{E7ACB835-56AB-4098-9084-8282E06936A8}" srcOrd="0" destOrd="0" presId="urn:microsoft.com/office/officeart/2005/8/layout/radial6"/>
    <dgm:cxn modelId="{CD9D5D96-FDD1-445E-8114-1C968CD8FE4A}" type="presParOf" srcId="{E6D38D66-35AF-451B-88D2-A03D667478D6}" destId="{7C752069-179F-475A-A496-FBF5375204E7}" srcOrd="1" destOrd="0" presId="urn:microsoft.com/office/officeart/2005/8/layout/radial6"/>
    <dgm:cxn modelId="{1A3C87CF-79AE-4914-A43F-8585470CAED3}" type="presParOf" srcId="{E6D38D66-35AF-451B-88D2-A03D667478D6}" destId="{C61372F7-6D48-426A-9825-9A8236CA1AC8}" srcOrd="2" destOrd="0" presId="urn:microsoft.com/office/officeart/2005/8/layout/radial6"/>
    <dgm:cxn modelId="{7BCA89A6-FEEE-421B-B6D2-10A8E2FD97F3}" type="presParOf" srcId="{E6D38D66-35AF-451B-88D2-A03D667478D6}" destId="{34042E77-7C67-43F0-95AE-43385B67BB72}" srcOrd="3" destOrd="0" presId="urn:microsoft.com/office/officeart/2005/8/layout/radial6"/>
    <dgm:cxn modelId="{9B124B48-E315-4736-A533-0C7499710C34}" type="presParOf" srcId="{E6D38D66-35AF-451B-88D2-A03D667478D6}" destId="{6C1CFB18-D53B-4310-9D9F-45DDF6D06430}" srcOrd="4" destOrd="0" presId="urn:microsoft.com/office/officeart/2005/8/layout/radial6"/>
    <dgm:cxn modelId="{18202365-A792-4FEA-AB94-B431800CE7EC}" type="presParOf" srcId="{E6D38D66-35AF-451B-88D2-A03D667478D6}" destId="{3321D150-934D-4CC0-92DA-67620B37F7AA}" srcOrd="5" destOrd="0" presId="urn:microsoft.com/office/officeart/2005/8/layout/radial6"/>
    <dgm:cxn modelId="{6CE69C40-CF2E-4B46-99CB-D015FB0A0F8A}" type="presParOf" srcId="{E6D38D66-35AF-451B-88D2-A03D667478D6}" destId="{5618153F-B2D6-4D99-B88C-9C438D5499DE}" srcOrd="6" destOrd="0" presId="urn:microsoft.com/office/officeart/2005/8/layout/radial6"/>
    <dgm:cxn modelId="{8B74E636-A271-45F6-B998-F970DDA349E1}" type="presParOf" srcId="{E6D38D66-35AF-451B-88D2-A03D667478D6}" destId="{91C24CC8-BB34-4232-B200-EE3C045C9510}" srcOrd="7" destOrd="0" presId="urn:microsoft.com/office/officeart/2005/8/layout/radial6"/>
    <dgm:cxn modelId="{5AB4D7C9-5232-48F1-B23A-558A129A6FEF}" type="presParOf" srcId="{E6D38D66-35AF-451B-88D2-A03D667478D6}" destId="{97CE184D-D747-4A13-88A1-E6C9E8481F75}" srcOrd="8" destOrd="0" presId="urn:microsoft.com/office/officeart/2005/8/layout/radial6"/>
    <dgm:cxn modelId="{0D8C76CD-CB44-4F01-AF2F-B2F745BF0683}" type="presParOf" srcId="{E6D38D66-35AF-451B-88D2-A03D667478D6}" destId="{C4F3D8B2-D3E2-4B32-8879-7173012DE41E}" srcOrd="9" destOrd="0" presId="urn:microsoft.com/office/officeart/2005/8/layout/radial6"/>
    <dgm:cxn modelId="{B4291B0B-6ECF-4D50-8C55-37013C4C196C}" type="presParOf" srcId="{E6D38D66-35AF-451B-88D2-A03D667478D6}" destId="{97C19458-8E65-476B-AC13-1B277A426FAD}" srcOrd="10" destOrd="0" presId="urn:microsoft.com/office/officeart/2005/8/layout/radial6"/>
    <dgm:cxn modelId="{FA1868F9-D287-4BCB-AFD6-2650AC03D796}" type="presParOf" srcId="{E6D38D66-35AF-451B-88D2-A03D667478D6}" destId="{297C0B3A-585A-407F-94C6-9EF3F12F72A3}" srcOrd="11" destOrd="0" presId="urn:microsoft.com/office/officeart/2005/8/layout/radial6"/>
    <dgm:cxn modelId="{BD2E7D83-E972-48B0-8343-035D510FC862}" type="presParOf" srcId="{E6D38D66-35AF-451B-88D2-A03D667478D6}" destId="{B22C82DC-9E98-4718-ADFA-AC939237AC09}"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EF11C49-D227-408B-A28C-DE3E461068DC}" type="doc">
      <dgm:prSet loTypeId="urn:microsoft.com/office/officeart/2005/8/layout/radial6" loCatId="cycle" qsTypeId="urn:microsoft.com/office/officeart/2005/8/quickstyle/3d1" qsCatId="3D" csTypeId="urn:microsoft.com/office/officeart/2005/8/colors/colorful1" csCatId="colorful" phldr="1"/>
      <dgm:spPr/>
      <dgm:t>
        <a:bodyPr/>
        <a:lstStyle/>
        <a:p>
          <a:endParaRPr lang="en-GB"/>
        </a:p>
      </dgm:t>
    </dgm:pt>
    <dgm:pt modelId="{09168B34-B579-40EB-89E5-EB40AE65842A}">
      <dgm:prSet phldrT="[Text]" custT="1"/>
      <dgm:spPr/>
      <dgm:t>
        <a:bodyPr/>
        <a:lstStyle/>
        <a:p>
          <a:r>
            <a:rPr lang="en-GB" sz="1800" b="1" dirty="0">
              <a:latin typeface="+mj-lt"/>
            </a:rPr>
            <a:t>Reflect</a:t>
          </a:r>
        </a:p>
      </dgm:t>
    </dgm:pt>
    <dgm:pt modelId="{AD86F50B-5522-4397-9351-C0D80648A563}" type="parTrans" cxnId="{E505B14E-015B-430B-8B3F-5685F7C815DA}">
      <dgm:prSet/>
      <dgm:spPr/>
      <dgm:t>
        <a:bodyPr/>
        <a:lstStyle/>
        <a:p>
          <a:endParaRPr lang="en-GB" sz="1300" b="1"/>
        </a:p>
      </dgm:t>
    </dgm:pt>
    <dgm:pt modelId="{5F6A805E-E6EC-4C64-A812-7AFFBB29E281}" type="sibTrans" cxnId="{E505B14E-015B-430B-8B3F-5685F7C815DA}">
      <dgm:prSet/>
      <dgm:spPr/>
      <dgm:t>
        <a:bodyPr/>
        <a:lstStyle/>
        <a:p>
          <a:endParaRPr lang="en-GB" sz="1300" b="1"/>
        </a:p>
      </dgm:t>
    </dgm:pt>
    <dgm:pt modelId="{28E23C05-122D-4CF9-B5DE-B0233B722AE0}">
      <dgm:prSet phldrT="[Text]" custT="1"/>
      <dgm:spPr/>
      <dgm:t>
        <a:bodyPr/>
        <a:lstStyle/>
        <a:p>
          <a:r>
            <a:rPr lang="en-GB" sz="1300" b="1" dirty="0"/>
            <a:t>Plan</a:t>
          </a:r>
        </a:p>
      </dgm:t>
    </dgm:pt>
    <dgm:pt modelId="{C4146169-D733-4F1A-8C4F-0AE43246A99C}" type="parTrans" cxnId="{27237D6E-2D82-4E68-AFB1-1C06557E732B}">
      <dgm:prSet/>
      <dgm:spPr/>
      <dgm:t>
        <a:bodyPr/>
        <a:lstStyle/>
        <a:p>
          <a:endParaRPr lang="en-GB" sz="1300" b="1"/>
        </a:p>
      </dgm:t>
    </dgm:pt>
    <dgm:pt modelId="{ACF9A660-7EF8-4189-9527-F1AFC930C2D8}" type="sibTrans" cxnId="{27237D6E-2D82-4E68-AFB1-1C06557E732B}">
      <dgm:prSet/>
      <dgm:spPr/>
      <dgm:t>
        <a:bodyPr/>
        <a:lstStyle/>
        <a:p>
          <a:endParaRPr lang="en-GB" sz="1300" b="1"/>
        </a:p>
      </dgm:t>
    </dgm:pt>
    <dgm:pt modelId="{8D98B3AC-4B09-4356-81B1-77F68E7911CC}">
      <dgm:prSet phldrT="[Text]" custT="1"/>
      <dgm:spPr/>
      <dgm:t>
        <a:bodyPr/>
        <a:lstStyle/>
        <a:p>
          <a:r>
            <a:rPr lang="en-GB" sz="1300" b="1" dirty="0"/>
            <a:t>Observe</a:t>
          </a:r>
        </a:p>
      </dgm:t>
    </dgm:pt>
    <dgm:pt modelId="{EF40CB8D-BBB8-4124-8778-106010819EFF}" type="parTrans" cxnId="{7F3C3AA5-8B38-4335-A450-D876C0DE5B7C}">
      <dgm:prSet/>
      <dgm:spPr/>
      <dgm:t>
        <a:bodyPr/>
        <a:lstStyle/>
        <a:p>
          <a:endParaRPr lang="en-GB" sz="1300" b="1"/>
        </a:p>
      </dgm:t>
    </dgm:pt>
    <dgm:pt modelId="{0653A8E7-778E-4C27-9D4D-0DBCBDC53531}" type="sibTrans" cxnId="{7F3C3AA5-8B38-4335-A450-D876C0DE5B7C}">
      <dgm:prSet/>
      <dgm:spPr/>
      <dgm:t>
        <a:bodyPr/>
        <a:lstStyle/>
        <a:p>
          <a:endParaRPr lang="en-GB" sz="1300" b="1"/>
        </a:p>
      </dgm:t>
    </dgm:pt>
    <dgm:pt modelId="{EDC7621B-9C60-4AE0-998B-1FD9F7BF667E}">
      <dgm:prSet phldrT="[Text]" custT="1"/>
      <dgm:spPr/>
      <dgm:t>
        <a:bodyPr/>
        <a:lstStyle/>
        <a:p>
          <a:r>
            <a:rPr lang="en-GB" sz="1300" b="1" dirty="0"/>
            <a:t>Act</a:t>
          </a:r>
        </a:p>
      </dgm:t>
    </dgm:pt>
    <dgm:pt modelId="{1D89664C-7FEB-435B-A290-287AE89CB5C7}" type="parTrans" cxnId="{79835A71-85A3-4D9F-A954-ECF48BCB0B14}">
      <dgm:prSet/>
      <dgm:spPr/>
      <dgm:t>
        <a:bodyPr/>
        <a:lstStyle/>
        <a:p>
          <a:endParaRPr lang="en-GB" sz="1300" b="1"/>
        </a:p>
      </dgm:t>
    </dgm:pt>
    <dgm:pt modelId="{7FE55CB4-D24B-45DC-8A60-5D8A04E95FDA}" type="sibTrans" cxnId="{79835A71-85A3-4D9F-A954-ECF48BCB0B14}">
      <dgm:prSet/>
      <dgm:spPr/>
      <dgm:t>
        <a:bodyPr/>
        <a:lstStyle/>
        <a:p>
          <a:endParaRPr lang="en-GB" sz="1300" b="1"/>
        </a:p>
      </dgm:t>
    </dgm:pt>
    <dgm:pt modelId="{14B81A11-579F-4CE7-89A8-2BD6E6005DB0}">
      <dgm:prSet phldrT="[Text]" custT="1"/>
      <dgm:spPr/>
      <dgm:t>
        <a:bodyPr/>
        <a:lstStyle/>
        <a:p>
          <a:r>
            <a:rPr lang="en-GB" sz="1300" b="1" dirty="0"/>
            <a:t>Observe</a:t>
          </a:r>
        </a:p>
      </dgm:t>
    </dgm:pt>
    <dgm:pt modelId="{082D9824-C4F2-4C95-BF92-93C2EDB2D598}" type="parTrans" cxnId="{5BD48AD9-83C1-40F8-A4BE-EE363E5FDCF6}">
      <dgm:prSet/>
      <dgm:spPr/>
      <dgm:t>
        <a:bodyPr/>
        <a:lstStyle/>
        <a:p>
          <a:endParaRPr lang="en-GB" sz="1300" b="1"/>
        </a:p>
      </dgm:t>
    </dgm:pt>
    <dgm:pt modelId="{902B7B77-8CDD-4C20-9929-BD9EF285F73B}" type="sibTrans" cxnId="{5BD48AD9-83C1-40F8-A4BE-EE363E5FDCF6}">
      <dgm:prSet/>
      <dgm:spPr/>
      <dgm:t>
        <a:bodyPr/>
        <a:lstStyle/>
        <a:p>
          <a:endParaRPr lang="en-GB" sz="1300" b="1"/>
        </a:p>
      </dgm:t>
    </dgm:pt>
    <dgm:pt modelId="{E6D38D66-35AF-451B-88D2-A03D667478D6}" type="pres">
      <dgm:prSet presAssocID="{DEF11C49-D227-408B-A28C-DE3E461068DC}" presName="Name0" presStyleCnt="0">
        <dgm:presLayoutVars>
          <dgm:chMax val="1"/>
          <dgm:dir/>
          <dgm:animLvl val="ctr"/>
          <dgm:resizeHandles val="exact"/>
        </dgm:presLayoutVars>
      </dgm:prSet>
      <dgm:spPr/>
    </dgm:pt>
    <dgm:pt modelId="{E7ACB835-56AB-4098-9084-8282E06936A8}" type="pres">
      <dgm:prSet presAssocID="{09168B34-B579-40EB-89E5-EB40AE65842A}" presName="centerShape" presStyleLbl="node0" presStyleIdx="0" presStyleCnt="1"/>
      <dgm:spPr/>
    </dgm:pt>
    <dgm:pt modelId="{7C752069-179F-475A-A496-FBF5375204E7}" type="pres">
      <dgm:prSet presAssocID="{28E23C05-122D-4CF9-B5DE-B0233B722AE0}" presName="node" presStyleLbl="node1" presStyleIdx="0" presStyleCnt="4">
        <dgm:presLayoutVars>
          <dgm:bulletEnabled val="1"/>
        </dgm:presLayoutVars>
      </dgm:prSet>
      <dgm:spPr/>
    </dgm:pt>
    <dgm:pt modelId="{C61372F7-6D48-426A-9825-9A8236CA1AC8}" type="pres">
      <dgm:prSet presAssocID="{28E23C05-122D-4CF9-B5DE-B0233B722AE0}" presName="dummy" presStyleCnt="0"/>
      <dgm:spPr/>
    </dgm:pt>
    <dgm:pt modelId="{34042E77-7C67-43F0-95AE-43385B67BB72}" type="pres">
      <dgm:prSet presAssocID="{ACF9A660-7EF8-4189-9527-F1AFC930C2D8}" presName="sibTrans" presStyleLbl="sibTrans2D1" presStyleIdx="0" presStyleCnt="4"/>
      <dgm:spPr/>
    </dgm:pt>
    <dgm:pt modelId="{6C1CFB18-D53B-4310-9D9F-45DDF6D06430}" type="pres">
      <dgm:prSet presAssocID="{8D98B3AC-4B09-4356-81B1-77F68E7911CC}" presName="node" presStyleLbl="node1" presStyleIdx="1" presStyleCnt="4">
        <dgm:presLayoutVars>
          <dgm:bulletEnabled val="1"/>
        </dgm:presLayoutVars>
      </dgm:prSet>
      <dgm:spPr/>
    </dgm:pt>
    <dgm:pt modelId="{3321D150-934D-4CC0-92DA-67620B37F7AA}" type="pres">
      <dgm:prSet presAssocID="{8D98B3AC-4B09-4356-81B1-77F68E7911CC}" presName="dummy" presStyleCnt="0"/>
      <dgm:spPr/>
    </dgm:pt>
    <dgm:pt modelId="{5618153F-B2D6-4D99-B88C-9C438D5499DE}" type="pres">
      <dgm:prSet presAssocID="{0653A8E7-778E-4C27-9D4D-0DBCBDC53531}" presName="sibTrans" presStyleLbl="sibTrans2D1" presStyleIdx="1" presStyleCnt="4"/>
      <dgm:spPr/>
    </dgm:pt>
    <dgm:pt modelId="{91C24CC8-BB34-4232-B200-EE3C045C9510}" type="pres">
      <dgm:prSet presAssocID="{EDC7621B-9C60-4AE0-998B-1FD9F7BF667E}" presName="node" presStyleLbl="node1" presStyleIdx="2" presStyleCnt="4">
        <dgm:presLayoutVars>
          <dgm:bulletEnabled val="1"/>
        </dgm:presLayoutVars>
      </dgm:prSet>
      <dgm:spPr/>
    </dgm:pt>
    <dgm:pt modelId="{97CE184D-D747-4A13-88A1-E6C9E8481F75}" type="pres">
      <dgm:prSet presAssocID="{EDC7621B-9C60-4AE0-998B-1FD9F7BF667E}" presName="dummy" presStyleCnt="0"/>
      <dgm:spPr/>
    </dgm:pt>
    <dgm:pt modelId="{C4F3D8B2-D3E2-4B32-8879-7173012DE41E}" type="pres">
      <dgm:prSet presAssocID="{7FE55CB4-D24B-45DC-8A60-5D8A04E95FDA}" presName="sibTrans" presStyleLbl="sibTrans2D1" presStyleIdx="2" presStyleCnt="4"/>
      <dgm:spPr/>
    </dgm:pt>
    <dgm:pt modelId="{97C19458-8E65-476B-AC13-1B277A426FAD}" type="pres">
      <dgm:prSet presAssocID="{14B81A11-579F-4CE7-89A8-2BD6E6005DB0}" presName="node" presStyleLbl="node1" presStyleIdx="3" presStyleCnt="4">
        <dgm:presLayoutVars>
          <dgm:bulletEnabled val="1"/>
        </dgm:presLayoutVars>
      </dgm:prSet>
      <dgm:spPr/>
    </dgm:pt>
    <dgm:pt modelId="{297C0B3A-585A-407F-94C6-9EF3F12F72A3}" type="pres">
      <dgm:prSet presAssocID="{14B81A11-579F-4CE7-89A8-2BD6E6005DB0}" presName="dummy" presStyleCnt="0"/>
      <dgm:spPr/>
    </dgm:pt>
    <dgm:pt modelId="{B22C82DC-9E98-4718-ADFA-AC939237AC09}" type="pres">
      <dgm:prSet presAssocID="{902B7B77-8CDD-4C20-9929-BD9EF285F73B}" presName="sibTrans" presStyleLbl="sibTrans2D1" presStyleIdx="3" presStyleCnt="4"/>
      <dgm:spPr/>
    </dgm:pt>
  </dgm:ptLst>
  <dgm:cxnLst>
    <dgm:cxn modelId="{F4F15426-CF57-44AE-A5C7-8582EDBABABE}" type="presOf" srcId="{8D98B3AC-4B09-4356-81B1-77F68E7911CC}" destId="{6C1CFB18-D53B-4310-9D9F-45DDF6D06430}" srcOrd="0" destOrd="0" presId="urn:microsoft.com/office/officeart/2005/8/layout/radial6"/>
    <dgm:cxn modelId="{7F3C3AA5-8B38-4335-A450-D876C0DE5B7C}" srcId="{09168B34-B579-40EB-89E5-EB40AE65842A}" destId="{8D98B3AC-4B09-4356-81B1-77F68E7911CC}" srcOrd="1" destOrd="0" parTransId="{EF40CB8D-BBB8-4124-8778-106010819EFF}" sibTransId="{0653A8E7-778E-4C27-9D4D-0DBCBDC53531}"/>
    <dgm:cxn modelId="{8BCCF567-9E77-4E03-805F-63C3B1CE81FD}" type="presOf" srcId="{DEF11C49-D227-408B-A28C-DE3E461068DC}" destId="{E6D38D66-35AF-451B-88D2-A03D667478D6}" srcOrd="0" destOrd="0" presId="urn:microsoft.com/office/officeart/2005/8/layout/radial6"/>
    <dgm:cxn modelId="{79835A71-85A3-4D9F-A954-ECF48BCB0B14}" srcId="{09168B34-B579-40EB-89E5-EB40AE65842A}" destId="{EDC7621B-9C60-4AE0-998B-1FD9F7BF667E}" srcOrd="2" destOrd="0" parTransId="{1D89664C-7FEB-435B-A290-287AE89CB5C7}" sibTransId="{7FE55CB4-D24B-45DC-8A60-5D8A04E95FDA}"/>
    <dgm:cxn modelId="{83471F11-1373-46D9-8109-CC6AE16883FE}" type="presOf" srcId="{902B7B77-8CDD-4C20-9929-BD9EF285F73B}" destId="{B22C82DC-9E98-4718-ADFA-AC939237AC09}" srcOrd="0" destOrd="0" presId="urn:microsoft.com/office/officeart/2005/8/layout/radial6"/>
    <dgm:cxn modelId="{8E2ED231-B6B2-42BF-B4E9-4F205BC7E14A}" type="presOf" srcId="{28E23C05-122D-4CF9-B5DE-B0233B722AE0}" destId="{7C752069-179F-475A-A496-FBF5375204E7}" srcOrd="0" destOrd="0" presId="urn:microsoft.com/office/officeart/2005/8/layout/radial6"/>
    <dgm:cxn modelId="{A80288CA-327F-4E57-BF9A-A51E138A0B7F}" type="presOf" srcId="{0653A8E7-778E-4C27-9D4D-0DBCBDC53531}" destId="{5618153F-B2D6-4D99-B88C-9C438D5499DE}" srcOrd="0" destOrd="0" presId="urn:microsoft.com/office/officeart/2005/8/layout/radial6"/>
    <dgm:cxn modelId="{286A6AA6-0B12-48EB-8F29-D8A1B39591DB}" type="presOf" srcId="{7FE55CB4-D24B-45DC-8A60-5D8A04E95FDA}" destId="{C4F3D8B2-D3E2-4B32-8879-7173012DE41E}" srcOrd="0" destOrd="0" presId="urn:microsoft.com/office/officeart/2005/8/layout/radial6"/>
    <dgm:cxn modelId="{5BD48AD9-83C1-40F8-A4BE-EE363E5FDCF6}" srcId="{09168B34-B579-40EB-89E5-EB40AE65842A}" destId="{14B81A11-579F-4CE7-89A8-2BD6E6005DB0}" srcOrd="3" destOrd="0" parTransId="{082D9824-C4F2-4C95-BF92-93C2EDB2D598}" sibTransId="{902B7B77-8CDD-4C20-9929-BD9EF285F73B}"/>
    <dgm:cxn modelId="{E505B14E-015B-430B-8B3F-5685F7C815DA}" srcId="{DEF11C49-D227-408B-A28C-DE3E461068DC}" destId="{09168B34-B579-40EB-89E5-EB40AE65842A}" srcOrd="0" destOrd="0" parTransId="{AD86F50B-5522-4397-9351-C0D80648A563}" sibTransId="{5F6A805E-E6EC-4C64-A812-7AFFBB29E281}"/>
    <dgm:cxn modelId="{7ABE07A7-509E-4897-912D-2EF651EAEC49}" type="presOf" srcId="{EDC7621B-9C60-4AE0-998B-1FD9F7BF667E}" destId="{91C24CC8-BB34-4232-B200-EE3C045C9510}" srcOrd="0" destOrd="0" presId="urn:microsoft.com/office/officeart/2005/8/layout/radial6"/>
    <dgm:cxn modelId="{27237D6E-2D82-4E68-AFB1-1C06557E732B}" srcId="{09168B34-B579-40EB-89E5-EB40AE65842A}" destId="{28E23C05-122D-4CF9-B5DE-B0233B722AE0}" srcOrd="0" destOrd="0" parTransId="{C4146169-D733-4F1A-8C4F-0AE43246A99C}" sibTransId="{ACF9A660-7EF8-4189-9527-F1AFC930C2D8}"/>
    <dgm:cxn modelId="{3BDEEB56-FAB0-42B6-B73E-D5218C8426BA}" type="presOf" srcId="{14B81A11-579F-4CE7-89A8-2BD6E6005DB0}" destId="{97C19458-8E65-476B-AC13-1B277A426FAD}" srcOrd="0" destOrd="0" presId="urn:microsoft.com/office/officeart/2005/8/layout/radial6"/>
    <dgm:cxn modelId="{4D44E99D-D970-4081-9343-09C2CD03382E}" type="presOf" srcId="{ACF9A660-7EF8-4189-9527-F1AFC930C2D8}" destId="{34042E77-7C67-43F0-95AE-43385B67BB72}" srcOrd="0" destOrd="0" presId="urn:microsoft.com/office/officeart/2005/8/layout/radial6"/>
    <dgm:cxn modelId="{A39F85EF-D616-49C0-A504-08E2459F50CC}" type="presOf" srcId="{09168B34-B579-40EB-89E5-EB40AE65842A}" destId="{E7ACB835-56AB-4098-9084-8282E06936A8}" srcOrd="0" destOrd="0" presId="urn:microsoft.com/office/officeart/2005/8/layout/radial6"/>
    <dgm:cxn modelId="{C3E011B9-682A-4B83-A648-0F783A09867F}" type="presParOf" srcId="{E6D38D66-35AF-451B-88D2-A03D667478D6}" destId="{E7ACB835-56AB-4098-9084-8282E06936A8}" srcOrd="0" destOrd="0" presId="urn:microsoft.com/office/officeart/2005/8/layout/radial6"/>
    <dgm:cxn modelId="{1E0EB505-5C52-4520-9732-307723EFF148}" type="presParOf" srcId="{E6D38D66-35AF-451B-88D2-A03D667478D6}" destId="{7C752069-179F-475A-A496-FBF5375204E7}" srcOrd="1" destOrd="0" presId="urn:microsoft.com/office/officeart/2005/8/layout/radial6"/>
    <dgm:cxn modelId="{BCF81600-A266-4E57-8BFF-A21F5D96F62D}" type="presParOf" srcId="{E6D38D66-35AF-451B-88D2-A03D667478D6}" destId="{C61372F7-6D48-426A-9825-9A8236CA1AC8}" srcOrd="2" destOrd="0" presId="urn:microsoft.com/office/officeart/2005/8/layout/radial6"/>
    <dgm:cxn modelId="{71564010-18DC-4D8B-A2BE-699E9368B455}" type="presParOf" srcId="{E6D38D66-35AF-451B-88D2-A03D667478D6}" destId="{34042E77-7C67-43F0-95AE-43385B67BB72}" srcOrd="3" destOrd="0" presId="urn:microsoft.com/office/officeart/2005/8/layout/radial6"/>
    <dgm:cxn modelId="{E4FD058C-6770-4A43-B18B-74FC0098DCD5}" type="presParOf" srcId="{E6D38D66-35AF-451B-88D2-A03D667478D6}" destId="{6C1CFB18-D53B-4310-9D9F-45DDF6D06430}" srcOrd="4" destOrd="0" presId="urn:microsoft.com/office/officeart/2005/8/layout/radial6"/>
    <dgm:cxn modelId="{70AF1406-077F-4E01-A0BC-58FCEC8D251D}" type="presParOf" srcId="{E6D38D66-35AF-451B-88D2-A03D667478D6}" destId="{3321D150-934D-4CC0-92DA-67620B37F7AA}" srcOrd="5" destOrd="0" presId="urn:microsoft.com/office/officeart/2005/8/layout/radial6"/>
    <dgm:cxn modelId="{3A063F9D-BCC0-4E80-B509-FF7B4C9DF531}" type="presParOf" srcId="{E6D38D66-35AF-451B-88D2-A03D667478D6}" destId="{5618153F-B2D6-4D99-B88C-9C438D5499DE}" srcOrd="6" destOrd="0" presId="urn:microsoft.com/office/officeart/2005/8/layout/radial6"/>
    <dgm:cxn modelId="{93181E4B-B223-442E-AD12-1818411D340B}" type="presParOf" srcId="{E6D38D66-35AF-451B-88D2-A03D667478D6}" destId="{91C24CC8-BB34-4232-B200-EE3C045C9510}" srcOrd="7" destOrd="0" presId="urn:microsoft.com/office/officeart/2005/8/layout/radial6"/>
    <dgm:cxn modelId="{52486FB1-4553-4C8A-875D-85F6FE8F4101}" type="presParOf" srcId="{E6D38D66-35AF-451B-88D2-A03D667478D6}" destId="{97CE184D-D747-4A13-88A1-E6C9E8481F75}" srcOrd="8" destOrd="0" presId="urn:microsoft.com/office/officeart/2005/8/layout/radial6"/>
    <dgm:cxn modelId="{6628EE1E-1E80-44A5-97E4-966F443CA6C4}" type="presParOf" srcId="{E6D38D66-35AF-451B-88D2-A03D667478D6}" destId="{C4F3D8B2-D3E2-4B32-8879-7173012DE41E}" srcOrd="9" destOrd="0" presId="urn:microsoft.com/office/officeart/2005/8/layout/radial6"/>
    <dgm:cxn modelId="{3B6E9AE7-E9FD-47A6-AD19-48BE3EAE522D}" type="presParOf" srcId="{E6D38D66-35AF-451B-88D2-A03D667478D6}" destId="{97C19458-8E65-476B-AC13-1B277A426FAD}" srcOrd="10" destOrd="0" presId="urn:microsoft.com/office/officeart/2005/8/layout/radial6"/>
    <dgm:cxn modelId="{E7A17D7F-C20E-4F13-A624-EA95BC8CC3C5}" type="presParOf" srcId="{E6D38D66-35AF-451B-88D2-A03D667478D6}" destId="{297C0B3A-585A-407F-94C6-9EF3F12F72A3}" srcOrd="11" destOrd="0" presId="urn:microsoft.com/office/officeart/2005/8/layout/radial6"/>
    <dgm:cxn modelId="{A4638196-80AD-41E6-9870-1B2476FDAC61}" type="presParOf" srcId="{E6D38D66-35AF-451B-88D2-A03D667478D6}" destId="{B22C82DC-9E98-4718-ADFA-AC939237AC09}" srcOrd="12" destOrd="0" presId="urn:microsoft.com/office/officeart/2005/8/layout/radial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C82DC-9E98-4718-ADFA-AC939237AC09}">
      <dsp:nvSpPr>
        <dsp:cNvPr id="0" name=""/>
        <dsp:cNvSpPr/>
      </dsp:nvSpPr>
      <dsp:spPr>
        <a:xfrm>
          <a:off x="2126979" y="503760"/>
          <a:ext cx="3366041" cy="3366041"/>
        </a:xfrm>
        <a:prstGeom prst="blockArc">
          <a:avLst>
            <a:gd name="adj1" fmla="val 10800000"/>
            <a:gd name="adj2" fmla="val 16200000"/>
            <a:gd name="adj3" fmla="val 4635"/>
          </a:avLst>
        </a:prstGeom>
        <a:solidFill>
          <a:schemeClr val="accent5">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4F3D8B2-D3E2-4B32-8879-7173012DE41E}">
      <dsp:nvSpPr>
        <dsp:cNvPr id="0" name=""/>
        <dsp:cNvSpPr/>
      </dsp:nvSpPr>
      <dsp:spPr>
        <a:xfrm>
          <a:off x="2126979" y="503760"/>
          <a:ext cx="3366041" cy="3366041"/>
        </a:xfrm>
        <a:prstGeom prst="blockArc">
          <a:avLst>
            <a:gd name="adj1" fmla="val 5400000"/>
            <a:gd name="adj2" fmla="val 10800000"/>
            <a:gd name="adj3" fmla="val 4635"/>
          </a:avLst>
        </a:prstGeom>
        <a:solidFill>
          <a:schemeClr val="accent4">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618153F-B2D6-4D99-B88C-9C438D5499DE}">
      <dsp:nvSpPr>
        <dsp:cNvPr id="0" name=""/>
        <dsp:cNvSpPr/>
      </dsp:nvSpPr>
      <dsp:spPr>
        <a:xfrm>
          <a:off x="2126979" y="503760"/>
          <a:ext cx="3366041" cy="3366041"/>
        </a:xfrm>
        <a:prstGeom prst="blockArc">
          <a:avLst>
            <a:gd name="adj1" fmla="val 0"/>
            <a:gd name="adj2" fmla="val 5400000"/>
            <a:gd name="adj3" fmla="val 4635"/>
          </a:avLst>
        </a:prstGeom>
        <a:solidFill>
          <a:schemeClr val="accent3">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4042E77-7C67-43F0-95AE-43385B67BB72}">
      <dsp:nvSpPr>
        <dsp:cNvPr id="0" name=""/>
        <dsp:cNvSpPr/>
      </dsp:nvSpPr>
      <dsp:spPr>
        <a:xfrm>
          <a:off x="2126979" y="503760"/>
          <a:ext cx="3366041" cy="3366041"/>
        </a:xfrm>
        <a:prstGeom prst="blockArc">
          <a:avLst>
            <a:gd name="adj1" fmla="val 16200000"/>
            <a:gd name="adj2" fmla="val 0"/>
            <a:gd name="adj3" fmla="val 4635"/>
          </a:avLst>
        </a:prstGeom>
        <a:solidFill>
          <a:schemeClr val="accent2">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7ACB835-56AB-4098-9084-8282E06936A8}">
      <dsp:nvSpPr>
        <dsp:cNvPr id="0" name=""/>
        <dsp:cNvSpPr/>
      </dsp:nvSpPr>
      <dsp:spPr>
        <a:xfrm>
          <a:off x="3036093" y="1412875"/>
          <a:ext cx="1547812" cy="1547812"/>
        </a:xfrm>
        <a:prstGeom prst="ellipse">
          <a:avLst/>
        </a:prstGeom>
        <a:solidFill>
          <a:schemeClr val="accent1">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GB" sz="2000" kern="1200" dirty="0">
              <a:latin typeface="+mj-lt"/>
            </a:rPr>
            <a:t>Reflect</a:t>
          </a:r>
        </a:p>
      </dsp:txBody>
      <dsp:txXfrm>
        <a:off x="3262765" y="1639547"/>
        <a:ext cx="1094468" cy="1094468"/>
      </dsp:txXfrm>
    </dsp:sp>
    <dsp:sp modelId="{7C752069-179F-475A-A496-FBF5375204E7}">
      <dsp:nvSpPr>
        <dsp:cNvPr id="0" name=""/>
        <dsp:cNvSpPr/>
      </dsp:nvSpPr>
      <dsp:spPr>
        <a:xfrm>
          <a:off x="3268265" y="1031"/>
          <a:ext cx="1083468" cy="1083468"/>
        </a:xfrm>
        <a:prstGeom prst="ellipse">
          <a:avLst/>
        </a:prstGeom>
        <a:solidFill>
          <a:schemeClr val="accent2">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mj-lt"/>
            </a:rPr>
            <a:t>Plan</a:t>
          </a:r>
        </a:p>
      </dsp:txBody>
      <dsp:txXfrm>
        <a:off x="3426935" y="159701"/>
        <a:ext cx="766128" cy="766128"/>
      </dsp:txXfrm>
    </dsp:sp>
    <dsp:sp modelId="{6C1CFB18-D53B-4310-9D9F-45DDF6D06430}">
      <dsp:nvSpPr>
        <dsp:cNvPr id="0" name=""/>
        <dsp:cNvSpPr/>
      </dsp:nvSpPr>
      <dsp:spPr>
        <a:xfrm>
          <a:off x="4912281" y="1645047"/>
          <a:ext cx="1083468" cy="1083468"/>
        </a:xfrm>
        <a:prstGeom prst="ellipse">
          <a:avLst/>
        </a:prstGeom>
        <a:solidFill>
          <a:schemeClr val="accent3">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mj-lt"/>
            </a:rPr>
            <a:t>Observe</a:t>
          </a:r>
        </a:p>
      </dsp:txBody>
      <dsp:txXfrm>
        <a:off x="5070951" y="1803717"/>
        <a:ext cx="766128" cy="766128"/>
      </dsp:txXfrm>
    </dsp:sp>
    <dsp:sp modelId="{91C24CC8-BB34-4232-B200-EE3C045C9510}">
      <dsp:nvSpPr>
        <dsp:cNvPr id="0" name=""/>
        <dsp:cNvSpPr/>
      </dsp:nvSpPr>
      <dsp:spPr>
        <a:xfrm>
          <a:off x="3268265" y="3289063"/>
          <a:ext cx="1083468" cy="1083468"/>
        </a:xfrm>
        <a:prstGeom prst="ellipse">
          <a:avLst/>
        </a:prstGeom>
        <a:solidFill>
          <a:schemeClr val="accent4">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mj-lt"/>
            </a:rPr>
            <a:t>Act</a:t>
          </a:r>
        </a:p>
      </dsp:txBody>
      <dsp:txXfrm>
        <a:off x="3426935" y="3447733"/>
        <a:ext cx="766128" cy="766128"/>
      </dsp:txXfrm>
    </dsp:sp>
    <dsp:sp modelId="{97C19458-8E65-476B-AC13-1B277A426FAD}">
      <dsp:nvSpPr>
        <dsp:cNvPr id="0" name=""/>
        <dsp:cNvSpPr/>
      </dsp:nvSpPr>
      <dsp:spPr>
        <a:xfrm>
          <a:off x="1624249" y="1645047"/>
          <a:ext cx="1083468" cy="1083468"/>
        </a:xfrm>
        <a:prstGeom prst="ellipse">
          <a:avLst/>
        </a:prstGeom>
        <a:solidFill>
          <a:schemeClr val="accent5">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GB" sz="1200" kern="1200" dirty="0">
              <a:latin typeface="+mj-lt"/>
            </a:rPr>
            <a:t>Observe</a:t>
          </a:r>
        </a:p>
      </dsp:txBody>
      <dsp:txXfrm>
        <a:off x="1782919" y="1803717"/>
        <a:ext cx="766128" cy="7661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2C82DC-9E98-4718-ADFA-AC939237AC09}">
      <dsp:nvSpPr>
        <dsp:cNvPr id="0" name=""/>
        <dsp:cNvSpPr/>
      </dsp:nvSpPr>
      <dsp:spPr>
        <a:xfrm>
          <a:off x="2062749" y="458456"/>
          <a:ext cx="3062453" cy="3062453"/>
        </a:xfrm>
        <a:prstGeom prst="blockArc">
          <a:avLst>
            <a:gd name="adj1" fmla="val 10800000"/>
            <a:gd name="adj2" fmla="val 16200000"/>
            <a:gd name="adj3" fmla="val 4644"/>
          </a:avLst>
        </a:prstGeom>
        <a:solidFill>
          <a:schemeClr val="accent5">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C4F3D8B2-D3E2-4B32-8879-7173012DE41E}">
      <dsp:nvSpPr>
        <dsp:cNvPr id="0" name=""/>
        <dsp:cNvSpPr/>
      </dsp:nvSpPr>
      <dsp:spPr>
        <a:xfrm>
          <a:off x="2062749" y="458456"/>
          <a:ext cx="3062453" cy="3062453"/>
        </a:xfrm>
        <a:prstGeom prst="blockArc">
          <a:avLst>
            <a:gd name="adj1" fmla="val 5400000"/>
            <a:gd name="adj2" fmla="val 10800000"/>
            <a:gd name="adj3" fmla="val 4644"/>
          </a:avLst>
        </a:prstGeom>
        <a:solidFill>
          <a:schemeClr val="accent4">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5618153F-B2D6-4D99-B88C-9C438D5499DE}">
      <dsp:nvSpPr>
        <dsp:cNvPr id="0" name=""/>
        <dsp:cNvSpPr/>
      </dsp:nvSpPr>
      <dsp:spPr>
        <a:xfrm>
          <a:off x="2062749" y="458456"/>
          <a:ext cx="3062453" cy="3062453"/>
        </a:xfrm>
        <a:prstGeom prst="blockArc">
          <a:avLst>
            <a:gd name="adj1" fmla="val 0"/>
            <a:gd name="adj2" fmla="val 5400000"/>
            <a:gd name="adj3" fmla="val 4644"/>
          </a:avLst>
        </a:prstGeom>
        <a:solidFill>
          <a:schemeClr val="accent3">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34042E77-7C67-43F0-95AE-43385B67BB72}">
      <dsp:nvSpPr>
        <dsp:cNvPr id="0" name=""/>
        <dsp:cNvSpPr/>
      </dsp:nvSpPr>
      <dsp:spPr>
        <a:xfrm>
          <a:off x="2062749" y="458456"/>
          <a:ext cx="3062453" cy="3062453"/>
        </a:xfrm>
        <a:prstGeom prst="blockArc">
          <a:avLst>
            <a:gd name="adj1" fmla="val 16200000"/>
            <a:gd name="adj2" fmla="val 0"/>
            <a:gd name="adj3" fmla="val 4644"/>
          </a:avLst>
        </a:prstGeom>
        <a:solidFill>
          <a:schemeClr val="accent2">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E7ACB835-56AB-4098-9084-8282E06936A8}">
      <dsp:nvSpPr>
        <dsp:cNvPr id="0" name=""/>
        <dsp:cNvSpPr/>
      </dsp:nvSpPr>
      <dsp:spPr>
        <a:xfrm>
          <a:off x="2888517" y="1284224"/>
          <a:ext cx="1410916" cy="1410916"/>
        </a:xfrm>
        <a:prstGeom prst="ellipse">
          <a:avLst/>
        </a:prstGeom>
        <a:solidFill>
          <a:schemeClr val="accent1">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en-GB" sz="1800" b="1" kern="1200" dirty="0">
              <a:latin typeface="+mj-lt"/>
            </a:rPr>
            <a:t>Reflect</a:t>
          </a:r>
        </a:p>
      </dsp:txBody>
      <dsp:txXfrm>
        <a:off x="3095141" y="1490848"/>
        <a:ext cx="997668" cy="997668"/>
      </dsp:txXfrm>
    </dsp:sp>
    <dsp:sp modelId="{7C752069-179F-475A-A496-FBF5375204E7}">
      <dsp:nvSpPr>
        <dsp:cNvPr id="0" name=""/>
        <dsp:cNvSpPr/>
      </dsp:nvSpPr>
      <dsp:spPr>
        <a:xfrm>
          <a:off x="3100155" y="190"/>
          <a:ext cx="987641" cy="987641"/>
        </a:xfrm>
        <a:prstGeom prst="ellipse">
          <a:avLst/>
        </a:prstGeom>
        <a:solidFill>
          <a:schemeClr val="accent2">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dirty="0"/>
            <a:t>Plan</a:t>
          </a:r>
        </a:p>
      </dsp:txBody>
      <dsp:txXfrm>
        <a:off x="3244792" y="144827"/>
        <a:ext cx="698367" cy="698367"/>
      </dsp:txXfrm>
    </dsp:sp>
    <dsp:sp modelId="{6C1CFB18-D53B-4310-9D9F-45DDF6D06430}">
      <dsp:nvSpPr>
        <dsp:cNvPr id="0" name=""/>
        <dsp:cNvSpPr/>
      </dsp:nvSpPr>
      <dsp:spPr>
        <a:xfrm>
          <a:off x="4595827" y="1495862"/>
          <a:ext cx="987641" cy="987641"/>
        </a:xfrm>
        <a:prstGeom prst="ellipse">
          <a:avLst/>
        </a:prstGeom>
        <a:solidFill>
          <a:schemeClr val="accent3">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dirty="0"/>
            <a:t>Observe</a:t>
          </a:r>
        </a:p>
      </dsp:txBody>
      <dsp:txXfrm>
        <a:off x="4740464" y="1640499"/>
        <a:ext cx="698367" cy="698367"/>
      </dsp:txXfrm>
    </dsp:sp>
    <dsp:sp modelId="{91C24CC8-BB34-4232-B200-EE3C045C9510}">
      <dsp:nvSpPr>
        <dsp:cNvPr id="0" name=""/>
        <dsp:cNvSpPr/>
      </dsp:nvSpPr>
      <dsp:spPr>
        <a:xfrm>
          <a:off x="3100155" y="2991534"/>
          <a:ext cx="987641" cy="987641"/>
        </a:xfrm>
        <a:prstGeom prst="ellipse">
          <a:avLst/>
        </a:prstGeom>
        <a:solidFill>
          <a:schemeClr val="accent4">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dirty="0"/>
            <a:t>Act</a:t>
          </a:r>
        </a:p>
      </dsp:txBody>
      <dsp:txXfrm>
        <a:off x="3244792" y="3136171"/>
        <a:ext cx="698367" cy="698367"/>
      </dsp:txXfrm>
    </dsp:sp>
    <dsp:sp modelId="{97C19458-8E65-476B-AC13-1B277A426FAD}">
      <dsp:nvSpPr>
        <dsp:cNvPr id="0" name=""/>
        <dsp:cNvSpPr/>
      </dsp:nvSpPr>
      <dsp:spPr>
        <a:xfrm>
          <a:off x="1604483" y="1495862"/>
          <a:ext cx="987641" cy="987641"/>
        </a:xfrm>
        <a:prstGeom prst="ellipse">
          <a:avLst/>
        </a:prstGeom>
        <a:solidFill>
          <a:schemeClr val="accent5">
            <a:hueOff val="0"/>
            <a:satOff val="0"/>
            <a:lumOff val="0"/>
            <a:alphaOff val="0"/>
          </a:schemeClr>
        </a:solidFill>
        <a:ln>
          <a:noFill/>
        </a:ln>
        <a:effectLst>
          <a:outerShdw blurRad="39999" dist="23000" algn="bl" rotWithShape="0">
            <a:srgbClr val="000000">
              <a:alpha val="40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lang="en-GB" sz="1300" b="1" kern="1200" dirty="0"/>
            <a:t>Observe</a:t>
          </a:r>
        </a:p>
      </dsp:txBody>
      <dsp:txXfrm>
        <a:off x="1749120" y="1640499"/>
        <a:ext cx="698367" cy="698367"/>
      </dsp:txXfrm>
    </dsp:sp>
  </dsp:spTree>
</dsp:drawing>
</file>

<file path=ppt/diagrams/layout1.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0723"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C956CF32-8B17-494D-990E-D00A86F43DFF}" type="datetimeFigureOut">
              <a:rPr lang="en-GB"/>
              <a:pPr>
                <a:defRPr/>
              </a:pPr>
              <a:t>15/09/2016</a:t>
            </a:fld>
            <a:endParaRPr lang="en-GB"/>
          </a:p>
        </p:txBody>
      </p:sp>
      <p:sp>
        <p:nvSpPr>
          <p:cNvPr id="30724"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0725"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94262AC-8153-4589-8782-614C54AAA071}" type="slidenum">
              <a:rPr lang="en-GB"/>
              <a:pPr>
                <a:defRPr/>
              </a:pPr>
              <a:t>‹#›</a:t>
            </a:fld>
            <a:endParaRPr lang="en-GB"/>
          </a:p>
        </p:txBody>
      </p:sp>
    </p:spTree>
    <p:extLst>
      <p:ext uri="{BB962C8B-B14F-4D97-AF65-F5344CB8AC3E}">
        <p14:creationId xmlns:p14="http://schemas.microsoft.com/office/powerpoint/2010/main" val="2179162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1746"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31747"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1295E1A8-907A-4C4E-BB52-3C282AC77C8B}" type="datetimeFigureOut">
              <a:rPr lang="en-GB"/>
              <a:pPr>
                <a:defRPr/>
              </a:pPr>
              <a:t>15/09/2016</a:t>
            </a:fld>
            <a:endParaRPr lang="en-GB"/>
          </a:p>
        </p:txBody>
      </p:sp>
      <p:sp>
        <p:nvSpPr>
          <p:cNvPr id="13316" name="Rectangle 4"/>
          <p:cNvSpPr>
            <a:spLocks noGrp="1" noRot="1" noChangeAspect="1" noChangeArrowheads="1" noTextEdit="1"/>
          </p:cNvSpPr>
          <p:nvPr>
            <p:ph type="sldImg" idx="2"/>
          </p:nvPr>
        </p:nvSpPr>
        <p:spPr bwMode="auto">
          <a:xfrm>
            <a:off x="915988" y="744538"/>
            <a:ext cx="4964112" cy="3722687"/>
          </a:xfrm>
          <a:prstGeom prst="rect">
            <a:avLst/>
          </a:prstGeom>
          <a:noFill/>
          <a:ln w="9525">
            <a:solidFill>
              <a:srgbClr val="000000"/>
            </a:solidFill>
            <a:miter lim="800000"/>
            <a:headEnd/>
            <a:tailEnd/>
          </a:ln>
        </p:spPr>
      </p:sp>
      <p:sp>
        <p:nvSpPr>
          <p:cNvPr id="31749"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1750"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31751"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2731D12-C521-48C2-A72F-6E70275A6A13}" type="slidenum">
              <a:rPr lang="en-GB"/>
              <a:pPr>
                <a:defRPr/>
              </a:pPr>
              <a:t>‹#›</a:t>
            </a:fld>
            <a:endParaRPr lang="en-GB"/>
          </a:p>
        </p:txBody>
      </p:sp>
    </p:spTree>
    <p:extLst>
      <p:ext uri="{BB962C8B-B14F-4D97-AF65-F5344CB8AC3E}">
        <p14:creationId xmlns:p14="http://schemas.microsoft.com/office/powerpoint/2010/main" val="25288608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Rot="1" noChangeAspect="1" noChangeArrowheads="1" noTextEdit="1"/>
          </p:cNvSpPr>
          <p:nvPr>
            <p:ph type="sldImg"/>
          </p:nvPr>
        </p:nvSpPr>
        <p:spPr>
          <a:ln/>
        </p:spPr>
      </p:sp>
      <p:sp>
        <p:nvSpPr>
          <p:cNvPr id="16386"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2"/>
          <p:cNvSpPr>
            <a:spLocks noGrp="1" noRot="1" noChangeAspect="1" noChangeArrowheads="1" noTextEdit="1"/>
          </p:cNvSpPr>
          <p:nvPr>
            <p:ph type="sldImg"/>
          </p:nvPr>
        </p:nvSpPr>
        <p:spPr>
          <a:ln/>
        </p:spPr>
      </p:sp>
      <p:sp>
        <p:nvSpPr>
          <p:cNvPr id="32770" name="Rectangle 3"/>
          <p:cNvSpPr>
            <a:spLocks noGrp="1" noChangeArrowheads="1"/>
          </p:cNvSpPr>
          <p:nvPr>
            <p:ph type="body" idx="1"/>
          </p:nvPr>
        </p:nvSpPr>
        <p:spPr>
          <a:noFill/>
          <a:ln/>
        </p:spPr>
        <p:txBody>
          <a:bodyPr/>
          <a:lstStyle/>
          <a:p>
            <a:pPr eaLnBrk="1" hangingPunct="1"/>
            <a:r>
              <a:rPr lang="en-GB"/>
              <a:t>This is the ‘solution-focus’ or ‘problem-solving’ part of the training/AR process (15mins).</a:t>
            </a:r>
          </a:p>
          <a:p>
            <a:pPr eaLnBrk="1" hangingPunct="1"/>
            <a:r>
              <a:rPr lang="en-GB"/>
              <a:t>This is about getting staff to think about how to implement a change to improve the situation (capacity building). Ideally only one change should be planned for so that they know if any change in the situation is a result of their intervention.</a:t>
            </a:r>
          </a:p>
          <a:p>
            <a:pPr eaLnBrk="1" hangingPunct="1"/>
            <a:r>
              <a:rPr lang="en-GB"/>
              <a:t>It is better to let the staff come up with their own solutions. Can have a whole group discussion on each of their topics.</a:t>
            </a:r>
          </a:p>
          <a:p>
            <a:pPr eaLnBrk="1" hangingPunct="1"/>
            <a:r>
              <a:rPr lang="en-GB"/>
              <a:t>When they are conducting their own research post-training, EPs can help with this stage if necessary to help guide them towards a solution. They may also want to conduct their own independent literature review into the topic to see what other solutions are available.</a:t>
            </a:r>
          </a:p>
          <a:p>
            <a:pPr eaLnBrk="1" hangingPunct="1"/>
            <a:endParaRPr lang="en-GB"/>
          </a:p>
          <a:p>
            <a:pPr eaLnBrk="1" hangingPunct="1"/>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2"/>
          <p:cNvSpPr>
            <a:spLocks noGrp="1" noRot="1" noChangeAspect="1" noChangeArrowheads="1" noTextEdit="1"/>
          </p:cNvSpPr>
          <p:nvPr>
            <p:ph type="sldImg"/>
          </p:nvPr>
        </p:nvSpPr>
        <p:spPr>
          <a:ln/>
        </p:spPr>
      </p:sp>
      <p:sp>
        <p:nvSpPr>
          <p:cNvPr id="34818" name="Rectangle 3"/>
          <p:cNvSpPr>
            <a:spLocks noGrp="1" noChangeArrowheads="1"/>
          </p:cNvSpPr>
          <p:nvPr>
            <p:ph type="body" idx="1"/>
          </p:nvPr>
        </p:nvSpPr>
        <p:spPr>
          <a:noFill/>
          <a:ln/>
        </p:spPr>
        <p:txBody>
          <a:bodyPr/>
          <a:lstStyle/>
          <a:p>
            <a:pPr eaLnBrk="1" hangingPunct="1"/>
            <a:r>
              <a:rPr lang="en-GB"/>
              <a:t>The previous activity demonstrates the ‘action’ stage of action research. Highlight that the intervention has to be realistic in terms of resources, timescales, etc. </a:t>
            </a:r>
          </a:p>
          <a:p>
            <a:pPr eaLnBrk="1" hangingPunct="1"/>
            <a:r>
              <a:rPr lang="en-GB"/>
              <a:t>It is important that the effects of the intervention are measurable too.</a:t>
            </a:r>
          </a:p>
          <a:p>
            <a:pPr eaLnBrk="1" hangingPunct="1"/>
            <a:r>
              <a:rPr lang="en-GB"/>
              <a:t>Careful planning at this stage and focusing on the RQ will help guide the project in the right direction.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2"/>
          <p:cNvSpPr>
            <a:spLocks noGrp="1" noRot="1" noChangeAspect="1" noChangeArrowheads="1" noTextEdit="1"/>
          </p:cNvSpPr>
          <p:nvPr>
            <p:ph type="sldImg"/>
          </p:nvPr>
        </p:nvSpPr>
        <p:spPr>
          <a:ln/>
        </p:spPr>
      </p:sp>
      <p:sp>
        <p:nvSpPr>
          <p:cNvPr id="36866" name="Rectangle 3"/>
          <p:cNvSpPr>
            <a:spLocks noGrp="1" noChangeArrowheads="1"/>
          </p:cNvSpPr>
          <p:nvPr>
            <p:ph type="body" idx="1"/>
          </p:nvPr>
        </p:nvSpPr>
        <p:spPr>
          <a:noFill/>
          <a:ln/>
        </p:spPr>
        <p:txBody>
          <a:bodyPr/>
          <a:lstStyle/>
          <a:p>
            <a:pPr eaLnBrk="1" hangingPunct="1"/>
            <a:r>
              <a:rPr lang="en-GB"/>
              <a:t>A second round of observation means that pre and post interventions are able to be compared, which will demonstrate whether the intervention was successful or not. This may mean a lot of trial and error but at least they will have evidence of what has not worked, which can be just as insightful.</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2"/>
          <p:cNvSpPr>
            <a:spLocks noGrp="1" noRot="1" noChangeAspect="1" noChangeArrowheads="1" noTextEdit="1"/>
          </p:cNvSpPr>
          <p:nvPr>
            <p:ph type="sldImg"/>
          </p:nvPr>
        </p:nvSpPr>
        <p:spPr>
          <a:ln/>
        </p:spPr>
      </p:sp>
      <p:sp>
        <p:nvSpPr>
          <p:cNvPr id="38914" name="Rectangle 3"/>
          <p:cNvSpPr>
            <a:spLocks noGrp="1" noChangeArrowheads="1"/>
          </p:cNvSpPr>
          <p:nvPr>
            <p:ph type="body" idx="1"/>
          </p:nvPr>
        </p:nvSpPr>
        <p:spPr>
          <a:noFill/>
          <a:ln/>
        </p:spPr>
        <p:txBody>
          <a:bodyPr/>
          <a:lstStyle/>
          <a:p>
            <a:pPr eaLnBrk="1" hangingPunct="1"/>
            <a:r>
              <a:rPr lang="en-GB"/>
              <a:t>Reflection throughout the process is important but at this stage it’s about reflecting on the whole process, and determining how effective (or not) the intervention has been and what evidence they have for this. Reflection at this point will help them decide whether the intervention has been successful and can therefore remain in place, or whether the cycle can begin again, by tweaking and reformulating the research question.</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2"/>
          <p:cNvSpPr>
            <a:spLocks noGrp="1" noRot="1" noChangeAspect="1" noChangeArrowheads="1" noTextEdit="1"/>
          </p:cNvSpPr>
          <p:nvPr>
            <p:ph type="sldImg"/>
          </p:nvPr>
        </p:nvSpPr>
        <p:spPr>
          <a:ln/>
        </p:spPr>
      </p:sp>
      <p:sp>
        <p:nvSpPr>
          <p:cNvPr id="40962" name="Rectangle 3"/>
          <p:cNvSpPr>
            <a:spLocks noGrp="1" noChangeArrowheads="1"/>
          </p:cNvSpPr>
          <p:nvPr>
            <p:ph type="body" idx="1"/>
          </p:nvPr>
        </p:nvSpPr>
        <p:spPr>
          <a:noFill/>
          <a:ln/>
        </p:spPr>
        <p:txBody>
          <a:bodyPr/>
          <a:lstStyle/>
          <a:p>
            <a:pPr eaLnBrk="1" hangingPunct="1"/>
            <a:r>
              <a:rPr lang="en-GB"/>
              <a:t>If more work is required the cycle can begin again, taking on board the evidence from the first time round. This means that new methodology can be used (perhaps different research methods would be more prudent to exploring the topic). Hindsight is a wonderful thing so staff can take advantage of it to explore the issue further and find an effective solution. </a:t>
            </a:r>
          </a:p>
          <a:p>
            <a:pPr eaLnBrk="1" hangingPunct="1"/>
            <a:r>
              <a:rPr lang="en-GB"/>
              <a:t>Action Research is a systematic and flexible process so many methods can be used depending on the topic.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2"/>
          <p:cNvSpPr>
            <a:spLocks noGrp="1" noRot="1" noChangeAspect="1" noChangeArrowheads="1" noTextEdit="1"/>
          </p:cNvSpPr>
          <p:nvPr>
            <p:ph type="sldImg"/>
          </p:nvPr>
        </p:nvSpPr>
        <p:spPr>
          <a:ln/>
        </p:spPr>
      </p:sp>
      <p:sp>
        <p:nvSpPr>
          <p:cNvPr id="43010" name="Rectangle 3"/>
          <p:cNvSpPr>
            <a:spLocks noGrp="1" noChangeArrowheads="1"/>
          </p:cNvSpPr>
          <p:nvPr>
            <p:ph type="body" idx="1"/>
          </p:nvPr>
        </p:nvSpPr>
        <p:spPr>
          <a:noFill/>
          <a:ln/>
        </p:spPr>
        <p:txBody>
          <a:bodyPr/>
          <a:lstStyle/>
          <a:p>
            <a:pPr eaLnBrk="1" hangingPunct="1"/>
            <a:r>
              <a:rPr lang="en-GB"/>
              <a:t>Staff may feel satisfied that their research has achieved what it set out to do, in which case they can think about what to do with their findings. The research can be communicated across learning communities (provided they have informed consent to do so!) and help with transitions or just generally building up a knowledge base of pupils/classes. This can also help with CPD and at staff training sessions because the action researchers can communicate their findings to other teachers, what methods they have tried, what worked, what didn’t work etc.</a:t>
            </a:r>
          </a:p>
          <a:p>
            <a:pPr eaLnBrk="1" hangingPunct="1"/>
            <a:r>
              <a:rPr lang="en-GB"/>
              <a:t>It may be a good idea to set up a database for other teachers to access – they may come across an issue in future that someone has already completed an action research project for.</a:t>
            </a:r>
          </a:p>
          <a:p>
            <a:pPr eaLnBrk="1" hangingPunct="1"/>
            <a:r>
              <a:rPr lang="en-GB"/>
              <a:t>Could even have a Glasgow-wide teachers database online? Could be separated into CfE levels/age groups. Database could also contain links to guidelines for different research methods that may be of benefit to staff wishing to conduct Action Research.</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2"/>
          <p:cNvSpPr>
            <a:spLocks noGrp="1" noRot="1" noChangeAspect="1" noChangeArrowheads="1" noTextEdit="1"/>
          </p:cNvSpPr>
          <p:nvPr>
            <p:ph type="sldImg"/>
          </p:nvPr>
        </p:nvSpPr>
        <p:spPr>
          <a:ln/>
        </p:spPr>
      </p:sp>
      <p:sp>
        <p:nvSpPr>
          <p:cNvPr id="45058" name="Rectangle 3"/>
          <p:cNvSpPr>
            <a:spLocks noGrp="1" noChangeArrowheads="1"/>
          </p:cNvSpPr>
          <p:nvPr>
            <p:ph type="body" idx="1"/>
          </p:nvPr>
        </p:nvSpPr>
        <p:spPr>
          <a:noFill/>
          <a:ln/>
        </p:spPr>
        <p:txBody>
          <a:bodyPr/>
          <a:lstStyle/>
          <a:p>
            <a:pPr eaLnBrk="1" hangingPunct="1"/>
            <a:r>
              <a:rPr lang="en-GB"/>
              <a:t>Timescale is really important for each stage. It can be easy to get carried away and endlessly collect data. Some types of data collection may not be possible in a short time as there may be other factors to take into account (e.g. waiting for questionnaire returns, timetabling a focus group etc.). Timescale also needs to take on board whether the project needs to be completed in one term or one school year (e.g. finding out whether nurture groups increase attendance would require statistics across the school year). </a:t>
            </a:r>
          </a:p>
          <a:p>
            <a:pPr eaLnBrk="1" hangingPunct="1"/>
            <a:endParaRPr lang="en-GB"/>
          </a:p>
          <a:p>
            <a:pPr eaLnBrk="1" hangingPunct="1"/>
            <a:r>
              <a:rPr lang="en-GB"/>
              <a:t>Resources are also crucial to consider – for example, if you wanted to do a video observation, is a video recording device available at the time of the research? </a:t>
            </a:r>
          </a:p>
          <a:p>
            <a:pPr eaLnBrk="1" hangingPunct="1"/>
            <a:endParaRPr lang="en-GB"/>
          </a:p>
          <a:p>
            <a:pPr eaLnBrk="1" hangingPunct="1"/>
            <a:r>
              <a:rPr lang="en-GB"/>
              <a:t>Principles of informed consent, debriefing and confidentiality are important. Participants must know about the research and why they are taking part. If they do not want to take part or change their mind about it, then they must be allowed to do so. Anonymity of participants is crucial. How the information will be shared must also be in keeping with the participants consent. Also, participants should be told what research they were taking part in and why after participating (full debriefing). Issues of ethics are covered in more detail on the handouts with research methods.</a:t>
            </a:r>
          </a:p>
          <a:p>
            <a:pPr eaLnBrk="1" hangingPunct="1"/>
            <a:endParaRPr lang="en-GB"/>
          </a:p>
          <a:p>
            <a:pPr eaLnBrk="1" hangingPunct="1"/>
            <a:r>
              <a:rPr lang="en-GB"/>
              <a:t>Whatever roles are agreed upon, there must be full disclosure amongst members of the group. Communication amongst researchers is a key part of the process so that everyone knows where the research is going, how it’s being conducted etc.</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2"/>
          <p:cNvSpPr>
            <a:spLocks noGrp="1" noRot="1" noChangeAspect="1" noChangeArrowheads="1" noTextEdit="1"/>
          </p:cNvSpPr>
          <p:nvPr>
            <p:ph type="sldImg"/>
          </p:nvPr>
        </p:nvSpPr>
        <p:spPr>
          <a:ln/>
        </p:spPr>
      </p:sp>
      <p:sp>
        <p:nvSpPr>
          <p:cNvPr id="47106" name="Rectangle 3"/>
          <p:cNvSpPr>
            <a:spLocks noGrp="1" noChangeArrowheads="1"/>
          </p:cNvSpPr>
          <p:nvPr>
            <p:ph type="body" idx="1"/>
          </p:nvPr>
        </p:nvSpPr>
        <p:spPr>
          <a:noFill/>
          <a:ln/>
        </p:spPr>
        <p:txBody>
          <a:bodyPr/>
          <a:lstStyle/>
          <a:p>
            <a:pPr eaLnBrk="1" hangingPunct="1"/>
            <a:r>
              <a:rPr lang="en-GB"/>
              <a:t>Having the research question at the forefront of your mind throughout the process will help keep the project on track and towards answering the question.</a:t>
            </a:r>
          </a:p>
          <a:p>
            <a:pPr eaLnBrk="1" hangingPunct="1"/>
            <a:r>
              <a:rPr lang="en-GB"/>
              <a:t>Keeping note of ideas as they come to you will make the whole project run smoother and will help with the analysis and reflection of the data. May pick up on things that may be of significance later (e.g. staff discussion about change in pupils’ behaviour, observation of behaviour change in the classroom)</a:t>
            </a:r>
          </a:p>
          <a:p>
            <a:pPr eaLnBrk="1" hangingPunct="1"/>
            <a:r>
              <a:rPr lang="en-GB"/>
              <a:t>Keep it simple. To conduct an effective project with meaningful results that lead to improved practice does not have to be a complicated process. One tiny change can make all the difference.</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2"/>
          <p:cNvSpPr>
            <a:spLocks noGrp="1" noRot="1" noChangeAspect="1" noChangeArrowheads="1" noTextEdit="1"/>
          </p:cNvSpPr>
          <p:nvPr>
            <p:ph type="sldImg"/>
          </p:nvPr>
        </p:nvSpPr>
        <p:spPr>
          <a:ln/>
        </p:spPr>
      </p:sp>
      <p:sp>
        <p:nvSpPr>
          <p:cNvPr id="49154" name="Rectangle 3"/>
          <p:cNvSpPr>
            <a:spLocks noGrp="1" noChangeArrowheads="1"/>
          </p:cNvSpPr>
          <p:nvPr>
            <p:ph type="body" idx="1"/>
          </p:nvPr>
        </p:nvSpPr>
        <p:spPr>
          <a:noFill/>
          <a:ln/>
        </p:spPr>
        <p:txBody>
          <a:bodyPr/>
          <a:lstStyle/>
          <a:p>
            <a:pPr eaLnBrk="1" hangingPunct="1"/>
            <a:r>
              <a:rPr lang="en-GB"/>
              <a:t>Hopefully by conducting as many of the processes as possible throughout the training will have helped to clarify the benefits of conducting their own action research. Perhaps by now, they are already thinking of how to go about conducting their own research. If the HT or DHT has discussed what goals they want to work towards, this could be a good opportunity to discuss them and perhaps jot down a few ideas of how this project could be taken forward. SMT themselves may already have a few ideas about how to do so.</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2"/>
          <p:cNvSpPr>
            <a:spLocks noGrp="1" noRot="1" noChangeAspect="1" noChangeArrowheads="1" noTextEdit="1"/>
          </p:cNvSpPr>
          <p:nvPr>
            <p:ph type="sldImg"/>
          </p:nvPr>
        </p:nvSpPr>
        <p:spPr>
          <a:ln/>
        </p:spPr>
      </p:sp>
      <p:sp>
        <p:nvSpPr>
          <p:cNvPr id="51202" name="Rectangle 3"/>
          <p:cNvSpPr>
            <a:spLocks noGrp="1" noChangeArrowheads="1"/>
          </p:cNvSpPr>
          <p:nvPr>
            <p:ph type="body" idx="1"/>
          </p:nvPr>
        </p:nvSpPr>
        <p:spPr>
          <a:noFill/>
          <a:ln/>
        </p:spPr>
        <p:txBody>
          <a:bodyPr/>
          <a:lstStyle/>
          <a:p>
            <a:pPr eaLnBrk="1" hangingPunct="1"/>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Rot="1" noChangeAspect="1" noChangeArrowheads="1" noTextEdit="1"/>
          </p:cNvSpPr>
          <p:nvPr>
            <p:ph type="sldImg"/>
          </p:nvPr>
        </p:nvSpPr>
        <p:spPr>
          <a:ln/>
        </p:spPr>
      </p:sp>
      <p:sp>
        <p:nvSpPr>
          <p:cNvPr id="18434" name="Rectangle 3"/>
          <p:cNvSpPr>
            <a:spLocks noGrp="1" noChangeArrowheads="1"/>
          </p:cNvSpPr>
          <p:nvPr>
            <p:ph type="body" idx="1"/>
          </p:nvPr>
        </p:nvSpPr>
        <p:spPr>
          <a:noFill/>
          <a:ln/>
        </p:spPr>
        <p:txBody>
          <a:bodyPr/>
          <a:lstStyle/>
          <a:p>
            <a:pPr eaLnBrk="1" hangingPunct="1"/>
            <a:r>
              <a:rPr lang="en-GB"/>
              <a:t>The basic aims of the training session are outlined here. Discussion with the HT/DHT pre-training may highlight specific areas to focus on in practice. Staff will conduct a template of AR throughout the training session to familiarise them with how AR works and its processes. </a:t>
            </a:r>
          </a:p>
          <a:p>
            <a:pPr eaLnBrk="1" hangingPunct="1"/>
            <a:r>
              <a:rPr lang="en-GB"/>
              <a:t>So aims are: </a:t>
            </a:r>
          </a:p>
          <a:p>
            <a:pPr eaLnBrk="1" hangingPunct="1"/>
            <a:r>
              <a:rPr lang="en-GB"/>
              <a:t>To provide you with an understanding of what Action Research is.</a:t>
            </a:r>
          </a:p>
          <a:p>
            <a:pPr eaLnBrk="1" hangingPunct="1"/>
            <a:r>
              <a:rPr lang="en-GB"/>
              <a:t>To demonstrate the usefulness of using the AR process as a framework for development.</a:t>
            </a:r>
          </a:p>
          <a:p>
            <a:pPr eaLnBrk="1" hangingPunct="1"/>
            <a:r>
              <a:rPr lang="en-GB"/>
              <a:t>To demonstrate the steps involved in AR to help you conduct your own AR.</a:t>
            </a:r>
          </a:p>
          <a:p>
            <a:pPr eaLnBrk="1" hangingPunct="1"/>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2"/>
          <p:cNvSpPr>
            <a:spLocks noGrp="1" noRot="1" noChangeAspect="1" noChangeArrowheads="1" noTextEdit="1"/>
          </p:cNvSpPr>
          <p:nvPr>
            <p:ph type="sldImg"/>
          </p:nvPr>
        </p:nvSpPr>
        <p:spPr>
          <a:ln/>
        </p:spPr>
      </p:sp>
      <p:sp>
        <p:nvSpPr>
          <p:cNvPr id="20482" name="Rectangle 3"/>
          <p:cNvSpPr>
            <a:spLocks noGrp="1" noChangeArrowheads="1"/>
          </p:cNvSpPr>
          <p:nvPr>
            <p:ph type="body" idx="1"/>
          </p:nvPr>
        </p:nvSpPr>
        <p:spPr>
          <a:noFill/>
          <a:ln/>
        </p:spPr>
        <p:txBody>
          <a:bodyPr/>
          <a:lstStyle/>
          <a:p>
            <a:pPr eaLnBrk="1" hangingPunct="1"/>
            <a:r>
              <a:rPr lang="en-GB"/>
              <a:t>It is very important to highlight that AR can be conducted as part of their daily practice. AR allows teachers/practitioners (T/P) to be accountable for their own professional development, implement strategies that they have demonstrated to be effective and be more systematic when it comes to (self-)evaluation. Also allows there to be consistency of practice across the establishment. AR framework allows T/P to make best use of the knowledge they gather, and what to do with it to implement change. Can be a collaborative project with all T/Ps or select T/P.</a:t>
            </a:r>
          </a:p>
          <a:p>
            <a:pPr eaLnBrk="1" hangingPunct="1"/>
            <a:r>
              <a:rPr lang="en-GB"/>
              <a:t>Through developing their own EBP, this means that these are not interventions that are being developed out of context, the interventions are developed in context, by the practitioners involved in its implementation – ultimately more invested in the efficiency and legacy of an intervention. Specific to their teaching and learning context, T/Ps will be able to monitor the progress and identify why (or maybe why not) an intervention has been successful by following the steps in the process.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a:ln/>
        </p:spPr>
      </p:sp>
      <p:sp>
        <p:nvSpPr>
          <p:cNvPr id="22530" name="Rectangle 3"/>
          <p:cNvSpPr>
            <a:spLocks noGrp="1" noChangeArrowheads="1"/>
          </p:cNvSpPr>
          <p:nvPr>
            <p:ph type="body" idx="1"/>
          </p:nvPr>
        </p:nvSpPr>
        <p:spPr>
          <a:noFill/>
          <a:ln/>
        </p:spPr>
        <p:txBody>
          <a:bodyPr/>
          <a:lstStyle/>
          <a:p>
            <a:pPr eaLnBrk="1" hangingPunct="1"/>
            <a:r>
              <a:rPr lang="en-GB"/>
              <a:t>Stages involved in AR:</a:t>
            </a:r>
          </a:p>
          <a:p>
            <a:pPr eaLnBrk="1" hangingPunct="1">
              <a:buFontTx/>
              <a:buChar char="•"/>
            </a:pPr>
            <a:r>
              <a:rPr lang="en-GB"/>
              <a:t>Plan – decide a topic/issue to work on; formulate a research question</a:t>
            </a:r>
          </a:p>
          <a:p>
            <a:pPr eaLnBrk="1" hangingPunct="1">
              <a:buFontTx/>
              <a:buChar char="•"/>
            </a:pPr>
            <a:r>
              <a:rPr lang="en-GB"/>
              <a:t>Observe – gather data about the current situation</a:t>
            </a:r>
          </a:p>
          <a:p>
            <a:pPr eaLnBrk="1" hangingPunct="1">
              <a:buFontTx/>
              <a:buChar char="•"/>
            </a:pPr>
            <a:r>
              <a:rPr lang="en-GB"/>
              <a:t>Act – implement a change to improve situation</a:t>
            </a:r>
          </a:p>
          <a:p>
            <a:pPr eaLnBrk="1" hangingPunct="1">
              <a:buFontTx/>
              <a:buChar char="•"/>
            </a:pPr>
            <a:r>
              <a:rPr lang="en-GB"/>
              <a:t>Observe – gather data about the new situation</a:t>
            </a:r>
          </a:p>
          <a:p>
            <a:pPr lvl="2" eaLnBrk="1" hangingPunct="1">
              <a:buFontTx/>
              <a:buChar char="•"/>
            </a:pPr>
            <a:r>
              <a:rPr lang="en-GB"/>
              <a:t>New plan? … reformulate research question, gather data, act…</a:t>
            </a:r>
          </a:p>
          <a:p>
            <a:pPr eaLnBrk="1" hangingPunct="1"/>
            <a:r>
              <a:rPr lang="en-GB"/>
              <a:t>Reflection is important throughout the process, good practice to keep notes of observations/thoughts as the project develops.</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Rot="1" noChangeAspect="1" noChangeArrowheads="1" noTextEdit="1"/>
          </p:cNvSpPr>
          <p:nvPr>
            <p:ph type="sldImg"/>
          </p:nvPr>
        </p:nvSpPr>
        <p:spPr>
          <a:ln/>
        </p:spPr>
      </p:sp>
      <p:sp>
        <p:nvSpPr>
          <p:cNvPr id="24578" name="Rectangle 3"/>
          <p:cNvSpPr>
            <a:spLocks noGrp="1" noChangeArrowheads="1"/>
          </p:cNvSpPr>
          <p:nvPr>
            <p:ph type="body" idx="1"/>
          </p:nvPr>
        </p:nvSpPr>
        <p:spPr>
          <a:noFill/>
          <a:ln/>
        </p:spPr>
        <p:txBody>
          <a:bodyPr/>
          <a:lstStyle/>
          <a:p>
            <a:pPr eaLnBrk="1" hangingPunct="1"/>
            <a:r>
              <a:rPr lang="en-GB"/>
              <a:t>Separate into groups to work on activities throughout the session. Give each group some paper and pens to jot down their ideas.</a:t>
            </a:r>
          </a:p>
          <a:p>
            <a:pPr eaLnBrk="1" hangingPunct="1"/>
            <a:r>
              <a:rPr lang="en-GB"/>
              <a:t>Discussions with HT/DHT may have highlighted a specific area that the staff are to focus on but this is not important at this stage, this is just an exercise to familiarise staff with the process involved so it can be about anything work-related. Not just about the pupils, could also be about increasing administration efficiency of the school for example.</a:t>
            </a:r>
          </a:p>
          <a:p>
            <a:pPr eaLnBrk="1" hangingPunct="1"/>
            <a:r>
              <a:rPr lang="en-GB"/>
              <a:t>This whole process should demonstrate that research doesn’t need to be complicated to be effective. </a:t>
            </a:r>
          </a:p>
          <a:p>
            <a:pPr eaLnBrk="1" hangingPunct="1"/>
            <a:r>
              <a:rPr lang="en-GB"/>
              <a:t>After the activity (10mins), might be an idea to have a whole group discussion about the ideas that they have come up with, and why each group has chosen to focus on that particular issue. This should help promote collaborative working, getting the viewpoints of colleagues and helping them justify the reason for doing a particular piece of research. Could write the ideas on a flipchart/white board to give a visual of all of the potential areas where AR could be effective.</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p:spPr>
        <p:txBody>
          <a:bodyPr/>
          <a:lstStyle/>
          <a:p>
            <a:r>
              <a:rPr lang="en-GB"/>
              <a:t>The topics that they have chosen will need to be:</a:t>
            </a:r>
          </a:p>
          <a:p>
            <a:r>
              <a:rPr lang="en-GB"/>
              <a:t>Specific – managing conflict for example is a big topic, so they should be specific about what aspect they would like to improve, for example: less punishment exercises, less incidents of disruptive behaviour</a:t>
            </a:r>
          </a:p>
          <a:p>
            <a:r>
              <a:rPr lang="en-GB"/>
              <a:t>Manageable – is this topic something that can become part of their daily practice?</a:t>
            </a:r>
          </a:p>
          <a:p>
            <a:r>
              <a:rPr lang="en-GB"/>
              <a:t>Achievable – is it something that can actually be measured?</a:t>
            </a:r>
          </a:p>
          <a:p>
            <a:r>
              <a:rPr lang="en-GB"/>
              <a:t>Realistic – keeping it simple is the best way forward</a:t>
            </a:r>
          </a:p>
          <a:p>
            <a:r>
              <a:rPr lang="en-GB"/>
              <a:t>Time-limited – AR is about giving a framework for all of the information they are already gathering, so it should fit into a realistic, manageable, and achievable timescale</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Rot="1" noChangeAspect="1" noChangeArrowheads="1" noTextEdit="1"/>
          </p:cNvSpPr>
          <p:nvPr>
            <p:ph type="sldImg"/>
          </p:nvPr>
        </p:nvSpPr>
        <p:spPr>
          <a:ln/>
        </p:spPr>
      </p:sp>
      <p:sp>
        <p:nvSpPr>
          <p:cNvPr id="26626" name="Rectangle 3"/>
          <p:cNvSpPr>
            <a:spLocks noGrp="1" noChangeArrowheads="1"/>
          </p:cNvSpPr>
          <p:nvPr>
            <p:ph type="body" idx="1"/>
          </p:nvPr>
        </p:nvSpPr>
        <p:spPr>
          <a:noFill/>
          <a:ln/>
        </p:spPr>
        <p:txBody>
          <a:bodyPr/>
          <a:lstStyle/>
          <a:p>
            <a:pPr eaLnBrk="1" hangingPunct="1"/>
            <a:r>
              <a:rPr lang="en-GB"/>
              <a:t>The previous activity was to demonstrate how to do the first step in the AR process. </a:t>
            </a:r>
          </a:p>
          <a:p>
            <a:pPr eaLnBrk="1" hangingPunct="1"/>
            <a:r>
              <a:rPr lang="en-GB"/>
              <a:t>Now, it is helpful to formulate their issues into workable research questions.</a:t>
            </a:r>
          </a:p>
          <a:p>
            <a:pPr eaLnBrk="1" hangingPunct="1">
              <a:buFontTx/>
              <a:buChar char="•"/>
            </a:pPr>
            <a:r>
              <a:rPr lang="en-GB"/>
              <a:t>Questions should not really have a yes/no answer</a:t>
            </a:r>
          </a:p>
          <a:p>
            <a:pPr eaLnBrk="1" hangingPunct="1">
              <a:buFontTx/>
              <a:buChar char="•"/>
            </a:pPr>
            <a:r>
              <a:rPr lang="en-GB"/>
              <a:t>They should not already have an answer either – why would you need to research it?</a:t>
            </a:r>
          </a:p>
          <a:p>
            <a:pPr eaLnBrk="1" hangingPunct="1">
              <a:buFontTx/>
              <a:buChar char="•"/>
            </a:pPr>
            <a:r>
              <a:rPr lang="en-GB"/>
              <a:t>‘How can I…’ is a good starting point for thinking about how to do research and formulate questions</a:t>
            </a:r>
          </a:p>
          <a:p>
            <a:pPr eaLnBrk="1" hangingPunct="1"/>
            <a:r>
              <a:rPr lang="en-GB"/>
              <a:t>If possible, it is better to let staff work on their RQ themselves so that they get into the practice of formulating workable questions, guiding if necessary.</a:t>
            </a:r>
          </a:p>
          <a:p>
            <a:pPr eaLnBrk="1" hangingPunct="1"/>
            <a:r>
              <a:rPr lang="en-GB"/>
              <a:t>Good to highlight that this is the basis of AR and so the question should be kept in mind throughout the process. Developing a strong RQ gives the research a clear focus and will give structure to the rest of the process.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2"/>
          <p:cNvSpPr>
            <a:spLocks noGrp="1" noRot="1" noChangeAspect="1" noChangeArrowheads="1" noTextEdit="1"/>
          </p:cNvSpPr>
          <p:nvPr>
            <p:ph type="sldImg"/>
          </p:nvPr>
        </p:nvSpPr>
        <p:spPr>
          <a:ln/>
        </p:spPr>
      </p:sp>
      <p:sp>
        <p:nvSpPr>
          <p:cNvPr id="28674" name="Rectangle 3"/>
          <p:cNvSpPr>
            <a:spLocks noGrp="1" noChangeArrowheads="1"/>
          </p:cNvSpPr>
          <p:nvPr>
            <p:ph type="body" idx="1"/>
          </p:nvPr>
        </p:nvSpPr>
        <p:spPr>
          <a:noFill/>
          <a:ln/>
        </p:spPr>
        <p:txBody>
          <a:bodyPr/>
          <a:lstStyle/>
          <a:p>
            <a:pPr eaLnBrk="1" hangingPunct="1"/>
            <a:r>
              <a:rPr lang="en-GB"/>
              <a:t>This activity (10-15mins) is to demonstrate that the data collection stage is something that they are already doing as part of their daily practice. Highlights that they have a lot of evidence to hand anyway.</a:t>
            </a:r>
          </a:p>
          <a:p>
            <a:pPr eaLnBrk="1" hangingPunct="1"/>
            <a:r>
              <a:rPr lang="en-GB"/>
              <a:t>This should help staff get into the practice of justifying their views with evidence.</a:t>
            </a:r>
          </a:p>
          <a:p>
            <a:pPr eaLnBrk="1" hangingPunct="1"/>
            <a:r>
              <a:rPr lang="en-GB"/>
              <a:t>Again a whole group discussion of their collection methods would be useful, writing their ideas on the flipchart/board. This highlights the range of methods that can be adopted. Listening to other peoples’ views will lead to more collaborative working. </a:t>
            </a:r>
          </a:p>
          <a:p>
            <a:pPr eaLnBrk="1" hangingPunct="1"/>
            <a:r>
              <a:rPr lang="en-GB"/>
              <a:t>May want to discuss other research methods that might be useful (questionnaires, focus groups, interviews, video observations…). There are supplementary handouts to help them with these methods. Not important to go into full detail at this stage, this is just to demonstrate that there are lots of ways to gather evidence available already.</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2"/>
          <p:cNvSpPr>
            <a:spLocks noGrp="1" noRot="1" noChangeAspect="1" noChangeArrowheads="1" noTextEdit="1"/>
          </p:cNvSpPr>
          <p:nvPr>
            <p:ph type="sldImg"/>
          </p:nvPr>
        </p:nvSpPr>
        <p:spPr>
          <a:ln/>
        </p:spPr>
      </p:sp>
      <p:sp>
        <p:nvSpPr>
          <p:cNvPr id="30722" name="Rectangle 3"/>
          <p:cNvSpPr>
            <a:spLocks noGrp="1" noChangeArrowheads="1"/>
          </p:cNvSpPr>
          <p:nvPr>
            <p:ph type="body" idx="1"/>
          </p:nvPr>
        </p:nvSpPr>
        <p:spPr>
          <a:noFill/>
          <a:ln/>
        </p:spPr>
        <p:txBody>
          <a:bodyPr/>
          <a:lstStyle/>
          <a:p>
            <a:pPr eaLnBrk="1" hangingPunct="1"/>
            <a:r>
              <a:rPr lang="en-GB"/>
              <a:t>The previous activity was to demonstrate the first observation stage of the AR cycle</a:t>
            </a:r>
          </a:p>
          <a:p>
            <a:pPr eaLnBrk="1" hangingPunct="1"/>
            <a:r>
              <a:rPr lang="en-GB"/>
              <a:t>Highlight that it is best practice to have more than one point of view, from more than one source to get the best/fullest understanding of the situation.</a:t>
            </a:r>
          </a:p>
          <a:p>
            <a:pPr eaLnBrk="1" hangingPunct="1">
              <a:buFontTx/>
              <a:buChar char="•"/>
            </a:pPr>
            <a:r>
              <a:rPr lang="en-GB"/>
              <a:t>Staff – could be from discussions with other staff (anecdotal evidence), maybe conducted a questionnaire, interview, focus group etc.</a:t>
            </a:r>
          </a:p>
          <a:p>
            <a:pPr eaLnBrk="1" hangingPunct="1">
              <a:buFontTx/>
              <a:buChar char="•"/>
            </a:pPr>
            <a:r>
              <a:rPr lang="en-GB"/>
              <a:t>Assessment/information – this would be any documentation that may be relevant to gathering evidence on the issue (attendance records, class tests, homework assignments, worksheets, exclusion reports, map of the classroom layout, lesson plans...)</a:t>
            </a:r>
          </a:p>
          <a:p>
            <a:pPr eaLnBrk="1" hangingPunct="1">
              <a:buFontTx/>
              <a:buChar char="•"/>
            </a:pPr>
            <a:r>
              <a:rPr lang="en-GB"/>
              <a:t>Pupils/parents – really important to elicit children and young peoples’ views, also any evidence that the parents may have given at parents’ evenings, talking to staff after school etc. May want to discuss ways of eliciting CYP/parents views that they have not considered before.</a:t>
            </a:r>
          </a:p>
          <a:p>
            <a:pPr lvl="1" eaLnBrk="1" hangingPunct="1">
              <a:buFontTx/>
              <a:buChar char="•"/>
            </a:pPr>
            <a:r>
              <a:rPr lang="en-GB"/>
              <a:t>E.g. one high school were wanting to know how they could adapt nurture classes to be age appropriate for teenagers – seeking the views of teenagers would be particularly insightful for this project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6" name="Date Placeholder 3"/>
          <p:cNvSpPr>
            <a:spLocks noGrp="1"/>
          </p:cNvSpPr>
          <p:nvPr>
            <p:ph type="dt" sz="half" idx="10"/>
          </p:nvPr>
        </p:nvSpPr>
        <p:spPr/>
        <p:txBody>
          <a:bodyPr/>
          <a:lstStyle>
            <a:lvl1pPr>
              <a:defRPr/>
            </a:lvl1pPr>
          </a:lstStyle>
          <a:p>
            <a:pPr>
              <a:defRPr/>
            </a:pPr>
            <a:fld id="{3C81A535-0DDE-4FCB-BCB9-CAD768483A7E}" type="datetimeFigureOut">
              <a:rPr lang="en-GB"/>
              <a:pPr>
                <a:defRPr/>
              </a:pPr>
              <a:t>15/09/2016</a:t>
            </a:fld>
            <a:endParaRPr lang="en-GB"/>
          </a:p>
        </p:txBody>
      </p:sp>
      <p:sp>
        <p:nvSpPr>
          <p:cNvPr id="7" name="Footer Placeholder 4"/>
          <p:cNvSpPr>
            <a:spLocks noGrp="1"/>
          </p:cNvSpPr>
          <p:nvPr>
            <p:ph type="ftr" sz="quarter" idx="11"/>
          </p:nvPr>
        </p:nvSpPr>
        <p:spPr/>
        <p:txBody>
          <a:bodyPr/>
          <a:lstStyle>
            <a:lvl1pPr>
              <a:defRPr/>
            </a:lvl1pPr>
          </a:lstStyle>
          <a:p>
            <a:pPr>
              <a:defRPr/>
            </a:pPr>
            <a:endParaRPr lang="en-GB"/>
          </a:p>
        </p:txBody>
      </p:sp>
      <p:sp>
        <p:nvSpPr>
          <p:cNvPr id="8" name="Slide Number Placeholder 5"/>
          <p:cNvSpPr>
            <a:spLocks noGrp="1"/>
          </p:cNvSpPr>
          <p:nvPr>
            <p:ph type="sldNum" sz="quarter" idx="12"/>
          </p:nvPr>
        </p:nvSpPr>
        <p:spPr/>
        <p:txBody>
          <a:bodyPr/>
          <a:lstStyle>
            <a:lvl1pPr>
              <a:defRPr>
                <a:solidFill>
                  <a:schemeClr val="tx1"/>
                </a:solidFill>
              </a:defRPr>
            </a:lvl1pPr>
          </a:lstStyle>
          <a:p>
            <a:pPr>
              <a:defRPr/>
            </a:pPr>
            <a:fld id="{2F387997-B135-4ADC-AACB-BD251E16FEEC}"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81D410D-8DEF-4FB7-904E-461C1E55EFBA}" type="datetimeFigureOut">
              <a:rPr lang="en-GB"/>
              <a:pPr>
                <a:defRPr/>
              </a:pPr>
              <a:t>15/09/2016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7678AEC-3B77-47A2-B7BD-9B60853EC4A9}"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EBA8F6F1-ED4E-4899-9886-4CF1A6D6A741}" type="datetimeFigureOut">
              <a:rPr lang="en-GB"/>
              <a:pPr>
                <a:defRPr/>
              </a:pPr>
              <a:t>15/09/2016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B0D3E0B7-157C-44D4-93C3-59C3633F9ADD}"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822F4955-5E11-43E3-96BB-C5D7DB4F73D1}" type="datetimeFigureOut">
              <a:rPr lang="en-GB"/>
              <a:pPr>
                <a:defRPr/>
              </a:pPr>
              <a:t>15/09/2016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F74CD74-9FF8-48F7-A592-E2427F682223}"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1F2AE74-D74F-46A7-B2C1-F8CDB373286C}" type="datetimeFigureOut">
              <a:rPr lang="en-GB"/>
              <a:pPr>
                <a:defRPr/>
              </a:pPr>
              <a:t>15/09/2016</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13B58CD-A3FA-4BB5-A026-FF4E3F38C880}"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AB0F7C06-70A4-48B2-ACC7-050D267F7D79}" type="datetimeFigureOut">
              <a:rPr lang="en-GB"/>
              <a:pPr>
                <a:defRPr/>
              </a:pPr>
              <a:t>15/09/2016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563813CB-1DAC-41B5-B66C-F0775E250941}"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B5C026CD-4D9E-49DE-A03D-4C40A1E44D0D}" type="datetimeFigureOut">
              <a:rPr lang="en-GB"/>
              <a:pPr>
                <a:defRPr/>
              </a:pPr>
              <a:t>15/09/2016</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C331E253-3D47-4832-89F5-9C6747B82A17}"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8DD4F56-3D6A-4809-B332-E9A9A5A0DB98}" type="datetimeFigureOut">
              <a:rPr lang="en-GB"/>
              <a:pPr>
                <a:defRPr/>
              </a:pPr>
              <a:t>15/09/2016</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4C9DB65F-4C2B-430D-BB47-4E42870DC97E}"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F4194592-95F6-4480-B8E3-5CDBD349D0C5}" type="datetimeFigureOut">
              <a:rPr lang="en-GB"/>
              <a:pPr>
                <a:defRPr/>
              </a:pPr>
              <a:t>15/09/2016</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F579EBBD-1408-4B55-B3E9-20397A577687}"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p:txBody>
          <a:bodyPr/>
          <a:lstStyle/>
          <a:p>
            <a:r>
              <a:rPr lang="en-US"/>
              <a:t>Click to edit Master title style</a:t>
            </a:r>
          </a:p>
        </p:txBody>
      </p:sp>
      <p:sp>
        <p:nvSpPr>
          <p:cNvPr id="5" name="Date Placeholder 3"/>
          <p:cNvSpPr>
            <a:spLocks noGrp="1"/>
          </p:cNvSpPr>
          <p:nvPr>
            <p:ph type="dt" sz="half" idx="10"/>
          </p:nvPr>
        </p:nvSpPr>
        <p:spPr/>
        <p:txBody>
          <a:bodyPr/>
          <a:lstStyle>
            <a:lvl1pPr>
              <a:defRPr/>
            </a:lvl1pPr>
          </a:lstStyle>
          <a:p>
            <a:pPr>
              <a:defRPr/>
            </a:pPr>
            <a:fld id="{35687B8C-B7CA-435B-98B9-3F3A4546173A}" type="datetimeFigureOut">
              <a:rPr lang="en-GB"/>
              <a:pPr>
                <a:defRPr/>
              </a:pPr>
              <a:t>15/09/2016</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70DD9B6-85FD-4DF4-948F-9AD60126383A}"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8"/>
          <p:cNvSpPr/>
          <p:nvPr/>
        </p:nvSpPr>
        <p:spPr>
          <a:xfrm>
            <a:off x="9001125" y="4846638"/>
            <a:ext cx="142875" cy="201136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9"/>
          <p:cNvSpPr/>
          <p:nvPr/>
        </p:nvSpPr>
        <p:spPr>
          <a:xfrm>
            <a:off x="9001125" y="0"/>
            <a:ext cx="142875" cy="4846638"/>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Title 7"/>
          <p:cNvSpPr>
            <a:spLocks noGrp="1"/>
          </p:cNvSpPr>
          <p:nvPr>
            <p:ph type="title"/>
          </p:nvPr>
        </p:nvSpPr>
        <p:spPr>
          <a:xfrm>
            <a:off x="457200" y="4953000"/>
            <a:ext cx="8153400" cy="762000"/>
          </a:xfrm>
        </p:spPr>
        <p:txBody>
          <a:bodyPr anchor="t"/>
          <a:lstStyle>
            <a:lvl1pPr>
              <a:defRPr sz="3200"/>
            </a:lvl1pPr>
          </a:lstStyle>
          <a:p>
            <a:r>
              <a:rPr lang="en-US"/>
              <a:t>Click to edit Master title style</a:t>
            </a:r>
            <a:endParaRPr lang="en-US" dirty="0"/>
          </a:p>
        </p:txBody>
      </p:sp>
      <p:sp>
        <p:nvSpPr>
          <p:cNvPr id="7" name="Date Placeholder 4"/>
          <p:cNvSpPr>
            <a:spLocks noGrp="1"/>
          </p:cNvSpPr>
          <p:nvPr>
            <p:ph type="dt" sz="half" idx="10"/>
          </p:nvPr>
        </p:nvSpPr>
        <p:spPr/>
        <p:txBody>
          <a:bodyPr/>
          <a:lstStyle>
            <a:lvl1pPr>
              <a:defRPr/>
            </a:lvl1pPr>
          </a:lstStyle>
          <a:p>
            <a:pPr>
              <a:defRPr/>
            </a:pPr>
            <a:fld id="{F65633B7-8BF9-4F32-AD32-7E5AF36A2AD1}" type="datetimeFigureOut">
              <a:rPr lang="en-GB"/>
              <a:pPr>
                <a:defRPr/>
              </a:pPr>
              <a:t>15/09/2016</a:t>
            </a:fld>
            <a:endParaRPr lang="en-GB"/>
          </a:p>
        </p:txBody>
      </p:sp>
      <p:sp>
        <p:nvSpPr>
          <p:cNvPr id="9" name="Footer Placeholder 5"/>
          <p:cNvSpPr>
            <a:spLocks noGrp="1"/>
          </p:cNvSpPr>
          <p:nvPr>
            <p:ph type="ftr" sz="quarter" idx="11"/>
          </p:nvPr>
        </p:nvSpPr>
        <p:spPr/>
        <p:txBody>
          <a:bodyPr/>
          <a:lstStyle>
            <a:lvl1pPr>
              <a:defRPr/>
            </a:lvl1pPr>
          </a:lstStyle>
          <a:p>
            <a:pPr>
              <a:defRPr/>
            </a:pPr>
            <a:endParaRPr lang="en-GB"/>
          </a:p>
        </p:txBody>
      </p:sp>
      <p:sp>
        <p:nvSpPr>
          <p:cNvPr id="10" name="Slide Number Placeholder 6"/>
          <p:cNvSpPr>
            <a:spLocks noGrp="1"/>
          </p:cNvSpPr>
          <p:nvPr>
            <p:ph type="sldNum" sz="quarter" idx="12"/>
          </p:nvPr>
        </p:nvSpPr>
        <p:spPr/>
        <p:txBody>
          <a:bodyPr/>
          <a:lstStyle>
            <a:lvl1pPr>
              <a:defRPr>
                <a:solidFill>
                  <a:schemeClr val="tx1"/>
                </a:solidFill>
              </a:defRPr>
            </a:lvl1pPr>
          </a:lstStyle>
          <a:p>
            <a:pPr>
              <a:defRPr/>
            </a:pPr>
            <a:fld id="{29354C08-28AA-44EB-91B9-FC06157313C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400"/>
            <a:ext cx="5791200" cy="137160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1027" name="Text Placeholder 2"/>
          <p:cNvSpPr>
            <a:spLocks noGrp="1"/>
          </p:cNvSpPr>
          <p:nvPr>
            <p:ph type="body" idx="1"/>
          </p:nvPr>
        </p:nvSpPr>
        <p:spPr bwMode="auto">
          <a:xfrm>
            <a:off x="457200" y="1752600"/>
            <a:ext cx="7620000" cy="43735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172200"/>
            <a:ext cx="3429000" cy="304800"/>
          </a:xfrm>
          <a:prstGeom prst="rect">
            <a:avLst/>
          </a:prstGeom>
        </p:spPr>
        <p:txBody>
          <a:bodyPr vert="horz" lIns="91440" tIns="45720" rIns="91440" bIns="0" rtlCol="0" anchor="b"/>
          <a:lstStyle>
            <a:lvl1pPr algn="l" fontAlgn="auto">
              <a:spcBef>
                <a:spcPts val="0"/>
              </a:spcBef>
              <a:spcAft>
                <a:spcPts val="0"/>
              </a:spcAft>
              <a:defRPr sz="1000">
                <a:solidFill>
                  <a:schemeClr val="tx1"/>
                </a:solidFill>
                <a:latin typeface="+mn-lt"/>
              </a:defRPr>
            </a:lvl1pPr>
          </a:lstStyle>
          <a:p>
            <a:pPr>
              <a:defRPr/>
            </a:pPr>
            <a:fld id="{1760EE11-E42B-40D4-9A2D-937A7ECBE8B8}" type="datetimeFigureOut">
              <a:rPr lang="en-GB"/>
              <a:pPr>
                <a:defRPr/>
              </a:pPr>
              <a:t>15/09/2016</a:t>
            </a:fld>
            <a:endParaRPr lang="en-GB"/>
          </a:p>
        </p:txBody>
      </p:sp>
      <p:sp>
        <p:nvSpPr>
          <p:cNvPr id="5" name="Footer Placeholder 4"/>
          <p:cNvSpPr>
            <a:spLocks noGrp="1"/>
          </p:cNvSpPr>
          <p:nvPr>
            <p:ph type="ftr" sz="quarter" idx="3"/>
          </p:nvPr>
        </p:nvSpPr>
        <p:spPr>
          <a:xfrm>
            <a:off x="457200" y="6492875"/>
            <a:ext cx="3429000" cy="284163"/>
          </a:xfrm>
          <a:prstGeom prst="rect">
            <a:avLst/>
          </a:prstGeom>
        </p:spPr>
        <p:txBody>
          <a:bodyPr vert="horz" lIns="91440" tIns="45720" rIns="91440" bIns="45720" rtlCol="0" anchor="t"/>
          <a:lstStyle>
            <a:lvl1pPr algn="l" fontAlgn="auto">
              <a:spcBef>
                <a:spcPts val="0"/>
              </a:spcBef>
              <a:spcAft>
                <a:spcPts val="0"/>
              </a:spcAft>
              <a:defRPr sz="1000">
                <a:solidFill>
                  <a:schemeClr val="tx1"/>
                </a:solidFill>
                <a:latin typeface="+mn-lt"/>
              </a:defRPr>
            </a:lvl1pPr>
          </a:lstStyle>
          <a:p>
            <a:pPr>
              <a:defRPr/>
            </a:pPr>
            <a:endParaRPr lang="en-GB"/>
          </a:p>
        </p:txBody>
      </p:sp>
      <p:sp>
        <p:nvSpPr>
          <p:cNvPr id="6" name="Slide Number Placeholder 5"/>
          <p:cNvSpPr>
            <a:spLocks noGrp="1"/>
          </p:cNvSpPr>
          <p:nvPr>
            <p:ph type="sldNum" sz="quarter" idx="4"/>
          </p:nvPr>
        </p:nvSpPr>
        <p:spPr>
          <a:xfrm rot="16200000">
            <a:off x="8227219" y="5885656"/>
            <a:ext cx="1316038" cy="365125"/>
          </a:xfrm>
          <a:prstGeom prst="rect">
            <a:avLst/>
          </a:prstGeom>
        </p:spPr>
        <p:txBody>
          <a:bodyPr vert="horz" lIns="91440" tIns="45720" rIns="91440" bIns="45720" rtlCol="0" anchor="ctr"/>
          <a:lstStyle>
            <a:lvl1pPr algn="l" fontAlgn="auto">
              <a:spcBef>
                <a:spcPts val="0"/>
              </a:spcBef>
              <a:spcAft>
                <a:spcPts val="0"/>
              </a:spcAft>
              <a:defRPr sz="2400" b="1">
                <a:solidFill>
                  <a:schemeClr val="tx2"/>
                </a:solidFill>
                <a:latin typeface="+mn-lt"/>
              </a:defRPr>
            </a:lvl1pPr>
          </a:lstStyle>
          <a:p>
            <a:pPr>
              <a:defRPr/>
            </a:pPr>
            <a:fld id="{724EB016-3646-4518-BA37-DE82D1BD03C4}" type="slidenum">
              <a:rPr lang="en-GB"/>
              <a:pPr>
                <a:defRPr/>
              </a:pPr>
              <a:t>‹#›</a:t>
            </a:fld>
            <a:endParaRPr lang="en-GB"/>
          </a:p>
        </p:txBody>
      </p:sp>
      <p:sp>
        <p:nvSpPr>
          <p:cNvPr id="7" name="Rectangle 6"/>
          <p:cNvSpPr/>
          <p:nvPr/>
        </p:nvSpPr>
        <p:spPr>
          <a:xfrm>
            <a:off x="9001125" y="0"/>
            <a:ext cx="142875"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9001125" y="1371600"/>
            <a:ext cx="142875"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Tree>
  </p:cSld>
  <p:clrMap bg1="lt1" tx1="dk1" bg2="lt2" tx2="dk2" accent1="accent1" accent2="accent2" accent3="accent3" accent4="accent4" accent5="accent5" accent6="accent6" hlink="hlink" folHlink="folHlink"/>
  <p:sldLayoutIdLst>
    <p:sldLayoutId id="2147483672" r:id="rId1"/>
    <p:sldLayoutId id="2147483663" r:id="rId2"/>
    <p:sldLayoutId id="2147483664" r:id="rId3"/>
    <p:sldLayoutId id="2147483665" r:id="rId4"/>
    <p:sldLayoutId id="2147483666" r:id="rId5"/>
    <p:sldLayoutId id="2147483667" r:id="rId6"/>
    <p:sldLayoutId id="2147483668" r:id="rId7"/>
    <p:sldLayoutId id="2147483669" r:id="rId8"/>
    <p:sldLayoutId id="2147483673" r:id="rId9"/>
    <p:sldLayoutId id="2147483670" r:id="rId10"/>
    <p:sldLayoutId id="2147483671" r:id="rId11"/>
  </p:sldLayoutIdLst>
  <p:txStyles>
    <p:titleStyle>
      <a:lvl1pPr algn="l" rtl="0" eaLnBrk="0" fontAlgn="base" hangingPunct="0">
        <a:spcBef>
          <a:spcPct val="0"/>
        </a:spcBef>
        <a:spcAft>
          <a:spcPct val="0"/>
        </a:spcAft>
        <a:defRPr sz="3600" kern="1200" cap="all" spc="-60">
          <a:solidFill>
            <a:schemeClr val="tx2"/>
          </a:solidFill>
          <a:latin typeface="+mj-lt"/>
          <a:ea typeface="+mj-ea"/>
          <a:cs typeface="+mj-cs"/>
        </a:defRPr>
      </a:lvl1pPr>
      <a:lvl2pPr algn="l" rtl="0" eaLnBrk="0" fontAlgn="base" hangingPunct="0">
        <a:spcBef>
          <a:spcPct val="0"/>
        </a:spcBef>
        <a:spcAft>
          <a:spcPct val="0"/>
        </a:spcAft>
        <a:defRPr sz="3600">
          <a:solidFill>
            <a:schemeClr val="tx2"/>
          </a:solidFill>
          <a:latin typeface="Arial Black" pitchFamily="34" charset="0"/>
        </a:defRPr>
      </a:lvl2pPr>
      <a:lvl3pPr algn="l" rtl="0" eaLnBrk="0" fontAlgn="base" hangingPunct="0">
        <a:spcBef>
          <a:spcPct val="0"/>
        </a:spcBef>
        <a:spcAft>
          <a:spcPct val="0"/>
        </a:spcAft>
        <a:defRPr sz="3600">
          <a:solidFill>
            <a:schemeClr val="tx2"/>
          </a:solidFill>
          <a:latin typeface="Arial Black" pitchFamily="34" charset="0"/>
        </a:defRPr>
      </a:lvl3pPr>
      <a:lvl4pPr algn="l" rtl="0" eaLnBrk="0" fontAlgn="base" hangingPunct="0">
        <a:spcBef>
          <a:spcPct val="0"/>
        </a:spcBef>
        <a:spcAft>
          <a:spcPct val="0"/>
        </a:spcAft>
        <a:defRPr sz="3600">
          <a:solidFill>
            <a:schemeClr val="tx2"/>
          </a:solidFill>
          <a:latin typeface="Arial Black" pitchFamily="34" charset="0"/>
        </a:defRPr>
      </a:lvl4pPr>
      <a:lvl5pPr algn="l" rtl="0" eaLnBrk="0" fontAlgn="base" hangingPunct="0">
        <a:spcBef>
          <a:spcPct val="0"/>
        </a:spcBef>
        <a:spcAft>
          <a:spcPct val="0"/>
        </a:spcAft>
        <a:defRPr sz="3600">
          <a:solidFill>
            <a:schemeClr val="tx2"/>
          </a:solidFill>
          <a:latin typeface="Arial Black" pitchFamily="34" charset="0"/>
        </a:defRPr>
      </a:lvl5pPr>
      <a:lvl6pPr marL="457200" algn="l" rtl="0" fontAlgn="base">
        <a:spcBef>
          <a:spcPct val="0"/>
        </a:spcBef>
        <a:spcAft>
          <a:spcPct val="0"/>
        </a:spcAft>
        <a:defRPr sz="3600">
          <a:solidFill>
            <a:schemeClr val="tx2"/>
          </a:solidFill>
          <a:latin typeface="Arial Black" pitchFamily="34" charset="0"/>
        </a:defRPr>
      </a:lvl6pPr>
      <a:lvl7pPr marL="914400" algn="l" rtl="0" fontAlgn="base">
        <a:spcBef>
          <a:spcPct val="0"/>
        </a:spcBef>
        <a:spcAft>
          <a:spcPct val="0"/>
        </a:spcAft>
        <a:defRPr sz="3600">
          <a:solidFill>
            <a:schemeClr val="tx2"/>
          </a:solidFill>
          <a:latin typeface="Arial Black" pitchFamily="34" charset="0"/>
        </a:defRPr>
      </a:lvl7pPr>
      <a:lvl8pPr marL="1371600" algn="l" rtl="0" fontAlgn="base">
        <a:spcBef>
          <a:spcPct val="0"/>
        </a:spcBef>
        <a:spcAft>
          <a:spcPct val="0"/>
        </a:spcAft>
        <a:defRPr sz="3600">
          <a:solidFill>
            <a:schemeClr val="tx2"/>
          </a:solidFill>
          <a:latin typeface="Arial Black" pitchFamily="34" charset="0"/>
        </a:defRPr>
      </a:lvl8pPr>
      <a:lvl9pPr marL="1828800" algn="l" rtl="0" fontAlgn="base">
        <a:spcBef>
          <a:spcPct val="0"/>
        </a:spcBef>
        <a:spcAft>
          <a:spcPct val="0"/>
        </a:spcAft>
        <a:defRPr sz="3600">
          <a:solidFill>
            <a:schemeClr val="tx2"/>
          </a:solidFill>
          <a:latin typeface="Arial Black" pitchFamily="34" charset="0"/>
        </a:defRPr>
      </a:lvl9pPr>
    </p:titleStyle>
    <p:bodyStyle>
      <a:lvl1pPr marL="342900" indent="-342900" algn="l" rtl="0" eaLnBrk="0" fontAlgn="base" hangingPunct="0">
        <a:spcBef>
          <a:spcPct val="20000"/>
        </a:spcBef>
        <a:spcAft>
          <a:spcPts val="600"/>
        </a:spcAft>
        <a:buFont typeface="Arial" charset="0"/>
        <a:buChar char="•"/>
        <a:defRPr sz="2000" b="1" kern="1200">
          <a:solidFill>
            <a:schemeClr val="tx1"/>
          </a:solidFill>
          <a:latin typeface="+mn-lt"/>
          <a:ea typeface="+mn-ea"/>
          <a:cs typeface="+mn-cs"/>
        </a:defRPr>
      </a:lvl1pPr>
      <a:lvl2pPr marL="457200" indent="-182563"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tx2"/>
        </a:buClr>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tx2"/>
        </a:buClr>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ntrp.org.uk/"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2000"/>
          </a:xfrm>
        </p:spPr>
        <p:txBody>
          <a:bodyPr wrap="square" numCol="1" anchorCtr="0" compatLnSpc="1">
            <a:prstTxWarp prst="textNoShape">
              <a:avLst/>
            </a:prstTxWarp>
          </a:bodyPr>
          <a:lstStyle/>
          <a:p>
            <a:pPr eaLnBrk="1" hangingPunct="1">
              <a:defRPr/>
            </a:pPr>
            <a:br>
              <a:rPr lang="en-GB" sz="5400" cap="none"/>
            </a:br>
            <a:r>
              <a:rPr lang="en-GB" sz="5400" cap="none"/>
              <a:t>Developing Action Inquiry</a:t>
            </a:r>
          </a:p>
        </p:txBody>
      </p:sp>
      <p:sp>
        <p:nvSpPr>
          <p:cNvPr id="3" name="Subtitle 2"/>
          <p:cNvSpPr>
            <a:spLocks noGrp="1"/>
          </p:cNvSpPr>
          <p:nvPr>
            <p:ph type="subTitle" idx="1"/>
          </p:nvPr>
        </p:nvSpPr>
        <p:spPr/>
        <p:txBody>
          <a:bodyPr>
            <a:normAutofit/>
          </a:bodyPr>
          <a:lstStyle/>
          <a:p>
            <a:pPr eaLnBrk="1" hangingPunct="1">
              <a:defRPr/>
            </a:pPr>
            <a:r>
              <a:rPr lang="en-GB" cap="none" spc="0" dirty="0"/>
              <a:t>Training Workshop</a:t>
            </a:r>
          </a:p>
          <a:p>
            <a:pPr eaLnBrk="1" hangingPunct="1">
              <a:defRPr/>
            </a:pPr>
            <a:r>
              <a:rPr lang="en-GB" cap="none" spc="0" dirty="0"/>
              <a:t>Laura Clark</a:t>
            </a:r>
          </a:p>
        </p:txBody>
      </p:sp>
      <p:pic>
        <p:nvPicPr>
          <p:cNvPr id="15363"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pic>
        <p:nvPicPr>
          <p:cNvPr id="15364" name="Picture 14"/>
          <p:cNvPicPr>
            <a:picLocks noChangeArrowheads="1"/>
          </p:cNvPicPr>
          <p:nvPr/>
        </p:nvPicPr>
        <p:blipFill>
          <a:blip r:embed="rId4"/>
          <a:srcRect/>
          <a:stretch>
            <a:fillRect/>
          </a:stretch>
        </p:blipFill>
        <p:spPr bwMode="auto">
          <a:xfrm>
            <a:off x="7812088" y="5445125"/>
            <a:ext cx="571500" cy="939800"/>
          </a:xfrm>
          <a:prstGeom prst="rect">
            <a:avLst/>
          </a:prstGeom>
          <a:noFill/>
          <a:ln w="12700">
            <a:noFill/>
            <a:miter lim="800000"/>
            <a:headEnd/>
            <a:tailEnd/>
          </a:ln>
        </p:spPr>
      </p:pic>
      <p:sp>
        <p:nvSpPr>
          <p:cNvPr id="15365" name="Rectangle 15"/>
          <p:cNvSpPr>
            <a:spLocks noChangeArrowheads="1"/>
          </p:cNvSpPr>
          <p:nvPr/>
        </p:nvSpPr>
        <p:spPr bwMode="auto">
          <a:xfrm>
            <a:off x="5795963" y="5949950"/>
            <a:ext cx="1816100" cy="301625"/>
          </a:xfrm>
          <a:prstGeom prst="rect">
            <a:avLst/>
          </a:prstGeom>
          <a:noFill/>
          <a:ln w="12700">
            <a:noFill/>
            <a:miter lim="800000"/>
            <a:headEnd/>
            <a:tailEnd/>
          </a:ln>
        </p:spPr>
        <p:txBody>
          <a:bodyPr wrap="none" lIns="90488" tIns="44450" rIns="90488" bIns="44450">
            <a:spAutoFit/>
          </a:bodyPr>
          <a:lstStyle/>
          <a:p>
            <a:pPr eaLnBrk="0" hangingPunct="0"/>
            <a:r>
              <a:rPr lang="en-US" sz="1400" b="1">
                <a:solidFill>
                  <a:srgbClr val="006666"/>
                </a:solidFill>
              </a:rPr>
              <a:t>Education Services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Activity</a:t>
            </a:r>
          </a:p>
        </p:txBody>
      </p:sp>
      <p:sp>
        <p:nvSpPr>
          <p:cNvPr id="31746" name="Content Placeholder 2"/>
          <p:cNvSpPr>
            <a:spLocks noGrp="1"/>
          </p:cNvSpPr>
          <p:nvPr>
            <p:ph idx="1"/>
          </p:nvPr>
        </p:nvSpPr>
        <p:spPr/>
        <p:txBody>
          <a:bodyPr/>
          <a:lstStyle/>
          <a:p>
            <a:pPr marL="0" indent="0" eaLnBrk="1" hangingPunct="1">
              <a:buFont typeface="Arial" charset="0"/>
              <a:buNone/>
            </a:pPr>
            <a:r>
              <a:rPr lang="en-GB"/>
              <a:t>What could be done to improve the current situation?</a:t>
            </a:r>
          </a:p>
          <a:p>
            <a:pPr marL="0" indent="0" eaLnBrk="1" hangingPunct="1">
              <a:buFont typeface="Arial" charset="0"/>
              <a:buNone/>
            </a:pPr>
            <a:r>
              <a:rPr lang="en-GB"/>
              <a:t>Discuss some possible solutions and decide on one realistic change that could be put in place. </a:t>
            </a:r>
          </a:p>
          <a:p>
            <a:pPr marL="0" indent="0" eaLnBrk="1" hangingPunct="1">
              <a:buFont typeface="Arial" charset="0"/>
              <a:buNone/>
            </a:pPr>
            <a:r>
              <a:rPr lang="en-GB"/>
              <a:t>How will you do this?</a:t>
            </a:r>
          </a:p>
          <a:p>
            <a:pPr marL="0" indent="0" eaLnBrk="1" hangingPunct="1">
              <a:buFont typeface="Arial" charset="0"/>
              <a:buNone/>
            </a:pPr>
            <a:r>
              <a:rPr lang="en-GB"/>
              <a:t>How will you know if there has been a change as a result of your actions?</a:t>
            </a:r>
          </a:p>
          <a:p>
            <a:pPr marL="0" indent="0" eaLnBrk="1" hangingPunct="1">
              <a:buFont typeface="Arial" charset="0"/>
              <a:buNone/>
            </a:pPr>
            <a:endParaRPr lang="en-GB"/>
          </a:p>
        </p:txBody>
      </p:sp>
      <p:pic>
        <p:nvPicPr>
          <p:cNvPr id="31747"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p:cNvSpPr>
          <p:nvPr>
            <p:ph type="title"/>
          </p:nvPr>
        </p:nvSpPr>
        <p:spPr bwMode="auto"/>
        <p:txBody>
          <a:bodyPr wrap="square" numCol="1" anchorCtr="0" compatLnSpc="1">
            <a:prstTxWarp prst="textNoShape">
              <a:avLst/>
            </a:prstTxWarp>
          </a:bodyPr>
          <a:lstStyle/>
          <a:p>
            <a:pPr>
              <a:defRPr/>
            </a:pPr>
            <a:r>
              <a:rPr lang="en-GB" cap="none"/>
              <a:t>Act</a:t>
            </a:r>
          </a:p>
        </p:txBody>
      </p:sp>
      <p:sp>
        <p:nvSpPr>
          <p:cNvPr id="33794" name="Rectangle 3"/>
          <p:cNvSpPr>
            <a:spLocks noGrp="1"/>
          </p:cNvSpPr>
          <p:nvPr>
            <p:ph type="body" idx="1"/>
          </p:nvPr>
        </p:nvSpPr>
        <p:spPr/>
        <p:txBody>
          <a:bodyPr/>
          <a:lstStyle/>
          <a:p>
            <a:pPr marL="0" indent="0" eaLnBrk="1" hangingPunct="1">
              <a:buFont typeface="Arial" charset="0"/>
              <a:buNone/>
            </a:pPr>
            <a:r>
              <a:rPr lang="en-GB"/>
              <a:t>Implementing just </a:t>
            </a:r>
            <a:r>
              <a:rPr lang="en-GB" i="1"/>
              <a:t>one</a:t>
            </a:r>
            <a:r>
              <a:rPr lang="en-GB"/>
              <a:t> change will allow you to establish whether any changes in the situation are a result of your intervention.</a:t>
            </a:r>
          </a:p>
          <a:p>
            <a:pPr marL="0" indent="0" eaLnBrk="1" hangingPunct="1">
              <a:buFont typeface="Arial" charset="0"/>
              <a:buNone/>
            </a:pPr>
            <a:r>
              <a:rPr lang="en-GB"/>
              <a:t>Whatever change you plan to make, it should be </a:t>
            </a:r>
            <a:r>
              <a:rPr lang="en-GB" i="1"/>
              <a:t>realistic</a:t>
            </a:r>
            <a:r>
              <a:rPr lang="en-GB"/>
              <a:t>.</a:t>
            </a:r>
          </a:p>
          <a:p>
            <a:pPr marL="0" indent="0" eaLnBrk="1" hangingPunct="1">
              <a:buFont typeface="Arial" charset="0"/>
              <a:buNone/>
            </a:pPr>
            <a:r>
              <a:rPr lang="en-GB"/>
              <a:t>At this stage, you should identify some </a:t>
            </a:r>
            <a:r>
              <a:rPr lang="en-GB" i="1"/>
              <a:t>success criteria</a:t>
            </a:r>
            <a:r>
              <a:rPr lang="en-GB"/>
              <a:t> so that you are able to judge whether your action has been effective.</a:t>
            </a:r>
            <a:endParaRPr lang="en-GB" i="1"/>
          </a:p>
          <a:p>
            <a:pPr marL="0" indent="0">
              <a:buFont typeface="Arial" charset="0"/>
              <a:buNone/>
            </a:pPr>
            <a:endParaRPr lang="en-GB"/>
          </a:p>
        </p:txBody>
      </p:sp>
      <p:pic>
        <p:nvPicPr>
          <p:cNvPr id="33795" name="Content Placeholder 3"/>
          <p:cNvPicPr>
            <a:picLocks noChangeArrowheads="1"/>
          </p:cNvPicPr>
          <p:nvPr/>
        </p:nvPicPr>
        <p:blipFill>
          <a:blip r:embed="rId3"/>
          <a:srcRect l="38893" t="70737" r="39392" b="-1239"/>
          <a:stretch>
            <a:fillRect/>
          </a:stretch>
        </p:blipFill>
        <p:spPr bwMode="auto">
          <a:xfrm>
            <a:off x="5651500" y="4076700"/>
            <a:ext cx="2089150" cy="1800225"/>
          </a:xfrm>
          <a:prstGeom prst="rect">
            <a:avLst/>
          </a:prstGeom>
          <a:noFill/>
          <a:ln w="9525">
            <a:noFill/>
            <a:miter lim="800000"/>
            <a:headEnd/>
            <a:tailEnd/>
          </a:ln>
        </p:spPr>
      </p:pic>
      <p:pic>
        <p:nvPicPr>
          <p:cNvPr id="33796" name="Picture 5" descr="PsychologicalServices"/>
          <p:cNvPicPr>
            <a:picLocks noChangeAspect="1" noChangeArrowheads="1"/>
          </p:cNvPicPr>
          <p:nvPr/>
        </p:nvPicPr>
        <p:blipFill>
          <a:blip r:embed="rId4"/>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p:cNvSpPr>
          <p:nvPr>
            <p:ph type="title"/>
          </p:nvPr>
        </p:nvSpPr>
        <p:spPr bwMode="auto"/>
        <p:txBody>
          <a:bodyPr wrap="square" numCol="1" anchorCtr="0" compatLnSpc="1">
            <a:prstTxWarp prst="textNoShape">
              <a:avLst/>
            </a:prstTxWarp>
          </a:bodyPr>
          <a:lstStyle/>
          <a:p>
            <a:pPr>
              <a:defRPr/>
            </a:pPr>
            <a:r>
              <a:rPr lang="en-GB" cap="none"/>
              <a:t>Observe</a:t>
            </a:r>
          </a:p>
        </p:txBody>
      </p:sp>
      <p:sp>
        <p:nvSpPr>
          <p:cNvPr id="35842" name="Rectangle 3"/>
          <p:cNvSpPr>
            <a:spLocks noGrp="1"/>
          </p:cNvSpPr>
          <p:nvPr>
            <p:ph type="body" idx="1"/>
          </p:nvPr>
        </p:nvSpPr>
        <p:spPr/>
        <p:txBody>
          <a:bodyPr/>
          <a:lstStyle/>
          <a:p>
            <a:pPr marL="0" indent="0">
              <a:buFont typeface="Arial" charset="0"/>
              <a:buNone/>
            </a:pPr>
            <a:r>
              <a:rPr lang="en-GB"/>
              <a:t>Once your change in practice has been put in place, gather new evidence relating to your research question. This means that you will be able to measure the effect of your intervention. </a:t>
            </a:r>
          </a:p>
          <a:p>
            <a:pPr marL="0" indent="0">
              <a:buFont typeface="Arial" charset="0"/>
              <a:buNone/>
            </a:pPr>
            <a:r>
              <a:rPr lang="en-GB"/>
              <a:t>Again, it is good practice to ‘triangulate’ your data.</a:t>
            </a:r>
          </a:p>
        </p:txBody>
      </p:sp>
      <p:pic>
        <p:nvPicPr>
          <p:cNvPr id="35843" name="Content Placeholder 3"/>
          <p:cNvPicPr>
            <a:picLocks noChangeArrowheads="1"/>
          </p:cNvPicPr>
          <p:nvPr/>
        </p:nvPicPr>
        <p:blipFill>
          <a:blip r:embed="rId3"/>
          <a:srcRect l="16264" t="29016" r="62042" b="32484"/>
          <a:stretch>
            <a:fillRect/>
          </a:stretch>
        </p:blipFill>
        <p:spPr bwMode="auto">
          <a:xfrm>
            <a:off x="6011863" y="4006850"/>
            <a:ext cx="2085975" cy="1870075"/>
          </a:xfrm>
          <a:prstGeom prst="rect">
            <a:avLst/>
          </a:prstGeom>
          <a:noFill/>
          <a:ln w="9525">
            <a:noFill/>
            <a:miter lim="800000"/>
            <a:headEnd/>
            <a:tailEnd/>
          </a:ln>
        </p:spPr>
      </p:pic>
      <p:pic>
        <p:nvPicPr>
          <p:cNvPr id="35844" name="Picture 5" descr="PsychologicalServices"/>
          <p:cNvPicPr>
            <a:picLocks noChangeAspect="1" noChangeArrowheads="1"/>
          </p:cNvPicPr>
          <p:nvPr/>
        </p:nvPicPr>
        <p:blipFill>
          <a:blip r:embed="rId4"/>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Reflect</a:t>
            </a:r>
          </a:p>
        </p:txBody>
      </p:sp>
      <p:sp>
        <p:nvSpPr>
          <p:cNvPr id="37890" name="Content Placeholder 2"/>
          <p:cNvSpPr>
            <a:spLocks noGrp="1"/>
          </p:cNvSpPr>
          <p:nvPr>
            <p:ph idx="1"/>
          </p:nvPr>
        </p:nvSpPr>
        <p:spPr/>
        <p:txBody>
          <a:bodyPr/>
          <a:lstStyle/>
          <a:p>
            <a:pPr marL="0" indent="0" eaLnBrk="1" hangingPunct="1">
              <a:buFont typeface="Arial" charset="0"/>
              <a:buNone/>
            </a:pPr>
            <a:r>
              <a:rPr lang="en-GB"/>
              <a:t>Once you have collected and analysed your data, you will be in a position to evaluate your research.</a:t>
            </a:r>
          </a:p>
          <a:p>
            <a:pPr marL="742950" lvl="1" indent="-285750" eaLnBrk="1" hangingPunct="1"/>
            <a:r>
              <a:rPr lang="en-GB"/>
              <a:t>Has the research question been answered? </a:t>
            </a:r>
          </a:p>
          <a:p>
            <a:pPr marL="742950" lvl="1" indent="-285750" eaLnBrk="1" hangingPunct="1"/>
            <a:r>
              <a:rPr lang="en-GB"/>
              <a:t>How did you do this?</a:t>
            </a:r>
          </a:p>
          <a:p>
            <a:pPr marL="742950" lvl="1" indent="-285750" eaLnBrk="1" hangingPunct="1"/>
            <a:r>
              <a:rPr lang="en-GB"/>
              <a:t>Has practice changed as a result of your action?</a:t>
            </a:r>
          </a:p>
          <a:p>
            <a:pPr marL="742950" lvl="1" indent="-285750" eaLnBrk="1" hangingPunct="1"/>
            <a:r>
              <a:rPr lang="en-GB"/>
              <a:t>Has practice improved? Why?</a:t>
            </a:r>
          </a:p>
          <a:p>
            <a:pPr marL="742950" lvl="1" indent="-285750" eaLnBrk="1" hangingPunct="1"/>
            <a:r>
              <a:rPr lang="en-GB"/>
              <a:t>Has practice not improved? Why not?</a:t>
            </a:r>
          </a:p>
          <a:p>
            <a:pPr marL="742950" lvl="1" indent="-285750" eaLnBrk="1" hangingPunct="1"/>
            <a:r>
              <a:rPr lang="en-GB"/>
              <a:t>Is further action required?</a:t>
            </a:r>
          </a:p>
        </p:txBody>
      </p:sp>
      <p:pic>
        <p:nvPicPr>
          <p:cNvPr id="37891"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Further Action</a:t>
            </a:r>
          </a:p>
        </p:txBody>
      </p:sp>
      <p:sp>
        <p:nvSpPr>
          <p:cNvPr id="39938" name="Content Placeholder 2"/>
          <p:cNvSpPr>
            <a:spLocks noGrp="1"/>
          </p:cNvSpPr>
          <p:nvPr>
            <p:ph idx="1"/>
          </p:nvPr>
        </p:nvSpPr>
        <p:spPr/>
        <p:txBody>
          <a:bodyPr/>
          <a:lstStyle/>
          <a:p>
            <a:pPr marL="0" indent="0" eaLnBrk="1" hangingPunct="1">
              <a:buFont typeface="Arial" charset="0"/>
              <a:buNone/>
            </a:pPr>
            <a:r>
              <a:rPr lang="en-GB"/>
              <a:t>You can begin the process again, with a reformulated question in light of your new evidence.</a:t>
            </a:r>
          </a:p>
        </p:txBody>
      </p:sp>
      <p:graphicFrame>
        <p:nvGraphicFramePr>
          <p:cNvPr id="4" name="Content Placeholder 3"/>
          <p:cNvGraphicFramePr>
            <a:graphicFrameLocks/>
          </p:cNvGraphicFramePr>
          <p:nvPr/>
        </p:nvGraphicFramePr>
        <p:xfrm>
          <a:off x="1115616" y="2473971"/>
          <a:ext cx="7187952" cy="39793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9940" name="Picture 5" descr="PsychologicalServices"/>
          <p:cNvPicPr>
            <a:picLocks noChangeAspect="1" noChangeArrowheads="1"/>
          </p:cNvPicPr>
          <p:nvPr/>
        </p:nvPicPr>
        <p:blipFill>
          <a:blip r:embed="rId8"/>
          <a:srcRect/>
          <a:stretch>
            <a:fillRect/>
          </a:stretch>
        </p:blipFill>
        <p:spPr bwMode="auto">
          <a:xfrm>
            <a:off x="7164388" y="260350"/>
            <a:ext cx="1143000" cy="1143000"/>
          </a:xfrm>
          <a:prstGeom prst="rect">
            <a:avLst/>
          </a:prstGeom>
          <a:noFill/>
          <a:ln w="9525">
            <a:noFill/>
            <a:miter lim="800000"/>
            <a:headEnd/>
            <a:tailEnd/>
          </a:ln>
        </p:spPr>
      </p:pic>
      <p:sp>
        <p:nvSpPr>
          <p:cNvPr id="7" name="Up-Down Arrow 6"/>
          <p:cNvSpPr/>
          <p:nvPr/>
        </p:nvSpPr>
        <p:spPr>
          <a:xfrm>
            <a:off x="4586211" y="3356992"/>
            <a:ext cx="216024" cy="432048"/>
          </a:xfrm>
          <a:prstGeom prst="up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8" name="Up-Down Arrow 7"/>
          <p:cNvSpPr/>
          <p:nvPr/>
        </p:nvSpPr>
        <p:spPr>
          <a:xfrm>
            <a:off x="4572267" y="5085184"/>
            <a:ext cx="216024" cy="432048"/>
          </a:xfrm>
          <a:prstGeom prst="up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9" name="Left-Right Arrow 8"/>
          <p:cNvSpPr/>
          <p:nvPr/>
        </p:nvSpPr>
        <p:spPr>
          <a:xfrm>
            <a:off x="5292080" y="4371764"/>
            <a:ext cx="504056" cy="216024"/>
          </a:xfrm>
          <a:prstGeom prst="lef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10" name="Left-Right Arrow 9"/>
          <p:cNvSpPr/>
          <p:nvPr/>
        </p:nvSpPr>
        <p:spPr>
          <a:xfrm>
            <a:off x="3635896" y="4365104"/>
            <a:ext cx="504056" cy="216024"/>
          </a:xfrm>
          <a:prstGeom prst="lef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Further Action</a:t>
            </a:r>
          </a:p>
        </p:txBody>
      </p:sp>
      <p:sp>
        <p:nvSpPr>
          <p:cNvPr id="41986" name="Content Placeholder 2"/>
          <p:cNvSpPr>
            <a:spLocks noGrp="1"/>
          </p:cNvSpPr>
          <p:nvPr>
            <p:ph idx="1"/>
          </p:nvPr>
        </p:nvSpPr>
        <p:spPr/>
        <p:txBody>
          <a:bodyPr/>
          <a:lstStyle/>
          <a:p>
            <a:pPr marL="0" indent="0" eaLnBrk="1" hangingPunct="1">
              <a:buFont typeface="Arial" charset="0"/>
              <a:buNone/>
            </a:pPr>
            <a:r>
              <a:rPr lang="en-GB"/>
              <a:t>If you are satisfied that the question has been answered, you now have your own evidence base:</a:t>
            </a:r>
          </a:p>
          <a:p>
            <a:pPr marL="0" indent="0" eaLnBrk="1" hangingPunct="1">
              <a:buFont typeface="Arial" charset="0"/>
              <a:buNone/>
            </a:pPr>
            <a:r>
              <a:rPr lang="en-GB"/>
              <a:t>How will you communicate your findings?</a:t>
            </a:r>
          </a:p>
          <a:p>
            <a:pPr marL="800100" lvl="1" indent="-342900" eaLnBrk="1" hangingPunct="1"/>
            <a:r>
              <a:rPr lang="en-GB"/>
              <a:t>Staff twilights?</a:t>
            </a:r>
          </a:p>
          <a:p>
            <a:pPr marL="800100" lvl="1" indent="-342900" eaLnBrk="1" hangingPunct="1"/>
            <a:r>
              <a:rPr lang="en-GB"/>
              <a:t>Parents’ evenings?</a:t>
            </a:r>
          </a:p>
          <a:p>
            <a:pPr marL="800100" lvl="1" indent="-342900" eaLnBrk="1" hangingPunct="1"/>
            <a:r>
              <a:rPr lang="en-GB"/>
              <a:t>Pupil report cards?</a:t>
            </a:r>
          </a:p>
          <a:p>
            <a:pPr marL="800100" lvl="1" indent="-342900" eaLnBrk="1" hangingPunct="1"/>
            <a:r>
              <a:rPr lang="en-GB"/>
              <a:t>School Improvement Plans?</a:t>
            </a:r>
          </a:p>
          <a:p>
            <a:pPr marL="0" indent="0" eaLnBrk="1" hangingPunct="1">
              <a:buFont typeface="Arial" charset="0"/>
              <a:buNone/>
            </a:pPr>
            <a:r>
              <a:rPr lang="en-GB"/>
              <a:t>How can you make sure that the changes you have made continue?</a:t>
            </a:r>
          </a:p>
        </p:txBody>
      </p:sp>
      <p:pic>
        <p:nvPicPr>
          <p:cNvPr id="41987"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Things to Consider</a:t>
            </a:r>
          </a:p>
        </p:txBody>
      </p:sp>
      <p:sp>
        <p:nvSpPr>
          <p:cNvPr id="44034" name="Content Placeholder 2"/>
          <p:cNvSpPr>
            <a:spLocks noGrp="1"/>
          </p:cNvSpPr>
          <p:nvPr>
            <p:ph idx="1"/>
          </p:nvPr>
        </p:nvSpPr>
        <p:spPr/>
        <p:txBody>
          <a:bodyPr/>
          <a:lstStyle/>
          <a:p>
            <a:pPr marL="0" indent="0" eaLnBrk="1" hangingPunct="1">
              <a:buFont typeface="Arial" charset="0"/>
              <a:buNone/>
            </a:pPr>
            <a:r>
              <a:rPr lang="en-GB"/>
              <a:t>Firstly, it’s important to set a </a:t>
            </a:r>
            <a:r>
              <a:rPr lang="en-GB" i="1"/>
              <a:t>timescale</a:t>
            </a:r>
            <a:r>
              <a:rPr lang="en-GB"/>
              <a:t> for your project. Your timescale should be </a:t>
            </a:r>
            <a:r>
              <a:rPr lang="en-GB" i="1"/>
              <a:t>realistic</a:t>
            </a:r>
            <a:r>
              <a:rPr lang="en-GB"/>
              <a:t>.</a:t>
            </a:r>
          </a:p>
          <a:p>
            <a:pPr marL="0" indent="0" eaLnBrk="1" hangingPunct="1">
              <a:buFont typeface="Arial" charset="0"/>
              <a:buNone/>
            </a:pPr>
            <a:endParaRPr lang="en-GB"/>
          </a:p>
          <a:p>
            <a:pPr marL="0" indent="0" eaLnBrk="1" hangingPunct="1">
              <a:buFont typeface="Arial" charset="0"/>
              <a:buNone/>
            </a:pPr>
            <a:r>
              <a:rPr lang="en-GB"/>
              <a:t>What </a:t>
            </a:r>
            <a:r>
              <a:rPr lang="en-GB" i="1"/>
              <a:t>resources</a:t>
            </a:r>
            <a:r>
              <a:rPr lang="en-GB"/>
              <a:t> are available to you? </a:t>
            </a:r>
          </a:p>
          <a:p>
            <a:pPr marL="0" indent="0" eaLnBrk="1" hangingPunct="1">
              <a:buFont typeface="Arial" charset="0"/>
              <a:buNone/>
            </a:pPr>
            <a:endParaRPr lang="en-GB"/>
          </a:p>
          <a:p>
            <a:pPr marL="0" indent="0" eaLnBrk="1" hangingPunct="1">
              <a:buFont typeface="Arial" charset="0"/>
              <a:buNone/>
            </a:pPr>
            <a:r>
              <a:rPr lang="en-GB"/>
              <a:t>Are there any particular </a:t>
            </a:r>
            <a:r>
              <a:rPr lang="en-GB" i="1"/>
              <a:t>ethical considerations</a:t>
            </a:r>
            <a:r>
              <a:rPr lang="en-GB"/>
              <a:t> you need to take into account?</a:t>
            </a:r>
          </a:p>
          <a:p>
            <a:pPr marL="0" indent="0" eaLnBrk="1" hangingPunct="1">
              <a:buFont typeface="Arial" charset="0"/>
              <a:buNone/>
            </a:pPr>
            <a:endParaRPr lang="en-GB"/>
          </a:p>
          <a:p>
            <a:pPr marL="0" indent="0" eaLnBrk="1" hangingPunct="1">
              <a:buFont typeface="Arial" charset="0"/>
              <a:buNone/>
            </a:pPr>
            <a:r>
              <a:rPr lang="en-GB"/>
              <a:t>It is also a good idea to think about </a:t>
            </a:r>
            <a:r>
              <a:rPr lang="en-GB" i="1"/>
              <a:t>roles</a:t>
            </a:r>
            <a:r>
              <a:rPr lang="en-GB"/>
              <a:t>. Will one person be leading the project or will it be a working party?</a:t>
            </a:r>
          </a:p>
        </p:txBody>
      </p:sp>
      <p:pic>
        <p:nvPicPr>
          <p:cNvPr id="44035"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p:cNvSpPr>
          <p:nvPr>
            <p:ph type="title"/>
          </p:nvPr>
        </p:nvSpPr>
        <p:spPr bwMode="auto"/>
        <p:txBody>
          <a:bodyPr wrap="square" numCol="1" anchorCtr="0" compatLnSpc="1">
            <a:prstTxWarp prst="textNoShape">
              <a:avLst/>
            </a:prstTxWarp>
          </a:bodyPr>
          <a:lstStyle/>
          <a:p>
            <a:pPr>
              <a:defRPr/>
            </a:pPr>
            <a:r>
              <a:rPr lang="en-GB" cap="none"/>
              <a:t>Tips</a:t>
            </a:r>
          </a:p>
        </p:txBody>
      </p:sp>
      <p:sp>
        <p:nvSpPr>
          <p:cNvPr id="46082" name="Rectangle 3"/>
          <p:cNvSpPr>
            <a:spLocks noGrp="1"/>
          </p:cNvSpPr>
          <p:nvPr>
            <p:ph type="body" idx="1"/>
          </p:nvPr>
        </p:nvSpPr>
        <p:spPr/>
        <p:txBody>
          <a:bodyPr/>
          <a:lstStyle/>
          <a:p>
            <a:pPr marL="0" indent="0">
              <a:buFont typeface="Arial" charset="0"/>
              <a:buNone/>
            </a:pPr>
            <a:r>
              <a:rPr lang="en-GB"/>
              <a:t>Keep the research question in mind at all times.</a:t>
            </a:r>
          </a:p>
          <a:p>
            <a:pPr marL="0" indent="0">
              <a:buFont typeface="Arial" charset="0"/>
              <a:buNone/>
            </a:pPr>
            <a:endParaRPr lang="en-GB"/>
          </a:p>
          <a:p>
            <a:pPr marL="0" indent="0">
              <a:buFont typeface="Arial" charset="0"/>
              <a:buNone/>
            </a:pPr>
            <a:r>
              <a:rPr lang="en-GB"/>
              <a:t>Keep a notebook to jot down any ideas or reflections that you have as you go through the process.</a:t>
            </a:r>
          </a:p>
          <a:p>
            <a:pPr marL="0" indent="0">
              <a:buFont typeface="Arial" charset="0"/>
              <a:buNone/>
            </a:pPr>
            <a:endParaRPr lang="en-GB"/>
          </a:p>
          <a:p>
            <a:pPr marL="0" indent="0">
              <a:buFont typeface="Arial" charset="0"/>
              <a:buNone/>
            </a:pPr>
            <a:r>
              <a:rPr lang="en-GB"/>
              <a:t>The project needn’t be complicated – the simplest ideas are often the best.</a:t>
            </a:r>
          </a:p>
          <a:p>
            <a:pPr marL="0" indent="0">
              <a:buFont typeface="Arial" charset="0"/>
              <a:buNone/>
            </a:pPr>
            <a:endParaRPr lang="en-GB"/>
          </a:p>
        </p:txBody>
      </p:sp>
      <p:pic>
        <p:nvPicPr>
          <p:cNvPr id="46083"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Benefits of Action Research</a:t>
            </a:r>
          </a:p>
        </p:txBody>
      </p:sp>
      <p:sp>
        <p:nvSpPr>
          <p:cNvPr id="48130" name="Content Placeholder 2"/>
          <p:cNvSpPr>
            <a:spLocks noGrp="1"/>
          </p:cNvSpPr>
          <p:nvPr>
            <p:ph idx="1"/>
          </p:nvPr>
        </p:nvSpPr>
        <p:spPr/>
        <p:txBody>
          <a:bodyPr/>
          <a:lstStyle/>
          <a:p>
            <a:pPr marL="0" indent="0" eaLnBrk="1" hangingPunct="1">
              <a:buFont typeface="Arial" charset="0"/>
              <a:buNone/>
            </a:pPr>
            <a:r>
              <a:rPr lang="en-GB"/>
              <a:t>It allows:</a:t>
            </a:r>
          </a:p>
          <a:p>
            <a:pPr marL="742950" lvl="1" indent="-285750" eaLnBrk="1" hangingPunct="1"/>
            <a:r>
              <a:rPr lang="en-GB"/>
              <a:t>Practitioners to look for solutions to the everyday problems that they experience, in the context that they are experienced.</a:t>
            </a:r>
          </a:p>
          <a:p>
            <a:pPr marL="742950" lvl="1" indent="-285750" eaLnBrk="1" hangingPunct="1"/>
            <a:r>
              <a:rPr lang="en-GB"/>
              <a:t>Collaboration between practitioners to identify solutions, put them into practice and evaluate their success.</a:t>
            </a:r>
          </a:p>
          <a:p>
            <a:pPr marL="742950" lvl="1" indent="-285750" eaLnBrk="1" hangingPunct="1"/>
            <a:r>
              <a:rPr lang="en-GB"/>
              <a:t>Practitioners to gain deeper insight into their practice, their teaching and how their young people learn.</a:t>
            </a:r>
          </a:p>
        </p:txBody>
      </p:sp>
      <p:pic>
        <p:nvPicPr>
          <p:cNvPr id="48131"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Further Information</a:t>
            </a:r>
          </a:p>
        </p:txBody>
      </p:sp>
      <p:sp>
        <p:nvSpPr>
          <p:cNvPr id="50178" name="Content Placeholder 2"/>
          <p:cNvSpPr>
            <a:spLocks noGrp="1"/>
          </p:cNvSpPr>
          <p:nvPr>
            <p:ph idx="1"/>
          </p:nvPr>
        </p:nvSpPr>
        <p:spPr/>
        <p:txBody>
          <a:bodyPr/>
          <a:lstStyle/>
          <a:p>
            <a:pPr marL="0" indent="0" eaLnBrk="1" hangingPunct="1">
              <a:buFont typeface="Arial" charset="0"/>
              <a:buNone/>
            </a:pPr>
            <a:r>
              <a:rPr lang="en-GB"/>
              <a:t>There are numerous books and websites dedicated to conducting AR, which may be useful to you. There are also handouts to accompany this training pack which provide information about research methods.</a:t>
            </a:r>
          </a:p>
          <a:p>
            <a:pPr marL="0" indent="0" eaLnBrk="1" hangingPunct="1">
              <a:buFont typeface="Arial" charset="0"/>
              <a:buNone/>
            </a:pPr>
            <a:endParaRPr lang="en-GB"/>
          </a:p>
          <a:p>
            <a:pPr marL="0" indent="0" eaLnBrk="1" hangingPunct="1">
              <a:buFont typeface="Arial" charset="0"/>
              <a:buNone/>
            </a:pPr>
            <a:r>
              <a:rPr lang="en-GB"/>
              <a:t>The National Teachers’ Research Panel (</a:t>
            </a:r>
            <a:r>
              <a:rPr lang="en-GB">
                <a:hlinkClick r:id="rId3"/>
              </a:rPr>
              <a:t>www.ntrp.org.uk</a:t>
            </a:r>
            <a:r>
              <a:rPr lang="en-GB"/>
              <a:t>) has a range of AR projects that have been conducted by teaching staff across the UK.</a:t>
            </a:r>
          </a:p>
          <a:p>
            <a:pPr marL="0" indent="0" eaLnBrk="1" hangingPunct="1">
              <a:buFont typeface="Arial" charset="0"/>
              <a:buNone/>
            </a:pPr>
            <a:endParaRPr lang="en-GB"/>
          </a:p>
          <a:p>
            <a:pPr marL="0" indent="0" eaLnBrk="1" hangingPunct="1">
              <a:buFont typeface="Arial" charset="0"/>
              <a:buNone/>
            </a:pPr>
            <a:r>
              <a:rPr lang="en-GB"/>
              <a:t>Glasgow Psychological Service has a range of tools and checklists that can be made available to you that may help you gather and analyse the topic of interest to you.</a:t>
            </a:r>
          </a:p>
        </p:txBody>
      </p:sp>
      <p:pic>
        <p:nvPicPr>
          <p:cNvPr id="50179" name="Picture 4" descr="PsychologicalServices"/>
          <p:cNvPicPr>
            <a:picLocks noChangeAspect="1" noChangeArrowheads="1"/>
          </p:cNvPicPr>
          <p:nvPr/>
        </p:nvPicPr>
        <p:blipFill>
          <a:blip r:embed="rId4"/>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Aims</a:t>
            </a:r>
          </a:p>
        </p:txBody>
      </p:sp>
      <p:sp>
        <p:nvSpPr>
          <p:cNvPr id="17410" name="Content Placeholder 2"/>
          <p:cNvSpPr>
            <a:spLocks noGrp="1"/>
          </p:cNvSpPr>
          <p:nvPr>
            <p:ph idx="1"/>
          </p:nvPr>
        </p:nvSpPr>
        <p:spPr/>
        <p:txBody>
          <a:bodyPr/>
          <a:lstStyle/>
          <a:p>
            <a:pPr marL="0" indent="0" eaLnBrk="1" hangingPunct="1">
              <a:buFont typeface="Arial" charset="0"/>
              <a:buNone/>
            </a:pPr>
            <a:r>
              <a:rPr lang="en-GB"/>
              <a:t>What is Action Research?</a:t>
            </a:r>
          </a:p>
          <a:p>
            <a:pPr marL="0" indent="0" eaLnBrk="1" hangingPunct="1">
              <a:buFont typeface="Arial" charset="0"/>
              <a:buNone/>
            </a:pPr>
            <a:r>
              <a:rPr lang="en-GB"/>
              <a:t>How can the Action Research framework benefit practitioners?</a:t>
            </a:r>
          </a:p>
          <a:p>
            <a:pPr marL="0" indent="0" eaLnBrk="1" hangingPunct="1">
              <a:buFont typeface="Arial" charset="0"/>
              <a:buNone/>
            </a:pPr>
            <a:r>
              <a:rPr lang="en-GB"/>
              <a:t>What are the steps involved in conducting Action Research?</a:t>
            </a:r>
          </a:p>
        </p:txBody>
      </p:sp>
      <p:pic>
        <p:nvPicPr>
          <p:cNvPr id="17411"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Action Research is…</a:t>
            </a:r>
          </a:p>
        </p:txBody>
      </p:sp>
      <p:sp>
        <p:nvSpPr>
          <p:cNvPr id="19458" name="Content Placeholder 2"/>
          <p:cNvSpPr>
            <a:spLocks noGrp="1"/>
          </p:cNvSpPr>
          <p:nvPr>
            <p:ph idx="1"/>
          </p:nvPr>
        </p:nvSpPr>
        <p:spPr/>
        <p:txBody>
          <a:bodyPr/>
          <a:lstStyle/>
          <a:p>
            <a:pPr marL="0" indent="0" eaLnBrk="1" hangingPunct="1">
              <a:buFont typeface="Arial" charset="0"/>
              <a:buNone/>
            </a:pPr>
            <a:r>
              <a:rPr lang="en-GB"/>
              <a:t>…a </a:t>
            </a:r>
            <a:r>
              <a:rPr lang="en-GB" i="1"/>
              <a:t>reflective</a:t>
            </a:r>
            <a:r>
              <a:rPr lang="en-GB"/>
              <a:t> process where practitioners look for ways to improve their practice.</a:t>
            </a:r>
          </a:p>
          <a:p>
            <a:pPr marL="0" indent="0" eaLnBrk="1" hangingPunct="1">
              <a:buFont typeface="Arial" charset="0"/>
              <a:buNone/>
            </a:pPr>
            <a:r>
              <a:rPr lang="en-GB"/>
              <a:t>…a way for practitioners to </a:t>
            </a:r>
            <a:r>
              <a:rPr lang="en-GB" i="1"/>
              <a:t>develop</a:t>
            </a:r>
            <a:r>
              <a:rPr lang="en-GB"/>
              <a:t> by making use of their own experiences.</a:t>
            </a:r>
          </a:p>
          <a:p>
            <a:pPr marL="0" indent="0" eaLnBrk="1" hangingPunct="1">
              <a:buFont typeface="Arial" charset="0"/>
              <a:buNone/>
            </a:pPr>
            <a:r>
              <a:rPr lang="en-GB"/>
              <a:t>…a way to incorporate the views of </a:t>
            </a:r>
            <a:r>
              <a:rPr lang="en-GB" i="1"/>
              <a:t>children and young people</a:t>
            </a:r>
            <a:r>
              <a:rPr lang="en-GB"/>
              <a:t> into teaching practice.</a:t>
            </a:r>
          </a:p>
          <a:p>
            <a:pPr marL="0" indent="0" eaLnBrk="1" hangingPunct="1">
              <a:buFont typeface="Arial" charset="0"/>
              <a:buNone/>
            </a:pPr>
            <a:r>
              <a:rPr lang="en-GB"/>
              <a:t>…a framework that allows practitioners to build their own </a:t>
            </a:r>
            <a:r>
              <a:rPr lang="en-GB" i="1"/>
              <a:t>evidenced-based practice</a:t>
            </a:r>
            <a:r>
              <a:rPr lang="en-GB"/>
              <a:t>.</a:t>
            </a:r>
          </a:p>
          <a:p>
            <a:pPr marL="0" indent="0" eaLnBrk="1" hangingPunct="1">
              <a:buFont typeface="Arial" charset="0"/>
              <a:buNone/>
            </a:pPr>
            <a:r>
              <a:rPr lang="en-GB"/>
              <a:t>…research which is conducted in a </a:t>
            </a:r>
            <a:r>
              <a:rPr lang="en-GB" i="1"/>
              <a:t>real-world context</a:t>
            </a:r>
            <a:r>
              <a:rPr lang="en-GB"/>
              <a:t>.</a:t>
            </a:r>
          </a:p>
        </p:txBody>
      </p:sp>
      <p:pic>
        <p:nvPicPr>
          <p:cNvPr id="19459"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Action Research Cycle</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3253495"/>
              </p:ext>
            </p:extLst>
          </p:nvPr>
        </p:nvGraphicFramePr>
        <p:xfrm>
          <a:off x="457200" y="1752600"/>
          <a:ext cx="7620000" cy="43735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21507" name="Picture 4" descr="PsychologicalServices"/>
          <p:cNvPicPr>
            <a:picLocks noChangeAspect="1" noChangeArrowheads="1"/>
          </p:cNvPicPr>
          <p:nvPr/>
        </p:nvPicPr>
        <p:blipFill>
          <a:blip r:embed="rId8"/>
          <a:srcRect/>
          <a:stretch>
            <a:fillRect/>
          </a:stretch>
        </p:blipFill>
        <p:spPr bwMode="auto">
          <a:xfrm>
            <a:off x="7164388" y="260350"/>
            <a:ext cx="1143000" cy="1143000"/>
          </a:xfrm>
          <a:prstGeom prst="rect">
            <a:avLst/>
          </a:prstGeom>
          <a:noFill/>
          <a:ln w="9525">
            <a:noFill/>
            <a:miter lim="800000"/>
            <a:headEnd/>
            <a:tailEnd/>
          </a:ln>
        </p:spPr>
      </p:pic>
      <p:sp>
        <p:nvSpPr>
          <p:cNvPr id="3" name="Up-Down Arrow 2"/>
          <p:cNvSpPr/>
          <p:nvPr/>
        </p:nvSpPr>
        <p:spPr>
          <a:xfrm>
            <a:off x="4181694" y="2780928"/>
            <a:ext cx="216024" cy="432048"/>
          </a:xfrm>
          <a:prstGeom prst="up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7" name="Up-Down Arrow 6"/>
          <p:cNvSpPr/>
          <p:nvPr/>
        </p:nvSpPr>
        <p:spPr>
          <a:xfrm>
            <a:off x="4181694" y="4653136"/>
            <a:ext cx="216024" cy="432048"/>
          </a:xfrm>
          <a:prstGeom prst="upDown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6" name="Left-Right Arrow 5"/>
          <p:cNvSpPr/>
          <p:nvPr/>
        </p:nvSpPr>
        <p:spPr>
          <a:xfrm>
            <a:off x="4932040" y="3861048"/>
            <a:ext cx="504056" cy="216024"/>
          </a:xfrm>
          <a:prstGeom prst="lef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
        <p:nvSpPr>
          <p:cNvPr id="9" name="Left-Right Arrow 8"/>
          <p:cNvSpPr/>
          <p:nvPr/>
        </p:nvSpPr>
        <p:spPr>
          <a:xfrm>
            <a:off x="3131840" y="3804084"/>
            <a:ext cx="504056" cy="216024"/>
          </a:xfrm>
          <a:prstGeom prst="lef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Activity</a:t>
            </a:r>
          </a:p>
        </p:txBody>
      </p:sp>
      <p:sp>
        <p:nvSpPr>
          <p:cNvPr id="23554" name="Content Placeholder 2"/>
          <p:cNvSpPr>
            <a:spLocks noGrp="1"/>
          </p:cNvSpPr>
          <p:nvPr>
            <p:ph idx="1"/>
          </p:nvPr>
        </p:nvSpPr>
        <p:spPr/>
        <p:txBody>
          <a:bodyPr/>
          <a:lstStyle/>
          <a:p>
            <a:pPr marL="0" indent="0" eaLnBrk="1" hangingPunct="1">
              <a:buFont typeface="Arial" charset="0"/>
              <a:buNone/>
            </a:pPr>
            <a:r>
              <a:rPr lang="en-GB"/>
              <a:t>In small groups, discuss areas of your work practice that you would like to improve upon.</a:t>
            </a:r>
          </a:p>
          <a:p>
            <a:pPr marL="0" indent="0" eaLnBrk="1" hangingPunct="1">
              <a:buFont typeface="Arial" charset="0"/>
              <a:buNone/>
            </a:pPr>
            <a:r>
              <a:rPr lang="en-GB"/>
              <a:t>Decide on one to focus on.</a:t>
            </a:r>
          </a:p>
        </p:txBody>
      </p:sp>
      <p:sp>
        <p:nvSpPr>
          <p:cNvPr id="4" name="Cloud Callout 3"/>
          <p:cNvSpPr/>
          <p:nvPr/>
        </p:nvSpPr>
        <p:spPr>
          <a:xfrm>
            <a:off x="1476375" y="4005263"/>
            <a:ext cx="2016125" cy="1295400"/>
          </a:xfrm>
          <a:prstGeom prst="cloudCallout">
            <a:avLst>
              <a:gd name="adj1" fmla="val -13275"/>
              <a:gd name="adj2" fmla="val 111669"/>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5" name="Cloud Callout 4"/>
          <p:cNvSpPr/>
          <p:nvPr/>
        </p:nvSpPr>
        <p:spPr>
          <a:xfrm>
            <a:off x="3132138" y="3535363"/>
            <a:ext cx="2016125" cy="1296987"/>
          </a:xfrm>
          <a:prstGeom prst="cloudCallout">
            <a:avLst>
              <a:gd name="adj1" fmla="val -4342"/>
              <a:gd name="adj2" fmla="val 148012"/>
            </a:avLst>
          </a:prstGeom>
        </p:spPr>
        <p:style>
          <a:lnRef idx="2">
            <a:schemeClr val="accent2">
              <a:shade val="50000"/>
            </a:schemeClr>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GB"/>
          </a:p>
        </p:txBody>
      </p:sp>
      <p:sp>
        <p:nvSpPr>
          <p:cNvPr id="6" name="Cloud Callout 5"/>
          <p:cNvSpPr/>
          <p:nvPr/>
        </p:nvSpPr>
        <p:spPr>
          <a:xfrm>
            <a:off x="4284663" y="4508500"/>
            <a:ext cx="2016125" cy="1296988"/>
          </a:xfrm>
          <a:prstGeom prst="cloudCallout">
            <a:avLst>
              <a:gd name="adj1" fmla="val -13961"/>
              <a:gd name="adj2" fmla="val 90292"/>
            </a:avLst>
          </a:prstGeom>
        </p:spPr>
        <p:style>
          <a:lnRef idx="2">
            <a:schemeClr val="accent3">
              <a:shade val="50000"/>
            </a:schemeClr>
          </a:lnRef>
          <a:fillRef idx="1">
            <a:schemeClr val="accent3"/>
          </a:fillRef>
          <a:effectRef idx="0">
            <a:schemeClr val="accent3"/>
          </a:effectRef>
          <a:fontRef idx="minor">
            <a:schemeClr val="lt1"/>
          </a:fontRef>
        </p:style>
        <p:txBody>
          <a:bodyPr anchor="ctr"/>
          <a:lstStyle/>
          <a:p>
            <a:pPr algn="ctr" fontAlgn="auto">
              <a:spcBef>
                <a:spcPts val="0"/>
              </a:spcBef>
              <a:spcAft>
                <a:spcPts val="0"/>
              </a:spcAft>
              <a:defRPr/>
            </a:pPr>
            <a:endParaRPr lang="en-GB"/>
          </a:p>
        </p:txBody>
      </p:sp>
      <p:sp>
        <p:nvSpPr>
          <p:cNvPr id="7" name="Cloud Callout 6"/>
          <p:cNvSpPr/>
          <p:nvPr/>
        </p:nvSpPr>
        <p:spPr>
          <a:xfrm>
            <a:off x="5508625" y="3357563"/>
            <a:ext cx="2232025" cy="1474787"/>
          </a:xfrm>
          <a:prstGeom prst="cloudCallout">
            <a:avLst>
              <a:gd name="adj1" fmla="val 34139"/>
              <a:gd name="adj2" fmla="val 146943"/>
            </a:avLst>
          </a:prstGeom>
        </p:spPr>
        <p:style>
          <a:lnRef idx="2">
            <a:schemeClr val="accent4">
              <a:shade val="50000"/>
            </a:schemeClr>
          </a:lnRef>
          <a:fillRef idx="1">
            <a:schemeClr val="accent4"/>
          </a:fillRef>
          <a:effectRef idx="0">
            <a:schemeClr val="accent4"/>
          </a:effectRef>
          <a:fontRef idx="minor">
            <a:schemeClr val="lt1"/>
          </a:fontRef>
        </p:style>
        <p:txBody>
          <a:bodyPr anchor="ctr"/>
          <a:lstStyle/>
          <a:p>
            <a:pPr algn="ctr" fontAlgn="auto">
              <a:spcBef>
                <a:spcPts val="0"/>
              </a:spcBef>
              <a:spcAft>
                <a:spcPts val="0"/>
              </a:spcAft>
              <a:defRPr/>
            </a:pPr>
            <a:endParaRPr lang="en-GB"/>
          </a:p>
        </p:txBody>
      </p:sp>
      <p:sp>
        <p:nvSpPr>
          <p:cNvPr id="8" name="TextBox 7"/>
          <p:cNvSpPr txBox="1"/>
          <p:nvPr/>
        </p:nvSpPr>
        <p:spPr>
          <a:xfrm>
            <a:off x="1835150" y="4365625"/>
            <a:ext cx="1441450" cy="641350"/>
          </a:xfrm>
          <a:prstGeom prst="rect">
            <a:avLst/>
          </a:prstGeom>
          <a:noFill/>
        </p:spPr>
        <p:txBody>
          <a:bodyPr>
            <a:spAutoFit/>
          </a:bodyPr>
          <a:lstStyle/>
          <a:p>
            <a:pPr algn="ctr"/>
            <a:r>
              <a:rPr lang="en-GB">
                <a:latin typeface="Arial Black" pitchFamily="34" charset="0"/>
              </a:rPr>
              <a:t>Managing Conflict?</a:t>
            </a:r>
          </a:p>
        </p:txBody>
      </p:sp>
      <p:sp>
        <p:nvSpPr>
          <p:cNvPr id="9" name="TextBox 8"/>
          <p:cNvSpPr txBox="1"/>
          <p:nvPr/>
        </p:nvSpPr>
        <p:spPr>
          <a:xfrm>
            <a:off x="3492500" y="3860800"/>
            <a:ext cx="1366838" cy="641350"/>
          </a:xfrm>
          <a:prstGeom prst="rect">
            <a:avLst/>
          </a:prstGeom>
          <a:noFill/>
        </p:spPr>
        <p:txBody>
          <a:bodyPr>
            <a:spAutoFit/>
          </a:bodyPr>
          <a:lstStyle/>
          <a:p>
            <a:pPr algn="ctr"/>
            <a:r>
              <a:rPr lang="en-GB">
                <a:latin typeface="Arial Black" pitchFamily="34" charset="0"/>
              </a:rPr>
              <a:t>Reading Ability?</a:t>
            </a:r>
          </a:p>
        </p:txBody>
      </p:sp>
      <p:sp>
        <p:nvSpPr>
          <p:cNvPr id="10" name="TextBox 9"/>
          <p:cNvSpPr txBox="1"/>
          <p:nvPr/>
        </p:nvSpPr>
        <p:spPr>
          <a:xfrm>
            <a:off x="4356100" y="4797425"/>
            <a:ext cx="1866900" cy="641350"/>
          </a:xfrm>
          <a:prstGeom prst="rect">
            <a:avLst/>
          </a:prstGeom>
          <a:noFill/>
        </p:spPr>
        <p:txBody>
          <a:bodyPr>
            <a:spAutoFit/>
          </a:bodyPr>
          <a:lstStyle/>
          <a:p>
            <a:pPr algn="ctr"/>
            <a:r>
              <a:rPr lang="en-GB">
                <a:latin typeface="Arial Black" pitchFamily="34" charset="0"/>
              </a:rPr>
              <a:t>Nurture principles?</a:t>
            </a:r>
          </a:p>
        </p:txBody>
      </p:sp>
      <p:sp>
        <p:nvSpPr>
          <p:cNvPr id="11" name="TextBox 10"/>
          <p:cNvSpPr txBox="1"/>
          <p:nvPr/>
        </p:nvSpPr>
        <p:spPr>
          <a:xfrm>
            <a:off x="5867400" y="3830638"/>
            <a:ext cx="1441450" cy="366712"/>
          </a:xfrm>
          <a:prstGeom prst="rect">
            <a:avLst/>
          </a:prstGeom>
          <a:noFill/>
        </p:spPr>
        <p:txBody>
          <a:bodyPr>
            <a:spAutoFit/>
          </a:bodyPr>
          <a:lstStyle/>
          <a:p>
            <a:pPr algn="ctr"/>
            <a:r>
              <a:rPr lang="en-GB">
                <a:latin typeface="Arial Black" pitchFamily="34" charset="0"/>
              </a:rPr>
              <a:t>CfE?</a:t>
            </a:r>
          </a:p>
        </p:txBody>
      </p:sp>
      <p:pic>
        <p:nvPicPr>
          <p:cNvPr id="23563" name="Picture 12"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p:cNvSpPr>
          <p:nvPr>
            <p:ph type="title"/>
          </p:nvPr>
        </p:nvSpPr>
        <p:spPr bwMode="auto">
          <a:noFill/>
        </p:spPr>
        <p:txBody>
          <a:bodyPr wrap="square" numCol="1" anchorCtr="0" compatLnSpc="1">
            <a:prstTxWarp prst="textNoShape">
              <a:avLst/>
            </a:prstTxWarp>
          </a:bodyPr>
          <a:lstStyle/>
          <a:p>
            <a:r>
              <a:rPr lang="en-GB" cap="none" dirty="0"/>
              <a:t>Is it SMART enough?</a:t>
            </a:r>
          </a:p>
        </p:txBody>
      </p:sp>
      <p:sp>
        <p:nvSpPr>
          <p:cNvPr id="54275" name="Rectangle 3"/>
          <p:cNvSpPr>
            <a:spLocks noGrp="1"/>
          </p:cNvSpPr>
          <p:nvPr>
            <p:ph type="body" idx="1"/>
          </p:nvPr>
        </p:nvSpPr>
        <p:spPr/>
        <p:txBody>
          <a:bodyPr/>
          <a:lstStyle/>
          <a:p>
            <a:pPr>
              <a:lnSpc>
                <a:spcPct val="90000"/>
              </a:lnSpc>
              <a:buFont typeface="Arial" charset="0"/>
              <a:buNone/>
            </a:pPr>
            <a:r>
              <a:rPr lang="en-GB" dirty="0"/>
              <a:t>Whatever topic you have chosen is it:</a:t>
            </a:r>
          </a:p>
          <a:p>
            <a:pPr>
              <a:lnSpc>
                <a:spcPct val="90000"/>
              </a:lnSpc>
              <a:buFont typeface="Arial" charset="0"/>
              <a:buNone/>
            </a:pPr>
            <a:r>
              <a:rPr lang="en-GB" sz="4000" dirty="0"/>
              <a:t>		</a:t>
            </a:r>
            <a:r>
              <a:rPr lang="en-GB" sz="4000" dirty="0">
                <a:solidFill>
                  <a:schemeClr val="accent1"/>
                </a:solidFill>
                <a:effectLst>
                  <a:outerShdw blurRad="38100" dist="38100" dir="2700000" algn="tl">
                    <a:srgbClr val="000000">
                      <a:alpha val="43137"/>
                    </a:srgbClr>
                  </a:outerShdw>
                </a:effectLst>
              </a:rPr>
              <a:t>S</a:t>
            </a:r>
            <a:r>
              <a:rPr lang="en-GB" dirty="0"/>
              <a:t>pecific</a:t>
            </a:r>
          </a:p>
          <a:p>
            <a:pPr>
              <a:lnSpc>
                <a:spcPct val="90000"/>
              </a:lnSpc>
              <a:buFont typeface="Arial" charset="0"/>
              <a:buNone/>
            </a:pPr>
            <a:r>
              <a:rPr lang="en-GB" sz="4000" dirty="0"/>
              <a:t>			</a:t>
            </a:r>
            <a:r>
              <a:rPr lang="en-GB" sz="4000" dirty="0">
                <a:solidFill>
                  <a:schemeClr val="accent2"/>
                </a:solidFill>
                <a:effectLst>
                  <a:outerShdw blurRad="38100" dist="38100" dir="2700000" algn="tl">
                    <a:srgbClr val="000000">
                      <a:alpha val="43137"/>
                    </a:srgbClr>
                  </a:outerShdw>
                </a:effectLst>
              </a:rPr>
              <a:t>M</a:t>
            </a:r>
            <a:r>
              <a:rPr lang="en-GB" dirty="0"/>
              <a:t>anageable</a:t>
            </a:r>
          </a:p>
          <a:p>
            <a:pPr>
              <a:lnSpc>
                <a:spcPct val="90000"/>
              </a:lnSpc>
              <a:buFont typeface="Arial" charset="0"/>
              <a:buNone/>
            </a:pPr>
            <a:r>
              <a:rPr lang="en-GB" sz="4000" dirty="0"/>
              <a:t>				</a:t>
            </a:r>
            <a:r>
              <a:rPr lang="en-GB" sz="4000" dirty="0">
                <a:solidFill>
                  <a:schemeClr val="accent3"/>
                </a:solidFill>
                <a:effectLst>
                  <a:outerShdw blurRad="38100" dist="38100" dir="2700000" algn="tl">
                    <a:srgbClr val="000000">
                      <a:alpha val="43137"/>
                    </a:srgbClr>
                  </a:outerShdw>
                </a:effectLst>
              </a:rPr>
              <a:t>A</a:t>
            </a:r>
            <a:r>
              <a:rPr lang="en-GB" dirty="0"/>
              <a:t>chievable</a:t>
            </a:r>
          </a:p>
          <a:p>
            <a:pPr>
              <a:lnSpc>
                <a:spcPct val="90000"/>
              </a:lnSpc>
              <a:buFont typeface="Arial" charset="0"/>
              <a:buNone/>
            </a:pPr>
            <a:r>
              <a:rPr lang="en-GB" sz="4000" dirty="0"/>
              <a:t>					</a:t>
            </a:r>
            <a:r>
              <a:rPr lang="en-GB" sz="4000" dirty="0">
                <a:solidFill>
                  <a:schemeClr val="accent4"/>
                </a:solidFill>
                <a:effectLst>
                  <a:outerShdw blurRad="38100" dist="38100" dir="2700000" algn="tl">
                    <a:srgbClr val="000000">
                      <a:alpha val="43137"/>
                    </a:srgbClr>
                  </a:outerShdw>
                </a:effectLst>
              </a:rPr>
              <a:t>R</a:t>
            </a:r>
            <a:r>
              <a:rPr lang="en-GB" dirty="0"/>
              <a:t>ealistic</a:t>
            </a:r>
          </a:p>
          <a:p>
            <a:pPr>
              <a:lnSpc>
                <a:spcPct val="90000"/>
              </a:lnSpc>
              <a:buFont typeface="Arial" charset="0"/>
              <a:buNone/>
            </a:pPr>
            <a:r>
              <a:rPr lang="en-GB" sz="4000" dirty="0"/>
              <a:t>						</a:t>
            </a:r>
            <a:r>
              <a:rPr lang="en-GB" sz="4000" dirty="0">
                <a:solidFill>
                  <a:schemeClr val="accent5"/>
                </a:solidFill>
                <a:effectLst>
                  <a:outerShdw blurRad="38100" dist="38100" dir="2700000" algn="tl">
                    <a:srgbClr val="000000">
                      <a:alpha val="43137"/>
                    </a:srgbClr>
                  </a:outerShdw>
                </a:effectLst>
              </a:rPr>
              <a:t>T</a:t>
            </a:r>
            <a:r>
              <a:rPr lang="en-GB" dirty="0"/>
              <a:t>ime-limited</a:t>
            </a:r>
          </a:p>
        </p:txBody>
      </p:sp>
      <p:pic>
        <p:nvPicPr>
          <p:cNvPr id="54276" name="Picture 12"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Plan</a:t>
            </a:r>
          </a:p>
        </p:txBody>
      </p:sp>
      <p:sp>
        <p:nvSpPr>
          <p:cNvPr id="25602" name="Content Placeholder 2"/>
          <p:cNvSpPr>
            <a:spLocks noGrp="1"/>
          </p:cNvSpPr>
          <p:nvPr>
            <p:ph idx="1"/>
          </p:nvPr>
        </p:nvSpPr>
        <p:spPr/>
        <p:txBody>
          <a:bodyPr/>
          <a:lstStyle/>
          <a:p>
            <a:pPr marL="0" indent="0" eaLnBrk="1" hangingPunct="1">
              <a:buFont typeface="Arial" charset="0"/>
              <a:buNone/>
            </a:pPr>
            <a:r>
              <a:rPr lang="en-GB"/>
              <a:t>Decide on a research question for your topic.</a:t>
            </a:r>
          </a:p>
          <a:p>
            <a:pPr lvl="1" eaLnBrk="1" hangingPunct="1"/>
            <a:r>
              <a:rPr lang="en-GB"/>
              <a:t>Your question should not already have an answer or have a yes/no answer…why would you need to research it?</a:t>
            </a:r>
          </a:p>
          <a:p>
            <a:pPr lvl="1" eaLnBrk="1" hangingPunct="1"/>
            <a:r>
              <a:rPr lang="en-GB"/>
              <a:t>“How can I…?” is a good starting point for thinking about a SMART research question.</a:t>
            </a:r>
          </a:p>
        </p:txBody>
      </p:sp>
      <p:pic>
        <p:nvPicPr>
          <p:cNvPr id="25603" name="Content Placeholder 3"/>
          <p:cNvPicPr>
            <a:picLocks noChangeArrowheads="1"/>
          </p:cNvPicPr>
          <p:nvPr/>
        </p:nvPicPr>
        <p:blipFill>
          <a:blip r:embed="rId3"/>
          <a:srcRect l="40787" t="-1486" r="40350" b="70984"/>
          <a:stretch>
            <a:fillRect/>
          </a:stretch>
        </p:blipFill>
        <p:spPr bwMode="auto">
          <a:xfrm>
            <a:off x="5867400" y="4149725"/>
            <a:ext cx="1727200" cy="1654175"/>
          </a:xfrm>
          <a:prstGeom prst="rect">
            <a:avLst/>
          </a:prstGeom>
          <a:noFill/>
          <a:ln w="9525">
            <a:noFill/>
            <a:miter lim="800000"/>
            <a:headEnd/>
            <a:tailEnd/>
          </a:ln>
        </p:spPr>
      </p:pic>
      <p:pic>
        <p:nvPicPr>
          <p:cNvPr id="25604" name="Picture 5" descr="PsychologicalServices"/>
          <p:cNvPicPr>
            <a:picLocks noChangeAspect="1" noChangeArrowheads="1"/>
          </p:cNvPicPr>
          <p:nvPr/>
        </p:nvPicPr>
        <p:blipFill>
          <a:blip r:embed="rId4"/>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Activity</a:t>
            </a:r>
          </a:p>
        </p:txBody>
      </p:sp>
      <p:sp>
        <p:nvSpPr>
          <p:cNvPr id="27650" name="Content Placeholder 2"/>
          <p:cNvSpPr>
            <a:spLocks noGrp="1"/>
          </p:cNvSpPr>
          <p:nvPr>
            <p:ph idx="1"/>
          </p:nvPr>
        </p:nvSpPr>
        <p:spPr/>
        <p:txBody>
          <a:bodyPr/>
          <a:lstStyle/>
          <a:p>
            <a:pPr marL="0" indent="0" eaLnBrk="1" hangingPunct="1">
              <a:buFont typeface="Arial" charset="0"/>
              <a:buNone/>
            </a:pPr>
            <a:r>
              <a:rPr lang="en-GB"/>
              <a:t>What is happening in this situation now?</a:t>
            </a:r>
          </a:p>
          <a:p>
            <a:pPr marL="0" indent="0" eaLnBrk="1" hangingPunct="1">
              <a:buFont typeface="Arial" charset="0"/>
              <a:buNone/>
            </a:pPr>
            <a:r>
              <a:rPr lang="en-GB"/>
              <a:t>Thinking about evidence from your daily practice, how do you know that this is happening?</a:t>
            </a:r>
          </a:p>
          <a:p>
            <a:pPr lvl="1" eaLnBrk="1" hangingPunct="1"/>
            <a:r>
              <a:rPr lang="en-GB"/>
              <a:t>Class/playroom observations?</a:t>
            </a:r>
          </a:p>
          <a:p>
            <a:pPr lvl="1" eaLnBrk="1" hangingPunct="1"/>
            <a:r>
              <a:rPr lang="en-GB"/>
              <a:t>Talking to pupils?</a:t>
            </a:r>
          </a:p>
          <a:p>
            <a:pPr lvl="1" eaLnBrk="1" hangingPunct="1"/>
            <a:r>
              <a:rPr lang="en-GB"/>
              <a:t>Assessment Information?</a:t>
            </a:r>
          </a:p>
          <a:p>
            <a:pPr marL="0" indent="0" eaLnBrk="1" hangingPunct="1">
              <a:buFont typeface="Arial" charset="0"/>
              <a:buNone/>
            </a:pPr>
            <a:r>
              <a:rPr lang="en-GB"/>
              <a:t>Are there any other methods that might be useful to you?</a:t>
            </a:r>
          </a:p>
        </p:txBody>
      </p:sp>
      <p:pic>
        <p:nvPicPr>
          <p:cNvPr id="27651" name="Picture 4" descr="PsychologicalServices"/>
          <p:cNvPicPr>
            <a:picLocks noChangeAspect="1" noChangeArrowheads="1"/>
          </p:cNvPicPr>
          <p:nvPr/>
        </p:nvPicPr>
        <p:blipFill>
          <a:blip r:embed="rId3"/>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wrap="square" numCol="1" anchorCtr="0" compatLnSpc="1">
            <a:prstTxWarp prst="textNoShape">
              <a:avLst/>
            </a:prstTxWarp>
          </a:bodyPr>
          <a:lstStyle/>
          <a:p>
            <a:pPr eaLnBrk="1" hangingPunct="1">
              <a:defRPr/>
            </a:pPr>
            <a:r>
              <a:rPr lang="en-GB" cap="none"/>
              <a:t>Observe</a:t>
            </a:r>
          </a:p>
        </p:txBody>
      </p:sp>
      <p:sp>
        <p:nvSpPr>
          <p:cNvPr id="29698" name="Content Placeholder 2"/>
          <p:cNvSpPr>
            <a:spLocks noGrp="1"/>
          </p:cNvSpPr>
          <p:nvPr>
            <p:ph idx="1"/>
          </p:nvPr>
        </p:nvSpPr>
        <p:spPr/>
        <p:txBody>
          <a:bodyPr/>
          <a:lstStyle/>
          <a:p>
            <a:pPr marL="0" indent="0" eaLnBrk="1" hangingPunct="1">
              <a:buFont typeface="Arial" charset="0"/>
              <a:buNone/>
            </a:pPr>
            <a:r>
              <a:rPr lang="en-GB"/>
              <a:t>Drawing together evidence  from different sources gives you a broader understanding of the issue.</a:t>
            </a:r>
          </a:p>
          <a:p>
            <a:pPr marL="0" indent="0" eaLnBrk="1" hangingPunct="1">
              <a:buFont typeface="Arial" charset="0"/>
              <a:buNone/>
            </a:pPr>
            <a:r>
              <a:rPr lang="en-GB"/>
              <a:t>It’s good practice to use three sources of evidence, what researchers call ‘triangulation’. </a:t>
            </a:r>
          </a:p>
        </p:txBody>
      </p:sp>
      <p:sp>
        <p:nvSpPr>
          <p:cNvPr id="12" name="Isosceles Triangle 11"/>
          <p:cNvSpPr/>
          <p:nvPr/>
        </p:nvSpPr>
        <p:spPr>
          <a:xfrm>
            <a:off x="2411413" y="3429000"/>
            <a:ext cx="3311525" cy="252095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sp>
        <p:nvSpPr>
          <p:cNvPr id="29700" name="TextBox 12"/>
          <p:cNvSpPr txBox="1">
            <a:spLocks noChangeArrowheads="1"/>
          </p:cNvSpPr>
          <p:nvPr/>
        </p:nvSpPr>
        <p:spPr bwMode="auto">
          <a:xfrm>
            <a:off x="3492500" y="4221163"/>
            <a:ext cx="1152525" cy="1098550"/>
          </a:xfrm>
          <a:prstGeom prst="rect">
            <a:avLst/>
          </a:prstGeom>
          <a:noFill/>
          <a:ln w="9525">
            <a:noFill/>
            <a:miter lim="800000"/>
            <a:headEnd/>
            <a:tailEnd/>
          </a:ln>
        </p:spPr>
        <p:txBody>
          <a:bodyPr>
            <a:spAutoFit/>
          </a:bodyPr>
          <a:lstStyle/>
          <a:p>
            <a:pPr algn="ctr"/>
            <a:r>
              <a:rPr lang="en-GB" sz="6600" b="1">
                <a:solidFill>
                  <a:schemeClr val="bg1"/>
                </a:solidFill>
              </a:rPr>
              <a:t>?</a:t>
            </a:r>
          </a:p>
        </p:txBody>
      </p:sp>
      <p:sp>
        <p:nvSpPr>
          <p:cNvPr id="14" name="TextBox 13"/>
          <p:cNvSpPr txBox="1"/>
          <p:nvPr/>
        </p:nvSpPr>
        <p:spPr>
          <a:xfrm>
            <a:off x="3203575" y="3573463"/>
            <a:ext cx="1727200" cy="48577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a:spAutoFit/>
          </a:bodyPr>
          <a:lstStyle/>
          <a:p>
            <a:pPr algn="ctr" fontAlgn="auto">
              <a:spcBef>
                <a:spcPts val="0"/>
              </a:spcBef>
              <a:spcAft>
                <a:spcPts val="0"/>
              </a:spcAft>
              <a:defRPr/>
            </a:pPr>
            <a:r>
              <a:rPr lang="en-GB" sz="2400" b="1" dirty="0"/>
              <a:t>Staff</a:t>
            </a:r>
          </a:p>
        </p:txBody>
      </p:sp>
      <p:sp>
        <p:nvSpPr>
          <p:cNvPr id="15" name="TextBox 14"/>
          <p:cNvSpPr txBox="1"/>
          <p:nvPr/>
        </p:nvSpPr>
        <p:spPr>
          <a:xfrm>
            <a:off x="468313" y="5300663"/>
            <a:ext cx="2663825" cy="48577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algn="ctr" fontAlgn="auto">
              <a:spcBef>
                <a:spcPts val="0"/>
              </a:spcBef>
              <a:spcAft>
                <a:spcPts val="0"/>
              </a:spcAft>
              <a:defRPr/>
            </a:pPr>
            <a:r>
              <a:rPr lang="en-GB" sz="2400" b="1" dirty="0"/>
              <a:t>Pupils/Parents</a:t>
            </a:r>
          </a:p>
        </p:txBody>
      </p:sp>
      <p:sp>
        <p:nvSpPr>
          <p:cNvPr id="16" name="TextBox 15"/>
          <p:cNvSpPr txBox="1"/>
          <p:nvPr/>
        </p:nvSpPr>
        <p:spPr>
          <a:xfrm>
            <a:off x="4427538" y="5300663"/>
            <a:ext cx="3816350" cy="485775"/>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a:spAutoFit/>
          </a:bodyPr>
          <a:lstStyle/>
          <a:p>
            <a:pPr algn="ctr">
              <a:defRPr/>
            </a:pPr>
            <a:r>
              <a:rPr lang="en-GB" sz="2400" b="1">
                <a:solidFill>
                  <a:srgbClr val="FFFFFF"/>
                </a:solidFill>
              </a:rPr>
              <a:t>Assessment/Information</a:t>
            </a:r>
          </a:p>
        </p:txBody>
      </p:sp>
      <p:pic>
        <p:nvPicPr>
          <p:cNvPr id="29704" name="Content Placeholder 3"/>
          <p:cNvPicPr>
            <a:picLocks noChangeArrowheads="1"/>
          </p:cNvPicPr>
          <p:nvPr/>
        </p:nvPicPr>
        <p:blipFill>
          <a:blip r:embed="rId3"/>
          <a:srcRect l="60608" t="32236" r="18655" b="32484"/>
          <a:stretch>
            <a:fillRect/>
          </a:stretch>
        </p:blipFill>
        <p:spPr bwMode="auto">
          <a:xfrm>
            <a:off x="6659563" y="3071813"/>
            <a:ext cx="1581150" cy="1581150"/>
          </a:xfrm>
          <a:prstGeom prst="rect">
            <a:avLst/>
          </a:prstGeom>
          <a:noFill/>
          <a:ln w="9525">
            <a:noFill/>
            <a:miter lim="800000"/>
            <a:headEnd/>
            <a:tailEnd/>
          </a:ln>
        </p:spPr>
      </p:pic>
      <p:pic>
        <p:nvPicPr>
          <p:cNvPr id="29705" name="Picture 10" descr="PsychologicalServices"/>
          <p:cNvPicPr>
            <a:picLocks noChangeAspect="1" noChangeArrowheads="1"/>
          </p:cNvPicPr>
          <p:nvPr/>
        </p:nvPicPr>
        <p:blipFill>
          <a:blip r:embed="rId4"/>
          <a:srcRect/>
          <a:stretch>
            <a:fillRect/>
          </a:stretch>
        </p:blipFill>
        <p:spPr bwMode="auto">
          <a:xfrm>
            <a:off x="7164388" y="260350"/>
            <a:ext cx="1143000" cy="1143000"/>
          </a:xfrm>
          <a:prstGeom prst="rect">
            <a:avLst/>
          </a:prstGeom>
          <a:noFill/>
          <a:ln w="9525">
            <a:noFill/>
            <a:miter lim="800000"/>
            <a:headEnd/>
            <a:tailEnd/>
          </a:ln>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1539</TotalTime>
  <Words>3121</Words>
  <Application>Microsoft Office PowerPoint</Application>
  <PresentationFormat>On-screen Show (4:3)</PresentationFormat>
  <Paragraphs>178</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Arial Black</vt:lpstr>
      <vt:lpstr>Calibri</vt:lpstr>
      <vt:lpstr>Essential</vt:lpstr>
      <vt:lpstr> Developing Action Inquiry</vt:lpstr>
      <vt:lpstr>Aims</vt:lpstr>
      <vt:lpstr>Action Research is…</vt:lpstr>
      <vt:lpstr>Action Research Cycle</vt:lpstr>
      <vt:lpstr>Activity</vt:lpstr>
      <vt:lpstr>Is it SMART enough?</vt:lpstr>
      <vt:lpstr>Plan</vt:lpstr>
      <vt:lpstr>Activity</vt:lpstr>
      <vt:lpstr>Observe</vt:lpstr>
      <vt:lpstr>Activity</vt:lpstr>
      <vt:lpstr>Act</vt:lpstr>
      <vt:lpstr>Observe</vt:lpstr>
      <vt:lpstr>Reflect</vt:lpstr>
      <vt:lpstr>Further Action</vt:lpstr>
      <vt:lpstr>Further Action</vt:lpstr>
      <vt:lpstr>Things to Consider</vt:lpstr>
      <vt:lpstr>Tips</vt:lpstr>
      <vt:lpstr>Benefits of Action Research</vt:lpstr>
      <vt:lpstr>Further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Action Research</dc:title>
  <dc:creator>Laura</dc:creator>
  <cp:lastModifiedBy>Andrew</cp:lastModifiedBy>
  <cp:revision>37</cp:revision>
  <dcterms:created xsi:type="dcterms:W3CDTF">2014-08-01T17:34:40Z</dcterms:created>
  <dcterms:modified xsi:type="dcterms:W3CDTF">2016-09-15T10:13:14Z</dcterms:modified>
</cp:coreProperties>
</file>