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3"/>
  </p:notesMasterIdLst>
  <p:sldIdLst>
    <p:sldId id="256" r:id="rId2"/>
  </p:sldIdLst>
  <p:sldSz cx="30279975" cy="42808525"/>
  <p:notesSz cx="9926638" cy="14355763"/>
  <p:defaultTextStyle>
    <a:defPPr>
      <a:defRPr lang="en-US"/>
    </a:defPPr>
    <a:lvl1pPr algn="l" rtl="0" fontAlgn="base">
      <a:spcBef>
        <a:spcPct val="0"/>
      </a:spcBef>
      <a:spcAft>
        <a:spcPct val="0"/>
      </a:spcAft>
      <a:defRPr kern="1200">
        <a:solidFill>
          <a:srgbClr val="000000"/>
        </a:solidFill>
        <a:latin typeface="Trebuchet MS" pitchFamily="34" charset="0"/>
        <a:ea typeface="+mn-ea"/>
        <a:cs typeface="Helvetica" pitchFamily="34" charset="0"/>
        <a:sym typeface="Trebuchet MS" pitchFamily="34" charset="0"/>
      </a:defRPr>
    </a:lvl1pPr>
    <a:lvl2pPr marL="1987550" indent="-496888" algn="l" rtl="0" fontAlgn="base">
      <a:spcBef>
        <a:spcPct val="0"/>
      </a:spcBef>
      <a:spcAft>
        <a:spcPct val="0"/>
      </a:spcAft>
      <a:defRPr kern="1200">
        <a:solidFill>
          <a:srgbClr val="000000"/>
        </a:solidFill>
        <a:latin typeface="Trebuchet MS" pitchFamily="34" charset="0"/>
        <a:ea typeface="+mn-ea"/>
        <a:cs typeface="Helvetica" pitchFamily="34" charset="0"/>
        <a:sym typeface="Trebuchet MS" pitchFamily="34" charset="0"/>
      </a:defRPr>
    </a:lvl2pPr>
    <a:lvl3pPr marL="3981450" indent="-998538" algn="l" rtl="0" fontAlgn="base">
      <a:spcBef>
        <a:spcPct val="0"/>
      </a:spcBef>
      <a:spcAft>
        <a:spcPct val="0"/>
      </a:spcAft>
      <a:defRPr kern="1200">
        <a:solidFill>
          <a:srgbClr val="000000"/>
        </a:solidFill>
        <a:latin typeface="Trebuchet MS" pitchFamily="34" charset="0"/>
        <a:ea typeface="+mn-ea"/>
        <a:cs typeface="Helvetica" pitchFamily="34" charset="0"/>
        <a:sym typeface="Trebuchet MS" pitchFamily="34" charset="0"/>
      </a:defRPr>
    </a:lvl3pPr>
    <a:lvl4pPr marL="5975350" indent="-1501775" algn="l" rtl="0" fontAlgn="base">
      <a:spcBef>
        <a:spcPct val="0"/>
      </a:spcBef>
      <a:spcAft>
        <a:spcPct val="0"/>
      </a:spcAft>
      <a:defRPr kern="1200">
        <a:solidFill>
          <a:srgbClr val="000000"/>
        </a:solidFill>
        <a:latin typeface="Trebuchet MS" pitchFamily="34" charset="0"/>
        <a:ea typeface="+mn-ea"/>
        <a:cs typeface="Helvetica" pitchFamily="34" charset="0"/>
        <a:sym typeface="Trebuchet MS" pitchFamily="34" charset="0"/>
      </a:defRPr>
    </a:lvl4pPr>
    <a:lvl5pPr marL="7964488" indent="-1998663" algn="l" rtl="0" fontAlgn="base">
      <a:spcBef>
        <a:spcPct val="0"/>
      </a:spcBef>
      <a:spcAft>
        <a:spcPct val="0"/>
      </a:spcAft>
      <a:defRPr kern="1200">
        <a:solidFill>
          <a:srgbClr val="000000"/>
        </a:solidFill>
        <a:latin typeface="Trebuchet MS" pitchFamily="34" charset="0"/>
        <a:ea typeface="+mn-ea"/>
        <a:cs typeface="Helvetica" pitchFamily="34" charset="0"/>
        <a:sym typeface="Trebuchet MS" pitchFamily="34" charset="0"/>
      </a:defRPr>
    </a:lvl5pPr>
    <a:lvl6pPr marL="2286000" algn="l" defTabSz="914400" rtl="0" eaLnBrk="1" latinLnBrk="0" hangingPunct="1">
      <a:defRPr kern="1200">
        <a:solidFill>
          <a:srgbClr val="000000"/>
        </a:solidFill>
        <a:latin typeface="Trebuchet MS" pitchFamily="34" charset="0"/>
        <a:ea typeface="+mn-ea"/>
        <a:cs typeface="Helvetica" pitchFamily="34" charset="0"/>
        <a:sym typeface="Trebuchet MS" pitchFamily="34" charset="0"/>
      </a:defRPr>
    </a:lvl6pPr>
    <a:lvl7pPr marL="2743200" algn="l" defTabSz="914400" rtl="0" eaLnBrk="1" latinLnBrk="0" hangingPunct="1">
      <a:defRPr kern="1200">
        <a:solidFill>
          <a:srgbClr val="000000"/>
        </a:solidFill>
        <a:latin typeface="Trebuchet MS" pitchFamily="34" charset="0"/>
        <a:ea typeface="+mn-ea"/>
        <a:cs typeface="Helvetica" pitchFamily="34" charset="0"/>
        <a:sym typeface="Trebuchet MS" pitchFamily="34" charset="0"/>
      </a:defRPr>
    </a:lvl7pPr>
    <a:lvl8pPr marL="3200400" algn="l" defTabSz="914400" rtl="0" eaLnBrk="1" latinLnBrk="0" hangingPunct="1">
      <a:defRPr kern="1200">
        <a:solidFill>
          <a:srgbClr val="000000"/>
        </a:solidFill>
        <a:latin typeface="Trebuchet MS" pitchFamily="34" charset="0"/>
        <a:ea typeface="+mn-ea"/>
        <a:cs typeface="Helvetica" pitchFamily="34" charset="0"/>
        <a:sym typeface="Trebuchet MS" pitchFamily="34" charset="0"/>
      </a:defRPr>
    </a:lvl8pPr>
    <a:lvl9pPr marL="3657600" algn="l" defTabSz="914400" rtl="0" eaLnBrk="1" latinLnBrk="0" hangingPunct="1">
      <a:defRPr kern="1200">
        <a:solidFill>
          <a:srgbClr val="000000"/>
        </a:solidFill>
        <a:latin typeface="Trebuchet MS" pitchFamily="34" charset="0"/>
        <a:ea typeface="+mn-ea"/>
        <a:cs typeface="Helvetica" pitchFamily="34" charset="0"/>
        <a:sym typeface="Trebuchet MS" pitchFamily="34" charset="0"/>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 uri="{2D200454-40CA-4A62-9FC3-DE9A4176ACB9}">
      <p15:notesGuideLst xmlns:p15="http://schemas.microsoft.com/office/powerpoint/2012/main">
        <p15:guide id="1" orient="horz" pos="4522">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10" d="100"/>
          <a:sy n="10" d="100"/>
        </p:scale>
        <p:origin x="1592" y="-456"/>
      </p:cViewPr>
      <p:guideLst>
        <p:guide orient="horz" pos="13483"/>
        <p:guide pos="9537"/>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0"/>
      </p:cViewPr>
      <p:guideLst>
        <p:guide orient="horz" pos="4522"/>
        <p:guide pos="3127"/>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Rot="1" noChangeAspect="1"/>
          </p:cNvSpPr>
          <p:nvPr>
            <p:ph type="sldImg" idx="2"/>
          </p:nvPr>
        </p:nvSpPr>
        <p:spPr bwMode="auto">
          <a:xfrm>
            <a:off x="3059113" y="1076325"/>
            <a:ext cx="3808412" cy="5384800"/>
          </a:xfrm>
          <a:prstGeom prst="rect">
            <a:avLst/>
          </a:prstGeom>
          <a:noFill/>
          <a:ln w="9525">
            <a:noFill/>
            <a:miter lim="800000"/>
            <a:headEnd/>
            <a:tailEnd/>
          </a:ln>
        </p:spPr>
      </p:sp>
      <p:sp>
        <p:nvSpPr>
          <p:cNvPr id="2" name="Rectangle 2"/>
          <p:cNvSpPr>
            <a:spLocks noGrp="1"/>
          </p:cNvSpPr>
          <p:nvPr>
            <p:ph type="body" sz="quarter" idx="3"/>
          </p:nvPr>
        </p:nvSpPr>
        <p:spPr bwMode="auto">
          <a:xfrm>
            <a:off x="1323976" y="6818314"/>
            <a:ext cx="7278688" cy="6461124"/>
          </a:xfrm>
          <a:prstGeom prst="rect">
            <a:avLst/>
          </a:prstGeom>
          <a:noFill/>
          <a:ln w="12700" cap="rnd">
            <a:noFill/>
            <a:round/>
            <a:headEnd/>
            <a:tailEnd/>
          </a:ln>
        </p:spPr>
        <p:txBody>
          <a:bodyPr vert="horz" wrap="square" lIns="134215" tIns="67107" rIns="134215" bIns="67107" numCol="1" anchor="t" anchorCtr="0" compatLnSpc="1">
            <a:prstTxWarp prst="textNoShape">
              <a:avLst/>
            </a:prstTxWarp>
          </a:bodyPr>
          <a:lstStyle/>
          <a:p>
            <a:pPr lvl="0"/>
            <a:r>
              <a:rPr lang="en-US" noProof="0">
                <a:sym typeface="Avenir Roman" charset="0"/>
              </a:rPr>
              <a:t>Click to edit Master text styles</a:t>
            </a:r>
          </a:p>
          <a:p>
            <a:pPr lvl="1"/>
            <a:r>
              <a:rPr lang="en-US" noProof="0">
                <a:sym typeface="Avenir Roman" charset="0"/>
              </a:rPr>
              <a:t>Second level</a:t>
            </a:r>
          </a:p>
          <a:p>
            <a:pPr lvl="2"/>
            <a:r>
              <a:rPr lang="en-US" noProof="0">
                <a:sym typeface="Avenir Roman" charset="0"/>
              </a:rPr>
              <a:t>Third level</a:t>
            </a:r>
          </a:p>
          <a:p>
            <a:pPr lvl="3"/>
            <a:r>
              <a:rPr lang="en-US" noProof="0">
                <a:sym typeface="Avenir Roman" charset="0"/>
              </a:rPr>
              <a:t>Fourth level</a:t>
            </a:r>
          </a:p>
          <a:p>
            <a:pPr lvl="4"/>
            <a:r>
              <a:rPr lang="en-US" noProof="0">
                <a:sym typeface="Avenir Roman" charset="0"/>
              </a:rPr>
              <a:t>Fifth level</a:t>
            </a:r>
          </a:p>
        </p:txBody>
      </p:sp>
    </p:spTree>
    <p:extLst>
      <p:ext uri="{BB962C8B-B14F-4D97-AF65-F5344CB8AC3E}">
        <p14:creationId xmlns:p14="http://schemas.microsoft.com/office/powerpoint/2010/main" val="2802871441"/>
      </p:ext>
    </p:extLst>
  </p:cSld>
  <p:clrMap bg1="lt1" tx1="dk1" bg2="lt2" tx2="dk2" accent1="accent1" accent2="accent2" accent3="accent3" accent4="accent4" accent5="accent5" accent6="accent6" hlink="hlink" folHlink="folHlink"/>
  <p:notesStyle>
    <a:lvl1pPr algn="l" defTabSz="1490663" rtl="0" eaLnBrk="0" fontAlgn="base" hangingPunct="0">
      <a:lnSpc>
        <a:spcPct val="125000"/>
      </a:lnSpc>
      <a:spcBef>
        <a:spcPct val="0"/>
      </a:spcBef>
      <a:spcAft>
        <a:spcPct val="0"/>
      </a:spcAft>
      <a:defRPr sz="7800" kern="1200">
        <a:solidFill>
          <a:srgbClr val="000000"/>
        </a:solidFill>
        <a:latin typeface="Avenir Roman" charset="0"/>
        <a:ea typeface="Avenir Roman" charset="0"/>
        <a:cs typeface="Avenir Roman" charset="0"/>
        <a:sym typeface="Avenir Roman"/>
      </a:defRPr>
    </a:lvl1pPr>
    <a:lvl2pPr marL="744538" algn="l" defTabSz="1490663" rtl="0" eaLnBrk="0" fontAlgn="base" hangingPunct="0">
      <a:lnSpc>
        <a:spcPct val="125000"/>
      </a:lnSpc>
      <a:spcBef>
        <a:spcPct val="0"/>
      </a:spcBef>
      <a:spcAft>
        <a:spcPct val="0"/>
      </a:spcAft>
      <a:defRPr sz="7800" kern="1200">
        <a:solidFill>
          <a:srgbClr val="000000"/>
        </a:solidFill>
        <a:latin typeface="Avenir Roman" charset="0"/>
        <a:ea typeface="Avenir Roman" charset="0"/>
        <a:cs typeface="Avenir Roman" charset="0"/>
        <a:sym typeface="Avenir Roman"/>
      </a:defRPr>
    </a:lvl2pPr>
    <a:lvl3pPr marL="1490663" algn="l" defTabSz="1490663" rtl="0" eaLnBrk="0" fontAlgn="base" hangingPunct="0">
      <a:lnSpc>
        <a:spcPct val="125000"/>
      </a:lnSpc>
      <a:spcBef>
        <a:spcPct val="0"/>
      </a:spcBef>
      <a:spcAft>
        <a:spcPct val="0"/>
      </a:spcAft>
      <a:defRPr sz="7800" kern="1200">
        <a:solidFill>
          <a:srgbClr val="000000"/>
        </a:solidFill>
        <a:latin typeface="Avenir Roman" charset="0"/>
        <a:ea typeface="Avenir Roman" charset="0"/>
        <a:cs typeface="Avenir Roman" charset="0"/>
        <a:sym typeface="Avenir Roman"/>
      </a:defRPr>
    </a:lvl3pPr>
    <a:lvl4pPr marL="2236788" algn="l" defTabSz="1490663" rtl="0" eaLnBrk="0" fontAlgn="base" hangingPunct="0">
      <a:lnSpc>
        <a:spcPct val="125000"/>
      </a:lnSpc>
      <a:spcBef>
        <a:spcPct val="0"/>
      </a:spcBef>
      <a:spcAft>
        <a:spcPct val="0"/>
      </a:spcAft>
      <a:defRPr sz="7800" kern="1200">
        <a:solidFill>
          <a:srgbClr val="000000"/>
        </a:solidFill>
        <a:latin typeface="Avenir Roman" charset="0"/>
        <a:ea typeface="Avenir Roman" charset="0"/>
        <a:cs typeface="Avenir Roman" charset="0"/>
        <a:sym typeface="Avenir Roman"/>
      </a:defRPr>
    </a:lvl4pPr>
    <a:lvl5pPr marL="2982913" algn="l" defTabSz="1490663" rtl="0" eaLnBrk="0" fontAlgn="base" hangingPunct="0">
      <a:lnSpc>
        <a:spcPct val="125000"/>
      </a:lnSpc>
      <a:spcBef>
        <a:spcPct val="0"/>
      </a:spcBef>
      <a:spcAft>
        <a:spcPct val="0"/>
      </a:spcAft>
      <a:defRPr sz="7800" kern="1200">
        <a:solidFill>
          <a:srgbClr val="000000"/>
        </a:solidFill>
        <a:latin typeface="Avenir Roman" charset="0"/>
        <a:ea typeface="Avenir Roman" charset="0"/>
        <a:cs typeface="Avenir Roman" charset="0"/>
        <a:sym typeface="Avenir Roman"/>
      </a:defRPr>
    </a:lvl5pPr>
    <a:lvl6pPr marL="7457846" algn="l" defTabSz="2983139" rtl="0" eaLnBrk="1" latinLnBrk="0" hangingPunct="1">
      <a:defRPr sz="3900" kern="1200">
        <a:solidFill>
          <a:schemeClr val="tx1"/>
        </a:solidFill>
        <a:latin typeface="+mn-lt"/>
        <a:ea typeface="+mn-ea"/>
        <a:cs typeface="+mn-cs"/>
      </a:defRPr>
    </a:lvl6pPr>
    <a:lvl7pPr marL="8949416" algn="l" defTabSz="2983139" rtl="0" eaLnBrk="1" latinLnBrk="0" hangingPunct="1">
      <a:defRPr sz="3900" kern="1200">
        <a:solidFill>
          <a:schemeClr val="tx1"/>
        </a:solidFill>
        <a:latin typeface="+mn-lt"/>
        <a:ea typeface="+mn-ea"/>
        <a:cs typeface="+mn-cs"/>
      </a:defRPr>
    </a:lvl7pPr>
    <a:lvl8pPr marL="10440985" algn="l" defTabSz="2983139" rtl="0" eaLnBrk="1" latinLnBrk="0" hangingPunct="1">
      <a:defRPr sz="3900" kern="1200">
        <a:solidFill>
          <a:schemeClr val="tx1"/>
        </a:solidFill>
        <a:latin typeface="+mn-lt"/>
        <a:ea typeface="+mn-ea"/>
        <a:cs typeface="+mn-cs"/>
      </a:defRPr>
    </a:lvl8pPr>
    <a:lvl9pPr marL="11932554" algn="l" defTabSz="2983139" rtl="0" eaLnBrk="1" latinLnBrk="0" hangingPunct="1">
      <a:defRPr sz="3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p:sp>
      <p:sp>
        <p:nvSpPr>
          <p:cNvPr id="15362" name="Notes Placeholder 2"/>
          <p:cNvSpPr>
            <a:spLocks noGrp="1"/>
          </p:cNvSpPr>
          <p:nvPr>
            <p:ph type="body" idx="1"/>
          </p:nvPr>
        </p:nvSpPr>
        <p:spPr>
          <a:ln/>
        </p:spPr>
        <p:txBody>
          <a:bodyPr/>
          <a:lstStyle/>
          <a:p>
            <a:pPr eaLnBrk="1"/>
            <a:endParaRPr lang="en-US" altLang="en-US">
              <a:latin typeface="Avenir Roman"/>
              <a:ea typeface="Avenir Roman"/>
              <a:cs typeface="Avenir Roman"/>
            </a:endParaRPr>
          </a:p>
        </p:txBody>
      </p:sp>
    </p:spTree>
    <p:extLst>
      <p:ext uri="{BB962C8B-B14F-4D97-AF65-F5344CB8AC3E}">
        <p14:creationId xmlns:p14="http://schemas.microsoft.com/office/powerpoint/2010/main" val="999689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3001" y="13298039"/>
            <a:ext cx="25733973" cy="9178562"/>
          </a:xfrm>
        </p:spPr>
        <p:txBody>
          <a:bodyPr/>
          <a:lstStyle/>
          <a:p>
            <a:r>
              <a:rPr lang="en-US"/>
              <a:t>Click to edit Master title style</a:t>
            </a:r>
          </a:p>
        </p:txBody>
      </p:sp>
      <p:sp>
        <p:nvSpPr>
          <p:cNvPr id="3" name="Subtitle 2"/>
          <p:cNvSpPr>
            <a:spLocks noGrp="1"/>
          </p:cNvSpPr>
          <p:nvPr>
            <p:ph type="subTitle" idx="1"/>
          </p:nvPr>
        </p:nvSpPr>
        <p:spPr>
          <a:xfrm>
            <a:off x="4540998" y="24260287"/>
            <a:ext cx="21197985" cy="10935710"/>
          </a:xfrm>
        </p:spPr>
        <p:txBody>
          <a:bodyPr/>
          <a:lstStyle>
            <a:lvl1pPr marL="0" indent="0" algn="ctr">
              <a:buNone/>
              <a:defRPr/>
            </a:lvl1pPr>
            <a:lvl2pPr marL="1491569" indent="0" algn="ctr">
              <a:buNone/>
              <a:defRPr/>
            </a:lvl2pPr>
            <a:lvl3pPr marL="2983139" indent="0" algn="ctr">
              <a:buNone/>
              <a:defRPr/>
            </a:lvl3pPr>
            <a:lvl4pPr marL="4474708" indent="0" algn="ctr">
              <a:buNone/>
              <a:defRPr/>
            </a:lvl4pPr>
            <a:lvl5pPr marL="5966277" indent="0" algn="ctr">
              <a:buNone/>
              <a:defRPr/>
            </a:lvl5pPr>
            <a:lvl6pPr marL="7457846" indent="0" algn="ctr">
              <a:buNone/>
              <a:defRPr/>
            </a:lvl6pPr>
            <a:lvl7pPr marL="8949416" indent="0" algn="ctr">
              <a:buNone/>
              <a:defRPr/>
            </a:lvl7pPr>
            <a:lvl8pPr marL="10440985" indent="0" algn="ctr">
              <a:buNone/>
              <a:defRPr/>
            </a:lvl8pPr>
            <a:lvl9pPr marL="11932554" indent="0" algn="ctr">
              <a:buNone/>
              <a:defRPr/>
            </a:lvl9pPr>
          </a:lstStyle>
          <a:p>
            <a:r>
              <a:rPr lang="en-US"/>
              <a:t>Click to edit Master subtitle style</a:t>
            </a:r>
          </a:p>
        </p:txBody>
      </p:sp>
      <p:sp>
        <p:nvSpPr>
          <p:cNvPr id="4" name="Rectangle 3"/>
          <p:cNvSpPr>
            <a:spLocks noGrp="1"/>
          </p:cNvSpPr>
          <p:nvPr>
            <p:ph type="sldNum" sz="quarter" idx="10"/>
          </p:nvPr>
        </p:nvSpPr>
        <p:spPr/>
        <p:txBody>
          <a:bodyPr/>
          <a:lstStyle>
            <a:lvl1pPr>
              <a:defRPr/>
            </a:lvl1pPr>
          </a:lstStyle>
          <a:p>
            <a:pPr>
              <a:defRPr/>
            </a:pPr>
            <a:fld id="{DA23A182-41AC-4416-B528-3FAC30E343B6}" type="slidenum">
              <a:rPr lang="en-US" altLang="en-US"/>
              <a:pPr>
                <a:defRPr/>
              </a:pPr>
              <a:t>‹#›</a:t>
            </a:fld>
            <a:endParaRPr lang="en-US" altLang="en-US" sz="520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sldNum" sz="quarter" idx="10"/>
          </p:nvPr>
        </p:nvSpPr>
        <p:spPr/>
        <p:txBody>
          <a:bodyPr/>
          <a:lstStyle>
            <a:lvl1pPr>
              <a:defRPr/>
            </a:lvl1pPr>
          </a:lstStyle>
          <a:p>
            <a:pPr>
              <a:defRPr/>
            </a:pPr>
            <a:fld id="{3349270B-C9F4-4CCB-9EE7-1E3993D99D4A}" type="slidenum">
              <a:rPr lang="en-US" altLang="en-US"/>
              <a:pPr>
                <a:defRPr/>
              </a:pPr>
              <a:t>‹#›</a:t>
            </a:fld>
            <a:endParaRPr lang="en-US" altLang="en-US" sz="520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3985" y="573328"/>
            <a:ext cx="6808989" cy="4223519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11998" y="573328"/>
            <a:ext cx="19961354" cy="422351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sldNum" sz="quarter" idx="10"/>
          </p:nvPr>
        </p:nvSpPr>
        <p:spPr/>
        <p:txBody>
          <a:bodyPr/>
          <a:lstStyle>
            <a:lvl1pPr>
              <a:defRPr/>
            </a:lvl1pPr>
          </a:lstStyle>
          <a:p>
            <a:pPr>
              <a:defRPr/>
            </a:pPr>
            <a:fld id="{BED1DD5C-B7CE-42C6-A7F1-1F7E1F568223}" type="slidenum">
              <a:rPr lang="en-US" altLang="en-US"/>
              <a:pPr>
                <a:defRPr/>
              </a:pPr>
              <a:t>‹#›</a:t>
            </a:fld>
            <a:endParaRPr lang="en-US" altLang="en-US" sz="520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sldNum" sz="quarter" idx="10"/>
          </p:nvPr>
        </p:nvSpPr>
        <p:spPr/>
        <p:txBody>
          <a:bodyPr/>
          <a:lstStyle>
            <a:lvl1pPr>
              <a:defRPr/>
            </a:lvl1pPr>
          </a:lstStyle>
          <a:p>
            <a:pPr>
              <a:defRPr/>
            </a:pPr>
            <a:fld id="{6A793884-CA53-451A-BE02-11386D18FFBF}" type="slidenum">
              <a:rPr lang="en-US" altLang="en-US"/>
              <a:pPr>
                <a:defRPr/>
              </a:pPr>
              <a:t>‹#›</a:t>
            </a:fld>
            <a:endParaRPr lang="en-US" altLang="en-US" sz="520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3159" y="27509149"/>
            <a:ext cx="25738982" cy="8499065"/>
          </a:xfrm>
        </p:spPr>
        <p:txBody>
          <a:bodyPr anchor="t"/>
          <a:lstStyle>
            <a:lvl1pPr algn="l">
              <a:defRPr sz="13000" b="1" cap="all"/>
            </a:lvl1pPr>
          </a:lstStyle>
          <a:p>
            <a:r>
              <a:rPr lang="en-US"/>
              <a:t>Click to edit Master title style</a:t>
            </a:r>
          </a:p>
        </p:txBody>
      </p:sp>
      <p:sp>
        <p:nvSpPr>
          <p:cNvPr id="3" name="Text Placeholder 2"/>
          <p:cNvSpPr>
            <a:spLocks noGrp="1"/>
          </p:cNvSpPr>
          <p:nvPr>
            <p:ph type="body" idx="1"/>
          </p:nvPr>
        </p:nvSpPr>
        <p:spPr>
          <a:xfrm>
            <a:off x="2393159" y="18144784"/>
            <a:ext cx="25738982" cy="9364365"/>
          </a:xfrm>
        </p:spPr>
        <p:txBody>
          <a:bodyPr anchor="b"/>
          <a:lstStyle>
            <a:lvl1pPr marL="0" indent="0">
              <a:buNone/>
              <a:defRPr sz="6500"/>
            </a:lvl1pPr>
            <a:lvl2pPr marL="1491569" indent="0">
              <a:buNone/>
              <a:defRPr sz="5900"/>
            </a:lvl2pPr>
            <a:lvl3pPr marL="2983139" indent="0">
              <a:buNone/>
              <a:defRPr sz="5200"/>
            </a:lvl3pPr>
            <a:lvl4pPr marL="4474708" indent="0">
              <a:buNone/>
              <a:defRPr sz="4600"/>
            </a:lvl4pPr>
            <a:lvl5pPr marL="5966277" indent="0">
              <a:buNone/>
              <a:defRPr sz="4600"/>
            </a:lvl5pPr>
            <a:lvl6pPr marL="7457846" indent="0">
              <a:buNone/>
              <a:defRPr sz="4600"/>
            </a:lvl6pPr>
            <a:lvl7pPr marL="8949416" indent="0">
              <a:buNone/>
              <a:defRPr sz="4600"/>
            </a:lvl7pPr>
            <a:lvl8pPr marL="10440985" indent="0">
              <a:buNone/>
              <a:defRPr sz="4600"/>
            </a:lvl8pPr>
            <a:lvl9pPr marL="11932554" indent="0">
              <a:buNone/>
              <a:defRPr sz="4600"/>
            </a:lvl9pPr>
          </a:lstStyle>
          <a:p>
            <a:pPr lvl="0"/>
            <a:r>
              <a:rPr lang="en-US"/>
              <a:t>Click to edit Master text styles</a:t>
            </a:r>
          </a:p>
        </p:txBody>
      </p:sp>
      <p:sp>
        <p:nvSpPr>
          <p:cNvPr id="4" name="Rectangle 3"/>
          <p:cNvSpPr>
            <a:spLocks noGrp="1"/>
          </p:cNvSpPr>
          <p:nvPr>
            <p:ph type="sldNum" sz="quarter" idx="10"/>
          </p:nvPr>
        </p:nvSpPr>
        <p:spPr/>
        <p:txBody>
          <a:bodyPr/>
          <a:lstStyle>
            <a:lvl1pPr>
              <a:defRPr/>
            </a:lvl1pPr>
          </a:lstStyle>
          <a:p>
            <a:pPr>
              <a:defRPr/>
            </a:pPr>
            <a:fld id="{065E7D94-98CA-4181-B16D-41AB72124E07}" type="slidenum">
              <a:rPr lang="en-US" altLang="en-US"/>
              <a:pPr>
                <a:defRPr/>
              </a:pPr>
              <a:t>‹#›</a:t>
            </a:fld>
            <a:endParaRPr lang="en-US" altLang="en-US" sz="520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11996" y="9985472"/>
            <a:ext cx="13382669" cy="32823053"/>
          </a:xfrm>
        </p:spPr>
        <p:txBody>
          <a:bodyPr/>
          <a:lstStyle>
            <a:lvl1pPr>
              <a:defRPr sz="9100"/>
            </a:lvl1pPr>
            <a:lvl2pPr>
              <a:defRPr sz="7800"/>
            </a:lvl2pPr>
            <a:lvl3pPr>
              <a:defRPr sz="6500"/>
            </a:lvl3pPr>
            <a:lvl4pPr>
              <a:defRPr sz="5900"/>
            </a:lvl4pPr>
            <a:lvl5pPr>
              <a:defRPr sz="5900"/>
            </a:lvl5pPr>
            <a:lvl6pPr>
              <a:defRPr sz="5900"/>
            </a:lvl6pPr>
            <a:lvl7pPr>
              <a:defRPr sz="5900"/>
            </a:lvl7pPr>
            <a:lvl8pPr>
              <a:defRPr sz="5900"/>
            </a:lvl8pPr>
            <a:lvl9pPr>
              <a:defRPr sz="5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75301" y="9985472"/>
            <a:ext cx="13387674" cy="32823053"/>
          </a:xfrm>
        </p:spPr>
        <p:txBody>
          <a:bodyPr/>
          <a:lstStyle>
            <a:lvl1pPr>
              <a:defRPr sz="9100"/>
            </a:lvl1pPr>
            <a:lvl2pPr>
              <a:defRPr sz="7800"/>
            </a:lvl2pPr>
            <a:lvl3pPr>
              <a:defRPr sz="6500"/>
            </a:lvl3pPr>
            <a:lvl4pPr>
              <a:defRPr sz="5900"/>
            </a:lvl4pPr>
            <a:lvl5pPr>
              <a:defRPr sz="5900"/>
            </a:lvl5pPr>
            <a:lvl6pPr>
              <a:defRPr sz="5900"/>
            </a:lvl6pPr>
            <a:lvl7pPr>
              <a:defRPr sz="5900"/>
            </a:lvl7pPr>
            <a:lvl8pPr>
              <a:defRPr sz="5900"/>
            </a:lvl8pPr>
            <a:lvl9pPr>
              <a:defRPr sz="5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p:cNvSpPr>
          <p:nvPr>
            <p:ph type="sldNum" sz="quarter" idx="10"/>
          </p:nvPr>
        </p:nvSpPr>
        <p:spPr/>
        <p:txBody>
          <a:bodyPr/>
          <a:lstStyle>
            <a:lvl1pPr>
              <a:defRPr/>
            </a:lvl1pPr>
          </a:lstStyle>
          <a:p>
            <a:pPr>
              <a:defRPr/>
            </a:pPr>
            <a:fld id="{11305CB8-5000-42F6-9D7D-FF8EE2080556}" type="slidenum">
              <a:rPr lang="en-US" altLang="en-US"/>
              <a:pPr>
                <a:defRPr/>
              </a:pPr>
              <a:t>‹#›</a:t>
            </a:fld>
            <a:endParaRPr lang="en-US" altLang="en-US" sz="520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996" y="1714679"/>
            <a:ext cx="27255983" cy="713475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1996" y="9582019"/>
            <a:ext cx="13382669" cy="3992065"/>
          </a:xfrm>
        </p:spPr>
        <p:txBody>
          <a:bodyPr anchor="b"/>
          <a:lstStyle>
            <a:lvl1pPr marL="0" indent="0">
              <a:buNone/>
              <a:defRPr sz="7800" b="1"/>
            </a:lvl1pPr>
            <a:lvl2pPr marL="1491569" indent="0">
              <a:buNone/>
              <a:defRPr sz="6500" b="1"/>
            </a:lvl2pPr>
            <a:lvl3pPr marL="2983139" indent="0">
              <a:buNone/>
              <a:defRPr sz="5900" b="1"/>
            </a:lvl3pPr>
            <a:lvl4pPr marL="4474708" indent="0">
              <a:buNone/>
              <a:defRPr sz="5200" b="1"/>
            </a:lvl4pPr>
            <a:lvl5pPr marL="5966277" indent="0">
              <a:buNone/>
              <a:defRPr sz="5200" b="1"/>
            </a:lvl5pPr>
            <a:lvl6pPr marL="7457846" indent="0">
              <a:buNone/>
              <a:defRPr sz="5200" b="1"/>
            </a:lvl6pPr>
            <a:lvl7pPr marL="8949416" indent="0">
              <a:buNone/>
              <a:defRPr sz="5200" b="1"/>
            </a:lvl7pPr>
            <a:lvl8pPr marL="10440985" indent="0">
              <a:buNone/>
              <a:defRPr sz="5200" b="1"/>
            </a:lvl8pPr>
            <a:lvl9pPr marL="11932554" indent="0">
              <a:buNone/>
              <a:defRPr sz="5200" b="1"/>
            </a:lvl9pPr>
          </a:lstStyle>
          <a:p>
            <a:pPr lvl="0"/>
            <a:r>
              <a:rPr lang="en-US"/>
              <a:t>Click to edit Master text styles</a:t>
            </a:r>
          </a:p>
        </p:txBody>
      </p:sp>
      <p:sp>
        <p:nvSpPr>
          <p:cNvPr id="4" name="Content Placeholder 3"/>
          <p:cNvSpPr>
            <a:spLocks noGrp="1"/>
          </p:cNvSpPr>
          <p:nvPr>
            <p:ph sz="half" idx="2"/>
          </p:nvPr>
        </p:nvSpPr>
        <p:spPr>
          <a:xfrm>
            <a:off x="1511996" y="13574085"/>
            <a:ext cx="13382669" cy="24663741"/>
          </a:xfrm>
        </p:spPr>
        <p:txBody>
          <a:bodyPr/>
          <a:lstStyle>
            <a:lvl1pPr>
              <a:defRPr sz="7800"/>
            </a:lvl1pPr>
            <a:lvl2pPr>
              <a:defRPr sz="6500"/>
            </a:lvl2pPr>
            <a:lvl3pPr>
              <a:defRPr sz="59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80306" y="9582019"/>
            <a:ext cx="13387674" cy="3992065"/>
          </a:xfrm>
        </p:spPr>
        <p:txBody>
          <a:bodyPr anchor="b"/>
          <a:lstStyle>
            <a:lvl1pPr marL="0" indent="0">
              <a:buNone/>
              <a:defRPr sz="7800" b="1"/>
            </a:lvl1pPr>
            <a:lvl2pPr marL="1491569" indent="0">
              <a:buNone/>
              <a:defRPr sz="6500" b="1"/>
            </a:lvl2pPr>
            <a:lvl3pPr marL="2983139" indent="0">
              <a:buNone/>
              <a:defRPr sz="5900" b="1"/>
            </a:lvl3pPr>
            <a:lvl4pPr marL="4474708" indent="0">
              <a:buNone/>
              <a:defRPr sz="5200" b="1"/>
            </a:lvl4pPr>
            <a:lvl5pPr marL="5966277" indent="0">
              <a:buNone/>
              <a:defRPr sz="5200" b="1"/>
            </a:lvl5pPr>
            <a:lvl6pPr marL="7457846" indent="0">
              <a:buNone/>
              <a:defRPr sz="5200" b="1"/>
            </a:lvl6pPr>
            <a:lvl7pPr marL="8949416" indent="0">
              <a:buNone/>
              <a:defRPr sz="5200" b="1"/>
            </a:lvl7pPr>
            <a:lvl8pPr marL="10440985" indent="0">
              <a:buNone/>
              <a:defRPr sz="5200" b="1"/>
            </a:lvl8pPr>
            <a:lvl9pPr marL="11932554" indent="0">
              <a:buNone/>
              <a:defRPr sz="5200" b="1"/>
            </a:lvl9pPr>
          </a:lstStyle>
          <a:p>
            <a:pPr lvl="0"/>
            <a:r>
              <a:rPr lang="en-US"/>
              <a:t>Click to edit Master text styles</a:t>
            </a:r>
          </a:p>
        </p:txBody>
      </p:sp>
      <p:sp>
        <p:nvSpPr>
          <p:cNvPr id="6" name="Content Placeholder 5"/>
          <p:cNvSpPr>
            <a:spLocks noGrp="1"/>
          </p:cNvSpPr>
          <p:nvPr>
            <p:ph sz="quarter" idx="4"/>
          </p:nvPr>
        </p:nvSpPr>
        <p:spPr>
          <a:xfrm>
            <a:off x="15380306" y="13574085"/>
            <a:ext cx="13387674" cy="24663741"/>
          </a:xfrm>
        </p:spPr>
        <p:txBody>
          <a:bodyPr/>
          <a:lstStyle>
            <a:lvl1pPr>
              <a:defRPr sz="7800"/>
            </a:lvl1pPr>
            <a:lvl2pPr>
              <a:defRPr sz="6500"/>
            </a:lvl2pPr>
            <a:lvl3pPr>
              <a:defRPr sz="59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p:cNvSpPr>
          <p:nvPr>
            <p:ph type="sldNum" sz="quarter" idx="10"/>
          </p:nvPr>
        </p:nvSpPr>
        <p:spPr/>
        <p:txBody>
          <a:bodyPr/>
          <a:lstStyle>
            <a:lvl1pPr>
              <a:defRPr/>
            </a:lvl1pPr>
          </a:lstStyle>
          <a:p>
            <a:pPr>
              <a:defRPr/>
            </a:pPr>
            <a:fld id="{8112BF45-3043-49A9-BD87-122216835671}" type="slidenum">
              <a:rPr lang="en-US" altLang="en-US"/>
              <a:pPr>
                <a:defRPr/>
              </a:pPr>
              <a:t>‹#›</a:t>
            </a:fld>
            <a:endParaRPr lang="en-US" altLang="en-US" sz="520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p:cNvSpPr>
          <p:nvPr>
            <p:ph type="sldNum" sz="quarter" idx="10"/>
          </p:nvPr>
        </p:nvSpPr>
        <p:spPr/>
        <p:txBody>
          <a:bodyPr/>
          <a:lstStyle>
            <a:lvl1pPr>
              <a:defRPr/>
            </a:lvl1pPr>
          </a:lstStyle>
          <a:p>
            <a:pPr>
              <a:defRPr/>
            </a:pPr>
            <a:fld id="{52DDFAE1-7876-409D-A023-94C05B6B2713}" type="slidenum">
              <a:rPr lang="en-US" altLang="en-US"/>
              <a:pPr>
                <a:defRPr/>
              </a:pPr>
              <a:t>‹#›</a:t>
            </a:fld>
            <a:endParaRPr lang="en-US" altLang="en-US" sz="520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p:cNvSpPr>
          <p:nvPr>
            <p:ph type="sldNum" sz="quarter" idx="10"/>
          </p:nvPr>
        </p:nvSpPr>
        <p:spPr/>
        <p:txBody>
          <a:bodyPr/>
          <a:lstStyle>
            <a:lvl1pPr>
              <a:defRPr/>
            </a:lvl1pPr>
          </a:lstStyle>
          <a:p>
            <a:pPr>
              <a:defRPr/>
            </a:pPr>
            <a:fld id="{6CE47E9D-23D7-40EA-A275-05E1173484B9}" type="slidenum">
              <a:rPr lang="en-US" altLang="en-US"/>
              <a:pPr>
                <a:defRPr/>
              </a:pPr>
              <a:t>‹#›</a:t>
            </a:fld>
            <a:endParaRPr lang="en-US" altLang="en-US" sz="520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998" y="1704063"/>
            <a:ext cx="9963153" cy="7251543"/>
          </a:xfrm>
        </p:spPr>
        <p:txBody>
          <a:bodyPr anchor="b"/>
          <a:lstStyle>
            <a:lvl1pPr algn="l">
              <a:defRPr sz="6500" b="1"/>
            </a:lvl1pPr>
          </a:lstStyle>
          <a:p>
            <a:r>
              <a:rPr lang="en-US"/>
              <a:t>Click to edit Master title style</a:t>
            </a:r>
          </a:p>
        </p:txBody>
      </p:sp>
      <p:sp>
        <p:nvSpPr>
          <p:cNvPr id="3" name="Content Placeholder 2"/>
          <p:cNvSpPr>
            <a:spLocks noGrp="1"/>
          </p:cNvSpPr>
          <p:nvPr>
            <p:ph idx="1"/>
          </p:nvPr>
        </p:nvSpPr>
        <p:spPr>
          <a:xfrm>
            <a:off x="11840635" y="1704063"/>
            <a:ext cx="16927346" cy="36533764"/>
          </a:xfrm>
        </p:spPr>
        <p:txBody>
          <a:bodyPr/>
          <a:lstStyle>
            <a:lvl1pPr>
              <a:defRPr sz="10400"/>
            </a:lvl1pPr>
            <a:lvl2pPr>
              <a:defRPr sz="9100"/>
            </a:lvl2pPr>
            <a:lvl3pPr>
              <a:defRPr sz="78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1998" y="8955605"/>
            <a:ext cx="9963153" cy="29282220"/>
          </a:xfrm>
        </p:spPr>
        <p:txBody>
          <a:bodyPr/>
          <a:lstStyle>
            <a:lvl1pPr marL="0" indent="0">
              <a:buNone/>
              <a:defRPr sz="4600"/>
            </a:lvl1pPr>
            <a:lvl2pPr marL="1491569" indent="0">
              <a:buNone/>
              <a:defRPr sz="3900"/>
            </a:lvl2pPr>
            <a:lvl3pPr marL="2983139" indent="0">
              <a:buNone/>
              <a:defRPr sz="3300"/>
            </a:lvl3pPr>
            <a:lvl4pPr marL="4474708" indent="0">
              <a:buNone/>
              <a:defRPr sz="2900"/>
            </a:lvl4pPr>
            <a:lvl5pPr marL="5966277" indent="0">
              <a:buNone/>
              <a:defRPr sz="2900"/>
            </a:lvl5pPr>
            <a:lvl6pPr marL="7457846" indent="0">
              <a:buNone/>
              <a:defRPr sz="2900"/>
            </a:lvl6pPr>
            <a:lvl7pPr marL="8949416" indent="0">
              <a:buNone/>
              <a:defRPr sz="2900"/>
            </a:lvl7pPr>
            <a:lvl8pPr marL="10440985" indent="0">
              <a:buNone/>
              <a:defRPr sz="2900"/>
            </a:lvl8pPr>
            <a:lvl9pPr marL="11932554" indent="0">
              <a:buNone/>
              <a:defRPr sz="2900"/>
            </a:lvl9pPr>
          </a:lstStyle>
          <a:p>
            <a:pPr lvl="0"/>
            <a:r>
              <a:rPr lang="en-US"/>
              <a:t>Click to edit Master text styles</a:t>
            </a:r>
          </a:p>
        </p:txBody>
      </p:sp>
      <p:sp>
        <p:nvSpPr>
          <p:cNvPr id="5" name="Rectangle 3"/>
          <p:cNvSpPr>
            <a:spLocks noGrp="1"/>
          </p:cNvSpPr>
          <p:nvPr>
            <p:ph type="sldNum" sz="quarter" idx="10"/>
          </p:nvPr>
        </p:nvSpPr>
        <p:spPr/>
        <p:txBody>
          <a:bodyPr/>
          <a:lstStyle>
            <a:lvl1pPr>
              <a:defRPr/>
            </a:lvl1pPr>
          </a:lstStyle>
          <a:p>
            <a:pPr>
              <a:defRPr/>
            </a:pPr>
            <a:fld id="{1AA8D024-A139-4CCB-A9F5-B2ED1388882A}" type="slidenum">
              <a:rPr lang="en-US" altLang="en-US"/>
              <a:pPr>
                <a:defRPr/>
              </a:pPr>
              <a:t>‹#›</a:t>
            </a:fld>
            <a:endParaRPr lang="en-US" altLang="en-US" sz="520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2835" y="29967032"/>
            <a:ext cx="18168985" cy="3535526"/>
          </a:xfrm>
        </p:spPr>
        <p:txBody>
          <a:bodyPr anchor="b"/>
          <a:lstStyle>
            <a:lvl1pPr algn="l">
              <a:defRPr sz="6500" b="1"/>
            </a:lvl1pPr>
          </a:lstStyle>
          <a:p>
            <a:r>
              <a:rPr lang="en-US"/>
              <a:t>Click to edit Master title style</a:t>
            </a:r>
          </a:p>
        </p:txBody>
      </p:sp>
      <p:sp>
        <p:nvSpPr>
          <p:cNvPr id="3" name="Picture Placeholder 2"/>
          <p:cNvSpPr>
            <a:spLocks noGrp="1"/>
          </p:cNvSpPr>
          <p:nvPr>
            <p:ph type="pic" idx="1"/>
          </p:nvPr>
        </p:nvSpPr>
        <p:spPr>
          <a:xfrm>
            <a:off x="5932835" y="3827501"/>
            <a:ext cx="18168985" cy="25682992"/>
          </a:xfrm>
        </p:spPr>
        <p:txBody>
          <a:bodyPr/>
          <a:lstStyle>
            <a:lvl1pPr marL="0" indent="0">
              <a:buNone/>
              <a:defRPr sz="10400"/>
            </a:lvl1pPr>
            <a:lvl2pPr marL="1491569" indent="0">
              <a:buNone/>
              <a:defRPr sz="9100"/>
            </a:lvl2pPr>
            <a:lvl3pPr marL="2983139" indent="0">
              <a:buNone/>
              <a:defRPr sz="7800"/>
            </a:lvl3pPr>
            <a:lvl4pPr marL="4474708" indent="0">
              <a:buNone/>
              <a:defRPr sz="6500"/>
            </a:lvl4pPr>
            <a:lvl5pPr marL="5966277" indent="0">
              <a:buNone/>
              <a:defRPr sz="6500"/>
            </a:lvl5pPr>
            <a:lvl6pPr marL="7457846" indent="0">
              <a:buNone/>
              <a:defRPr sz="6500"/>
            </a:lvl6pPr>
            <a:lvl7pPr marL="8949416" indent="0">
              <a:buNone/>
              <a:defRPr sz="6500"/>
            </a:lvl7pPr>
            <a:lvl8pPr marL="10440985" indent="0">
              <a:buNone/>
              <a:defRPr sz="6500"/>
            </a:lvl8pPr>
            <a:lvl9pPr marL="11932554" indent="0">
              <a:buNone/>
              <a:defRPr sz="6500"/>
            </a:lvl9pPr>
          </a:lstStyle>
          <a:p>
            <a:pPr lvl="0"/>
            <a:endParaRPr lang="en-US" noProof="0">
              <a:sym typeface="Helvetica" charset="0"/>
            </a:endParaRPr>
          </a:p>
        </p:txBody>
      </p:sp>
      <p:sp>
        <p:nvSpPr>
          <p:cNvPr id="4" name="Text Placeholder 3"/>
          <p:cNvSpPr>
            <a:spLocks noGrp="1"/>
          </p:cNvSpPr>
          <p:nvPr>
            <p:ph type="body" sz="half" idx="2"/>
          </p:nvPr>
        </p:nvSpPr>
        <p:spPr>
          <a:xfrm>
            <a:off x="5932835" y="33502556"/>
            <a:ext cx="18168985" cy="5027240"/>
          </a:xfrm>
        </p:spPr>
        <p:txBody>
          <a:bodyPr/>
          <a:lstStyle>
            <a:lvl1pPr marL="0" indent="0">
              <a:buNone/>
              <a:defRPr sz="4600"/>
            </a:lvl1pPr>
            <a:lvl2pPr marL="1491569" indent="0">
              <a:buNone/>
              <a:defRPr sz="3900"/>
            </a:lvl2pPr>
            <a:lvl3pPr marL="2983139" indent="0">
              <a:buNone/>
              <a:defRPr sz="3300"/>
            </a:lvl3pPr>
            <a:lvl4pPr marL="4474708" indent="0">
              <a:buNone/>
              <a:defRPr sz="2900"/>
            </a:lvl4pPr>
            <a:lvl5pPr marL="5966277" indent="0">
              <a:buNone/>
              <a:defRPr sz="2900"/>
            </a:lvl5pPr>
            <a:lvl6pPr marL="7457846" indent="0">
              <a:buNone/>
              <a:defRPr sz="2900"/>
            </a:lvl6pPr>
            <a:lvl7pPr marL="8949416" indent="0">
              <a:buNone/>
              <a:defRPr sz="2900"/>
            </a:lvl7pPr>
            <a:lvl8pPr marL="10440985" indent="0">
              <a:buNone/>
              <a:defRPr sz="2900"/>
            </a:lvl8pPr>
            <a:lvl9pPr marL="11932554" indent="0">
              <a:buNone/>
              <a:defRPr sz="2900"/>
            </a:lvl9pPr>
          </a:lstStyle>
          <a:p>
            <a:pPr lvl="0"/>
            <a:r>
              <a:rPr lang="en-US"/>
              <a:t>Click to edit Master text styles</a:t>
            </a:r>
          </a:p>
        </p:txBody>
      </p:sp>
      <p:sp>
        <p:nvSpPr>
          <p:cNvPr id="5" name="Rectangle 3"/>
          <p:cNvSpPr>
            <a:spLocks noGrp="1"/>
          </p:cNvSpPr>
          <p:nvPr>
            <p:ph type="sldNum" sz="quarter" idx="10"/>
          </p:nvPr>
        </p:nvSpPr>
        <p:spPr/>
        <p:txBody>
          <a:bodyPr/>
          <a:lstStyle>
            <a:lvl1pPr>
              <a:defRPr/>
            </a:lvl1pPr>
          </a:lstStyle>
          <a:p>
            <a:pPr>
              <a:defRPr/>
            </a:pPr>
            <a:fld id="{55642771-C970-4BFA-9C1D-A684074289BA}" type="slidenum">
              <a:rPr lang="en-US" altLang="en-US"/>
              <a:pPr>
                <a:defRPr/>
              </a:pPr>
              <a:t>‹#›</a:t>
            </a:fld>
            <a:endParaRPr lang="en-US" altLang="en-US" sz="520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alphaModFix amt="40000"/>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1511300" y="573088"/>
            <a:ext cx="27251025" cy="9412287"/>
          </a:xfrm>
          <a:prstGeom prst="rect">
            <a:avLst/>
          </a:prstGeom>
          <a:noFill/>
          <a:ln w="9525">
            <a:noFill/>
            <a:miter lim="800000"/>
            <a:headEnd/>
            <a:tailEnd/>
          </a:ln>
        </p:spPr>
        <p:txBody>
          <a:bodyPr vert="horz" wrap="square" lIns="199245" tIns="199245" rIns="199245" bIns="199245" numCol="1" anchor="ctr" anchorCtr="0" compatLnSpc="1">
            <a:prstTxWarp prst="textNoShape">
              <a:avLst/>
            </a:prstTxWarp>
          </a:bodyPr>
          <a:lstStyle/>
          <a:p>
            <a:pPr lvl="0"/>
            <a:r>
              <a:rPr lang="en-US" altLang="en-US">
                <a:sym typeface="Helvetica" pitchFamily="34" charset="0"/>
              </a:rPr>
              <a:t>Click to edit Master title style</a:t>
            </a:r>
          </a:p>
        </p:txBody>
      </p:sp>
      <p:sp>
        <p:nvSpPr>
          <p:cNvPr id="1027" name="Rectangle 2"/>
          <p:cNvSpPr>
            <a:spLocks noGrp="1"/>
          </p:cNvSpPr>
          <p:nvPr>
            <p:ph type="body" idx="1"/>
          </p:nvPr>
        </p:nvSpPr>
        <p:spPr bwMode="auto">
          <a:xfrm>
            <a:off x="1511300" y="9985375"/>
            <a:ext cx="27251025" cy="32823150"/>
          </a:xfrm>
          <a:prstGeom prst="rect">
            <a:avLst/>
          </a:prstGeom>
          <a:noFill/>
          <a:ln w="9525">
            <a:noFill/>
            <a:miter lim="800000"/>
            <a:headEnd/>
            <a:tailEnd/>
          </a:ln>
        </p:spPr>
        <p:txBody>
          <a:bodyPr vert="horz" wrap="square" lIns="199245" tIns="199245" rIns="199245" bIns="199245" numCol="1" anchor="t" anchorCtr="0" compatLnSpc="1">
            <a:prstTxWarp prst="textNoShape">
              <a:avLst/>
            </a:prstTxWarp>
          </a:bodyPr>
          <a:lstStyle/>
          <a:p>
            <a:pPr lvl="0"/>
            <a:r>
              <a:rPr lang="en-US" altLang="en-US">
                <a:sym typeface="Helvetica" pitchFamily="34" charset="0"/>
              </a:rPr>
              <a:t>Click to edit Master text styles</a:t>
            </a:r>
          </a:p>
          <a:p>
            <a:pPr lvl="1"/>
            <a:r>
              <a:rPr lang="en-US" altLang="en-US">
                <a:sym typeface="Helvetica" pitchFamily="34" charset="0"/>
              </a:rPr>
              <a:t>Second level</a:t>
            </a:r>
          </a:p>
          <a:p>
            <a:pPr lvl="2"/>
            <a:r>
              <a:rPr lang="en-US" altLang="en-US">
                <a:sym typeface="Helvetica" pitchFamily="34" charset="0"/>
              </a:rPr>
              <a:t>Third level</a:t>
            </a:r>
          </a:p>
          <a:p>
            <a:pPr lvl="3"/>
            <a:r>
              <a:rPr lang="en-US" altLang="en-US">
                <a:sym typeface="Helvetica" pitchFamily="34" charset="0"/>
              </a:rPr>
              <a:t>Fourth level</a:t>
            </a:r>
          </a:p>
          <a:p>
            <a:pPr lvl="4"/>
            <a:r>
              <a:rPr lang="en-US" altLang="en-US">
                <a:sym typeface="Helvetica" pitchFamily="34" charset="0"/>
              </a:rPr>
              <a:t>Fifth level</a:t>
            </a:r>
          </a:p>
        </p:txBody>
      </p:sp>
      <p:sp>
        <p:nvSpPr>
          <p:cNvPr id="2" name="Rectangle 3"/>
          <p:cNvSpPr>
            <a:spLocks noGrp="1"/>
          </p:cNvSpPr>
          <p:nvPr>
            <p:ph type="sldNum" sz="quarter" idx="2"/>
          </p:nvPr>
        </p:nvSpPr>
        <p:spPr bwMode="auto">
          <a:xfrm>
            <a:off x="21697950" y="40206613"/>
            <a:ext cx="7064375" cy="1216025"/>
          </a:xfrm>
          <a:prstGeom prst="rect">
            <a:avLst/>
          </a:prstGeom>
          <a:noFill/>
          <a:ln w="12700" cap="flat" cmpd="sng">
            <a:noFill/>
            <a:prstDash val="solid"/>
            <a:miter lim="0"/>
            <a:headEnd/>
            <a:tailEnd/>
          </a:ln>
          <a:effectLst/>
        </p:spPr>
        <p:txBody>
          <a:bodyPr vert="horz" wrap="square" lIns="199245" tIns="199245" rIns="199245" bIns="199245" numCol="1" anchor="ctr" anchorCtr="0" compatLnSpc="1">
            <a:prstTxWarp prst="textNoShape">
              <a:avLst/>
            </a:prstTxWarp>
          </a:bodyPr>
          <a:lstStyle>
            <a:lvl1pPr algn="r" eaLnBrk="1" hangingPunct="0">
              <a:defRPr>
                <a:ea typeface="Trebuchet MS" panose="020B0603020202020204" pitchFamily="34" charset="0"/>
                <a:cs typeface="Trebuchet MS" panose="020B0603020202020204" pitchFamily="34" charset="0"/>
              </a:defRPr>
            </a:lvl1pPr>
          </a:lstStyle>
          <a:p>
            <a:pPr>
              <a:defRPr/>
            </a:pPr>
            <a:fld id="{C982B319-8166-41DF-851D-B2493231E052}" type="slidenum">
              <a:rPr lang="en-US" altLang="en-US"/>
              <a:pPr>
                <a:defRPr/>
              </a:pPr>
              <a:t>‹#›</a:t>
            </a:fld>
            <a:endParaRPr lang="en-US" altLang="en-US" sz="5200">
              <a:solidFill>
                <a:srgbClr val="FFFFFF"/>
              </a:solidFill>
            </a:endParaRP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defTabSz="1490663" rtl="0" eaLnBrk="0" fontAlgn="base" hangingPunct="0">
        <a:spcBef>
          <a:spcPct val="0"/>
        </a:spcBef>
        <a:spcAft>
          <a:spcPct val="0"/>
        </a:spcAft>
        <a:defRPr sz="3900">
          <a:solidFill>
            <a:srgbClr val="000000"/>
          </a:solidFill>
          <a:latin typeface="+mj-lt"/>
          <a:ea typeface="+mj-ea"/>
          <a:cs typeface="+mj-cs"/>
          <a:sym typeface="Helvetica" pitchFamily="34" charset="0"/>
        </a:defRPr>
      </a:lvl1pPr>
      <a:lvl2pPr algn="l" defTabSz="1490663" rtl="0" eaLnBrk="0" fontAlgn="base" hangingPunct="0">
        <a:spcBef>
          <a:spcPct val="0"/>
        </a:spcBef>
        <a:spcAft>
          <a:spcPct val="0"/>
        </a:spcAft>
        <a:defRPr sz="3900">
          <a:solidFill>
            <a:srgbClr val="000000"/>
          </a:solidFill>
          <a:latin typeface="Helvetica" charset="0"/>
          <a:ea typeface="Helvetica" charset="0"/>
          <a:cs typeface="Helvetica" charset="0"/>
          <a:sym typeface="Helvetica" pitchFamily="34" charset="0"/>
        </a:defRPr>
      </a:lvl2pPr>
      <a:lvl3pPr algn="l" defTabSz="1490663" rtl="0" eaLnBrk="0" fontAlgn="base" hangingPunct="0">
        <a:spcBef>
          <a:spcPct val="0"/>
        </a:spcBef>
        <a:spcAft>
          <a:spcPct val="0"/>
        </a:spcAft>
        <a:defRPr sz="3900">
          <a:solidFill>
            <a:srgbClr val="000000"/>
          </a:solidFill>
          <a:latin typeface="Helvetica" charset="0"/>
          <a:ea typeface="Helvetica" charset="0"/>
          <a:cs typeface="Helvetica" charset="0"/>
          <a:sym typeface="Helvetica" pitchFamily="34" charset="0"/>
        </a:defRPr>
      </a:lvl3pPr>
      <a:lvl4pPr algn="l" defTabSz="1490663" rtl="0" eaLnBrk="0" fontAlgn="base" hangingPunct="0">
        <a:spcBef>
          <a:spcPct val="0"/>
        </a:spcBef>
        <a:spcAft>
          <a:spcPct val="0"/>
        </a:spcAft>
        <a:defRPr sz="3900">
          <a:solidFill>
            <a:srgbClr val="000000"/>
          </a:solidFill>
          <a:latin typeface="Helvetica" charset="0"/>
          <a:ea typeface="Helvetica" charset="0"/>
          <a:cs typeface="Helvetica" charset="0"/>
          <a:sym typeface="Helvetica" pitchFamily="34" charset="0"/>
        </a:defRPr>
      </a:lvl4pPr>
      <a:lvl5pPr algn="l" defTabSz="1490663" rtl="0" eaLnBrk="0" fontAlgn="base" hangingPunct="0">
        <a:spcBef>
          <a:spcPct val="0"/>
        </a:spcBef>
        <a:spcAft>
          <a:spcPct val="0"/>
        </a:spcAft>
        <a:defRPr sz="3900">
          <a:solidFill>
            <a:srgbClr val="000000"/>
          </a:solidFill>
          <a:latin typeface="Helvetica" charset="0"/>
          <a:ea typeface="Helvetica" charset="0"/>
          <a:cs typeface="Helvetica" charset="0"/>
          <a:sym typeface="Helvetica" pitchFamily="34" charset="0"/>
        </a:defRPr>
      </a:lvl5pPr>
      <a:lvl6pPr marL="1491569" algn="l" defTabSz="1491569" rtl="0" fontAlgn="base" hangingPunct="0">
        <a:spcBef>
          <a:spcPct val="0"/>
        </a:spcBef>
        <a:spcAft>
          <a:spcPct val="0"/>
        </a:spcAft>
        <a:defRPr sz="3900">
          <a:solidFill>
            <a:srgbClr val="000000"/>
          </a:solidFill>
          <a:latin typeface="Helvetica" charset="0"/>
          <a:ea typeface="Helvetica" charset="0"/>
          <a:cs typeface="Helvetica" charset="0"/>
          <a:sym typeface="Helvetica" charset="0"/>
        </a:defRPr>
      </a:lvl6pPr>
      <a:lvl7pPr marL="2983139" algn="l" defTabSz="1491569" rtl="0" fontAlgn="base" hangingPunct="0">
        <a:spcBef>
          <a:spcPct val="0"/>
        </a:spcBef>
        <a:spcAft>
          <a:spcPct val="0"/>
        </a:spcAft>
        <a:defRPr sz="3900">
          <a:solidFill>
            <a:srgbClr val="000000"/>
          </a:solidFill>
          <a:latin typeface="Helvetica" charset="0"/>
          <a:ea typeface="Helvetica" charset="0"/>
          <a:cs typeface="Helvetica" charset="0"/>
          <a:sym typeface="Helvetica" charset="0"/>
        </a:defRPr>
      </a:lvl7pPr>
      <a:lvl8pPr marL="4474708" algn="l" defTabSz="1491569" rtl="0" fontAlgn="base" hangingPunct="0">
        <a:spcBef>
          <a:spcPct val="0"/>
        </a:spcBef>
        <a:spcAft>
          <a:spcPct val="0"/>
        </a:spcAft>
        <a:defRPr sz="3900">
          <a:solidFill>
            <a:srgbClr val="000000"/>
          </a:solidFill>
          <a:latin typeface="Helvetica" charset="0"/>
          <a:ea typeface="Helvetica" charset="0"/>
          <a:cs typeface="Helvetica" charset="0"/>
          <a:sym typeface="Helvetica" charset="0"/>
        </a:defRPr>
      </a:lvl8pPr>
      <a:lvl9pPr marL="5966277" algn="l" defTabSz="1491569" rtl="0" fontAlgn="base" hangingPunct="0">
        <a:spcBef>
          <a:spcPct val="0"/>
        </a:spcBef>
        <a:spcAft>
          <a:spcPct val="0"/>
        </a:spcAft>
        <a:defRPr sz="3900">
          <a:solidFill>
            <a:srgbClr val="000000"/>
          </a:solidFill>
          <a:latin typeface="Helvetica" charset="0"/>
          <a:ea typeface="Helvetica" charset="0"/>
          <a:cs typeface="Helvetica" charset="0"/>
          <a:sym typeface="Helvetica" charset="0"/>
        </a:defRPr>
      </a:lvl9pPr>
    </p:titleStyle>
    <p:bodyStyle>
      <a:lvl1pPr marL="342900" indent="-342900" algn="l" defTabSz="1490663" rtl="0" eaLnBrk="0" fontAlgn="base" hangingPunct="0">
        <a:spcBef>
          <a:spcPct val="0"/>
        </a:spcBef>
        <a:spcAft>
          <a:spcPct val="0"/>
        </a:spcAft>
        <a:buChar char="•"/>
        <a:defRPr sz="3900">
          <a:solidFill>
            <a:srgbClr val="000000"/>
          </a:solidFill>
          <a:latin typeface="+mn-lt"/>
          <a:ea typeface="+mn-ea"/>
          <a:cs typeface="+mn-cs"/>
          <a:sym typeface="Helvetica" pitchFamily="34" charset="0"/>
        </a:defRPr>
      </a:lvl1pPr>
      <a:lvl2pPr marL="744538" indent="-287338" algn="l" defTabSz="1490663" rtl="0" eaLnBrk="0" fontAlgn="base" hangingPunct="0">
        <a:spcBef>
          <a:spcPct val="0"/>
        </a:spcBef>
        <a:spcAft>
          <a:spcPct val="0"/>
        </a:spcAft>
        <a:buChar char="–"/>
        <a:defRPr sz="3900">
          <a:solidFill>
            <a:srgbClr val="000000"/>
          </a:solidFill>
          <a:latin typeface="+mn-lt"/>
          <a:ea typeface="+mn-ea"/>
          <a:cs typeface="+mn-cs"/>
          <a:sym typeface="Helvetica" pitchFamily="34" charset="0"/>
        </a:defRPr>
      </a:lvl2pPr>
      <a:lvl3pPr marL="1490663" indent="-576263" algn="l" defTabSz="1490663" rtl="0" eaLnBrk="0" fontAlgn="base" hangingPunct="0">
        <a:spcBef>
          <a:spcPct val="0"/>
        </a:spcBef>
        <a:spcAft>
          <a:spcPct val="0"/>
        </a:spcAft>
        <a:buChar char="•"/>
        <a:defRPr sz="3900">
          <a:solidFill>
            <a:srgbClr val="000000"/>
          </a:solidFill>
          <a:latin typeface="+mn-lt"/>
          <a:ea typeface="+mn-ea"/>
          <a:cs typeface="+mn-cs"/>
          <a:sym typeface="Helvetica" pitchFamily="34" charset="0"/>
        </a:defRPr>
      </a:lvl3pPr>
      <a:lvl4pPr marL="2236788" indent="-865188" algn="l" defTabSz="1490663" rtl="0" eaLnBrk="0" fontAlgn="base" hangingPunct="0">
        <a:spcBef>
          <a:spcPct val="0"/>
        </a:spcBef>
        <a:spcAft>
          <a:spcPct val="0"/>
        </a:spcAft>
        <a:buChar char="–"/>
        <a:defRPr sz="3900">
          <a:solidFill>
            <a:srgbClr val="000000"/>
          </a:solidFill>
          <a:latin typeface="+mn-lt"/>
          <a:ea typeface="+mn-ea"/>
          <a:cs typeface="+mn-cs"/>
          <a:sym typeface="Helvetica" pitchFamily="34" charset="0"/>
        </a:defRPr>
      </a:lvl4pPr>
      <a:lvl5pPr marL="2982913" indent="-1154113" algn="l" defTabSz="1490663" rtl="0" eaLnBrk="0" fontAlgn="base" hangingPunct="0">
        <a:spcBef>
          <a:spcPct val="0"/>
        </a:spcBef>
        <a:spcAft>
          <a:spcPct val="0"/>
        </a:spcAft>
        <a:buChar char="»"/>
        <a:defRPr sz="3900">
          <a:solidFill>
            <a:srgbClr val="000000"/>
          </a:solidFill>
          <a:latin typeface="+mn-lt"/>
          <a:ea typeface="+mn-ea"/>
          <a:cs typeface="+mn-cs"/>
          <a:sym typeface="Helvetica" pitchFamily="34" charset="0"/>
        </a:defRPr>
      </a:lvl5pPr>
      <a:lvl6pPr marL="4474708" algn="l" defTabSz="1491569" rtl="0" fontAlgn="base" hangingPunct="0">
        <a:spcBef>
          <a:spcPct val="0"/>
        </a:spcBef>
        <a:spcAft>
          <a:spcPct val="0"/>
        </a:spcAft>
        <a:defRPr sz="3900">
          <a:solidFill>
            <a:srgbClr val="000000"/>
          </a:solidFill>
          <a:latin typeface="+mn-lt"/>
          <a:ea typeface="+mn-ea"/>
          <a:cs typeface="+mn-cs"/>
          <a:sym typeface="Helvetica" charset="0"/>
        </a:defRPr>
      </a:lvl6pPr>
      <a:lvl7pPr marL="5966277" algn="l" defTabSz="1491569" rtl="0" fontAlgn="base" hangingPunct="0">
        <a:spcBef>
          <a:spcPct val="0"/>
        </a:spcBef>
        <a:spcAft>
          <a:spcPct val="0"/>
        </a:spcAft>
        <a:defRPr sz="3900">
          <a:solidFill>
            <a:srgbClr val="000000"/>
          </a:solidFill>
          <a:latin typeface="+mn-lt"/>
          <a:ea typeface="+mn-ea"/>
          <a:cs typeface="+mn-cs"/>
          <a:sym typeface="Helvetica" charset="0"/>
        </a:defRPr>
      </a:lvl7pPr>
      <a:lvl8pPr marL="7457846" algn="l" defTabSz="1491569" rtl="0" fontAlgn="base" hangingPunct="0">
        <a:spcBef>
          <a:spcPct val="0"/>
        </a:spcBef>
        <a:spcAft>
          <a:spcPct val="0"/>
        </a:spcAft>
        <a:defRPr sz="3900">
          <a:solidFill>
            <a:srgbClr val="000000"/>
          </a:solidFill>
          <a:latin typeface="+mn-lt"/>
          <a:ea typeface="+mn-ea"/>
          <a:cs typeface="+mn-cs"/>
          <a:sym typeface="Helvetica" charset="0"/>
        </a:defRPr>
      </a:lvl8pPr>
      <a:lvl9pPr marL="8949416" algn="l" defTabSz="1491569" rtl="0" fontAlgn="base" hangingPunct="0">
        <a:spcBef>
          <a:spcPct val="0"/>
        </a:spcBef>
        <a:spcAft>
          <a:spcPct val="0"/>
        </a:spcAft>
        <a:defRPr sz="3900">
          <a:solidFill>
            <a:srgbClr val="000000"/>
          </a:solidFill>
          <a:latin typeface="+mn-lt"/>
          <a:ea typeface="+mn-ea"/>
          <a:cs typeface="+mn-cs"/>
          <a:sym typeface="Helvetica" charset="0"/>
        </a:defRPr>
      </a:lvl9pPr>
    </p:bodyStyle>
    <p:otherStyle>
      <a:defPPr>
        <a:defRPr lang="en-US"/>
      </a:defPPr>
      <a:lvl1pPr marL="0" algn="l" defTabSz="2983139" rtl="0" eaLnBrk="1" latinLnBrk="0" hangingPunct="1">
        <a:defRPr sz="5900" kern="1200">
          <a:solidFill>
            <a:schemeClr val="tx1"/>
          </a:solidFill>
          <a:latin typeface="+mn-lt"/>
          <a:ea typeface="+mn-ea"/>
          <a:cs typeface="+mn-cs"/>
        </a:defRPr>
      </a:lvl1pPr>
      <a:lvl2pPr marL="1491569" algn="l" defTabSz="2983139" rtl="0" eaLnBrk="1" latinLnBrk="0" hangingPunct="1">
        <a:defRPr sz="5900" kern="1200">
          <a:solidFill>
            <a:schemeClr val="tx1"/>
          </a:solidFill>
          <a:latin typeface="+mn-lt"/>
          <a:ea typeface="+mn-ea"/>
          <a:cs typeface="+mn-cs"/>
        </a:defRPr>
      </a:lvl2pPr>
      <a:lvl3pPr marL="2983139" algn="l" defTabSz="2983139" rtl="0" eaLnBrk="1" latinLnBrk="0" hangingPunct="1">
        <a:defRPr sz="5900" kern="1200">
          <a:solidFill>
            <a:schemeClr val="tx1"/>
          </a:solidFill>
          <a:latin typeface="+mn-lt"/>
          <a:ea typeface="+mn-ea"/>
          <a:cs typeface="+mn-cs"/>
        </a:defRPr>
      </a:lvl3pPr>
      <a:lvl4pPr marL="4474708" algn="l" defTabSz="2983139" rtl="0" eaLnBrk="1" latinLnBrk="0" hangingPunct="1">
        <a:defRPr sz="5900" kern="1200">
          <a:solidFill>
            <a:schemeClr val="tx1"/>
          </a:solidFill>
          <a:latin typeface="+mn-lt"/>
          <a:ea typeface="+mn-ea"/>
          <a:cs typeface="+mn-cs"/>
        </a:defRPr>
      </a:lvl4pPr>
      <a:lvl5pPr marL="5966277" algn="l" defTabSz="2983139" rtl="0" eaLnBrk="1" latinLnBrk="0" hangingPunct="1">
        <a:defRPr sz="5900" kern="1200">
          <a:solidFill>
            <a:schemeClr val="tx1"/>
          </a:solidFill>
          <a:latin typeface="+mn-lt"/>
          <a:ea typeface="+mn-ea"/>
          <a:cs typeface="+mn-cs"/>
        </a:defRPr>
      </a:lvl5pPr>
      <a:lvl6pPr marL="7457846" algn="l" defTabSz="2983139" rtl="0" eaLnBrk="1" latinLnBrk="0" hangingPunct="1">
        <a:defRPr sz="5900" kern="1200">
          <a:solidFill>
            <a:schemeClr val="tx1"/>
          </a:solidFill>
          <a:latin typeface="+mn-lt"/>
          <a:ea typeface="+mn-ea"/>
          <a:cs typeface="+mn-cs"/>
        </a:defRPr>
      </a:lvl6pPr>
      <a:lvl7pPr marL="8949416" algn="l" defTabSz="2983139" rtl="0" eaLnBrk="1" latinLnBrk="0" hangingPunct="1">
        <a:defRPr sz="5900" kern="1200">
          <a:solidFill>
            <a:schemeClr val="tx1"/>
          </a:solidFill>
          <a:latin typeface="+mn-lt"/>
          <a:ea typeface="+mn-ea"/>
          <a:cs typeface="+mn-cs"/>
        </a:defRPr>
      </a:lvl7pPr>
      <a:lvl8pPr marL="10440985" algn="l" defTabSz="2983139" rtl="0" eaLnBrk="1" latinLnBrk="0" hangingPunct="1">
        <a:defRPr sz="5900" kern="1200">
          <a:solidFill>
            <a:schemeClr val="tx1"/>
          </a:solidFill>
          <a:latin typeface="+mn-lt"/>
          <a:ea typeface="+mn-ea"/>
          <a:cs typeface="+mn-cs"/>
        </a:defRPr>
      </a:lvl8pPr>
      <a:lvl9pPr marL="11932554" algn="l" defTabSz="2983139" rtl="0" eaLnBrk="1" latinLnBrk="0" hangingPunct="1">
        <a:defRPr sz="5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laura.kennedy@glasgowlife.org.uk" TargetMode="External"/><Relationship Id="rId11" Type="http://schemas.openxmlformats.org/officeDocument/2006/relationships/image" Target="../media/image8.jpeg"/><Relationship Id="rId5" Type="http://schemas.openxmlformats.org/officeDocument/2006/relationships/hyperlink" Target="mailto:Noreen.campbell@glasgowlife.org.uk" TargetMode="Externa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descr="background.png"/>
          <p:cNvPicPr>
            <a:picLocks noChangeAspect="1"/>
          </p:cNvPicPr>
          <p:nvPr/>
        </p:nvPicPr>
        <p:blipFill>
          <a:blip r:embed="rId3" cstate="print"/>
          <a:srcRect/>
          <a:stretch>
            <a:fillRect/>
          </a:stretch>
        </p:blipFill>
        <p:spPr bwMode="auto">
          <a:xfrm>
            <a:off x="-149325" y="76201"/>
            <a:ext cx="30279975" cy="4368800"/>
          </a:xfrm>
          <a:prstGeom prst="rect">
            <a:avLst/>
          </a:prstGeom>
          <a:noFill/>
          <a:ln w="9525">
            <a:noFill/>
            <a:miter lim="800000"/>
            <a:headEnd/>
            <a:tailEnd/>
          </a:ln>
        </p:spPr>
      </p:pic>
      <p:pic>
        <p:nvPicPr>
          <p:cNvPr id="14340" name="Picture 43" descr="Image result for change ICON"/>
          <p:cNvPicPr>
            <a:picLocks noChangeAspect="1" noChangeArrowheads="1"/>
          </p:cNvPicPr>
          <p:nvPr/>
        </p:nvPicPr>
        <p:blipFill>
          <a:blip r:embed="rId4" cstate="print"/>
          <a:srcRect/>
          <a:stretch>
            <a:fillRect/>
          </a:stretch>
        </p:blipFill>
        <p:spPr bwMode="auto">
          <a:xfrm rot="1396618">
            <a:off x="12618339" y="18939454"/>
            <a:ext cx="2728550" cy="1945266"/>
          </a:xfrm>
          <a:prstGeom prst="rect">
            <a:avLst/>
          </a:prstGeom>
          <a:noFill/>
          <a:ln w="9525">
            <a:noFill/>
            <a:miter lim="800000"/>
            <a:headEnd/>
            <a:tailEnd/>
          </a:ln>
        </p:spPr>
      </p:pic>
      <p:sp>
        <p:nvSpPr>
          <p:cNvPr id="14342" name="AutoShape 3"/>
          <p:cNvSpPr>
            <a:spLocks/>
          </p:cNvSpPr>
          <p:nvPr/>
        </p:nvSpPr>
        <p:spPr bwMode="auto">
          <a:xfrm>
            <a:off x="0" y="4368800"/>
            <a:ext cx="30279975" cy="37480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rgbClr val="8FBDCC">
              <a:alpha val="0"/>
            </a:srgbClr>
          </a:solidFill>
          <a:ln w="9525">
            <a:noFill/>
            <a:round/>
            <a:headEnd/>
            <a:tailEnd/>
          </a:ln>
        </p:spPr>
        <p:txBody>
          <a:bodyPr lIns="0" tIns="0" rIns="0" bIns="0" anchor="ctr"/>
          <a:lstStyle/>
          <a:p>
            <a:endParaRPr lang="en-US"/>
          </a:p>
        </p:txBody>
      </p:sp>
      <p:sp>
        <p:nvSpPr>
          <p:cNvPr id="14343" name="Line 4"/>
          <p:cNvSpPr>
            <a:spLocks noChangeShapeType="1"/>
          </p:cNvSpPr>
          <p:nvPr/>
        </p:nvSpPr>
        <p:spPr bwMode="auto">
          <a:xfrm>
            <a:off x="-79375" y="41259125"/>
            <a:ext cx="30279975" cy="0"/>
          </a:xfrm>
          <a:prstGeom prst="line">
            <a:avLst/>
          </a:prstGeom>
          <a:noFill/>
          <a:ln w="19050">
            <a:solidFill>
              <a:srgbClr val="FFFFFF"/>
            </a:solidFill>
            <a:round/>
            <a:headEnd/>
            <a:tailEnd/>
          </a:ln>
        </p:spPr>
        <p:txBody>
          <a:bodyPr lIns="0" tIns="0" rIns="0" bIns="0"/>
          <a:lstStyle/>
          <a:p>
            <a:endParaRPr lang="en-US"/>
          </a:p>
        </p:txBody>
      </p:sp>
      <p:sp>
        <p:nvSpPr>
          <p:cNvPr id="2057" name="AutoShape 5"/>
          <p:cNvSpPr>
            <a:spLocks/>
          </p:cNvSpPr>
          <p:nvPr/>
        </p:nvSpPr>
        <p:spPr bwMode="auto">
          <a:xfrm>
            <a:off x="1680369" y="9038420"/>
            <a:ext cx="10360025" cy="11096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ln/>
        </p:spPr>
        <p:style>
          <a:lnRef idx="2">
            <a:schemeClr val="accent1"/>
          </a:lnRef>
          <a:fillRef idx="1">
            <a:schemeClr val="lt1"/>
          </a:fillRef>
          <a:effectRef idx="0">
            <a:schemeClr val="accent1"/>
          </a:effectRef>
          <a:fontRef idx="minor">
            <a:schemeClr val="dk1"/>
          </a:fontRef>
        </p:style>
        <p:txBody>
          <a:bodyPr lIns="149154" tIns="149154" rIns="149154" bIns="149154" anchor="ctr"/>
          <a:lstStyle>
            <a:lvl1pPr>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742950" indent="-28575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algn="ctr" hangingPunct="0">
              <a:buFontTx/>
              <a:buNone/>
              <a:defRPr/>
            </a:pPr>
            <a:r>
              <a:rPr lang="en-US" altLang="en-US" sz="5200" dirty="0">
                <a:solidFill>
                  <a:schemeClr val="tx2">
                    <a:lumMod val="20000"/>
                    <a:lumOff val="80000"/>
                  </a:schemeClr>
                </a:solidFill>
                <a:latin typeface="Trebuchet MS" panose="020B0603020202020204" pitchFamily="34" charset="0"/>
                <a:sym typeface="Trebuchet MS" panose="020B0603020202020204" pitchFamily="34" charset="0"/>
              </a:rPr>
              <a:t>Background</a:t>
            </a:r>
            <a:endParaRPr lang="en-US" altLang="en-US" sz="1800" dirty="0">
              <a:solidFill>
                <a:schemeClr val="tx2">
                  <a:lumMod val="20000"/>
                  <a:lumOff val="80000"/>
                </a:schemeClr>
              </a:solidFill>
              <a:latin typeface="Trebuchet MS" panose="020B0603020202020204" pitchFamily="34" charset="0"/>
              <a:sym typeface="Trebuchet MS" panose="020B0603020202020204" pitchFamily="34" charset="0"/>
            </a:endParaRPr>
          </a:p>
        </p:txBody>
      </p:sp>
      <p:sp>
        <p:nvSpPr>
          <p:cNvPr id="14345" name="AutoShape 6"/>
          <p:cNvSpPr>
            <a:spLocks noChangeAspect="1"/>
          </p:cNvSpPr>
          <p:nvPr/>
        </p:nvSpPr>
        <p:spPr bwMode="auto">
          <a:xfrm>
            <a:off x="595577" y="10339670"/>
            <a:ext cx="14578863" cy="453976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noFill/>
            <a:miter lim="800000"/>
            <a:headEnd/>
            <a:tailEnd/>
          </a:ln>
        </p:spPr>
        <p:txBody>
          <a:bodyPr lIns="149154" tIns="149154" rIns="149154" bIns="149154"/>
          <a:lstStyle/>
          <a:p>
            <a:pPr algn="just" hangingPunct="0">
              <a:lnSpc>
                <a:spcPct val="160000"/>
              </a:lnSpc>
            </a:pPr>
            <a:r>
              <a:rPr lang="en-GB" altLang="en-US" sz="3200" dirty="0">
                <a:solidFill>
                  <a:srgbClr val="535353"/>
                </a:solidFill>
                <a:latin typeface="+mn-lt"/>
                <a:ea typeface="Trebuchet MS" pitchFamily="34" charset="0"/>
                <a:cs typeface="Arial" charset="0"/>
                <a:sym typeface="Arial" charset="0"/>
              </a:rPr>
              <a:t>During August 2021 the Family Learning Team consulted with city wide Headteachers on their employment of Family Support Workers using their Pupil Equity Fund within their setting. This quickly highlighted the broad range of remits within this role, and the lack of opportunity for these staff to come together as a group to share and develop their work practise. A FSEW Working Group was created with representatives from Education, Glasgow Life and third sector to plan and build a network which would enhance skills and provide support to staff who are in a very challenging role. This has resulted in termly network meetings which take place in the Glasgow Improvement Challenge Base and provide a strong network of support. </a:t>
            </a:r>
          </a:p>
        </p:txBody>
      </p:sp>
      <p:sp>
        <p:nvSpPr>
          <p:cNvPr id="14346" name="AutoShape 7"/>
          <p:cNvSpPr>
            <a:spLocks noChangeAspect="1"/>
          </p:cNvSpPr>
          <p:nvPr/>
        </p:nvSpPr>
        <p:spPr bwMode="auto">
          <a:xfrm>
            <a:off x="16063222" y="10205188"/>
            <a:ext cx="13320712" cy="719079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149154" tIns="149154" rIns="149154" bIns="149154"/>
          <a:lstStyle/>
          <a:p>
            <a:pPr marL="457200" indent="-457200" algn="just" hangingPunct="0">
              <a:lnSpc>
                <a:spcPct val="160000"/>
              </a:lnSpc>
              <a:buFont typeface="Wingdings" panose="05000000000000000000" pitchFamily="2" charset="2"/>
              <a:buChar char="q"/>
            </a:pPr>
            <a:r>
              <a:rPr lang="en-GB" altLang="en-US" sz="3200" dirty="0">
                <a:solidFill>
                  <a:srgbClr val="535353"/>
                </a:solidFill>
                <a:latin typeface="+mn-lt"/>
                <a:ea typeface="Trebuchet MS" pitchFamily="34" charset="0"/>
                <a:cs typeface="Arial" charset="0"/>
                <a:sym typeface="Helvetica" pitchFamily="34" charset="0"/>
              </a:rPr>
              <a:t>FSEW’s have been signposted to eleven key organisations through guest speakers attending the network, e.g. Families Outside </a:t>
            </a:r>
          </a:p>
          <a:p>
            <a:pPr marL="457200" indent="-457200" algn="just" hangingPunct="0">
              <a:lnSpc>
                <a:spcPct val="160000"/>
              </a:lnSpc>
              <a:buFont typeface="Wingdings" panose="05000000000000000000" pitchFamily="2" charset="2"/>
              <a:buChar char="q"/>
            </a:pPr>
            <a:r>
              <a:rPr lang="en-GB" altLang="en-US" sz="3200" dirty="0">
                <a:solidFill>
                  <a:srgbClr val="535353"/>
                </a:solidFill>
                <a:latin typeface="+mn-lt"/>
                <a:ea typeface="Trebuchet MS" pitchFamily="34" charset="0"/>
                <a:cs typeface="Arial" charset="0"/>
                <a:sym typeface="Helvetica" pitchFamily="34" charset="0"/>
              </a:rPr>
              <a:t>Four FSEWs have progressed to Save The children facilitators for Families Connect.</a:t>
            </a:r>
          </a:p>
          <a:p>
            <a:pPr marL="457200" indent="-457200" algn="just" hangingPunct="0">
              <a:lnSpc>
                <a:spcPct val="160000"/>
              </a:lnSpc>
              <a:buFont typeface="Wingdings" panose="05000000000000000000" pitchFamily="2" charset="2"/>
              <a:buChar char="q"/>
            </a:pPr>
            <a:r>
              <a:rPr lang="en-GB" altLang="en-US" sz="3200" dirty="0">
                <a:solidFill>
                  <a:srgbClr val="535353"/>
                </a:solidFill>
                <a:latin typeface="+mn-lt"/>
                <a:ea typeface="Trebuchet MS" pitchFamily="34" charset="0"/>
                <a:cs typeface="Arial" charset="0"/>
                <a:sym typeface="Helvetica" pitchFamily="34" charset="0"/>
              </a:rPr>
              <a:t>FSEW has been instrumental in developing work practices to include EAL families.</a:t>
            </a:r>
          </a:p>
          <a:p>
            <a:pPr marL="457200" indent="-457200" algn="just" hangingPunct="0">
              <a:lnSpc>
                <a:spcPct val="160000"/>
              </a:lnSpc>
              <a:buFont typeface="Wingdings" panose="05000000000000000000" pitchFamily="2" charset="2"/>
              <a:buChar char="q"/>
            </a:pPr>
            <a:r>
              <a:rPr lang="en-GB" altLang="en-US" sz="3200" dirty="0">
                <a:solidFill>
                  <a:srgbClr val="535353"/>
                </a:solidFill>
                <a:latin typeface="+mn-lt"/>
                <a:ea typeface="Trebuchet MS" pitchFamily="34" charset="0"/>
                <a:cs typeface="Arial" charset="0"/>
                <a:sym typeface="Helvetica" pitchFamily="34" charset="0"/>
              </a:rPr>
              <a:t>FSEWs have introduced GL Finance Support Services to families in the schools.</a:t>
            </a:r>
          </a:p>
          <a:p>
            <a:pPr marL="457200" indent="-457200" algn="just" hangingPunct="0">
              <a:lnSpc>
                <a:spcPct val="160000"/>
              </a:lnSpc>
              <a:buFont typeface="Wingdings" panose="05000000000000000000" pitchFamily="2" charset="2"/>
              <a:buChar char="q"/>
            </a:pPr>
            <a:r>
              <a:rPr lang="en-GB" altLang="en-US" sz="3200" dirty="0">
                <a:solidFill>
                  <a:srgbClr val="535353"/>
                </a:solidFill>
                <a:latin typeface="+mn-lt"/>
                <a:ea typeface="Trebuchet MS" pitchFamily="34" charset="0"/>
                <a:cs typeface="Arial" charset="0"/>
                <a:sym typeface="Helvetica" pitchFamily="34" charset="0"/>
              </a:rPr>
              <a:t>Community family days have taken place due to FSEWs accessing grant funding.</a:t>
            </a:r>
          </a:p>
          <a:p>
            <a:pPr marL="457200" indent="-457200" algn="just" hangingPunct="0">
              <a:lnSpc>
                <a:spcPct val="160000"/>
              </a:lnSpc>
              <a:buFont typeface="Wingdings" panose="05000000000000000000" pitchFamily="2" charset="2"/>
              <a:buChar char="q"/>
            </a:pPr>
            <a:r>
              <a:rPr lang="en-GB" altLang="en-US" sz="3200" dirty="0">
                <a:solidFill>
                  <a:srgbClr val="535353"/>
                </a:solidFill>
                <a:latin typeface="+mn-lt"/>
                <a:ea typeface="Trebuchet MS" pitchFamily="34" charset="0"/>
                <a:cs typeface="Arial" charset="0"/>
                <a:sym typeface="Helvetica" pitchFamily="34" charset="0"/>
              </a:rPr>
              <a:t>There has been a 50% increase of participants on the database.</a:t>
            </a:r>
            <a:endParaRPr lang="en-GB" altLang="en-US" sz="2600" dirty="0">
              <a:solidFill>
                <a:srgbClr val="535353"/>
              </a:solidFill>
              <a:latin typeface="+mn-lt"/>
              <a:ea typeface="Trebuchet MS" pitchFamily="34" charset="0"/>
              <a:cs typeface="Arial" charset="0"/>
              <a:sym typeface="Helvetica" pitchFamily="34" charset="0"/>
            </a:endParaRPr>
          </a:p>
          <a:p>
            <a:pPr marL="457200" indent="-457200" algn="just" hangingPunct="0">
              <a:lnSpc>
                <a:spcPct val="160000"/>
              </a:lnSpc>
              <a:buFont typeface="Wingdings" panose="05000000000000000000" pitchFamily="2" charset="2"/>
              <a:buChar char="q"/>
            </a:pPr>
            <a:endParaRPr lang="en-GB" altLang="en-US" sz="2600" dirty="0">
              <a:solidFill>
                <a:srgbClr val="535353"/>
              </a:solidFill>
              <a:latin typeface="+mn-lt"/>
              <a:ea typeface="Trebuchet MS" pitchFamily="34" charset="0"/>
              <a:cs typeface="Arial" charset="0"/>
              <a:sym typeface="Helvetica" pitchFamily="34" charset="0"/>
            </a:endParaRPr>
          </a:p>
          <a:p>
            <a:pPr algn="just" hangingPunct="0">
              <a:lnSpc>
                <a:spcPct val="160000"/>
              </a:lnSpc>
            </a:pPr>
            <a:endParaRPr lang="en-GB" altLang="en-US" sz="2800" dirty="0">
              <a:solidFill>
                <a:srgbClr val="535353"/>
              </a:solidFill>
              <a:latin typeface="Arial" charset="0"/>
              <a:ea typeface="Trebuchet MS" pitchFamily="34" charset="0"/>
              <a:cs typeface="Arial" charset="0"/>
              <a:sym typeface="Helvetica" pitchFamily="34" charset="0"/>
            </a:endParaRPr>
          </a:p>
          <a:p>
            <a:pPr hangingPunct="0">
              <a:lnSpc>
                <a:spcPct val="160000"/>
              </a:lnSpc>
            </a:pPr>
            <a:r>
              <a:rPr lang="en-US" altLang="en-US" sz="3300" dirty="0">
                <a:solidFill>
                  <a:srgbClr val="535353"/>
                </a:solidFill>
                <a:latin typeface="Arial" charset="0"/>
                <a:ea typeface="Trebuchet MS" pitchFamily="34" charset="0"/>
                <a:cs typeface="Arial" charset="0"/>
                <a:sym typeface="Arial" charset="0"/>
              </a:rPr>
              <a:t>                                                                 </a:t>
            </a:r>
          </a:p>
          <a:p>
            <a:pPr hangingPunct="0">
              <a:lnSpc>
                <a:spcPct val="160000"/>
              </a:lnSpc>
            </a:pPr>
            <a:endParaRPr lang="en-US" altLang="en-US" sz="3300" dirty="0">
              <a:solidFill>
                <a:srgbClr val="535353"/>
              </a:solidFill>
              <a:latin typeface="Arial" charset="0"/>
              <a:ea typeface="Trebuchet MS" pitchFamily="34" charset="0"/>
              <a:cs typeface="Arial" charset="0"/>
              <a:sym typeface="Arial" charset="0"/>
            </a:endParaRPr>
          </a:p>
        </p:txBody>
      </p:sp>
      <p:sp>
        <p:nvSpPr>
          <p:cNvPr id="2060" name="AutoShape 8"/>
          <p:cNvSpPr>
            <a:spLocks/>
          </p:cNvSpPr>
          <p:nvPr/>
        </p:nvSpPr>
        <p:spPr bwMode="auto">
          <a:xfrm>
            <a:off x="16621919" y="9056839"/>
            <a:ext cx="10993438" cy="11096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ln/>
        </p:spPr>
        <p:style>
          <a:lnRef idx="2">
            <a:schemeClr val="accent1"/>
          </a:lnRef>
          <a:fillRef idx="1">
            <a:schemeClr val="lt1"/>
          </a:fillRef>
          <a:effectRef idx="0">
            <a:schemeClr val="accent1"/>
          </a:effectRef>
          <a:fontRef idx="minor">
            <a:schemeClr val="dk1"/>
          </a:fontRef>
        </p:style>
        <p:txBody>
          <a:bodyPr lIns="149154" tIns="149154" rIns="149154" bIns="149154" anchor="ctr"/>
          <a:lstStyle>
            <a:lvl1pPr>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742950" indent="-28575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algn="ctr" hangingPunct="0">
              <a:buFontTx/>
              <a:buNone/>
              <a:defRPr/>
            </a:pPr>
            <a:r>
              <a:rPr lang="en-US" altLang="en-US" sz="5200">
                <a:solidFill>
                  <a:schemeClr val="tx2">
                    <a:lumMod val="20000"/>
                    <a:lumOff val="80000"/>
                  </a:schemeClr>
                </a:solidFill>
                <a:latin typeface="Trebuchet MS" panose="020B0603020202020204" pitchFamily="34" charset="0"/>
                <a:sym typeface="Trebuchet MS" panose="020B0603020202020204" pitchFamily="34" charset="0"/>
              </a:rPr>
              <a:t>Results</a:t>
            </a:r>
            <a:endParaRPr lang="en-US" altLang="en-US" sz="1800">
              <a:solidFill>
                <a:schemeClr val="tx2">
                  <a:lumMod val="20000"/>
                  <a:lumOff val="80000"/>
                </a:schemeClr>
              </a:solidFill>
              <a:latin typeface="Trebuchet MS" panose="020B0603020202020204" pitchFamily="34" charset="0"/>
              <a:sym typeface="Trebuchet MS" panose="020B0603020202020204" pitchFamily="34" charset="0"/>
            </a:endParaRPr>
          </a:p>
        </p:txBody>
      </p:sp>
      <p:sp>
        <p:nvSpPr>
          <p:cNvPr id="2061" name="AutoShape 9"/>
          <p:cNvSpPr>
            <a:spLocks/>
          </p:cNvSpPr>
          <p:nvPr/>
        </p:nvSpPr>
        <p:spPr bwMode="auto">
          <a:xfrm>
            <a:off x="1818507" y="19038888"/>
            <a:ext cx="10360025" cy="1597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ln/>
        </p:spPr>
        <p:style>
          <a:lnRef idx="2">
            <a:schemeClr val="accent1"/>
          </a:lnRef>
          <a:fillRef idx="1">
            <a:schemeClr val="lt1"/>
          </a:fillRef>
          <a:effectRef idx="0">
            <a:schemeClr val="accent1"/>
          </a:effectRef>
          <a:fontRef idx="minor">
            <a:schemeClr val="dk1"/>
          </a:fontRef>
        </p:style>
        <p:txBody>
          <a:bodyPr lIns="149154" tIns="149154" rIns="149154" bIns="149154" anchor="ctr"/>
          <a:lstStyle>
            <a:lvl1pPr>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742950" indent="-28575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algn="ctr" hangingPunct="0">
              <a:buFontTx/>
              <a:buNone/>
              <a:defRPr/>
            </a:pPr>
            <a:r>
              <a:rPr lang="en-US" altLang="en-US" sz="5200" dirty="0">
                <a:solidFill>
                  <a:schemeClr val="accent3">
                    <a:lumMod val="20000"/>
                    <a:lumOff val="80000"/>
                  </a:schemeClr>
                </a:solidFill>
                <a:latin typeface="Berlin Sans FB" panose="020E0602020502020306" pitchFamily="34" charset="0"/>
                <a:sym typeface="Trebuchet MS" panose="020B0603020202020204" pitchFamily="34" charset="0"/>
              </a:rPr>
              <a:t>Method</a:t>
            </a:r>
            <a:endParaRPr lang="en-US" altLang="en-US" sz="1800" dirty="0">
              <a:solidFill>
                <a:schemeClr val="accent3">
                  <a:lumMod val="20000"/>
                  <a:lumOff val="80000"/>
                </a:schemeClr>
              </a:solidFill>
              <a:latin typeface="Berlin Sans FB" panose="020E0602020502020306" pitchFamily="34" charset="0"/>
              <a:sym typeface="Trebuchet MS" panose="020B0603020202020204" pitchFamily="34" charset="0"/>
            </a:endParaRPr>
          </a:p>
        </p:txBody>
      </p:sp>
      <p:sp>
        <p:nvSpPr>
          <p:cNvPr id="14349" name="AutoShape 10"/>
          <p:cNvSpPr>
            <a:spLocks noChangeAspect="1"/>
          </p:cNvSpPr>
          <p:nvPr/>
        </p:nvSpPr>
        <p:spPr bwMode="auto">
          <a:xfrm>
            <a:off x="848395" y="21068953"/>
            <a:ext cx="13361988" cy="546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noFill/>
            <a:miter lim="800000"/>
            <a:headEnd/>
            <a:tailEnd/>
          </a:ln>
        </p:spPr>
        <p:txBody>
          <a:bodyPr lIns="149154" tIns="149154" rIns="149154" bIns="149154"/>
          <a:lstStyle/>
          <a:p>
            <a:pPr algn="just" hangingPunct="0">
              <a:lnSpc>
                <a:spcPct val="160000"/>
              </a:lnSpc>
              <a:tabLst>
                <a:tab pos="1071563" algn="l"/>
              </a:tabLst>
            </a:pPr>
            <a:r>
              <a:rPr lang="en-GB" altLang="en-US" sz="3200" dirty="0">
                <a:solidFill>
                  <a:srgbClr val="535353"/>
                </a:solidFill>
                <a:latin typeface="+mn-lt"/>
                <a:ea typeface="Trebuchet MS" pitchFamily="34" charset="0"/>
                <a:cs typeface="Arial" charset="0"/>
                <a:sym typeface="Helvetica" pitchFamily="34" charset="0"/>
              </a:rPr>
              <a:t> A Family Learning Officer coordinates the working party and is the lead for the Network with 86 participants on the database and approximately 35 attendances at each meeting.</a:t>
            </a:r>
          </a:p>
          <a:p>
            <a:pPr algn="just" hangingPunct="0">
              <a:lnSpc>
                <a:spcPct val="160000"/>
              </a:lnSpc>
              <a:tabLst>
                <a:tab pos="1071563" algn="l"/>
              </a:tabLst>
            </a:pPr>
            <a:r>
              <a:rPr lang="en-GB" altLang="en-US" sz="3200" dirty="0">
                <a:solidFill>
                  <a:srgbClr val="535353"/>
                </a:solidFill>
                <a:latin typeface="+mn-lt"/>
                <a:ea typeface="Trebuchet MS" pitchFamily="34" charset="0"/>
                <a:cs typeface="Arial" charset="0"/>
                <a:sym typeface="Helvetica" pitchFamily="34" charset="0"/>
              </a:rPr>
              <a:t>Each meeting has a relevant visiting speaker, time for </a:t>
            </a:r>
            <a:r>
              <a:rPr lang="en-GB" altLang="en-US" sz="3200">
                <a:solidFill>
                  <a:srgbClr val="535353"/>
                </a:solidFill>
                <a:latin typeface="+mn-lt"/>
                <a:ea typeface="Trebuchet MS" pitchFamily="34" charset="0"/>
                <a:cs typeface="Arial" charset="0"/>
                <a:sym typeface="Helvetica" pitchFamily="34" charset="0"/>
              </a:rPr>
              <a:t>sharing practice </a:t>
            </a:r>
            <a:r>
              <a:rPr lang="en-GB" altLang="en-US" sz="3200" dirty="0">
                <a:solidFill>
                  <a:srgbClr val="535353"/>
                </a:solidFill>
                <a:latin typeface="+mn-lt"/>
                <a:ea typeface="Trebuchet MS" pitchFamily="34" charset="0"/>
                <a:cs typeface="Arial" charset="0"/>
                <a:sym typeface="Helvetica" pitchFamily="34" charset="0"/>
              </a:rPr>
              <a:t>and consultation to ensure each session meets their needs. </a:t>
            </a:r>
            <a:r>
              <a:rPr lang="en-GB" altLang="en-US" sz="3200" dirty="0" err="1">
                <a:solidFill>
                  <a:srgbClr val="535353"/>
                </a:solidFill>
                <a:latin typeface="+mn-lt"/>
                <a:ea typeface="Trebuchet MS" pitchFamily="34" charset="0"/>
                <a:cs typeface="Arial" charset="0"/>
                <a:sym typeface="Helvetica" pitchFamily="34" charset="0"/>
              </a:rPr>
              <a:t>Outwith</a:t>
            </a:r>
            <a:r>
              <a:rPr lang="en-GB" altLang="en-US" sz="3200" dirty="0">
                <a:solidFill>
                  <a:srgbClr val="535353"/>
                </a:solidFill>
                <a:latin typeface="+mn-lt"/>
                <a:ea typeface="Trebuchet MS" pitchFamily="34" charset="0"/>
                <a:cs typeface="Arial" charset="0"/>
                <a:sym typeface="Helvetica" pitchFamily="34" charset="0"/>
              </a:rPr>
              <a:t>  information is shared through a mailing list to encourage dissemination of information within schools.</a:t>
            </a:r>
          </a:p>
          <a:p>
            <a:pPr algn="just" hangingPunct="0">
              <a:lnSpc>
                <a:spcPct val="160000"/>
              </a:lnSpc>
              <a:tabLst>
                <a:tab pos="1071563" algn="l"/>
              </a:tabLst>
            </a:pPr>
            <a:r>
              <a:rPr lang="en-GB" altLang="en-US" sz="3200" dirty="0">
                <a:solidFill>
                  <a:srgbClr val="535353"/>
                </a:solidFill>
                <a:latin typeface="+mn-lt"/>
                <a:ea typeface="Trebuchet MS" pitchFamily="34" charset="0"/>
                <a:cs typeface="Arial" charset="0"/>
                <a:sym typeface="Helvetica" pitchFamily="34" charset="0"/>
              </a:rPr>
              <a:t>Some examples of topics covered are ‘The Promise’, Financial Inclusion Services, Support for Families Affected by Imprisonment, Autism Awareness and Family Holiday Programmes. </a:t>
            </a:r>
          </a:p>
          <a:p>
            <a:pPr algn="just" hangingPunct="0">
              <a:lnSpc>
                <a:spcPct val="160000"/>
              </a:lnSpc>
              <a:tabLst>
                <a:tab pos="1071563" algn="l"/>
              </a:tabLst>
            </a:pPr>
            <a:endParaRPr lang="en-GB" altLang="en-US" sz="2600" dirty="0">
              <a:solidFill>
                <a:srgbClr val="535353"/>
              </a:solidFill>
              <a:latin typeface="Arial" charset="0"/>
              <a:ea typeface="Trebuchet MS" pitchFamily="34" charset="0"/>
              <a:cs typeface="Arial" charset="0"/>
              <a:sym typeface="Helvetica" pitchFamily="34" charset="0"/>
            </a:endParaRPr>
          </a:p>
          <a:p>
            <a:pPr algn="just" hangingPunct="0">
              <a:lnSpc>
                <a:spcPct val="160000"/>
              </a:lnSpc>
              <a:tabLst>
                <a:tab pos="1071563" algn="l"/>
              </a:tabLst>
            </a:pPr>
            <a:endParaRPr lang="en-GB" altLang="en-US" sz="2600" dirty="0">
              <a:latin typeface="Arial" charset="0"/>
              <a:ea typeface="Trebuchet MS" pitchFamily="34" charset="0"/>
              <a:cs typeface="Arial" charset="0"/>
              <a:sym typeface="Helvetica" pitchFamily="34" charset="0"/>
            </a:endParaRPr>
          </a:p>
          <a:p>
            <a:pPr algn="just" hangingPunct="0">
              <a:lnSpc>
                <a:spcPct val="160000"/>
              </a:lnSpc>
              <a:tabLst>
                <a:tab pos="1071563" algn="l"/>
              </a:tabLst>
            </a:pPr>
            <a:endParaRPr lang="en-GB" altLang="en-US" sz="2600" dirty="0">
              <a:latin typeface="Arial" charset="0"/>
              <a:ea typeface="Trebuchet MS" pitchFamily="34" charset="0"/>
              <a:cs typeface="Arial" charset="0"/>
              <a:sym typeface="Helvetica" pitchFamily="34" charset="0"/>
            </a:endParaRPr>
          </a:p>
          <a:p>
            <a:pPr algn="just" hangingPunct="0">
              <a:lnSpc>
                <a:spcPct val="160000"/>
              </a:lnSpc>
              <a:tabLst>
                <a:tab pos="1071563" algn="l"/>
              </a:tabLst>
            </a:pPr>
            <a:endParaRPr lang="en-GB" altLang="en-US" sz="2600" dirty="0">
              <a:latin typeface="Arial" charset="0"/>
              <a:ea typeface="Trebuchet MS" pitchFamily="34" charset="0"/>
              <a:cs typeface="Arial" charset="0"/>
              <a:sym typeface="Helvetica" pitchFamily="34" charset="0"/>
            </a:endParaRPr>
          </a:p>
          <a:p>
            <a:pPr algn="just" hangingPunct="0">
              <a:lnSpc>
                <a:spcPct val="160000"/>
              </a:lnSpc>
              <a:tabLst>
                <a:tab pos="1071563" algn="l"/>
              </a:tabLst>
            </a:pPr>
            <a:endParaRPr lang="en-GB" altLang="en-US" sz="2600" dirty="0">
              <a:latin typeface="Arial" charset="0"/>
              <a:ea typeface="Trebuchet MS" pitchFamily="34" charset="0"/>
              <a:cs typeface="Arial" charset="0"/>
              <a:sym typeface="Helvetica" pitchFamily="34" charset="0"/>
            </a:endParaRPr>
          </a:p>
          <a:p>
            <a:pPr algn="just" hangingPunct="0">
              <a:lnSpc>
                <a:spcPct val="160000"/>
              </a:lnSpc>
              <a:tabLst>
                <a:tab pos="1071563" algn="l"/>
              </a:tabLst>
            </a:pPr>
            <a:endParaRPr lang="en-GB" altLang="en-US" sz="2600" dirty="0">
              <a:latin typeface="Arial" charset="0"/>
              <a:ea typeface="Trebuchet MS" pitchFamily="34" charset="0"/>
              <a:cs typeface="Arial" charset="0"/>
              <a:sym typeface="Helvetica" pitchFamily="34" charset="0"/>
            </a:endParaRPr>
          </a:p>
          <a:p>
            <a:pPr algn="just" hangingPunct="0">
              <a:lnSpc>
                <a:spcPct val="160000"/>
              </a:lnSpc>
              <a:tabLst>
                <a:tab pos="1071563" algn="l"/>
              </a:tabLst>
            </a:pPr>
            <a:endParaRPr lang="en-GB" altLang="en-US" sz="2600" dirty="0">
              <a:latin typeface="Arial" charset="0"/>
              <a:ea typeface="Trebuchet MS" pitchFamily="34" charset="0"/>
              <a:cs typeface="Arial" charset="0"/>
              <a:sym typeface="Helvetica" pitchFamily="34" charset="0"/>
            </a:endParaRPr>
          </a:p>
          <a:p>
            <a:pPr algn="just" hangingPunct="0">
              <a:lnSpc>
                <a:spcPct val="160000"/>
              </a:lnSpc>
              <a:tabLst>
                <a:tab pos="1071563" algn="l"/>
              </a:tabLst>
            </a:pPr>
            <a:endParaRPr lang="en-GB" altLang="en-US" sz="2600" dirty="0">
              <a:latin typeface="Arial" charset="0"/>
              <a:ea typeface="Trebuchet MS" pitchFamily="34" charset="0"/>
              <a:cs typeface="Arial" charset="0"/>
              <a:sym typeface="Helvetica" pitchFamily="34" charset="0"/>
            </a:endParaRPr>
          </a:p>
          <a:p>
            <a:pPr algn="just" hangingPunct="0">
              <a:lnSpc>
                <a:spcPct val="160000"/>
              </a:lnSpc>
              <a:tabLst>
                <a:tab pos="1071563" algn="l"/>
              </a:tabLst>
            </a:pPr>
            <a:endParaRPr lang="en-GB" altLang="en-US" sz="2600" dirty="0">
              <a:latin typeface="Arial" charset="0"/>
              <a:ea typeface="Trebuchet MS" pitchFamily="34" charset="0"/>
              <a:cs typeface="Arial" charset="0"/>
              <a:sym typeface="Helvetica" pitchFamily="34" charset="0"/>
            </a:endParaRPr>
          </a:p>
        </p:txBody>
      </p:sp>
      <p:sp>
        <p:nvSpPr>
          <p:cNvPr id="14350" name="AutoShape 11"/>
          <p:cNvSpPr>
            <a:spLocks noChangeAspect="1"/>
          </p:cNvSpPr>
          <p:nvPr/>
        </p:nvSpPr>
        <p:spPr bwMode="auto">
          <a:xfrm>
            <a:off x="16027830" y="20972404"/>
            <a:ext cx="13212763" cy="698914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149154" tIns="149154" rIns="149154" bIns="149154"/>
          <a:lstStyle/>
          <a:p>
            <a:pPr algn="just" hangingPunct="0">
              <a:lnSpc>
                <a:spcPct val="160000"/>
              </a:lnSpc>
            </a:pPr>
            <a:r>
              <a:rPr lang="en-GB" altLang="en-US" sz="3200" dirty="0">
                <a:solidFill>
                  <a:srgbClr val="535353"/>
                </a:solidFill>
                <a:latin typeface="+mn-lt"/>
                <a:ea typeface="Trebuchet MS" pitchFamily="34" charset="0"/>
                <a:cs typeface="Arial" charset="0"/>
                <a:sym typeface="Arial" charset="0"/>
              </a:rPr>
              <a:t>Participant Quotes in conclusion: </a:t>
            </a:r>
          </a:p>
          <a:p>
            <a:pPr marL="342900" indent="-342900" algn="just">
              <a:buFont typeface="Wingdings" panose="05000000000000000000" pitchFamily="2" charset="2"/>
              <a:buChar char="q"/>
            </a:pPr>
            <a:r>
              <a:rPr lang="en-GB" sz="3200" dirty="0">
                <a:latin typeface="+mn-lt"/>
              </a:rPr>
              <a:t>“Guest speakers were brilliant I feel confident in moving forward in my role”</a:t>
            </a:r>
          </a:p>
          <a:p>
            <a:pPr marL="342900" indent="-342900" algn="just">
              <a:buFont typeface="Wingdings" panose="05000000000000000000" pitchFamily="2" charset="2"/>
              <a:buChar char="q"/>
            </a:pPr>
            <a:r>
              <a:rPr lang="en-GB" sz="3200" dirty="0">
                <a:latin typeface="+mn-lt"/>
              </a:rPr>
              <a:t>“I feel very isolated in my FSEW role its great to get the opportunity to speak to colleagues and share work practice”</a:t>
            </a:r>
          </a:p>
          <a:p>
            <a:pPr marL="342900" indent="-342900" algn="just">
              <a:buFont typeface="Wingdings" panose="05000000000000000000" pitchFamily="2" charset="2"/>
              <a:buChar char="q"/>
            </a:pPr>
            <a:r>
              <a:rPr lang="en-GB" sz="3200" dirty="0">
                <a:latin typeface="+mn-lt"/>
              </a:rPr>
              <a:t>“Thank you for a very informative experience at the Network meeting.  I am leaving full of new knowledge and resources.”</a:t>
            </a:r>
          </a:p>
          <a:p>
            <a:pPr marL="342900" indent="-342900" algn="just">
              <a:buFont typeface="Wingdings" panose="05000000000000000000" pitchFamily="2" charset="2"/>
              <a:buChar char="q"/>
            </a:pPr>
            <a:r>
              <a:rPr lang="en-GB" sz="3200" dirty="0">
                <a:latin typeface="+mn-lt"/>
              </a:rPr>
              <a:t>“Fantastic meeting as always and so beneficial that we will have 4 per year”</a:t>
            </a:r>
          </a:p>
          <a:p>
            <a:pPr marL="342900" indent="-342900" algn="just">
              <a:buFont typeface="Wingdings" panose="05000000000000000000" pitchFamily="2" charset="2"/>
              <a:buChar char="q"/>
            </a:pPr>
            <a:r>
              <a:rPr lang="en-GB" sz="3200" dirty="0">
                <a:latin typeface="+mn-lt"/>
              </a:rPr>
              <a:t>“Talking and sharing work practices has helped my in my role supporting EAL families”</a:t>
            </a:r>
          </a:p>
          <a:p>
            <a:pPr marL="342900" indent="-342900" algn="just">
              <a:buFont typeface="Wingdings" panose="05000000000000000000" pitchFamily="2" charset="2"/>
              <a:buChar char="q"/>
            </a:pPr>
            <a:r>
              <a:rPr lang="en-GB" sz="3200" dirty="0">
                <a:latin typeface="+mn-lt"/>
              </a:rPr>
              <a:t>”Excellent I love coming to the Network meetings”</a:t>
            </a:r>
          </a:p>
          <a:p>
            <a:pPr marL="457200" indent="-457200" algn="just">
              <a:buFont typeface="Arial" panose="020B0604020202020204" pitchFamily="34" charset="0"/>
              <a:buChar char="•"/>
            </a:pPr>
            <a:endParaRPr lang="en-GB" sz="2600" dirty="0">
              <a:latin typeface="+mn-lt"/>
            </a:endParaRPr>
          </a:p>
          <a:p>
            <a:pPr marL="342900" indent="-342900">
              <a:buFont typeface="Wingdings" panose="05000000000000000000" pitchFamily="2" charset="2"/>
              <a:buChar char="q"/>
            </a:pPr>
            <a:endParaRPr lang="en-GB" sz="2600" dirty="0">
              <a:latin typeface="+mn-lt"/>
            </a:endParaRPr>
          </a:p>
          <a:p>
            <a:pPr marL="342900" indent="-342900">
              <a:buFont typeface="Wingdings" panose="05000000000000000000" pitchFamily="2" charset="2"/>
              <a:buChar char="q"/>
            </a:pPr>
            <a:endParaRPr lang="en-GB" sz="2600" dirty="0">
              <a:latin typeface="+mn-lt"/>
            </a:endParaRPr>
          </a:p>
          <a:p>
            <a:pPr marL="342900" indent="-342900">
              <a:buFont typeface="Wingdings" panose="05000000000000000000" pitchFamily="2" charset="2"/>
              <a:buChar char="q"/>
            </a:pPr>
            <a:endParaRPr lang="en-GB" sz="2600" dirty="0">
              <a:latin typeface="+mn-lt"/>
            </a:endParaRPr>
          </a:p>
          <a:p>
            <a:pPr marL="342900" indent="-342900">
              <a:buFont typeface="Wingdings" panose="05000000000000000000" pitchFamily="2" charset="2"/>
              <a:buChar char="q"/>
            </a:pPr>
            <a:endParaRPr lang="en-GB" sz="2600" dirty="0">
              <a:latin typeface="+mn-lt"/>
            </a:endParaRPr>
          </a:p>
          <a:p>
            <a:pPr marL="342900" indent="-342900">
              <a:buFont typeface="Wingdings" panose="05000000000000000000" pitchFamily="2" charset="2"/>
              <a:buChar char="q"/>
            </a:pPr>
            <a:endParaRPr lang="en-GB" sz="2600" dirty="0">
              <a:latin typeface="+mn-lt"/>
            </a:endParaRPr>
          </a:p>
          <a:p>
            <a:pPr marL="342900" indent="-342900">
              <a:buFont typeface="Wingdings" panose="05000000000000000000" pitchFamily="2" charset="2"/>
              <a:buChar char="q"/>
            </a:pPr>
            <a:endParaRPr lang="en-GB" sz="2600" dirty="0">
              <a:latin typeface="+mn-lt"/>
            </a:endParaRPr>
          </a:p>
          <a:p>
            <a:pPr marL="342900" indent="-342900">
              <a:buFont typeface="Wingdings" panose="05000000000000000000" pitchFamily="2" charset="2"/>
              <a:buChar char="q"/>
            </a:pPr>
            <a:endParaRPr lang="en-GB" sz="2600" dirty="0">
              <a:latin typeface="+mn-lt"/>
            </a:endParaRPr>
          </a:p>
          <a:p>
            <a:pPr marL="342900" indent="-342900">
              <a:buFont typeface="Wingdings" panose="05000000000000000000" pitchFamily="2" charset="2"/>
              <a:buChar char="q"/>
            </a:pPr>
            <a:endParaRPr lang="en-GB" sz="2600" dirty="0">
              <a:latin typeface="+mn-lt"/>
            </a:endParaRPr>
          </a:p>
          <a:p>
            <a:pPr marL="342900" indent="-342900">
              <a:buFont typeface="Wingdings" panose="05000000000000000000" pitchFamily="2" charset="2"/>
              <a:buChar char="q"/>
            </a:pPr>
            <a:endParaRPr lang="en-GB" sz="2600" dirty="0">
              <a:latin typeface="+mn-lt"/>
            </a:endParaRPr>
          </a:p>
          <a:p>
            <a:pPr marL="342900" indent="-342900">
              <a:buFont typeface="Wingdings" panose="05000000000000000000" pitchFamily="2" charset="2"/>
              <a:buChar char="q"/>
            </a:pPr>
            <a:endParaRPr lang="en-GB" sz="2400" dirty="0"/>
          </a:p>
          <a:p>
            <a:pPr algn="just" hangingPunct="0">
              <a:lnSpc>
                <a:spcPct val="160000"/>
              </a:lnSpc>
            </a:pPr>
            <a:endParaRPr lang="en-GB" altLang="en-US" sz="2400" dirty="0">
              <a:solidFill>
                <a:srgbClr val="535353"/>
              </a:solidFill>
              <a:latin typeface="Arial" charset="0"/>
              <a:ea typeface="Trebuchet MS" pitchFamily="34" charset="0"/>
              <a:cs typeface="Arial" charset="0"/>
              <a:sym typeface="Arial" charset="0"/>
            </a:endParaRPr>
          </a:p>
        </p:txBody>
      </p:sp>
      <p:sp>
        <p:nvSpPr>
          <p:cNvPr id="14351" name="AutoShape 13"/>
          <p:cNvSpPr>
            <a:spLocks/>
          </p:cNvSpPr>
          <p:nvPr/>
        </p:nvSpPr>
        <p:spPr bwMode="auto">
          <a:xfrm>
            <a:off x="0" y="41673463"/>
            <a:ext cx="30279975" cy="11350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94C5D4"/>
          </a:solidFill>
          <a:ln w="9525">
            <a:noFill/>
            <a:round/>
            <a:headEnd/>
            <a:tailEnd/>
          </a:ln>
        </p:spPr>
        <p:txBody>
          <a:bodyPr lIns="0" tIns="0" rIns="0" bIns="0" anchor="ctr"/>
          <a:lstStyle/>
          <a:p>
            <a:endParaRPr lang="en-US"/>
          </a:p>
        </p:txBody>
      </p:sp>
      <p:sp>
        <p:nvSpPr>
          <p:cNvPr id="14352" name="AutoShape 14"/>
          <p:cNvSpPr>
            <a:spLocks/>
          </p:cNvSpPr>
          <p:nvPr/>
        </p:nvSpPr>
        <p:spPr bwMode="auto">
          <a:xfrm>
            <a:off x="593725" y="41673463"/>
            <a:ext cx="28836938" cy="10858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149154" tIns="149154" rIns="149154" bIns="149154"/>
          <a:lstStyle/>
          <a:p>
            <a:pPr algn="ctr" hangingPunct="0">
              <a:lnSpc>
                <a:spcPct val="150000"/>
              </a:lnSpc>
            </a:pPr>
            <a:r>
              <a:rPr lang="en-US" altLang="en-US" sz="2800" dirty="0">
                <a:solidFill>
                  <a:srgbClr val="FFFFFF"/>
                </a:solidFill>
                <a:latin typeface="Arial" charset="0"/>
                <a:ea typeface="Trebuchet MS" pitchFamily="34" charset="0"/>
                <a:cs typeface="Arial" charset="0"/>
                <a:sym typeface="Arial" charset="0"/>
              </a:rPr>
              <a:t>For further information please contact </a:t>
            </a:r>
            <a:r>
              <a:rPr lang="en-US" altLang="en-US" sz="2800" dirty="0">
                <a:solidFill>
                  <a:srgbClr val="FFFFFF"/>
                </a:solidFill>
                <a:latin typeface="Arial" charset="0"/>
                <a:ea typeface="Trebuchet MS" pitchFamily="34" charset="0"/>
                <a:cs typeface="Arial" charset="0"/>
                <a:sym typeface="Arial" charset="0"/>
                <a:hlinkClick r:id="rId5"/>
              </a:rPr>
              <a:t>Noreen.campbell@glasgowlife.org.uk</a:t>
            </a:r>
            <a:r>
              <a:rPr lang="en-US" altLang="en-US" sz="2800" dirty="0">
                <a:solidFill>
                  <a:srgbClr val="FFFFFF"/>
                </a:solidFill>
                <a:latin typeface="Arial" charset="0"/>
                <a:ea typeface="Trebuchet MS" pitchFamily="34" charset="0"/>
                <a:cs typeface="Arial" charset="0"/>
                <a:sym typeface="Arial" charset="0"/>
              </a:rPr>
              <a:t> Family Learning Officer, or  </a:t>
            </a:r>
            <a:r>
              <a:rPr lang="en-US" altLang="en-US" sz="2800" dirty="0">
                <a:solidFill>
                  <a:srgbClr val="FFFFFF"/>
                </a:solidFill>
                <a:latin typeface="Arial" charset="0"/>
                <a:ea typeface="Trebuchet MS" pitchFamily="34" charset="0"/>
                <a:cs typeface="Arial" charset="0"/>
                <a:sym typeface="Arial" charset="0"/>
                <a:hlinkClick r:id="rId6"/>
              </a:rPr>
              <a:t>laura.kennedy@glasgowlife.org.uk</a:t>
            </a:r>
            <a:r>
              <a:rPr lang="en-US" altLang="en-US" sz="2800" dirty="0">
                <a:solidFill>
                  <a:srgbClr val="FFFFFF"/>
                </a:solidFill>
                <a:latin typeface="Arial" charset="0"/>
                <a:ea typeface="Trebuchet MS" pitchFamily="34" charset="0"/>
                <a:cs typeface="Arial" charset="0"/>
                <a:sym typeface="Arial" charset="0"/>
              </a:rPr>
              <a:t>, Learning Services Coordinator. </a:t>
            </a:r>
          </a:p>
          <a:p>
            <a:pPr algn="ctr" hangingPunct="0">
              <a:lnSpc>
                <a:spcPct val="150000"/>
              </a:lnSpc>
            </a:pPr>
            <a:endParaRPr lang="en-US" altLang="en-US" sz="3600" dirty="0">
              <a:solidFill>
                <a:srgbClr val="FFFFFF"/>
              </a:solidFill>
              <a:latin typeface="Arial" charset="0"/>
              <a:ea typeface="Trebuchet MS" pitchFamily="34" charset="0"/>
              <a:cs typeface="Arial" charset="0"/>
              <a:sym typeface="Arial" charset="0"/>
            </a:endParaRPr>
          </a:p>
          <a:p>
            <a:pPr hangingPunct="0">
              <a:lnSpc>
                <a:spcPct val="150000"/>
              </a:lnSpc>
            </a:pPr>
            <a:endParaRPr lang="en-US" altLang="en-US" sz="3900" dirty="0">
              <a:solidFill>
                <a:srgbClr val="FFFFFF"/>
              </a:solidFill>
              <a:latin typeface="Arial" charset="0"/>
              <a:ea typeface="Trebuchet MS" pitchFamily="34" charset="0"/>
              <a:cs typeface="Arial" charset="0"/>
              <a:sym typeface="Arial" charset="0"/>
            </a:endParaRPr>
          </a:p>
        </p:txBody>
      </p:sp>
      <p:sp>
        <p:nvSpPr>
          <p:cNvPr id="14353" name="AutoShape 15"/>
          <p:cNvSpPr>
            <a:spLocks noChangeAspect="1"/>
          </p:cNvSpPr>
          <p:nvPr/>
        </p:nvSpPr>
        <p:spPr bwMode="auto">
          <a:xfrm>
            <a:off x="935832" y="4450953"/>
            <a:ext cx="28528962" cy="37449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9525">
            <a:noFill/>
            <a:miter lim="800000"/>
            <a:headEnd/>
            <a:tailEnd/>
          </a:ln>
        </p:spPr>
        <p:txBody>
          <a:bodyPr lIns="0" tIns="0" rIns="0" bIns="0"/>
          <a:lstStyle/>
          <a:p>
            <a:pPr algn="just" eaLnBrk="0" hangingPunct="0"/>
            <a:r>
              <a:rPr lang="en-GB" altLang="en-US" sz="3600" i="1" dirty="0">
                <a:solidFill>
                  <a:srgbClr val="535353"/>
                </a:solidFill>
                <a:latin typeface="+mn-lt"/>
                <a:ea typeface="Trebuchet MS" pitchFamily="34" charset="0"/>
                <a:cs typeface="Calibri" panose="020F0502020204030204" pitchFamily="34" charset="0"/>
                <a:sym typeface="Helvetica" pitchFamily="34" charset="0"/>
              </a:rPr>
              <a:t>FSEW Network</a:t>
            </a:r>
          </a:p>
          <a:p>
            <a:pPr hangingPunct="0">
              <a:lnSpc>
                <a:spcPct val="150000"/>
              </a:lnSpc>
            </a:pPr>
            <a:r>
              <a:rPr lang="en-GB" altLang="en-US" sz="3600" b="1" dirty="0">
                <a:solidFill>
                  <a:srgbClr val="535353"/>
                </a:solidFill>
                <a:latin typeface="+mn-lt"/>
                <a:ea typeface="Trebuchet MS" pitchFamily="34" charset="0"/>
                <a:cs typeface="Calibri" panose="020F0502020204030204" pitchFamily="34" charset="0"/>
                <a:sym typeface="Arial" charset="0"/>
              </a:rPr>
              <a:t>What are the aims?</a:t>
            </a:r>
            <a:endParaRPr lang="en-GB" altLang="en-US" sz="3600" dirty="0">
              <a:solidFill>
                <a:srgbClr val="535353"/>
              </a:solidFill>
              <a:latin typeface="+mn-lt"/>
              <a:ea typeface="Trebuchet MS" panose="020B0603020202020204" pitchFamily="34" charset="0"/>
              <a:cs typeface="Calibri" panose="020F0502020204030204" pitchFamily="34" charset="0"/>
              <a:sym typeface="Arial" charset="0"/>
            </a:endParaRPr>
          </a:p>
          <a:p>
            <a:pPr marL="457200" indent="-457200">
              <a:buFont typeface="Arial" panose="020B0604020202020204" pitchFamily="34" charset="0"/>
              <a:buChar char="•"/>
            </a:pPr>
            <a:r>
              <a:rPr lang="en-GB" sz="3600" dirty="0">
                <a:latin typeface="+mn-lt"/>
                <a:cs typeface="Calibri" panose="020F0502020204030204" pitchFamily="34" charset="0"/>
              </a:rPr>
              <a:t>To support Family Support and Engagement Workers citywide in their role in order to increase parental involvement and family learning within school, home and community.</a:t>
            </a:r>
          </a:p>
          <a:p>
            <a:pPr marL="457200" indent="-457200">
              <a:buFont typeface="Arial" panose="020B0604020202020204" pitchFamily="34" charset="0"/>
              <a:buChar char="•"/>
            </a:pPr>
            <a:r>
              <a:rPr lang="en-GB" sz="3600" dirty="0">
                <a:latin typeface="+mn-lt"/>
                <a:cs typeface="Calibri" panose="020F0502020204030204" pitchFamily="34" charset="0"/>
              </a:rPr>
              <a:t>For participants to engage in quarterly support network meetings developed and hosted by the Family Learning Team.</a:t>
            </a:r>
          </a:p>
          <a:p>
            <a:pPr marL="457200" indent="-457200">
              <a:buFont typeface="Arial" panose="020B0604020202020204" pitchFamily="34" charset="0"/>
              <a:buChar char="•"/>
            </a:pPr>
            <a:r>
              <a:rPr lang="en-GB" sz="3600" dirty="0">
                <a:latin typeface="+mn-lt"/>
                <a:cs typeface="Calibri" panose="020F0502020204030204" pitchFamily="34" charset="0"/>
              </a:rPr>
              <a:t>To consult network participants and deliver bespoke and universal CPD workshops to further develop better working practice.</a:t>
            </a:r>
          </a:p>
          <a:p>
            <a:pPr marL="457200" indent="-457200">
              <a:buFont typeface="Arial" panose="020B0604020202020204" pitchFamily="34" charset="0"/>
              <a:buChar char="•"/>
            </a:pPr>
            <a:r>
              <a:rPr lang="en-GB" sz="3600" dirty="0">
                <a:latin typeface="+mn-lt"/>
                <a:cs typeface="Calibri" panose="020F0502020204030204" pitchFamily="34" charset="0"/>
              </a:rPr>
              <a:t>To develop a working group to enable the FSEW project to progress.</a:t>
            </a:r>
          </a:p>
          <a:p>
            <a:pPr lvl="0"/>
            <a:endParaRPr lang="en-GB" sz="3200" dirty="0"/>
          </a:p>
        </p:txBody>
      </p:sp>
      <p:sp>
        <p:nvSpPr>
          <p:cNvPr id="14354" name="AutoShape 17"/>
          <p:cNvSpPr>
            <a:spLocks/>
          </p:cNvSpPr>
          <p:nvPr/>
        </p:nvSpPr>
        <p:spPr bwMode="auto">
          <a:xfrm>
            <a:off x="15109825" y="11307763"/>
            <a:ext cx="90488" cy="285115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0"/>
                </a:moveTo>
                <a:lnTo>
                  <a:pt x="0" y="21600"/>
                </a:lnTo>
                <a:lnTo>
                  <a:pt x="21600" y="0"/>
                </a:lnTo>
                <a:close/>
              </a:path>
            </a:pathLst>
          </a:custGeom>
          <a:solidFill>
            <a:srgbClr val="000000">
              <a:alpha val="15686"/>
            </a:srgbClr>
          </a:solidFill>
          <a:ln w="12700">
            <a:solidFill>
              <a:srgbClr val="000000">
                <a:alpha val="15686"/>
              </a:srgbClr>
            </a:solidFill>
            <a:round/>
            <a:headEnd/>
            <a:tailEnd/>
          </a:ln>
        </p:spPr>
        <p:txBody>
          <a:bodyPr lIns="0" tIns="0" rIns="0" bIns="0"/>
          <a:lstStyle/>
          <a:p>
            <a:endParaRPr lang="en-US"/>
          </a:p>
        </p:txBody>
      </p:sp>
      <p:sp>
        <p:nvSpPr>
          <p:cNvPr id="2068" name="AutoShape 18"/>
          <p:cNvSpPr>
            <a:spLocks/>
          </p:cNvSpPr>
          <p:nvPr/>
        </p:nvSpPr>
        <p:spPr bwMode="auto">
          <a:xfrm>
            <a:off x="2210115" y="29594251"/>
            <a:ext cx="10374313" cy="11080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ln/>
        </p:spPr>
        <p:style>
          <a:lnRef idx="2">
            <a:schemeClr val="accent1"/>
          </a:lnRef>
          <a:fillRef idx="1">
            <a:schemeClr val="lt1"/>
          </a:fillRef>
          <a:effectRef idx="0">
            <a:schemeClr val="accent1"/>
          </a:effectRef>
          <a:fontRef idx="minor">
            <a:schemeClr val="dk1"/>
          </a:fontRef>
        </p:style>
        <p:txBody>
          <a:bodyPr lIns="0" tIns="0" rIns="0" bIns="0" anchor="ctr"/>
          <a:lstStyle>
            <a:lvl1pPr>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742950" indent="-28575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algn="ctr" hangingPunct="0">
              <a:buFontTx/>
              <a:buNone/>
              <a:defRPr/>
            </a:pPr>
            <a:r>
              <a:rPr lang="en-US" altLang="en-US" sz="5200" dirty="0">
                <a:solidFill>
                  <a:schemeClr val="tx2">
                    <a:lumMod val="20000"/>
                    <a:lumOff val="80000"/>
                  </a:schemeClr>
                </a:solidFill>
                <a:latin typeface="Trebuchet MS" panose="020B0603020202020204" pitchFamily="34" charset="0"/>
                <a:sym typeface="Trebuchet MS" panose="020B0603020202020204" pitchFamily="34" charset="0"/>
              </a:rPr>
              <a:t>Achievements</a:t>
            </a:r>
            <a:endParaRPr lang="en-US" altLang="en-US" sz="1800" dirty="0">
              <a:solidFill>
                <a:schemeClr val="tx2">
                  <a:lumMod val="20000"/>
                  <a:lumOff val="80000"/>
                </a:schemeClr>
              </a:solidFill>
              <a:latin typeface="Trebuchet MS" panose="020B0603020202020204" pitchFamily="34" charset="0"/>
              <a:sym typeface="Trebuchet MS" panose="020B0603020202020204" pitchFamily="34" charset="0"/>
            </a:endParaRPr>
          </a:p>
        </p:txBody>
      </p:sp>
      <p:sp>
        <p:nvSpPr>
          <p:cNvPr id="3093" name="AutoShape 19"/>
          <p:cNvSpPr>
            <a:spLocks noChangeAspect="1"/>
          </p:cNvSpPr>
          <p:nvPr/>
        </p:nvSpPr>
        <p:spPr bwMode="auto">
          <a:xfrm>
            <a:off x="378620" y="30240266"/>
            <a:ext cx="14311312" cy="63738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lstStyle>
            <a:lvl1pPr>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1200150" indent="-4572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marL="742950" lvl="1" indent="0" hangingPunct="0">
              <a:lnSpc>
                <a:spcPct val="160000"/>
              </a:lnSpc>
              <a:buFontTx/>
              <a:buNone/>
              <a:defRPr/>
            </a:pPr>
            <a:endParaRPr lang="en-GB" altLang="en-US" sz="3200" dirty="0">
              <a:solidFill>
                <a:srgbClr val="535353"/>
              </a:solidFill>
              <a:latin typeface="+mn-lt"/>
              <a:ea typeface="Trebuchet MS" panose="020B0603020202020204" pitchFamily="34" charset="0"/>
              <a:cs typeface="Arial" panose="020B0604020202020204" pitchFamily="34" charset="0"/>
              <a:sym typeface="Trebuchet MS" panose="020B0603020202020204" pitchFamily="34" charset="0"/>
            </a:endParaRPr>
          </a:p>
          <a:p>
            <a:pPr lvl="1" hangingPunct="0">
              <a:lnSpc>
                <a:spcPct val="160000"/>
              </a:lnSpc>
              <a:buFont typeface="Wingdings" panose="05000000000000000000" pitchFamily="2" charset="2"/>
              <a:buChar char="q"/>
              <a:defRPr/>
            </a:pPr>
            <a:r>
              <a:rPr lang="en-GB" altLang="en-US" sz="3200" dirty="0">
                <a:solidFill>
                  <a:srgbClr val="535353"/>
                </a:solidFill>
                <a:latin typeface="+mn-lt"/>
                <a:ea typeface="Trebuchet MS" panose="020B0603020202020204" pitchFamily="34" charset="0"/>
                <a:cs typeface="Arial" panose="020B0604020202020204" pitchFamily="34" charset="0"/>
                <a:sym typeface="Trebuchet MS" panose="020B0603020202020204" pitchFamily="34" charset="0"/>
              </a:rPr>
              <a:t>Staff reported an increase in confidence in supporting families within the school and community setting.</a:t>
            </a:r>
          </a:p>
          <a:p>
            <a:pPr lvl="1" hangingPunct="0">
              <a:lnSpc>
                <a:spcPct val="160000"/>
              </a:lnSpc>
              <a:buFont typeface="Wingdings" panose="05000000000000000000" pitchFamily="2" charset="2"/>
              <a:buChar char="q"/>
              <a:defRPr/>
            </a:pPr>
            <a:r>
              <a:rPr lang="en-GB" altLang="en-US" sz="3200" dirty="0">
                <a:solidFill>
                  <a:srgbClr val="535353"/>
                </a:solidFill>
                <a:latin typeface="+mn-lt"/>
                <a:ea typeface="Trebuchet MS" panose="020B0603020202020204" pitchFamily="34" charset="0"/>
                <a:cs typeface="Arial" panose="020B0604020202020204" pitchFamily="34" charset="0"/>
                <a:sym typeface="Trebuchet MS" panose="020B0603020202020204" pitchFamily="34" charset="0"/>
              </a:rPr>
              <a:t>Whole school approaches to family support have resulted due to dissemination of key information in supporting families.</a:t>
            </a:r>
          </a:p>
          <a:p>
            <a:pPr lvl="1" hangingPunct="0">
              <a:lnSpc>
                <a:spcPct val="160000"/>
              </a:lnSpc>
              <a:buFont typeface="Wingdings" panose="05000000000000000000" pitchFamily="2" charset="2"/>
              <a:buChar char="q"/>
              <a:defRPr/>
            </a:pPr>
            <a:r>
              <a:rPr lang="en-GB" altLang="en-US" sz="3200" dirty="0">
                <a:solidFill>
                  <a:srgbClr val="535353"/>
                </a:solidFill>
                <a:latin typeface="+mn-lt"/>
                <a:ea typeface="Trebuchet MS" panose="020B0603020202020204" pitchFamily="34" charset="0"/>
                <a:cs typeface="Arial" panose="020B0604020202020204" pitchFamily="34" charset="0"/>
                <a:sym typeface="Trebuchet MS" panose="020B0603020202020204" pitchFamily="34" charset="0"/>
              </a:rPr>
              <a:t>FSEWs are reporting that they feel more skilled in their role as a result of CPD at Network meetings.</a:t>
            </a:r>
          </a:p>
          <a:p>
            <a:pPr lvl="1" hangingPunct="0">
              <a:lnSpc>
                <a:spcPct val="160000"/>
              </a:lnSpc>
              <a:buFont typeface="Wingdings" panose="05000000000000000000" pitchFamily="2" charset="2"/>
              <a:buChar char="q"/>
              <a:defRPr/>
            </a:pPr>
            <a:r>
              <a:rPr lang="en-GB" altLang="en-US" sz="3200" dirty="0">
                <a:solidFill>
                  <a:srgbClr val="535353"/>
                </a:solidFill>
                <a:latin typeface="+mn-lt"/>
                <a:ea typeface="Trebuchet MS" panose="020B0603020202020204" pitchFamily="34" charset="0"/>
                <a:cs typeface="Arial" panose="020B0604020202020204" pitchFamily="34" charset="0"/>
                <a:sym typeface="Trebuchet MS" panose="020B0603020202020204" pitchFamily="34" charset="0"/>
              </a:rPr>
              <a:t>FSEW are sharing practice citywide and shadowing other network members,  e.g. how to best support digital access for free school meals and clothing grants.</a:t>
            </a:r>
          </a:p>
          <a:p>
            <a:pPr lvl="1" hangingPunct="0">
              <a:lnSpc>
                <a:spcPct val="160000"/>
              </a:lnSpc>
              <a:buFont typeface="Wingdings" panose="05000000000000000000" pitchFamily="2" charset="2"/>
              <a:buChar char="q"/>
              <a:defRPr/>
            </a:pPr>
            <a:r>
              <a:rPr lang="en-GB" altLang="en-US" sz="3200" dirty="0">
                <a:solidFill>
                  <a:srgbClr val="535353"/>
                </a:solidFill>
                <a:latin typeface="+mn-lt"/>
                <a:ea typeface="Trebuchet MS" panose="020B0603020202020204" pitchFamily="34" charset="0"/>
                <a:cs typeface="Arial" panose="020B0604020202020204" pitchFamily="34" charset="0"/>
                <a:sym typeface="Trebuchet MS" panose="020B0603020202020204" pitchFamily="34" charset="0"/>
              </a:rPr>
              <a:t>Statutory and Third sector organisations are meeting and sharing work practice.</a:t>
            </a:r>
          </a:p>
          <a:p>
            <a:pPr lvl="1" hangingPunct="0">
              <a:lnSpc>
                <a:spcPct val="160000"/>
              </a:lnSpc>
              <a:buFont typeface="Wingdings" panose="05000000000000000000" pitchFamily="2" charset="2"/>
              <a:buChar char="q"/>
              <a:defRPr/>
            </a:pPr>
            <a:r>
              <a:rPr lang="en-GB" altLang="en-US" sz="3200" dirty="0">
                <a:solidFill>
                  <a:srgbClr val="535353"/>
                </a:solidFill>
                <a:latin typeface="+mn-lt"/>
                <a:ea typeface="Trebuchet MS" panose="020B0603020202020204" pitchFamily="34" charset="0"/>
                <a:cs typeface="Arial" panose="020B0604020202020204" pitchFamily="34" charset="0"/>
                <a:sym typeface="Trebuchet MS" panose="020B0603020202020204" pitchFamily="34" charset="0"/>
              </a:rPr>
              <a:t>Hard to reach and EAL families are being supported through targeted interventions.</a:t>
            </a:r>
          </a:p>
          <a:p>
            <a:pPr hangingPunct="0">
              <a:lnSpc>
                <a:spcPct val="160000"/>
              </a:lnSpc>
              <a:buFontTx/>
              <a:buNone/>
              <a:defRPr/>
            </a:pPr>
            <a:endParaRPr lang="en-US" altLang="en-US" sz="3300" dirty="0">
              <a:solidFill>
                <a:srgbClr val="535353"/>
              </a:solidFill>
              <a:latin typeface="Arial" panose="020B0604020202020204" pitchFamily="34" charset="0"/>
              <a:ea typeface="Trebuchet MS" panose="020B0603020202020204" pitchFamily="34" charset="0"/>
              <a:cs typeface="Arial" panose="020B0604020202020204" pitchFamily="34" charset="0"/>
              <a:sym typeface="Trebuchet MS" panose="020B0603020202020204" pitchFamily="34" charset="0"/>
            </a:endParaRPr>
          </a:p>
        </p:txBody>
      </p:sp>
      <p:sp>
        <p:nvSpPr>
          <p:cNvPr id="14359" name="AutoShape 25"/>
          <p:cNvSpPr>
            <a:spLocks/>
          </p:cNvSpPr>
          <p:nvPr/>
        </p:nvSpPr>
        <p:spPr bwMode="auto">
          <a:xfrm>
            <a:off x="22737763" y="534988"/>
            <a:ext cx="17853025" cy="1655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noFill/>
            <a:round/>
            <a:headEnd/>
            <a:tailEnd/>
          </a:ln>
        </p:spPr>
        <p:txBody>
          <a:bodyPr lIns="0" tIns="0" rIns="0" bIns="0"/>
          <a:lstStyle/>
          <a:p>
            <a:endParaRPr lang="en-US"/>
          </a:p>
        </p:txBody>
      </p:sp>
      <p:sp>
        <p:nvSpPr>
          <p:cNvPr id="2073" name="AutoShape 21"/>
          <p:cNvSpPr>
            <a:spLocks/>
          </p:cNvSpPr>
          <p:nvPr/>
        </p:nvSpPr>
        <p:spPr bwMode="auto">
          <a:xfrm>
            <a:off x="16105238" y="29602995"/>
            <a:ext cx="10993438" cy="1376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ln/>
        </p:spPr>
        <p:style>
          <a:lnRef idx="2">
            <a:schemeClr val="accent1"/>
          </a:lnRef>
          <a:fillRef idx="1">
            <a:schemeClr val="lt1"/>
          </a:fillRef>
          <a:effectRef idx="0">
            <a:schemeClr val="accent1"/>
          </a:effectRef>
          <a:fontRef idx="minor">
            <a:schemeClr val="dk1"/>
          </a:fontRef>
        </p:style>
        <p:txBody>
          <a:bodyPr lIns="0" tIns="0" rIns="0" bIns="0" anchor="ctr"/>
          <a:lstStyle>
            <a:lvl1pPr>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742950" indent="-28575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algn="ctr" hangingPunct="0">
              <a:buFontTx/>
              <a:buNone/>
              <a:defRPr/>
            </a:pPr>
            <a:r>
              <a:rPr lang="en-US" altLang="en-US" sz="5200" dirty="0">
                <a:solidFill>
                  <a:schemeClr val="tx2">
                    <a:lumMod val="20000"/>
                    <a:lumOff val="80000"/>
                  </a:schemeClr>
                </a:solidFill>
                <a:latin typeface="Trebuchet MS" panose="020B0603020202020204" pitchFamily="34" charset="0"/>
                <a:sym typeface="Trebuchet MS" panose="020B0603020202020204" pitchFamily="34" charset="0"/>
              </a:rPr>
              <a:t>Scale / Spread</a:t>
            </a:r>
            <a:endParaRPr lang="en-US" altLang="en-US" sz="1800" dirty="0">
              <a:solidFill>
                <a:schemeClr val="tx2">
                  <a:lumMod val="20000"/>
                  <a:lumOff val="80000"/>
                </a:schemeClr>
              </a:solidFill>
              <a:latin typeface="Trebuchet MS" panose="020B0603020202020204" pitchFamily="34" charset="0"/>
              <a:sym typeface="Trebuchet MS" panose="020B0603020202020204" pitchFamily="34" charset="0"/>
            </a:endParaRPr>
          </a:p>
        </p:txBody>
      </p:sp>
      <p:sp>
        <p:nvSpPr>
          <p:cNvPr id="3" name="AutoShape 23"/>
          <p:cNvSpPr>
            <a:spLocks noChangeAspect="1"/>
          </p:cNvSpPr>
          <p:nvPr/>
        </p:nvSpPr>
        <p:spPr bwMode="auto">
          <a:xfrm>
            <a:off x="15771018" y="31170342"/>
            <a:ext cx="13750925" cy="651236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p:spPr>
        <p:txBody>
          <a:bodyPr lIns="0" tIns="0" rIns="0" bIns="0"/>
          <a:lstStyle>
            <a:lvl1pPr>
              <a:buChar char="•"/>
              <a:defRPr sz="3900">
                <a:solidFill>
                  <a:srgbClr val="000000"/>
                </a:solidFill>
                <a:latin typeface="Helvetica" pitchFamily="2" charset="0"/>
                <a:cs typeface="Helvetica" pitchFamily="2" charset="0"/>
                <a:sym typeface="Helvetica" pitchFamily="2" charset="0"/>
              </a:defRPr>
            </a:lvl1pPr>
            <a:lvl2pPr marL="742950" indent="-285750">
              <a:buChar char="–"/>
              <a:defRPr sz="3900">
                <a:solidFill>
                  <a:srgbClr val="000000"/>
                </a:solidFill>
                <a:latin typeface="Helvetica" pitchFamily="2" charset="0"/>
                <a:cs typeface="Helvetica" pitchFamily="2" charset="0"/>
                <a:sym typeface="Helvetica" pitchFamily="2" charset="0"/>
              </a:defRPr>
            </a:lvl2pPr>
            <a:lvl3pPr marL="1143000" indent="-228600">
              <a:buChar char="•"/>
              <a:defRPr sz="3900">
                <a:solidFill>
                  <a:srgbClr val="000000"/>
                </a:solidFill>
                <a:latin typeface="Helvetica" pitchFamily="2" charset="0"/>
                <a:cs typeface="Helvetica" pitchFamily="2" charset="0"/>
                <a:sym typeface="Helvetica" pitchFamily="2" charset="0"/>
              </a:defRPr>
            </a:lvl3pPr>
            <a:lvl4pPr marL="1600200" indent="-228600">
              <a:buChar char="–"/>
              <a:defRPr sz="3900">
                <a:solidFill>
                  <a:srgbClr val="000000"/>
                </a:solidFill>
                <a:latin typeface="Helvetica" pitchFamily="2" charset="0"/>
                <a:cs typeface="Helvetica" pitchFamily="2" charset="0"/>
                <a:sym typeface="Helvetica" pitchFamily="2" charset="0"/>
              </a:defRPr>
            </a:lvl4pPr>
            <a:lvl5pPr marL="2057400" indent="-228600">
              <a:buChar char="»"/>
              <a:defRPr sz="3900">
                <a:solidFill>
                  <a:srgbClr val="000000"/>
                </a:solidFill>
                <a:latin typeface="Helvetica" pitchFamily="2" charset="0"/>
                <a:cs typeface="Helvetica" pitchFamily="2" charset="0"/>
                <a:sym typeface="Helvetica" pitchFamily="2" charset="0"/>
              </a:defRPr>
            </a:lvl5pPr>
            <a:lvl6pPr marL="2514600" indent="-228600" eaLnBrk="0" fontAlgn="base" hangingPunct="0">
              <a:spcBef>
                <a:spcPct val="0"/>
              </a:spcBef>
              <a:spcAft>
                <a:spcPct val="0"/>
              </a:spcAft>
              <a:buChar char="»"/>
              <a:defRPr sz="3900">
                <a:solidFill>
                  <a:srgbClr val="000000"/>
                </a:solidFill>
                <a:latin typeface="Helvetica" pitchFamily="2" charset="0"/>
                <a:cs typeface="Helvetica" pitchFamily="2" charset="0"/>
                <a:sym typeface="Helvetica" pitchFamily="2" charset="0"/>
              </a:defRPr>
            </a:lvl6pPr>
            <a:lvl7pPr marL="2971800" indent="-228600" eaLnBrk="0" fontAlgn="base" hangingPunct="0">
              <a:spcBef>
                <a:spcPct val="0"/>
              </a:spcBef>
              <a:spcAft>
                <a:spcPct val="0"/>
              </a:spcAft>
              <a:buChar char="»"/>
              <a:defRPr sz="3900">
                <a:solidFill>
                  <a:srgbClr val="000000"/>
                </a:solidFill>
                <a:latin typeface="Helvetica" pitchFamily="2" charset="0"/>
                <a:cs typeface="Helvetica" pitchFamily="2" charset="0"/>
                <a:sym typeface="Helvetica" pitchFamily="2" charset="0"/>
              </a:defRPr>
            </a:lvl7pPr>
            <a:lvl8pPr marL="3429000" indent="-228600" eaLnBrk="0" fontAlgn="base" hangingPunct="0">
              <a:spcBef>
                <a:spcPct val="0"/>
              </a:spcBef>
              <a:spcAft>
                <a:spcPct val="0"/>
              </a:spcAft>
              <a:buChar char="»"/>
              <a:defRPr sz="3900">
                <a:solidFill>
                  <a:srgbClr val="000000"/>
                </a:solidFill>
                <a:latin typeface="Helvetica" pitchFamily="2" charset="0"/>
                <a:cs typeface="Helvetica" pitchFamily="2" charset="0"/>
                <a:sym typeface="Helvetica" pitchFamily="2" charset="0"/>
              </a:defRPr>
            </a:lvl8pPr>
            <a:lvl9pPr marL="3886200" indent="-228600" eaLnBrk="0" fontAlgn="base" hangingPunct="0">
              <a:spcBef>
                <a:spcPct val="0"/>
              </a:spcBef>
              <a:spcAft>
                <a:spcPct val="0"/>
              </a:spcAft>
              <a:buChar char="»"/>
              <a:defRPr sz="3900">
                <a:solidFill>
                  <a:srgbClr val="000000"/>
                </a:solidFill>
                <a:latin typeface="Helvetica" pitchFamily="2" charset="0"/>
                <a:cs typeface="Helvetica" pitchFamily="2" charset="0"/>
                <a:sym typeface="Helvetica" pitchFamily="2" charset="0"/>
              </a:defRPr>
            </a:lvl9pPr>
          </a:lstStyle>
          <a:p>
            <a:pPr hangingPunct="0">
              <a:lnSpc>
                <a:spcPct val="160000"/>
              </a:lnSpc>
              <a:buFontTx/>
              <a:buNone/>
              <a:defRPr/>
            </a:pPr>
            <a:r>
              <a:rPr lang="en-US" altLang="en-US" sz="3200" dirty="0">
                <a:latin typeface="+mn-lt"/>
                <a:ea typeface="Trebuchet MS" panose="020B0603020202020204" pitchFamily="34" charset="0"/>
                <a:cs typeface="Arial" pitchFamily="34" charset="0"/>
                <a:sym typeface="Trebuchet MS" pitchFamily="34" charset="0"/>
              </a:rPr>
              <a:t>What next for your project?</a:t>
            </a:r>
          </a:p>
          <a:p>
            <a:pPr marL="457200" indent="-457200" hangingPunct="0">
              <a:lnSpc>
                <a:spcPct val="160000"/>
              </a:lnSpc>
              <a:buFont typeface="Wingdings" panose="05000000000000000000" pitchFamily="2" charset="2"/>
              <a:buChar char="q"/>
              <a:defRPr/>
            </a:pPr>
            <a:r>
              <a:rPr lang="en-US" altLang="en-US" sz="3200" dirty="0">
                <a:latin typeface="+mn-lt"/>
                <a:ea typeface="Trebuchet MS" panose="020B0603020202020204" pitchFamily="34" charset="0"/>
                <a:cs typeface="Arial" pitchFamily="34" charset="0"/>
                <a:sym typeface="Trebuchet MS" pitchFamily="34" charset="0"/>
              </a:rPr>
              <a:t>Consultation exercise to take place with staff for 2023/24 session</a:t>
            </a:r>
          </a:p>
          <a:p>
            <a:pPr marL="457200" indent="-457200" hangingPunct="0">
              <a:lnSpc>
                <a:spcPct val="160000"/>
              </a:lnSpc>
              <a:buFont typeface="Wingdings" panose="05000000000000000000" pitchFamily="2" charset="2"/>
              <a:buChar char="q"/>
              <a:defRPr/>
            </a:pPr>
            <a:r>
              <a:rPr lang="en-US" altLang="en-US" sz="3200" dirty="0">
                <a:latin typeface="+mn-lt"/>
                <a:ea typeface="Trebuchet MS" panose="020B0603020202020204" pitchFamily="34" charset="0"/>
                <a:cs typeface="Arial" pitchFamily="34" charset="0"/>
                <a:sym typeface="Trebuchet MS" pitchFamily="34" charset="0"/>
              </a:rPr>
              <a:t>Scoping session to refresh database in partnership with citywide Head Teachers.</a:t>
            </a:r>
          </a:p>
          <a:p>
            <a:pPr marL="457200" indent="-457200" hangingPunct="0">
              <a:lnSpc>
                <a:spcPct val="160000"/>
              </a:lnSpc>
              <a:buFont typeface="Wingdings" panose="05000000000000000000" pitchFamily="2" charset="2"/>
              <a:buChar char="q"/>
              <a:defRPr/>
            </a:pPr>
            <a:r>
              <a:rPr lang="en-US" altLang="en-US" sz="3200" dirty="0">
                <a:latin typeface="+mn-lt"/>
                <a:ea typeface="Trebuchet MS" panose="020B0603020202020204" pitchFamily="34" charset="0"/>
                <a:cs typeface="Arial" pitchFamily="34" charset="0"/>
                <a:sym typeface="Trebuchet MS" pitchFamily="34" charset="0"/>
              </a:rPr>
              <a:t>Members of FSEW working group to meet with leads for third sector providers</a:t>
            </a:r>
          </a:p>
          <a:p>
            <a:pPr marL="457200" indent="-457200" hangingPunct="0">
              <a:lnSpc>
                <a:spcPct val="160000"/>
              </a:lnSpc>
              <a:buFont typeface="Wingdings" panose="05000000000000000000" pitchFamily="2" charset="2"/>
              <a:buChar char="q"/>
              <a:defRPr/>
            </a:pPr>
            <a:r>
              <a:rPr lang="en-US" altLang="en-US" sz="3200" dirty="0">
                <a:latin typeface="+mn-lt"/>
                <a:ea typeface="Trebuchet MS" panose="020B0603020202020204" pitchFamily="34" charset="0"/>
                <a:cs typeface="Arial" pitchFamily="34" charset="0"/>
                <a:sym typeface="Trebuchet MS" pitchFamily="34" charset="0"/>
              </a:rPr>
              <a:t>FSEWs to share work practice via presentation at Network meetings.</a:t>
            </a:r>
          </a:p>
          <a:p>
            <a:pPr marL="457200" indent="-457200" hangingPunct="0">
              <a:lnSpc>
                <a:spcPct val="160000"/>
              </a:lnSpc>
              <a:buFont typeface="Wingdings" panose="05000000000000000000" pitchFamily="2" charset="2"/>
              <a:buChar char="q"/>
              <a:defRPr/>
            </a:pPr>
            <a:r>
              <a:rPr lang="en-US" altLang="en-US" sz="3200" dirty="0">
                <a:latin typeface="+mn-lt"/>
                <a:ea typeface="Trebuchet MS" panose="020B0603020202020204" pitchFamily="34" charset="0"/>
                <a:cs typeface="Arial" pitchFamily="34" charset="0"/>
                <a:sym typeface="Trebuchet MS" pitchFamily="34" charset="0"/>
              </a:rPr>
              <a:t>FLOs to liaise with FSEWs in geographical schools.</a:t>
            </a:r>
          </a:p>
          <a:p>
            <a:pPr marL="457200" indent="-457200" hangingPunct="0">
              <a:lnSpc>
                <a:spcPct val="160000"/>
              </a:lnSpc>
              <a:buFont typeface="Wingdings" panose="05000000000000000000" pitchFamily="2" charset="2"/>
              <a:buChar char="q"/>
              <a:defRPr/>
            </a:pPr>
            <a:r>
              <a:rPr lang="en-US" altLang="en-US" sz="3200" dirty="0" err="1">
                <a:latin typeface="+mn-lt"/>
                <a:ea typeface="Trebuchet MS" panose="020B0603020202020204" pitchFamily="34" charset="0"/>
                <a:cs typeface="Arial" pitchFamily="34" charset="0"/>
                <a:sym typeface="Trebuchet MS" pitchFamily="34" charset="0"/>
              </a:rPr>
              <a:t>Whatsapp</a:t>
            </a:r>
            <a:r>
              <a:rPr lang="en-US" altLang="en-US" sz="3200" dirty="0">
                <a:latin typeface="+mn-lt"/>
                <a:ea typeface="Trebuchet MS" panose="020B0603020202020204" pitchFamily="34" charset="0"/>
                <a:cs typeface="Arial" pitchFamily="34" charset="0"/>
                <a:sym typeface="Trebuchet MS" pitchFamily="34" charset="0"/>
              </a:rPr>
              <a:t> group created for FSEWs to meet, share practice </a:t>
            </a:r>
            <a:r>
              <a:rPr lang="en-US" altLang="en-US" sz="3200" dirty="0" err="1">
                <a:latin typeface="+mn-lt"/>
                <a:ea typeface="Trebuchet MS" panose="020B0603020202020204" pitchFamily="34" charset="0"/>
                <a:cs typeface="Arial" pitchFamily="34" charset="0"/>
                <a:sym typeface="Trebuchet MS" pitchFamily="34" charset="0"/>
              </a:rPr>
              <a:t>outwith</a:t>
            </a:r>
            <a:r>
              <a:rPr lang="en-US" altLang="en-US" sz="3200" dirty="0">
                <a:latin typeface="+mn-lt"/>
                <a:ea typeface="Trebuchet MS" panose="020B0603020202020204" pitchFamily="34" charset="0"/>
                <a:cs typeface="Arial" pitchFamily="34" charset="0"/>
                <a:sym typeface="Trebuchet MS" pitchFamily="34" charset="0"/>
              </a:rPr>
              <a:t> Network meetings.</a:t>
            </a:r>
          </a:p>
          <a:p>
            <a:pPr marL="457200" indent="-457200" hangingPunct="0">
              <a:lnSpc>
                <a:spcPct val="160000"/>
              </a:lnSpc>
              <a:buFont typeface="Wingdings" panose="05000000000000000000" pitchFamily="2" charset="2"/>
              <a:buChar char="q"/>
              <a:defRPr/>
            </a:pPr>
            <a:r>
              <a:rPr lang="en-US" altLang="en-US" sz="3200" dirty="0">
                <a:latin typeface="+mn-lt"/>
                <a:ea typeface="Trebuchet MS" panose="020B0603020202020204" pitchFamily="34" charset="0"/>
                <a:cs typeface="Arial" pitchFamily="34" charset="0"/>
                <a:sym typeface="Trebuchet MS" pitchFamily="34" charset="0"/>
              </a:rPr>
              <a:t>Network members sharing how they measure impact; could there be a common city-wide approach to measuring impact?</a:t>
            </a:r>
          </a:p>
          <a:p>
            <a:pPr marL="457200" indent="-457200" hangingPunct="0">
              <a:lnSpc>
                <a:spcPct val="160000"/>
              </a:lnSpc>
              <a:buFont typeface="Wingdings" panose="05000000000000000000" pitchFamily="2" charset="2"/>
              <a:buChar char="q"/>
              <a:defRPr/>
            </a:pPr>
            <a:r>
              <a:rPr lang="en-US" altLang="en-US" sz="3200" dirty="0">
                <a:latin typeface="+mn-lt"/>
                <a:ea typeface="Trebuchet MS" panose="020B0603020202020204" pitchFamily="34" charset="0"/>
                <a:cs typeface="Arial" pitchFamily="34" charset="0"/>
                <a:sym typeface="Trebuchet MS" pitchFamily="34" charset="0"/>
              </a:rPr>
              <a:t>Build on links with third sector partners at a strategic level.</a:t>
            </a:r>
          </a:p>
          <a:p>
            <a:pPr marL="457200" indent="-457200" hangingPunct="0">
              <a:lnSpc>
                <a:spcPct val="160000"/>
              </a:lnSpc>
              <a:defRPr/>
            </a:pPr>
            <a:endParaRPr lang="en-US" altLang="en-US" sz="3300" dirty="0">
              <a:latin typeface="Trebuchet MS" pitchFamily="34" charset="0"/>
              <a:ea typeface="Trebuchet MS" panose="020B0603020202020204" pitchFamily="34" charset="0"/>
              <a:cs typeface="Arial" pitchFamily="34" charset="0"/>
              <a:sym typeface="Trebuchet MS" pitchFamily="34" charset="0"/>
            </a:endParaRPr>
          </a:p>
        </p:txBody>
      </p:sp>
      <p:sp>
        <p:nvSpPr>
          <p:cNvPr id="14363" name="AutoShape 25"/>
          <p:cNvSpPr>
            <a:spLocks/>
          </p:cNvSpPr>
          <p:nvPr/>
        </p:nvSpPr>
        <p:spPr bwMode="auto">
          <a:xfrm>
            <a:off x="3444211" y="405618"/>
            <a:ext cx="9073007" cy="404732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noFill/>
            <a:miter lim="800000"/>
            <a:headEnd/>
            <a:tailEnd/>
          </a:ln>
        </p:spPr>
        <p:txBody>
          <a:bodyPr lIns="0" tIns="0" rIns="0" bIns="0"/>
          <a:lstStyle/>
          <a:p>
            <a:pPr hangingPunct="0">
              <a:lnSpc>
                <a:spcPct val="150000"/>
              </a:lnSpc>
            </a:pPr>
            <a:r>
              <a:rPr lang="en-US" altLang="en-US" sz="4800" dirty="0">
                <a:solidFill>
                  <a:srgbClr val="FFFFFF"/>
                </a:solidFill>
                <a:latin typeface="Tahoma" pitchFamily="34" charset="0"/>
                <a:ea typeface="Trebuchet MS" pitchFamily="34" charset="0"/>
                <a:cs typeface="Tahoma" pitchFamily="34" charset="0"/>
                <a:sym typeface="Tahoma" pitchFamily="34" charset="0"/>
              </a:rPr>
              <a:t>WORKING TOGETHER: </a:t>
            </a:r>
          </a:p>
          <a:p>
            <a:pPr hangingPunct="0">
              <a:lnSpc>
                <a:spcPct val="150000"/>
              </a:lnSpc>
            </a:pPr>
            <a:r>
              <a:rPr lang="en-US" altLang="en-US" sz="4800" dirty="0">
                <a:solidFill>
                  <a:srgbClr val="FFFFFF"/>
                </a:solidFill>
                <a:latin typeface="Tahoma" pitchFamily="34" charset="0"/>
                <a:ea typeface="Trebuchet MS" pitchFamily="34" charset="0"/>
                <a:cs typeface="Tahoma" pitchFamily="34" charset="0"/>
                <a:sym typeface="Tahoma" pitchFamily="34" charset="0"/>
              </a:rPr>
              <a:t> Family Support and </a:t>
            </a:r>
          </a:p>
          <a:p>
            <a:pPr hangingPunct="0">
              <a:lnSpc>
                <a:spcPct val="150000"/>
              </a:lnSpc>
            </a:pPr>
            <a:r>
              <a:rPr lang="en-US" altLang="en-US" sz="4800" dirty="0">
                <a:solidFill>
                  <a:srgbClr val="FFFFFF"/>
                </a:solidFill>
                <a:latin typeface="Tahoma" pitchFamily="34" charset="0"/>
                <a:ea typeface="Trebuchet MS" pitchFamily="34" charset="0"/>
                <a:cs typeface="Tahoma" pitchFamily="34" charset="0"/>
                <a:sym typeface="Tahoma" pitchFamily="34" charset="0"/>
              </a:rPr>
              <a:t>Engagement Worker Network</a:t>
            </a:r>
          </a:p>
        </p:txBody>
      </p:sp>
      <p:pic>
        <p:nvPicPr>
          <p:cNvPr id="14369" name="Picture 34" descr="Image result for green tick"/>
          <p:cNvPicPr>
            <a:picLocks noChangeAspect="1" noChangeArrowheads="1"/>
          </p:cNvPicPr>
          <p:nvPr/>
        </p:nvPicPr>
        <p:blipFill>
          <a:blip r:embed="rId7" cstate="print"/>
          <a:srcRect/>
          <a:stretch>
            <a:fillRect/>
          </a:stretch>
        </p:blipFill>
        <p:spPr bwMode="auto">
          <a:xfrm>
            <a:off x="27790531" y="8981750"/>
            <a:ext cx="1656250" cy="1357920"/>
          </a:xfrm>
          <a:prstGeom prst="rect">
            <a:avLst/>
          </a:prstGeom>
          <a:noFill/>
          <a:ln w="9525">
            <a:noFill/>
            <a:miter lim="800000"/>
            <a:headEnd/>
            <a:tailEnd/>
          </a:ln>
        </p:spPr>
      </p:pic>
      <p:sp>
        <p:nvSpPr>
          <p:cNvPr id="14371" name="AutoShape 51" descr="Image result for trophy icon"/>
          <p:cNvSpPr>
            <a:spLocks noChangeAspect="1" noChangeArrowheads="1"/>
          </p:cNvSpPr>
          <p:nvPr/>
        </p:nvSpPr>
        <p:spPr bwMode="auto">
          <a:xfrm>
            <a:off x="114300" y="-144463"/>
            <a:ext cx="304800" cy="304801"/>
          </a:xfrm>
          <a:prstGeom prst="rect">
            <a:avLst/>
          </a:prstGeom>
          <a:noFill/>
          <a:ln w="9525">
            <a:noFill/>
            <a:miter lim="800000"/>
            <a:headEnd/>
            <a:tailEnd/>
          </a:ln>
        </p:spPr>
        <p:txBody>
          <a:bodyPr/>
          <a:lstStyle/>
          <a:p>
            <a:pPr eaLnBrk="0" hangingPunct="0"/>
            <a:endParaRPr lang="en-GB" altLang="en-US"/>
          </a:p>
        </p:txBody>
      </p:sp>
      <p:sp>
        <p:nvSpPr>
          <p:cNvPr id="14372" name="AutoShape 53" descr="Image result for trophy icon"/>
          <p:cNvSpPr>
            <a:spLocks noChangeAspect="1" noChangeArrowheads="1"/>
          </p:cNvSpPr>
          <p:nvPr/>
        </p:nvSpPr>
        <p:spPr bwMode="auto">
          <a:xfrm>
            <a:off x="266700" y="7938"/>
            <a:ext cx="304800" cy="304800"/>
          </a:xfrm>
          <a:prstGeom prst="rect">
            <a:avLst/>
          </a:prstGeom>
          <a:noFill/>
          <a:ln w="9525">
            <a:noFill/>
            <a:miter lim="800000"/>
            <a:headEnd/>
            <a:tailEnd/>
          </a:ln>
        </p:spPr>
        <p:txBody>
          <a:bodyPr/>
          <a:lstStyle/>
          <a:p>
            <a:pPr eaLnBrk="0" hangingPunct="0"/>
            <a:endParaRPr lang="en-GB" altLang="en-US"/>
          </a:p>
        </p:txBody>
      </p:sp>
      <p:sp>
        <p:nvSpPr>
          <p:cNvPr id="14373" name="AutoShape 55" descr="Image result for trophy icon"/>
          <p:cNvSpPr>
            <a:spLocks noChangeAspect="1" noChangeArrowheads="1"/>
          </p:cNvSpPr>
          <p:nvPr/>
        </p:nvSpPr>
        <p:spPr bwMode="auto">
          <a:xfrm>
            <a:off x="419100" y="160338"/>
            <a:ext cx="304800" cy="304800"/>
          </a:xfrm>
          <a:prstGeom prst="rect">
            <a:avLst/>
          </a:prstGeom>
          <a:noFill/>
          <a:ln w="9525">
            <a:noFill/>
            <a:miter lim="800000"/>
            <a:headEnd/>
            <a:tailEnd/>
          </a:ln>
        </p:spPr>
        <p:txBody>
          <a:bodyPr/>
          <a:lstStyle/>
          <a:p>
            <a:pPr eaLnBrk="0" hangingPunct="0"/>
            <a:endParaRPr lang="en-GB" altLang="en-US"/>
          </a:p>
        </p:txBody>
      </p:sp>
      <p:pic>
        <p:nvPicPr>
          <p:cNvPr id="14374" name="Picture 57" descr="Trophy Icon 256x256"/>
          <p:cNvPicPr>
            <a:picLocks noChangeAspect="1" noChangeArrowheads="1"/>
          </p:cNvPicPr>
          <p:nvPr/>
        </p:nvPicPr>
        <p:blipFill>
          <a:blip r:embed="rId8" cstate="print"/>
          <a:srcRect/>
          <a:stretch>
            <a:fillRect/>
          </a:stretch>
        </p:blipFill>
        <p:spPr bwMode="auto">
          <a:xfrm>
            <a:off x="13034177" y="28921848"/>
            <a:ext cx="1805671" cy="1808161"/>
          </a:xfrm>
          <a:prstGeom prst="rect">
            <a:avLst/>
          </a:prstGeom>
          <a:noFill/>
          <a:ln w="9525">
            <a:noFill/>
            <a:miter lim="800000"/>
            <a:headEnd/>
            <a:tailEnd/>
          </a:ln>
        </p:spPr>
      </p:pic>
      <p:sp>
        <p:nvSpPr>
          <p:cNvPr id="14375" name="AutoShape 59" descr="Image result for light bulb icon"/>
          <p:cNvSpPr>
            <a:spLocks noChangeAspect="1" noChangeArrowheads="1"/>
          </p:cNvSpPr>
          <p:nvPr/>
        </p:nvSpPr>
        <p:spPr bwMode="auto">
          <a:xfrm>
            <a:off x="571500" y="312738"/>
            <a:ext cx="304800" cy="304800"/>
          </a:xfrm>
          <a:prstGeom prst="rect">
            <a:avLst/>
          </a:prstGeom>
          <a:noFill/>
          <a:ln w="9525">
            <a:noFill/>
            <a:miter lim="800000"/>
            <a:headEnd/>
            <a:tailEnd/>
          </a:ln>
        </p:spPr>
        <p:txBody>
          <a:bodyPr/>
          <a:lstStyle/>
          <a:p>
            <a:pPr eaLnBrk="0" hangingPunct="0"/>
            <a:endParaRPr lang="en-GB" altLang="en-US"/>
          </a:p>
        </p:txBody>
      </p:sp>
      <p:sp>
        <p:nvSpPr>
          <p:cNvPr id="14376" name="AutoShape 61" descr="Image result for light bulb icon"/>
          <p:cNvSpPr>
            <a:spLocks noChangeAspect="1" noChangeArrowheads="1"/>
          </p:cNvSpPr>
          <p:nvPr/>
        </p:nvSpPr>
        <p:spPr bwMode="auto">
          <a:xfrm>
            <a:off x="723900" y="465138"/>
            <a:ext cx="304800" cy="304800"/>
          </a:xfrm>
          <a:prstGeom prst="rect">
            <a:avLst/>
          </a:prstGeom>
          <a:noFill/>
          <a:ln w="9525">
            <a:noFill/>
            <a:miter lim="800000"/>
            <a:headEnd/>
            <a:tailEnd/>
          </a:ln>
        </p:spPr>
        <p:txBody>
          <a:bodyPr/>
          <a:lstStyle/>
          <a:p>
            <a:pPr eaLnBrk="0" hangingPunct="0"/>
            <a:endParaRPr lang="en-GB" altLang="en-US"/>
          </a:p>
        </p:txBody>
      </p:sp>
      <p:pic>
        <p:nvPicPr>
          <p:cNvPr id="14377" name="Picture 63" descr="C:\Users\GQuinn2\AppData\Local\Microsoft\Windows\Temporary Internet Files\Content.IE5\T14TA0ET\polls_light_bulb_w_hands_and_feet_0901_644330_answer_1_xlarge[1].gif"/>
          <p:cNvPicPr>
            <a:picLocks noChangeAspect="1" noChangeArrowheads="1"/>
          </p:cNvPicPr>
          <p:nvPr/>
        </p:nvPicPr>
        <p:blipFill>
          <a:blip r:embed="rId9" cstate="print"/>
          <a:srcRect/>
          <a:stretch>
            <a:fillRect/>
          </a:stretch>
        </p:blipFill>
        <p:spPr bwMode="auto">
          <a:xfrm>
            <a:off x="13346918" y="8693942"/>
            <a:ext cx="1665276" cy="1910973"/>
          </a:xfrm>
          <a:prstGeom prst="rect">
            <a:avLst/>
          </a:prstGeom>
          <a:noFill/>
          <a:ln w="9525">
            <a:noFill/>
            <a:miter lim="800000"/>
            <a:headEnd/>
            <a:tailEnd/>
          </a:ln>
        </p:spPr>
      </p:pic>
      <p:sp>
        <p:nvSpPr>
          <p:cNvPr id="44" name="AutoShape 21"/>
          <p:cNvSpPr>
            <a:spLocks/>
          </p:cNvSpPr>
          <p:nvPr/>
        </p:nvSpPr>
        <p:spPr bwMode="auto">
          <a:xfrm>
            <a:off x="16359027" y="19728852"/>
            <a:ext cx="10993438" cy="11096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ln/>
        </p:spPr>
        <p:style>
          <a:lnRef idx="2">
            <a:schemeClr val="accent1"/>
          </a:lnRef>
          <a:fillRef idx="1">
            <a:schemeClr val="lt1"/>
          </a:fillRef>
          <a:effectRef idx="0">
            <a:schemeClr val="accent1"/>
          </a:effectRef>
          <a:fontRef idx="minor">
            <a:schemeClr val="dk1"/>
          </a:fontRef>
        </p:style>
        <p:txBody>
          <a:bodyPr lIns="0" tIns="0" rIns="0" bIns="0" anchor="ctr"/>
          <a:lstStyle>
            <a:lvl1pPr>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742950" indent="-28575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algn="ctr" hangingPunct="0">
              <a:buFontTx/>
              <a:buNone/>
              <a:defRPr/>
            </a:pPr>
            <a:r>
              <a:rPr lang="en-US" altLang="en-US" sz="5200" dirty="0">
                <a:solidFill>
                  <a:schemeClr val="tx2">
                    <a:lumMod val="20000"/>
                    <a:lumOff val="80000"/>
                  </a:schemeClr>
                </a:solidFill>
                <a:latin typeface="Trebuchet MS" panose="020B0603020202020204" pitchFamily="34" charset="0"/>
                <a:sym typeface="Trebuchet MS" panose="020B0603020202020204" pitchFamily="34" charset="0"/>
              </a:rPr>
              <a:t>Conclusion</a:t>
            </a:r>
            <a:endParaRPr lang="en-US" altLang="en-US" sz="1800" dirty="0">
              <a:solidFill>
                <a:schemeClr val="tx2">
                  <a:lumMod val="20000"/>
                  <a:lumOff val="80000"/>
                </a:schemeClr>
              </a:solidFill>
              <a:latin typeface="Trebuchet MS" panose="020B0603020202020204" pitchFamily="34" charset="0"/>
              <a:sym typeface="Trebuchet MS" panose="020B0603020202020204" pitchFamily="34" charset="0"/>
            </a:endParaRPr>
          </a:p>
        </p:txBody>
      </p:sp>
      <p:pic>
        <p:nvPicPr>
          <p:cNvPr id="14379" name="Picture 6"/>
          <p:cNvPicPr>
            <a:picLocks noChangeAspect="1"/>
          </p:cNvPicPr>
          <p:nvPr/>
        </p:nvPicPr>
        <p:blipFill>
          <a:blip r:embed="rId10" cstate="print"/>
          <a:srcRect/>
          <a:stretch>
            <a:fillRect/>
          </a:stretch>
        </p:blipFill>
        <p:spPr bwMode="auto">
          <a:xfrm>
            <a:off x="27615357" y="29653025"/>
            <a:ext cx="1849437" cy="1851025"/>
          </a:xfrm>
          <a:prstGeom prst="rect">
            <a:avLst/>
          </a:prstGeom>
          <a:noFill/>
          <a:ln w="9525">
            <a:noFill/>
            <a:miter lim="800000"/>
            <a:headEnd/>
            <a:tailEnd/>
          </a:ln>
        </p:spPr>
      </p:pic>
      <p:pic>
        <p:nvPicPr>
          <p:cNvPr id="1026" name="Picture 2">
            <a:extLst>
              <a:ext uri="{FF2B5EF4-FFF2-40B4-BE49-F238E27FC236}">
                <a16:creationId xmlns:a16="http://schemas.microsoft.com/office/drawing/2014/main" id="{597341A4-B318-4D59-8D9E-347FFFD8E05D}"/>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53355" y="138730"/>
            <a:ext cx="2391401" cy="14082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B3B6FB85-A250-42F1-94D8-35BE48880B1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4575" y="425263"/>
            <a:ext cx="1676400" cy="1676400"/>
          </a:xfrm>
          <a:prstGeom prst="rect">
            <a:avLst/>
          </a:prstGeom>
        </p:spPr>
      </p:pic>
      <p:pic>
        <p:nvPicPr>
          <p:cNvPr id="8" name="Picture 7">
            <a:extLst>
              <a:ext uri="{FF2B5EF4-FFF2-40B4-BE49-F238E27FC236}">
                <a16:creationId xmlns:a16="http://schemas.microsoft.com/office/drawing/2014/main" id="{2A815233-7A48-4BE8-98C3-2C7C5530D53E}"/>
              </a:ext>
            </a:extLst>
          </p:cNvPr>
          <p:cNvPicPr>
            <a:picLocks noChangeAspect="1"/>
          </p:cNvPicPr>
          <p:nvPr/>
        </p:nvPicPr>
        <p:blipFill>
          <a:blip r:embed="rId13"/>
          <a:stretch>
            <a:fillRect/>
          </a:stretch>
        </p:blipFill>
        <p:spPr>
          <a:xfrm>
            <a:off x="13186447" y="337301"/>
            <a:ext cx="12077700" cy="3810000"/>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
      <a:dk1>
        <a:srgbClr val="000000"/>
      </a:dk1>
      <a:lt1>
        <a:srgbClr val="1F497D"/>
      </a:lt1>
      <a:dk2>
        <a:srgbClr val="A7A7A7"/>
      </a:dk2>
      <a:lt2>
        <a:srgbClr val="535353"/>
      </a:lt2>
      <a:accent1>
        <a:srgbClr val="4F81BD"/>
      </a:accent1>
      <a:accent2>
        <a:srgbClr val="C0504D"/>
      </a:accent2>
      <a:accent3>
        <a:srgbClr val="ABB1BF"/>
      </a:accent3>
      <a:accent4>
        <a:srgbClr val="000000"/>
      </a:accent4>
      <a:accent5>
        <a:srgbClr val="B2C1DB"/>
      </a:accent5>
      <a:accent6>
        <a:srgbClr val="AE4845"/>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6096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Trebuchet MS" pitchFamily="34" charset="0"/>
            <a:ea typeface="Trebuchet MS" pitchFamily="34" charset="0"/>
            <a:cs typeface="Trebuchet MS" pitchFamily="34" charset="0"/>
            <a:sym typeface="Trebuchet MS"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6096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Trebuchet MS" pitchFamily="34" charset="0"/>
            <a:ea typeface="Trebuchet MS" pitchFamily="34" charset="0"/>
            <a:cs typeface="Trebuchet MS" pitchFamily="34" charset="0"/>
            <a:sym typeface="Trebuchet MS" pitchFamily="34"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1697</TotalTime>
  <Words>765</Words>
  <Application>Microsoft Office PowerPoint</Application>
  <PresentationFormat>Custom</PresentationFormat>
  <Paragraphs>69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Avenir Roman</vt:lpstr>
      <vt:lpstr>Berlin Sans FB</vt:lpstr>
      <vt:lpstr>Helvetica</vt:lpstr>
      <vt:lpstr>Tahoma</vt:lpstr>
      <vt:lpstr>Trebuchet MS</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Samantha Smith</dc:creator>
  <cp:lastModifiedBy>Kennedy, Laura</cp:lastModifiedBy>
  <cp:revision>161</cp:revision>
  <cp:lastPrinted>2018-09-25T14:41:13Z</cp:lastPrinted>
  <dcterms:modified xsi:type="dcterms:W3CDTF">2023-07-13T15:15:49Z</dcterms:modified>
</cp:coreProperties>
</file>