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erverZoom="100000" strictFirstAndLastChars="0" saveSubsetFonts="1">
  <p:sldMasterIdLst>
    <p:sldMasterId id="2147483648" r:id="rId1"/>
  </p:sldMasterIdLst>
  <p:notesMasterIdLst>
    <p:notesMasterId r:id="rId3"/>
  </p:notesMasterIdLst>
  <p:sldIdLst>
    <p:sldId id="256" r:id="rId2"/>
  </p:sldIdLst>
  <p:sldSz cx="30279975" cy="42808525"/>
  <p:notesSz cx="6808788" cy="9940925"/>
  <p:defaultTextStyle>
    <a:defPPr>
      <a:defRPr lang="en-US"/>
    </a:defPPr>
    <a:lvl1pPr algn="l" rtl="0" fontAlgn="base">
      <a:spcBef>
        <a:spcPct val="0"/>
      </a:spcBef>
      <a:spcAft>
        <a:spcPct val="0"/>
      </a:spcAft>
      <a:defRPr kern="1200">
        <a:solidFill>
          <a:srgbClr val="000000"/>
        </a:solidFill>
        <a:latin typeface="Trebuchet MS" pitchFamily="34" charset="0"/>
        <a:ea typeface="+mn-ea"/>
        <a:cs typeface="Helvetica" pitchFamily="34" charset="0"/>
        <a:sym typeface="Trebuchet MS" pitchFamily="34" charset="0"/>
      </a:defRPr>
    </a:lvl1pPr>
    <a:lvl2pPr marL="1987550" indent="-496888" algn="l" rtl="0" fontAlgn="base">
      <a:spcBef>
        <a:spcPct val="0"/>
      </a:spcBef>
      <a:spcAft>
        <a:spcPct val="0"/>
      </a:spcAft>
      <a:defRPr kern="1200">
        <a:solidFill>
          <a:srgbClr val="000000"/>
        </a:solidFill>
        <a:latin typeface="Trebuchet MS" pitchFamily="34" charset="0"/>
        <a:ea typeface="+mn-ea"/>
        <a:cs typeface="Helvetica" pitchFamily="34" charset="0"/>
        <a:sym typeface="Trebuchet MS" pitchFamily="34" charset="0"/>
      </a:defRPr>
    </a:lvl2pPr>
    <a:lvl3pPr marL="3981450" indent="-998538" algn="l" rtl="0" fontAlgn="base">
      <a:spcBef>
        <a:spcPct val="0"/>
      </a:spcBef>
      <a:spcAft>
        <a:spcPct val="0"/>
      </a:spcAft>
      <a:defRPr kern="1200">
        <a:solidFill>
          <a:srgbClr val="000000"/>
        </a:solidFill>
        <a:latin typeface="Trebuchet MS" pitchFamily="34" charset="0"/>
        <a:ea typeface="+mn-ea"/>
        <a:cs typeface="Helvetica" pitchFamily="34" charset="0"/>
        <a:sym typeface="Trebuchet MS" pitchFamily="34" charset="0"/>
      </a:defRPr>
    </a:lvl3pPr>
    <a:lvl4pPr marL="5975350" indent="-1501775" algn="l" rtl="0" fontAlgn="base">
      <a:spcBef>
        <a:spcPct val="0"/>
      </a:spcBef>
      <a:spcAft>
        <a:spcPct val="0"/>
      </a:spcAft>
      <a:defRPr kern="1200">
        <a:solidFill>
          <a:srgbClr val="000000"/>
        </a:solidFill>
        <a:latin typeface="Trebuchet MS" pitchFamily="34" charset="0"/>
        <a:ea typeface="+mn-ea"/>
        <a:cs typeface="Helvetica" pitchFamily="34" charset="0"/>
        <a:sym typeface="Trebuchet MS" pitchFamily="34" charset="0"/>
      </a:defRPr>
    </a:lvl4pPr>
    <a:lvl5pPr marL="7964488" indent="-1998663" algn="l" rtl="0" fontAlgn="base">
      <a:spcBef>
        <a:spcPct val="0"/>
      </a:spcBef>
      <a:spcAft>
        <a:spcPct val="0"/>
      </a:spcAft>
      <a:defRPr kern="1200">
        <a:solidFill>
          <a:srgbClr val="000000"/>
        </a:solidFill>
        <a:latin typeface="Trebuchet MS" pitchFamily="34" charset="0"/>
        <a:ea typeface="+mn-ea"/>
        <a:cs typeface="Helvetica" pitchFamily="34" charset="0"/>
        <a:sym typeface="Trebuchet MS" pitchFamily="34" charset="0"/>
      </a:defRPr>
    </a:lvl5pPr>
    <a:lvl6pPr marL="2286000" algn="l" defTabSz="914400" rtl="0" eaLnBrk="1" latinLnBrk="0" hangingPunct="1">
      <a:defRPr kern="1200">
        <a:solidFill>
          <a:srgbClr val="000000"/>
        </a:solidFill>
        <a:latin typeface="Trebuchet MS" pitchFamily="34" charset="0"/>
        <a:ea typeface="+mn-ea"/>
        <a:cs typeface="Helvetica" pitchFamily="34" charset="0"/>
        <a:sym typeface="Trebuchet MS" pitchFamily="34" charset="0"/>
      </a:defRPr>
    </a:lvl6pPr>
    <a:lvl7pPr marL="2743200" algn="l" defTabSz="914400" rtl="0" eaLnBrk="1" latinLnBrk="0" hangingPunct="1">
      <a:defRPr kern="1200">
        <a:solidFill>
          <a:srgbClr val="000000"/>
        </a:solidFill>
        <a:latin typeface="Trebuchet MS" pitchFamily="34" charset="0"/>
        <a:ea typeface="+mn-ea"/>
        <a:cs typeface="Helvetica" pitchFamily="34" charset="0"/>
        <a:sym typeface="Trebuchet MS" pitchFamily="34" charset="0"/>
      </a:defRPr>
    </a:lvl7pPr>
    <a:lvl8pPr marL="3200400" algn="l" defTabSz="914400" rtl="0" eaLnBrk="1" latinLnBrk="0" hangingPunct="1">
      <a:defRPr kern="1200">
        <a:solidFill>
          <a:srgbClr val="000000"/>
        </a:solidFill>
        <a:latin typeface="Trebuchet MS" pitchFamily="34" charset="0"/>
        <a:ea typeface="+mn-ea"/>
        <a:cs typeface="Helvetica" pitchFamily="34" charset="0"/>
        <a:sym typeface="Trebuchet MS" pitchFamily="34" charset="0"/>
      </a:defRPr>
    </a:lvl8pPr>
    <a:lvl9pPr marL="3657600" algn="l" defTabSz="914400" rtl="0" eaLnBrk="1" latinLnBrk="0" hangingPunct="1">
      <a:defRPr kern="1200">
        <a:solidFill>
          <a:srgbClr val="000000"/>
        </a:solidFill>
        <a:latin typeface="Trebuchet MS" pitchFamily="34" charset="0"/>
        <a:ea typeface="+mn-ea"/>
        <a:cs typeface="Helvetica" pitchFamily="34" charset="0"/>
        <a:sym typeface="Trebuchet MS" pitchFamily="34" charset="0"/>
      </a:defRPr>
    </a:lvl9pPr>
  </p:defaultTextStyle>
  <p:extLst>
    <p:ext uri="{EFAFB233-063F-42B5-8137-9DF3F51BA10A}">
      <p15:sldGuideLst xmlns:p15="http://schemas.microsoft.com/office/powerpoint/2012/main">
        <p15:guide id="1" orient="horz" pos="13483">
          <p15:clr>
            <a:srgbClr val="A4A3A4"/>
          </p15:clr>
        </p15:guide>
        <p15:guide id="2" pos="9537">
          <p15:clr>
            <a:srgbClr val="A4A3A4"/>
          </p15:clr>
        </p15:guide>
      </p15:sldGuideLst>
    </p:ext>
    <p:ext uri="{2D200454-40CA-4A62-9FC3-DE9A4176ACB9}">
      <p15:notesGuideLst xmlns:p15="http://schemas.microsoft.com/office/powerpoint/2012/main">
        <p15:guide id="1" orient="horz" pos="3131" userDrawn="1">
          <p15:clr>
            <a:srgbClr val="A4A3A4"/>
          </p15:clr>
        </p15:guide>
        <p15:guide id="2" pos="2145"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99FFCC"/>
    <a:srgbClr val="CC66FF"/>
    <a:srgbClr val="FF33CC"/>
    <a:srgbClr val="00FFCC"/>
    <a:srgbClr val="CC00FF"/>
    <a:srgbClr val="53535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5620"/>
    <p:restoredTop sz="94660"/>
  </p:normalViewPr>
  <p:slideViewPr>
    <p:cSldViewPr>
      <p:cViewPr>
        <p:scale>
          <a:sx n="50" d="100"/>
          <a:sy n="50" d="100"/>
        </p:scale>
        <p:origin x="48" y="68"/>
      </p:cViewPr>
      <p:guideLst>
        <p:guide orient="horz" pos="13483"/>
        <p:guide pos="9537"/>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0" d="100"/>
          <a:sy n="80" d="100"/>
        </p:scale>
        <p:origin x="-2022" y="-90"/>
      </p:cViewPr>
      <p:guideLst>
        <p:guide orient="horz" pos="3131"/>
        <p:guide pos="2145"/>
      </p:guideLst>
    </p:cSldViewPr>
  </p:notes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3314" name="Rectangle 1"/>
          <p:cNvSpPr>
            <a:spLocks noGrp="1" noRot="1" noChangeAspect="1"/>
          </p:cNvSpPr>
          <p:nvPr>
            <p:ph type="sldImg" idx="2"/>
          </p:nvPr>
        </p:nvSpPr>
        <p:spPr bwMode="auto">
          <a:xfrm>
            <a:off x="2085975" y="744538"/>
            <a:ext cx="2636838" cy="3729037"/>
          </a:xfrm>
          <a:prstGeom prst="rect">
            <a:avLst/>
          </a:prstGeom>
          <a:noFill/>
          <a:ln w="9525">
            <a:noFill/>
            <a:miter lim="800000"/>
            <a:headEnd/>
            <a:tailEnd/>
          </a:ln>
        </p:spPr>
      </p:sp>
      <p:sp>
        <p:nvSpPr>
          <p:cNvPr id="2" name="Rectangle 2"/>
          <p:cNvSpPr>
            <a:spLocks noGrp="1"/>
          </p:cNvSpPr>
          <p:nvPr>
            <p:ph type="body" sz="quarter" idx="3"/>
          </p:nvPr>
        </p:nvSpPr>
        <p:spPr bwMode="auto">
          <a:xfrm>
            <a:off x="908129" y="4721473"/>
            <a:ext cx="4992531" cy="4474130"/>
          </a:xfrm>
          <a:prstGeom prst="rect">
            <a:avLst/>
          </a:prstGeom>
          <a:noFill/>
          <a:ln w="12700" cap="rnd">
            <a:noFill/>
            <a:round/>
            <a:headEnd/>
            <a:tailEnd/>
          </a:ln>
        </p:spPr>
        <p:txBody>
          <a:bodyPr vert="horz" wrap="square" lIns="92568" tIns="46284" rIns="92568" bIns="46284" numCol="1" anchor="t" anchorCtr="0" compatLnSpc="1">
            <a:prstTxWarp prst="textNoShape">
              <a:avLst/>
            </a:prstTxWarp>
          </a:bodyPr>
          <a:lstStyle/>
          <a:p>
            <a:pPr lvl="0"/>
            <a:r>
              <a:rPr lang="en-US" noProof="0">
                <a:sym typeface="Avenir Roman" charset="0"/>
              </a:rPr>
              <a:t>Click to edit Master text styles</a:t>
            </a:r>
          </a:p>
          <a:p>
            <a:pPr lvl="1"/>
            <a:r>
              <a:rPr lang="en-US" noProof="0">
                <a:sym typeface="Avenir Roman" charset="0"/>
              </a:rPr>
              <a:t>Second level</a:t>
            </a:r>
          </a:p>
          <a:p>
            <a:pPr lvl="2"/>
            <a:r>
              <a:rPr lang="en-US" noProof="0">
                <a:sym typeface="Avenir Roman" charset="0"/>
              </a:rPr>
              <a:t>Third level</a:t>
            </a:r>
          </a:p>
          <a:p>
            <a:pPr lvl="3"/>
            <a:r>
              <a:rPr lang="en-US" noProof="0">
                <a:sym typeface="Avenir Roman" charset="0"/>
              </a:rPr>
              <a:t>Fourth level</a:t>
            </a:r>
          </a:p>
          <a:p>
            <a:pPr lvl="4"/>
            <a:r>
              <a:rPr lang="en-US" noProof="0">
                <a:sym typeface="Avenir Roman" charset="0"/>
              </a:rPr>
              <a:t>Fifth level</a:t>
            </a:r>
          </a:p>
        </p:txBody>
      </p:sp>
    </p:spTree>
    <p:extLst>
      <p:ext uri="{BB962C8B-B14F-4D97-AF65-F5344CB8AC3E}">
        <p14:creationId xmlns:p14="http://schemas.microsoft.com/office/powerpoint/2010/main" val="2802871441"/>
      </p:ext>
    </p:extLst>
  </p:cSld>
  <p:clrMap bg1="lt1" tx1="dk1" bg2="lt2" tx2="dk2" accent1="accent1" accent2="accent2" accent3="accent3" accent4="accent4" accent5="accent5" accent6="accent6" hlink="hlink" folHlink="folHlink"/>
  <p:notesStyle>
    <a:lvl1pPr algn="l" defTabSz="1490663" rtl="0" eaLnBrk="0" fontAlgn="base" hangingPunct="0">
      <a:lnSpc>
        <a:spcPct val="125000"/>
      </a:lnSpc>
      <a:spcBef>
        <a:spcPct val="0"/>
      </a:spcBef>
      <a:spcAft>
        <a:spcPct val="0"/>
      </a:spcAft>
      <a:defRPr sz="7800" kern="1200">
        <a:solidFill>
          <a:srgbClr val="000000"/>
        </a:solidFill>
        <a:latin typeface="Avenir Roman" charset="0"/>
        <a:ea typeface="Avenir Roman" charset="0"/>
        <a:cs typeface="Avenir Roman" charset="0"/>
        <a:sym typeface="Avenir Roman"/>
      </a:defRPr>
    </a:lvl1pPr>
    <a:lvl2pPr marL="744538" algn="l" defTabSz="1490663" rtl="0" eaLnBrk="0" fontAlgn="base" hangingPunct="0">
      <a:lnSpc>
        <a:spcPct val="125000"/>
      </a:lnSpc>
      <a:spcBef>
        <a:spcPct val="0"/>
      </a:spcBef>
      <a:spcAft>
        <a:spcPct val="0"/>
      </a:spcAft>
      <a:defRPr sz="7800" kern="1200">
        <a:solidFill>
          <a:srgbClr val="000000"/>
        </a:solidFill>
        <a:latin typeface="Avenir Roman" charset="0"/>
        <a:ea typeface="Avenir Roman" charset="0"/>
        <a:cs typeface="Avenir Roman" charset="0"/>
        <a:sym typeface="Avenir Roman"/>
      </a:defRPr>
    </a:lvl2pPr>
    <a:lvl3pPr marL="1490663" algn="l" defTabSz="1490663" rtl="0" eaLnBrk="0" fontAlgn="base" hangingPunct="0">
      <a:lnSpc>
        <a:spcPct val="125000"/>
      </a:lnSpc>
      <a:spcBef>
        <a:spcPct val="0"/>
      </a:spcBef>
      <a:spcAft>
        <a:spcPct val="0"/>
      </a:spcAft>
      <a:defRPr sz="7800" kern="1200">
        <a:solidFill>
          <a:srgbClr val="000000"/>
        </a:solidFill>
        <a:latin typeface="Avenir Roman" charset="0"/>
        <a:ea typeface="Avenir Roman" charset="0"/>
        <a:cs typeface="Avenir Roman" charset="0"/>
        <a:sym typeface="Avenir Roman"/>
      </a:defRPr>
    </a:lvl3pPr>
    <a:lvl4pPr marL="2236788" algn="l" defTabSz="1490663" rtl="0" eaLnBrk="0" fontAlgn="base" hangingPunct="0">
      <a:lnSpc>
        <a:spcPct val="125000"/>
      </a:lnSpc>
      <a:spcBef>
        <a:spcPct val="0"/>
      </a:spcBef>
      <a:spcAft>
        <a:spcPct val="0"/>
      </a:spcAft>
      <a:defRPr sz="7800" kern="1200">
        <a:solidFill>
          <a:srgbClr val="000000"/>
        </a:solidFill>
        <a:latin typeface="Avenir Roman" charset="0"/>
        <a:ea typeface="Avenir Roman" charset="0"/>
        <a:cs typeface="Avenir Roman" charset="0"/>
        <a:sym typeface="Avenir Roman"/>
      </a:defRPr>
    </a:lvl4pPr>
    <a:lvl5pPr marL="2982913" algn="l" defTabSz="1490663" rtl="0" eaLnBrk="0" fontAlgn="base" hangingPunct="0">
      <a:lnSpc>
        <a:spcPct val="125000"/>
      </a:lnSpc>
      <a:spcBef>
        <a:spcPct val="0"/>
      </a:spcBef>
      <a:spcAft>
        <a:spcPct val="0"/>
      </a:spcAft>
      <a:defRPr sz="7800" kern="1200">
        <a:solidFill>
          <a:srgbClr val="000000"/>
        </a:solidFill>
        <a:latin typeface="Avenir Roman" charset="0"/>
        <a:ea typeface="Avenir Roman" charset="0"/>
        <a:cs typeface="Avenir Roman" charset="0"/>
        <a:sym typeface="Avenir Roman"/>
      </a:defRPr>
    </a:lvl5pPr>
    <a:lvl6pPr marL="7457846" algn="l" defTabSz="2983139" rtl="0" eaLnBrk="1" latinLnBrk="0" hangingPunct="1">
      <a:defRPr sz="3900" kern="1200">
        <a:solidFill>
          <a:schemeClr val="tx1"/>
        </a:solidFill>
        <a:latin typeface="+mn-lt"/>
        <a:ea typeface="+mn-ea"/>
        <a:cs typeface="+mn-cs"/>
      </a:defRPr>
    </a:lvl6pPr>
    <a:lvl7pPr marL="8949416" algn="l" defTabSz="2983139" rtl="0" eaLnBrk="1" latinLnBrk="0" hangingPunct="1">
      <a:defRPr sz="3900" kern="1200">
        <a:solidFill>
          <a:schemeClr val="tx1"/>
        </a:solidFill>
        <a:latin typeface="+mn-lt"/>
        <a:ea typeface="+mn-ea"/>
        <a:cs typeface="+mn-cs"/>
      </a:defRPr>
    </a:lvl7pPr>
    <a:lvl8pPr marL="10440985" algn="l" defTabSz="2983139" rtl="0" eaLnBrk="1" latinLnBrk="0" hangingPunct="1">
      <a:defRPr sz="3900" kern="1200">
        <a:solidFill>
          <a:schemeClr val="tx1"/>
        </a:solidFill>
        <a:latin typeface="+mn-lt"/>
        <a:ea typeface="+mn-ea"/>
        <a:cs typeface="+mn-cs"/>
      </a:defRPr>
    </a:lvl8pPr>
    <a:lvl9pPr marL="11932554" algn="l" defTabSz="2983139" rtl="0" eaLnBrk="1" latinLnBrk="0" hangingPunct="1">
      <a:defRPr sz="39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lide Image Placeholder 1"/>
          <p:cNvSpPr>
            <a:spLocks noGrp="1" noRot="1" noChangeAspect="1" noTextEdit="1"/>
          </p:cNvSpPr>
          <p:nvPr>
            <p:ph type="sldImg"/>
          </p:nvPr>
        </p:nvSpPr>
        <p:spPr/>
      </p:sp>
      <p:sp>
        <p:nvSpPr>
          <p:cNvPr id="15362" name="Notes Placeholder 2"/>
          <p:cNvSpPr>
            <a:spLocks noGrp="1"/>
          </p:cNvSpPr>
          <p:nvPr>
            <p:ph type="body" idx="1"/>
          </p:nvPr>
        </p:nvSpPr>
        <p:spPr>
          <a:ln/>
        </p:spPr>
        <p:txBody>
          <a:bodyPr/>
          <a:lstStyle/>
          <a:p>
            <a:pPr eaLnBrk="1"/>
            <a:endParaRPr lang="en-US" altLang="en-US">
              <a:latin typeface="Avenir Roman"/>
              <a:ea typeface="Avenir Roman"/>
              <a:cs typeface="Avenir Roman"/>
            </a:endParaRPr>
          </a:p>
        </p:txBody>
      </p:sp>
    </p:spTree>
    <p:extLst>
      <p:ext uri="{BB962C8B-B14F-4D97-AF65-F5344CB8AC3E}">
        <p14:creationId xmlns:p14="http://schemas.microsoft.com/office/powerpoint/2010/main" val="9996896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273001" y="13298039"/>
            <a:ext cx="25733973" cy="9178562"/>
          </a:xfrm>
        </p:spPr>
        <p:txBody>
          <a:bodyPr/>
          <a:lstStyle/>
          <a:p>
            <a:r>
              <a:rPr lang="en-US"/>
              <a:t>Click to edit Master title style</a:t>
            </a:r>
          </a:p>
        </p:txBody>
      </p:sp>
      <p:sp>
        <p:nvSpPr>
          <p:cNvPr id="3" name="Subtitle 2"/>
          <p:cNvSpPr>
            <a:spLocks noGrp="1"/>
          </p:cNvSpPr>
          <p:nvPr>
            <p:ph type="subTitle" idx="1"/>
          </p:nvPr>
        </p:nvSpPr>
        <p:spPr>
          <a:xfrm>
            <a:off x="4540998" y="24260287"/>
            <a:ext cx="21197985" cy="10935710"/>
          </a:xfrm>
        </p:spPr>
        <p:txBody>
          <a:bodyPr/>
          <a:lstStyle>
            <a:lvl1pPr marL="0" indent="0" algn="ctr">
              <a:buNone/>
              <a:defRPr/>
            </a:lvl1pPr>
            <a:lvl2pPr marL="1491569" indent="0" algn="ctr">
              <a:buNone/>
              <a:defRPr/>
            </a:lvl2pPr>
            <a:lvl3pPr marL="2983139" indent="0" algn="ctr">
              <a:buNone/>
              <a:defRPr/>
            </a:lvl3pPr>
            <a:lvl4pPr marL="4474708" indent="0" algn="ctr">
              <a:buNone/>
              <a:defRPr/>
            </a:lvl4pPr>
            <a:lvl5pPr marL="5966277" indent="0" algn="ctr">
              <a:buNone/>
              <a:defRPr/>
            </a:lvl5pPr>
            <a:lvl6pPr marL="7457846" indent="0" algn="ctr">
              <a:buNone/>
              <a:defRPr/>
            </a:lvl6pPr>
            <a:lvl7pPr marL="8949416" indent="0" algn="ctr">
              <a:buNone/>
              <a:defRPr/>
            </a:lvl7pPr>
            <a:lvl8pPr marL="10440985" indent="0" algn="ctr">
              <a:buNone/>
              <a:defRPr/>
            </a:lvl8pPr>
            <a:lvl9pPr marL="11932554" indent="0" algn="ctr">
              <a:buNone/>
              <a:defRPr/>
            </a:lvl9pPr>
          </a:lstStyle>
          <a:p>
            <a:r>
              <a:rPr lang="en-US"/>
              <a:t>Click to edit Master subtitle style</a:t>
            </a:r>
          </a:p>
        </p:txBody>
      </p:sp>
      <p:sp>
        <p:nvSpPr>
          <p:cNvPr id="4" name="Rectangle 3"/>
          <p:cNvSpPr>
            <a:spLocks noGrp="1"/>
          </p:cNvSpPr>
          <p:nvPr>
            <p:ph type="sldNum" sz="quarter" idx="10"/>
          </p:nvPr>
        </p:nvSpPr>
        <p:spPr/>
        <p:txBody>
          <a:bodyPr/>
          <a:lstStyle>
            <a:lvl1pPr>
              <a:defRPr/>
            </a:lvl1pPr>
          </a:lstStyle>
          <a:p>
            <a:pPr>
              <a:defRPr/>
            </a:pPr>
            <a:fld id="{DA23A182-41AC-4416-B528-3FAC30E343B6}" type="slidenum">
              <a:rPr lang="en-US" altLang="en-US"/>
              <a:pPr>
                <a:defRPr/>
              </a:pPr>
              <a:t>‹#›</a:t>
            </a:fld>
            <a:endParaRPr lang="en-US" altLang="en-US" sz="5200">
              <a:solidFill>
                <a:srgbClr val="FFFFFF"/>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3"/>
          <p:cNvSpPr>
            <a:spLocks noGrp="1"/>
          </p:cNvSpPr>
          <p:nvPr>
            <p:ph type="sldNum" sz="quarter" idx="10"/>
          </p:nvPr>
        </p:nvSpPr>
        <p:spPr/>
        <p:txBody>
          <a:bodyPr/>
          <a:lstStyle>
            <a:lvl1pPr>
              <a:defRPr/>
            </a:lvl1pPr>
          </a:lstStyle>
          <a:p>
            <a:pPr>
              <a:defRPr/>
            </a:pPr>
            <a:fld id="{3349270B-C9F4-4CCB-9EE7-1E3993D99D4A}" type="slidenum">
              <a:rPr lang="en-US" altLang="en-US"/>
              <a:pPr>
                <a:defRPr/>
              </a:pPr>
              <a:t>‹#›</a:t>
            </a:fld>
            <a:endParaRPr lang="en-US" altLang="en-US" sz="5200">
              <a:solidFill>
                <a:srgbClr val="FFFFFF"/>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1953985" y="573328"/>
            <a:ext cx="6808989" cy="4223519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511998" y="573328"/>
            <a:ext cx="19961354" cy="4223519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3"/>
          <p:cNvSpPr>
            <a:spLocks noGrp="1"/>
          </p:cNvSpPr>
          <p:nvPr>
            <p:ph type="sldNum" sz="quarter" idx="10"/>
          </p:nvPr>
        </p:nvSpPr>
        <p:spPr/>
        <p:txBody>
          <a:bodyPr/>
          <a:lstStyle>
            <a:lvl1pPr>
              <a:defRPr/>
            </a:lvl1pPr>
          </a:lstStyle>
          <a:p>
            <a:pPr>
              <a:defRPr/>
            </a:pPr>
            <a:fld id="{BED1DD5C-B7CE-42C6-A7F1-1F7E1F568223}" type="slidenum">
              <a:rPr lang="en-US" altLang="en-US"/>
              <a:pPr>
                <a:defRPr/>
              </a:pPr>
              <a:t>‹#›</a:t>
            </a:fld>
            <a:endParaRPr lang="en-US" altLang="en-US" sz="5200">
              <a:solidFill>
                <a:srgbClr val="FFFFFF"/>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3"/>
          <p:cNvSpPr>
            <a:spLocks noGrp="1"/>
          </p:cNvSpPr>
          <p:nvPr>
            <p:ph type="sldNum" sz="quarter" idx="10"/>
          </p:nvPr>
        </p:nvSpPr>
        <p:spPr/>
        <p:txBody>
          <a:bodyPr/>
          <a:lstStyle>
            <a:lvl1pPr>
              <a:defRPr/>
            </a:lvl1pPr>
          </a:lstStyle>
          <a:p>
            <a:pPr>
              <a:defRPr/>
            </a:pPr>
            <a:fld id="{6A793884-CA53-451A-BE02-11386D18FFBF}" type="slidenum">
              <a:rPr lang="en-US" altLang="en-US"/>
              <a:pPr>
                <a:defRPr/>
              </a:pPr>
              <a:t>‹#›</a:t>
            </a:fld>
            <a:endParaRPr lang="en-US" altLang="en-US" sz="5200">
              <a:solidFill>
                <a:srgbClr val="FFFFFF"/>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393159" y="27509149"/>
            <a:ext cx="25738982" cy="8499065"/>
          </a:xfrm>
        </p:spPr>
        <p:txBody>
          <a:bodyPr anchor="t"/>
          <a:lstStyle>
            <a:lvl1pPr algn="l">
              <a:defRPr sz="13000" b="1" cap="all"/>
            </a:lvl1pPr>
          </a:lstStyle>
          <a:p>
            <a:r>
              <a:rPr lang="en-US"/>
              <a:t>Click to edit Master title style</a:t>
            </a:r>
          </a:p>
        </p:txBody>
      </p:sp>
      <p:sp>
        <p:nvSpPr>
          <p:cNvPr id="3" name="Text Placeholder 2"/>
          <p:cNvSpPr>
            <a:spLocks noGrp="1"/>
          </p:cNvSpPr>
          <p:nvPr>
            <p:ph type="body" idx="1"/>
          </p:nvPr>
        </p:nvSpPr>
        <p:spPr>
          <a:xfrm>
            <a:off x="2393159" y="18144784"/>
            <a:ext cx="25738982" cy="9364365"/>
          </a:xfrm>
        </p:spPr>
        <p:txBody>
          <a:bodyPr anchor="b"/>
          <a:lstStyle>
            <a:lvl1pPr marL="0" indent="0">
              <a:buNone/>
              <a:defRPr sz="6500"/>
            </a:lvl1pPr>
            <a:lvl2pPr marL="1491569" indent="0">
              <a:buNone/>
              <a:defRPr sz="5900"/>
            </a:lvl2pPr>
            <a:lvl3pPr marL="2983139" indent="0">
              <a:buNone/>
              <a:defRPr sz="5200"/>
            </a:lvl3pPr>
            <a:lvl4pPr marL="4474708" indent="0">
              <a:buNone/>
              <a:defRPr sz="4600"/>
            </a:lvl4pPr>
            <a:lvl5pPr marL="5966277" indent="0">
              <a:buNone/>
              <a:defRPr sz="4600"/>
            </a:lvl5pPr>
            <a:lvl6pPr marL="7457846" indent="0">
              <a:buNone/>
              <a:defRPr sz="4600"/>
            </a:lvl6pPr>
            <a:lvl7pPr marL="8949416" indent="0">
              <a:buNone/>
              <a:defRPr sz="4600"/>
            </a:lvl7pPr>
            <a:lvl8pPr marL="10440985" indent="0">
              <a:buNone/>
              <a:defRPr sz="4600"/>
            </a:lvl8pPr>
            <a:lvl9pPr marL="11932554" indent="0">
              <a:buNone/>
              <a:defRPr sz="4600"/>
            </a:lvl9pPr>
          </a:lstStyle>
          <a:p>
            <a:pPr lvl="0"/>
            <a:r>
              <a:rPr lang="en-US"/>
              <a:t>Click to edit Master text styles</a:t>
            </a:r>
          </a:p>
        </p:txBody>
      </p:sp>
      <p:sp>
        <p:nvSpPr>
          <p:cNvPr id="4" name="Rectangle 3"/>
          <p:cNvSpPr>
            <a:spLocks noGrp="1"/>
          </p:cNvSpPr>
          <p:nvPr>
            <p:ph type="sldNum" sz="quarter" idx="10"/>
          </p:nvPr>
        </p:nvSpPr>
        <p:spPr/>
        <p:txBody>
          <a:bodyPr/>
          <a:lstStyle>
            <a:lvl1pPr>
              <a:defRPr/>
            </a:lvl1pPr>
          </a:lstStyle>
          <a:p>
            <a:pPr>
              <a:defRPr/>
            </a:pPr>
            <a:fld id="{065E7D94-98CA-4181-B16D-41AB72124E07}" type="slidenum">
              <a:rPr lang="en-US" altLang="en-US"/>
              <a:pPr>
                <a:defRPr/>
              </a:pPr>
              <a:t>‹#›</a:t>
            </a:fld>
            <a:endParaRPr lang="en-US" altLang="en-US" sz="5200">
              <a:solidFill>
                <a:srgbClr val="FFFFFF"/>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511996" y="9985472"/>
            <a:ext cx="13382669" cy="32823053"/>
          </a:xfrm>
        </p:spPr>
        <p:txBody>
          <a:bodyPr/>
          <a:lstStyle>
            <a:lvl1pPr>
              <a:defRPr sz="9100"/>
            </a:lvl1pPr>
            <a:lvl2pPr>
              <a:defRPr sz="7800"/>
            </a:lvl2pPr>
            <a:lvl3pPr>
              <a:defRPr sz="6500"/>
            </a:lvl3pPr>
            <a:lvl4pPr>
              <a:defRPr sz="5900"/>
            </a:lvl4pPr>
            <a:lvl5pPr>
              <a:defRPr sz="5900"/>
            </a:lvl5pPr>
            <a:lvl6pPr>
              <a:defRPr sz="5900"/>
            </a:lvl6pPr>
            <a:lvl7pPr>
              <a:defRPr sz="5900"/>
            </a:lvl7pPr>
            <a:lvl8pPr>
              <a:defRPr sz="5900"/>
            </a:lvl8pPr>
            <a:lvl9pPr>
              <a:defRPr sz="5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15375301" y="9985472"/>
            <a:ext cx="13387674" cy="32823053"/>
          </a:xfrm>
        </p:spPr>
        <p:txBody>
          <a:bodyPr/>
          <a:lstStyle>
            <a:lvl1pPr>
              <a:defRPr sz="9100"/>
            </a:lvl1pPr>
            <a:lvl2pPr>
              <a:defRPr sz="7800"/>
            </a:lvl2pPr>
            <a:lvl3pPr>
              <a:defRPr sz="6500"/>
            </a:lvl3pPr>
            <a:lvl4pPr>
              <a:defRPr sz="5900"/>
            </a:lvl4pPr>
            <a:lvl5pPr>
              <a:defRPr sz="5900"/>
            </a:lvl5pPr>
            <a:lvl6pPr>
              <a:defRPr sz="5900"/>
            </a:lvl6pPr>
            <a:lvl7pPr>
              <a:defRPr sz="5900"/>
            </a:lvl7pPr>
            <a:lvl8pPr>
              <a:defRPr sz="5900"/>
            </a:lvl8pPr>
            <a:lvl9pPr>
              <a:defRPr sz="5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3"/>
          <p:cNvSpPr>
            <a:spLocks noGrp="1"/>
          </p:cNvSpPr>
          <p:nvPr>
            <p:ph type="sldNum" sz="quarter" idx="10"/>
          </p:nvPr>
        </p:nvSpPr>
        <p:spPr/>
        <p:txBody>
          <a:bodyPr/>
          <a:lstStyle>
            <a:lvl1pPr>
              <a:defRPr/>
            </a:lvl1pPr>
          </a:lstStyle>
          <a:p>
            <a:pPr>
              <a:defRPr/>
            </a:pPr>
            <a:fld id="{11305CB8-5000-42F6-9D7D-FF8EE2080556}" type="slidenum">
              <a:rPr lang="en-US" altLang="en-US"/>
              <a:pPr>
                <a:defRPr/>
              </a:pPr>
              <a:t>‹#›</a:t>
            </a:fld>
            <a:endParaRPr lang="en-US" altLang="en-US" sz="5200">
              <a:solidFill>
                <a:srgbClr val="FFFFFF"/>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511996" y="1714679"/>
            <a:ext cx="27255983" cy="7134754"/>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511996" y="9582019"/>
            <a:ext cx="13382669" cy="3992065"/>
          </a:xfrm>
        </p:spPr>
        <p:txBody>
          <a:bodyPr anchor="b"/>
          <a:lstStyle>
            <a:lvl1pPr marL="0" indent="0">
              <a:buNone/>
              <a:defRPr sz="7800" b="1"/>
            </a:lvl1pPr>
            <a:lvl2pPr marL="1491569" indent="0">
              <a:buNone/>
              <a:defRPr sz="6500" b="1"/>
            </a:lvl2pPr>
            <a:lvl3pPr marL="2983139" indent="0">
              <a:buNone/>
              <a:defRPr sz="5900" b="1"/>
            </a:lvl3pPr>
            <a:lvl4pPr marL="4474708" indent="0">
              <a:buNone/>
              <a:defRPr sz="5200" b="1"/>
            </a:lvl4pPr>
            <a:lvl5pPr marL="5966277" indent="0">
              <a:buNone/>
              <a:defRPr sz="5200" b="1"/>
            </a:lvl5pPr>
            <a:lvl6pPr marL="7457846" indent="0">
              <a:buNone/>
              <a:defRPr sz="5200" b="1"/>
            </a:lvl6pPr>
            <a:lvl7pPr marL="8949416" indent="0">
              <a:buNone/>
              <a:defRPr sz="5200" b="1"/>
            </a:lvl7pPr>
            <a:lvl8pPr marL="10440985" indent="0">
              <a:buNone/>
              <a:defRPr sz="5200" b="1"/>
            </a:lvl8pPr>
            <a:lvl9pPr marL="11932554" indent="0">
              <a:buNone/>
              <a:defRPr sz="5200" b="1"/>
            </a:lvl9pPr>
          </a:lstStyle>
          <a:p>
            <a:pPr lvl="0"/>
            <a:r>
              <a:rPr lang="en-US"/>
              <a:t>Click to edit Master text styles</a:t>
            </a:r>
          </a:p>
        </p:txBody>
      </p:sp>
      <p:sp>
        <p:nvSpPr>
          <p:cNvPr id="4" name="Content Placeholder 3"/>
          <p:cNvSpPr>
            <a:spLocks noGrp="1"/>
          </p:cNvSpPr>
          <p:nvPr>
            <p:ph sz="half" idx="2"/>
          </p:nvPr>
        </p:nvSpPr>
        <p:spPr>
          <a:xfrm>
            <a:off x="1511996" y="13574085"/>
            <a:ext cx="13382669" cy="24663741"/>
          </a:xfrm>
        </p:spPr>
        <p:txBody>
          <a:bodyPr/>
          <a:lstStyle>
            <a:lvl1pPr>
              <a:defRPr sz="7800"/>
            </a:lvl1pPr>
            <a:lvl2pPr>
              <a:defRPr sz="6500"/>
            </a:lvl2pPr>
            <a:lvl3pPr>
              <a:defRPr sz="5900"/>
            </a:lvl3pPr>
            <a:lvl4pPr>
              <a:defRPr sz="5200"/>
            </a:lvl4pPr>
            <a:lvl5pPr>
              <a:defRPr sz="5200"/>
            </a:lvl5pPr>
            <a:lvl6pPr>
              <a:defRPr sz="5200"/>
            </a:lvl6pPr>
            <a:lvl7pPr>
              <a:defRPr sz="5200"/>
            </a:lvl7pPr>
            <a:lvl8pPr>
              <a:defRPr sz="5200"/>
            </a:lvl8pPr>
            <a:lvl9pPr>
              <a:defRPr sz="5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15380306" y="9582019"/>
            <a:ext cx="13387674" cy="3992065"/>
          </a:xfrm>
        </p:spPr>
        <p:txBody>
          <a:bodyPr anchor="b"/>
          <a:lstStyle>
            <a:lvl1pPr marL="0" indent="0">
              <a:buNone/>
              <a:defRPr sz="7800" b="1"/>
            </a:lvl1pPr>
            <a:lvl2pPr marL="1491569" indent="0">
              <a:buNone/>
              <a:defRPr sz="6500" b="1"/>
            </a:lvl2pPr>
            <a:lvl3pPr marL="2983139" indent="0">
              <a:buNone/>
              <a:defRPr sz="5900" b="1"/>
            </a:lvl3pPr>
            <a:lvl4pPr marL="4474708" indent="0">
              <a:buNone/>
              <a:defRPr sz="5200" b="1"/>
            </a:lvl4pPr>
            <a:lvl5pPr marL="5966277" indent="0">
              <a:buNone/>
              <a:defRPr sz="5200" b="1"/>
            </a:lvl5pPr>
            <a:lvl6pPr marL="7457846" indent="0">
              <a:buNone/>
              <a:defRPr sz="5200" b="1"/>
            </a:lvl6pPr>
            <a:lvl7pPr marL="8949416" indent="0">
              <a:buNone/>
              <a:defRPr sz="5200" b="1"/>
            </a:lvl7pPr>
            <a:lvl8pPr marL="10440985" indent="0">
              <a:buNone/>
              <a:defRPr sz="5200" b="1"/>
            </a:lvl8pPr>
            <a:lvl9pPr marL="11932554" indent="0">
              <a:buNone/>
              <a:defRPr sz="5200" b="1"/>
            </a:lvl9pPr>
          </a:lstStyle>
          <a:p>
            <a:pPr lvl="0"/>
            <a:r>
              <a:rPr lang="en-US"/>
              <a:t>Click to edit Master text styles</a:t>
            </a:r>
          </a:p>
        </p:txBody>
      </p:sp>
      <p:sp>
        <p:nvSpPr>
          <p:cNvPr id="6" name="Content Placeholder 5"/>
          <p:cNvSpPr>
            <a:spLocks noGrp="1"/>
          </p:cNvSpPr>
          <p:nvPr>
            <p:ph sz="quarter" idx="4"/>
          </p:nvPr>
        </p:nvSpPr>
        <p:spPr>
          <a:xfrm>
            <a:off x="15380306" y="13574085"/>
            <a:ext cx="13387674" cy="24663741"/>
          </a:xfrm>
        </p:spPr>
        <p:txBody>
          <a:bodyPr/>
          <a:lstStyle>
            <a:lvl1pPr>
              <a:defRPr sz="7800"/>
            </a:lvl1pPr>
            <a:lvl2pPr>
              <a:defRPr sz="6500"/>
            </a:lvl2pPr>
            <a:lvl3pPr>
              <a:defRPr sz="5900"/>
            </a:lvl3pPr>
            <a:lvl4pPr>
              <a:defRPr sz="5200"/>
            </a:lvl4pPr>
            <a:lvl5pPr>
              <a:defRPr sz="5200"/>
            </a:lvl5pPr>
            <a:lvl6pPr>
              <a:defRPr sz="5200"/>
            </a:lvl6pPr>
            <a:lvl7pPr>
              <a:defRPr sz="5200"/>
            </a:lvl7pPr>
            <a:lvl8pPr>
              <a:defRPr sz="5200"/>
            </a:lvl8pPr>
            <a:lvl9pPr>
              <a:defRPr sz="5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3"/>
          <p:cNvSpPr>
            <a:spLocks noGrp="1"/>
          </p:cNvSpPr>
          <p:nvPr>
            <p:ph type="sldNum" sz="quarter" idx="10"/>
          </p:nvPr>
        </p:nvSpPr>
        <p:spPr/>
        <p:txBody>
          <a:bodyPr/>
          <a:lstStyle>
            <a:lvl1pPr>
              <a:defRPr/>
            </a:lvl1pPr>
          </a:lstStyle>
          <a:p>
            <a:pPr>
              <a:defRPr/>
            </a:pPr>
            <a:fld id="{8112BF45-3043-49A9-BD87-122216835671}" type="slidenum">
              <a:rPr lang="en-US" altLang="en-US"/>
              <a:pPr>
                <a:defRPr/>
              </a:pPr>
              <a:t>‹#›</a:t>
            </a:fld>
            <a:endParaRPr lang="en-US" altLang="en-US" sz="5200">
              <a:solidFill>
                <a:srgbClr val="FFFFFF"/>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3"/>
          <p:cNvSpPr>
            <a:spLocks noGrp="1"/>
          </p:cNvSpPr>
          <p:nvPr>
            <p:ph type="sldNum" sz="quarter" idx="10"/>
          </p:nvPr>
        </p:nvSpPr>
        <p:spPr/>
        <p:txBody>
          <a:bodyPr/>
          <a:lstStyle>
            <a:lvl1pPr>
              <a:defRPr/>
            </a:lvl1pPr>
          </a:lstStyle>
          <a:p>
            <a:pPr>
              <a:defRPr/>
            </a:pPr>
            <a:fld id="{52DDFAE1-7876-409D-A023-94C05B6B2713}" type="slidenum">
              <a:rPr lang="en-US" altLang="en-US"/>
              <a:pPr>
                <a:defRPr/>
              </a:pPr>
              <a:t>‹#›</a:t>
            </a:fld>
            <a:endParaRPr lang="en-US" altLang="en-US" sz="5200">
              <a:solidFill>
                <a:srgbClr val="FFFFFF"/>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p:cNvSpPr>
          <p:nvPr>
            <p:ph type="sldNum" sz="quarter" idx="10"/>
          </p:nvPr>
        </p:nvSpPr>
        <p:spPr/>
        <p:txBody>
          <a:bodyPr/>
          <a:lstStyle>
            <a:lvl1pPr>
              <a:defRPr/>
            </a:lvl1pPr>
          </a:lstStyle>
          <a:p>
            <a:pPr>
              <a:defRPr/>
            </a:pPr>
            <a:fld id="{6CE47E9D-23D7-40EA-A275-05E1173484B9}" type="slidenum">
              <a:rPr lang="en-US" altLang="en-US"/>
              <a:pPr>
                <a:defRPr/>
              </a:pPr>
              <a:t>‹#›</a:t>
            </a:fld>
            <a:endParaRPr lang="en-US" altLang="en-US" sz="5200">
              <a:solidFill>
                <a:srgbClr val="FFFFFF"/>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11998" y="1704063"/>
            <a:ext cx="9963153" cy="7251543"/>
          </a:xfrm>
        </p:spPr>
        <p:txBody>
          <a:bodyPr anchor="b"/>
          <a:lstStyle>
            <a:lvl1pPr algn="l">
              <a:defRPr sz="6500" b="1"/>
            </a:lvl1pPr>
          </a:lstStyle>
          <a:p>
            <a:r>
              <a:rPr lang="en-US"/>
              <a:t>Click to edit Master title style</a:t>
            </a:r>
          </a:p>
        </p:txBody>
      </p:sp>
      <p:sp>
        <p:nvSpPr>
          <p:cNvPr id="3" name="Content Placeholder 2"/>
          <p:cNvSpPr>
            <a:spLocks noGrp="1"/>
          </p:cNvSpPr>
          <p:nvPr>
            <p:ph idx="1"/>
          </p:nvPr>
        </p:nvSpPr>
        <p:spPr>
          <a:xfrm>
            <a:off x="11840635" y="1704063"/>
            <a:ext cx="16927346" cy="36533764"/>
          </a:xfrm>
        </p:spPr>
        <p:txBody>
          <a:bodyPr/>
          <a:lstStyle>
            <a:lvl1pPr>
              <a:defRPr sz="10400"/>
            </a:lvl1pPr>
            <a:lvl2pPr>
              <a:defRPr sz="9100"/>
            </a:lvl2pPr>
            <a:lvl3pPr>
              <a:defRPr sz="7800"/>
            </a:lvl3pPr>
            <a:lvl4pPr>
              <a:defRPr sz="6500"/>
            </a:lvl4pPr>
            <a:lvl5pPr>
              <a:defRPr sz="6500"/>
            </a:lvl5pPr>
            <a:lvl6pPr>
              <a:defRPr sz="6500"/>
            </a:lvl6pPr>
            <a:lvl7pPr>
              <a:defRPr sz="6500"/>
            </a:lvl7pPr>
            <a:lvl8pPr>
              <a:defRPr sz="6500"/>
            </a:lvl8pPr>
            <a:lvl9pPr>
              <a:defRPr sz="6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511998" y="8955605"/>
            <a:ext cx="9963153" cy="29282220"/>
          </a:xfrm>
        </p:spPr>
        <p:txBody>
          <a:bodyPr/>
          <a:lstStyle>
            <a:lvl1pPr marL="0" indent="0">
              <a:buNone/>
              <a:defRPr sz="4600"/>
            </a:lvl1pPr>
            <a:lvl2pPr marL="1491569" indent="0">
              <a:buNone/>
              <a:defRPr sz="3900"/>
            </a:lvl2pPr>
            <a:lvl3pPr marL="2983139" indent="0">
              <a:buNone/>
              <a:defRPr sz="3300"/>
            </a:lvl3pPr>
            <a:lvl4pPr marL="4474708" indent="0">
              <a:buNone/>
              <a:defRPr sz="2900"/>
            </a:lvl4pPr>
            <a:lvl5pPr marL="5966277" indent="0">
              <a:buNone/>
              <a:defRPr sz="2900"/>
            </a:lvl5pPr>
            <a:lvl6pPr marL="7457846" indent="0">
              <a:buNone/>
              <a:defRPr sz="2900"/>
            </a:lvl6pPr>
            <a:lvl7pPr marL="8949416" indent="0">
              <a:buNone/>
              <a:defRPr sz="2900"/>
            </a:lvl7pPr>
            <a:lvl8pPr marL="10440985" indent="0">
              <a:buNone/>
              <a:defRPr sz="2900"/>
            </a:lvl8pPr>
            <a:lvl9pPr marL="11932554" indent="0">
              <a:buNone/>
              <a:defRPr sz="2900"/>
            </a:lvl9pPr>
          </a:lstStyle>
          <a:p>
            <a:pPr lvl="0"/>
            <a:r>
              <a:rPr lang="en-US"/>
              <a:t>Click to edit Master text styles</a:t>
            </a:r>
          </a:p>
        </p:txBody>
      </p:sp>
      <p:sp>
        <p:nvSpPr>
          <p:cNvPr id="5" name="Rectangle 3"/>
          <p:cNvSpPr>
            <a:spLocks noGrp="1"/>
          </p:cNvSpPr>
          <p:nvPr>
            <p:ph type="sldNum" sz="quarter" idx="10"/>
          </p:nvPr>
        </p:nvSpPr>
        <p:spPr/>
        <p:txBody>
          <a:bodyPr/>
          <a:lstStyle>
            <a:lvl1pPr>
              <a:defRPr/>
            </a:lvl1pPr>
          </a:lstStyle>
          <a:p>
            <a:pPr>
              <a:defRPr/>
            </a:pPr>
            <a:fld id="{1AA8D024-A139-4CCB-A9F5-B2ED1388882A}" type="slidenum">
              <a:rPr lang="en-US" altLang="en-US"/>
              <a:pPr>
                <a:defRPr/>
              </a:pPr>
              <a:t>‹#›</a:t>
            </a:fld>
            <a:endParaRPr lang="en-US" altLang="en-US" sz="5200">
              <a:solidFill>
                <a:srgbClr val="FFFFFF"/>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32835" y="29967032"/>
            <a:ext cx="18168985" cy="3535526"/>
          </a:xfrm>
        </p:spPr>
        <p:txBody>
          <a:bodyPr anchor="b"/>
          <a:lstStyle>
            <a:lvl1pPr algn="l">
              <a:defRPr sz="6500" b="1"/>
            </a:lvl1pPr>
          </a:lstStyle>
          <a:p>
            <a:r>
              <a:rPr lang="en-US"/>
              <a:t>Click to edit Master title style</a:t>
            </a:r>
          </a:p>
        </p:txBody>
      </p:sp>
      <p:sp>
        <p:nvSpPr>
          <p:cNvPr id="3" name="Picture Placeholder 2"/>
          <p:cNvSpPr>
            <a:spLocks noGrp="1"/>
          </p:cNvSpPr>
          <p:nvPr>
            <p:ph type="pic" idx="1"/>
          </p:nvPr>
        </p:nvSpPr>
        <p:spPr>
          <a:xfrm>
            <a:off x="5932835" y="3827501"/>
            <a:ext cx="18168985" cy="25682992"/>
          </a:xfrm>
        </p:spPr>
        <p:txBody>
          <a:bodyPr/>
          <a:lstStyle>
            <a:lvl1pPr marL="0" indent="0">
              <a:buNone/>
              <a:defRPr sz="10400"/>
            </a:lvl1pPr>
            <a:lvl2pPr marL="1491569" indent="0">
              <a:buNone/>
              <a:defRPr sz="9100"/>
            </a:lvl2pPr>
            <a:lvl3pPr marL="2983139" indent="0">
              <a:buNone/>
              <a:defRPr sz="7800"/>
            </a:lvl3pPr>
            <a:lvl4pPr marL="4474708" indent="0">
              <a:buNone/>
              <a:defRPr sz="6500"/>
            </a:lvl4pPr>
            <a:lvl5pPr marL="5966277" indent="0">
              <a:buNone/>
              <a:defRPr sz="6500"/>
            </a:lvl5pPr>
            <a:lvl6pPr marL="7457846" indent="0">
              <a:buNone/>
              <a:defRPr sz="6500"/>
            </a:lvl6pPr>
            <a:lvl7pPr marL="8949416" indent="0">
              <a:buNone/>
              <a:defRPr sz="6500"/>
            </a:lvl7pPr>
            <a:lvl8pPr marL="10440985" indent="0">
              <a:buNone/>
              <a:defRPr sz="6500"/>
            </a:lvl8pPr>
            <a:lvl9pPr marL="11932554" indent="0">
              <a:buNone/>
              <a:defRPr sz="6500"/>
            </a:lvl9pPr>
          </a:lstStyle>
          <a:p>
            <a:pPr lvl="0"/>
            <a:endParaRPr lang="en-US" noProof="0">
              <a:sym typeface="Helvetica" charset="0"/>
            </a:endParaRPr>
          </a:p>
        </p:txBody>
      </p:sp>
      <p:sp>
        <p:nvSpPr>
          <p:cNvPr id="4" name="Text Placeholder 3"/>
          <p:cNvSpPr>
            <a:spLocks noGrp="1"/>
          </p:cNvSpPr>
          <p:nvPr>
            <p:ph type="body" sz="half" idx="2"/>
          </p:nvPr>
        </p:nvSpPr>
        <p:spPr>
          <a:xfrm>
            <a:off x="5932835" y="33502556"/>
            <a:ext cx="18168985" cy="5027240"/>
          </a:xfrm>
        </p:spPr>
        <p:txBody>
          <a:bodyPr/>
          <a:lstStyle>
            <a:lvl1pPr marL="0" indent="0">
              <a:buNone/>
              <a:defRPr sz="4600"/>
            </a:lvl1pPr>
            <a:lvl2pPr marL="1491569" indent="0">
              <a:buNone/>
              <a:defRPr sz="3900"/>
            </a:lvl2pPr>
            <a:lvl3pPr marL="2983139" indent="0">
              <a:buNone/>
              <a:defRPr sz="3300"/>
            </a:lvl3pPr>
            <a:lvl4pPr marL="4474708" indent="0">
              <a:buNone/>
              <a:defRPr sz="2900"/>
            </a:lvl4pPr>
            <a:lvl5pPr marL="5966277" indent="0">
              <a:buNone/>
              <a:defRPr sz="2900"/>
            </a:lvl5pPr>
            <a:lvl6pPr marL="7457846" indent="0">
              <a:buNone/>
              <a:defRPr sz="2900"/>
            </a:lvl6pPr>
            <a:lvl7pPr marL="8949416" indent="0">
              <a:buNone/>
              <a:defRPr sz="2900"/>
            </a:lvl7pPr>
            <a:lvl8pPr marL="10440985" indent="0">
              <a:buNone/>
              <a:defRPr sz="2900"/>
            </a:lvl8pPr>
            <a:lvl9pPr marL="11932554" indent="0">
              <a:buNone/>
              <a:defRPr sz="2900"/>
            </a:lvl9pPr>
          </a:lstStyle>
          <a:p>
            <a:pPr lvl="0"/>
            <a:r>
              <a:rPr lang="en-US"/>
              <a:t>Click to edit Master text styles</a:t>
            </a:r>
          </a:p>
        </p:txBody>
      </p:sp>
      <p:sp>
        <p:nvSpPr>
          <p:cNvPr id="5" name="Rectangle 3"/>
          <p:cNvSpPr>
            <a:spLocks noGrp="1"/>
          </p:cNvSpPr>
          <p:nvPr>
            <p:ph type="sldNum" sz="quarter" idx="10"/>
          </p:nvPr>
        </p:nvSpPr>
        <p:spPr/>
        <p:txBody>
          <a:bodyPr/>
          <a:lstStyle>
            <a:lvl1pPr>
              <a:defRPr/>
            </a:lvl1pPr>
          </a:lstStyle>
          <a:p>
            <a:pPr>
              <a:defRPr/>
            </a:pPr>
            <a:fld id="{55642771-C970-4BFA-9C1D-A684074289BA}" type="slidenum">
              <a:rPr lang="en-US" altLang="en-US"/>
              <a:pPr>
                <a:defRPr/>
              </a:pPr>
              <a:t>‹#›</a:t>
            </a:fld>
            <a:endParaRPr lang="en-US" altLang="en-US" sz="5200">
              <a:solidFill>
                <a:srgbClr val="FFFFFF"/>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blipFill dpi="0" rotWithShape="1">
          <a:blip r:embed="rId13">
            <a:alphaModFix amt="40000"/>
          </a:blip>
          <a:srcRect/>
          <a:tile tx="0" ty="0" sx="100000" sy="100000" flip="none" algn="tl"/>
        </a:blipFill>
        <a:effectLst/>
      </p:bgPr>
    </p:bg>
    <p:spTree>
      <p:nvGrpSpPr>
        <p:cNvPr id="1" name=""/>
        <p:cNvGrpSpPr/>
        <p:nvPr/>
      </p:nvGrpSpPr>
      <p:grpSpPr>
        <a:xfrm>
          <a:off x="0" y="0"/>
          <a:ext cx="0" cy="0"/>
          <a:chOff x="0" y="0"/>
          <a:chExt cx="0" cy="0"/>
        </a:xfrm>
      </p:grpSpPr>
      <p:sp>
        <p:nvSpPr>
          <p:cNvPr id="1026" name="Rectangle 1"/>
          <p:cNvSpPr>
            <a:spLocks noGrp="1"/>
          </p:cNvSpPr>
          <p:nvPr>
            <p:ph type="title"/>
          </p:nvPr>
        </p:nvSpPr>
        <p:spPr bwMode="auto">
          <a:xfrm>
            <a:off x="1511300" y="573088"/>
            <a:ext cx="27251025" cy="9412287"/>
          </a:xfrm>
          <a:prstGeom prst="rect">
            <a:avLst/>
          </a:prstGeom>
          <a:noFill/>
          <a:ln w="9525">
            <a:noFill/>
            <a:miter lim="800000"/>
            <a:headEnd/>
            <a:tailEnd/>
          </a:ln>
        </p:spPr>
        <p:txBody>
          <a:bodyPr vert="horz" wrap="square" lIns="199245" tIns="199245" rIns="199245" bIns="199245" numCol="1" anchor="ctr" anchorCtr="0" compatLnSpc="1">
            <a:prstTxWarp prst="textNoShape">
              <a:avLst/>
            </a:prstTxWarp>
          </a:bodyPr>
          <a:lstStyle/>
          <a:p>
            <a:pPr lvl="0"/>
            <a:r>
              <a:rPr lang="en-US" altLang="en-US">
                <a:sym typeface="Helvetica" pitchFamily="34" charset="0"/>
              </a:rPr>
              <a:t>Click to edit Master title style</a:t>
            </a:r>
          </a:p>
        </p:txBody>
      </p:sp>
      <p:sp>
        <p:nvSpPr>
          <p:cNvPr id="1027" name="Rectangle 2"/>
          <p:cNvSpPr>
            <a:spLocks noGrp="1"/>
          </p:cNvSpPr>
          <p:nvPr>
            <p:ph type="body" idx="1"/>
          </p:nvPr>
        </p:nvSpPr>
        <p:spPr bwMode="auto">
          <a:xfrm>
            <a:off x="1511300" y="9985375"/>
            <a:ext cx="27251025" cy="32823150"/>
          </a:xfrm>
          <a:prstGeom prst="rect">
            <a:avLst/>
          </a:prstGeom>
          <a:noFill/>
          <a:ln w="9525">
            <a:noFill/>
            <a:miter lim="800000"/>
            <a:headEnd/>
            <a:tailEnd/>
          </a:ln>
        </p:spPr>
        <p:txBody>
          <a:bodyPr vert="horz" wrap="square" lIns="199245" tIns="199245" rIns="199245" bIns="199245" numCol="1" anchor="t" anchorCtr="0" compatLnSpc="1">
            <a:prstTxWarp prst="textNoShape">
              <a:avLst/>
            </a:prstTxWarp>
          </a:bodyPr>
          <a:lstStyle/>
          <a:p>
            <a:pPr lvl="0"/>
            <a:r>
              <a:rPr lang="en-US" altLang="en-US">
                <a:sym typeface="Helvetica" pitchFamily="34" charset="0"/>
              </a:rPr>
              <a:t>Click to edit Master text styles</a:t>
            </a:r>
          </a:p>
          <a:p>
            <a:pPr lvl="1"/>
            <a:r>
              <a:rPr lang="en-US" altLang="en-US">
                <a:sym typeface="Helvetica" pitchFamily="34" charset="0"/>
              </a:rPr>
              <a:t>Second level</a:t>
            </a:r>
          </a:p>
          <a:p>
            <a:pPr lvl="2"/>
            <a:r>
              <a:rPr lang="en-US" altLang="en-US">
                <a:sym typeface="Helvetica" pitchFamily="34" charset="0"/>
              </a:rPr>
              <a:t>Third level</a:t>
            </a:r>
          </a:p>
          <a:p>
            <a:pPr lvl="3"/>
            <a:r>
              <a:rPr lang="en-US" altLang="en-US">
                <a:sym typeface="Helvetica" pitchFamily="34" charset="0"/>
              </a:rPr>
              <a:t>Fourth level</a:t>
            </a:r>
          </a:p>
          <a:p>
            <a:pPr lvl="4"/>
            <a:r>
              <a:rPr lang="en-US" altLang="en-US">
                <a:sym typeface="Helvetica" pitchFamily="34" charset="0"/>
              </a:rPr>
              <a:t>Fifth level</a:t>
            </a:r>
          </a:p>
        </p:txBody>
      </p:sp>
      <p:sp>
        <p:nvSpPr>
          <p:cNvPr id="2" name="Rectangle 3"/>
          <p:cNvSpPr>
            <a:spLocks noGrp="1"/>
          </p:cNvSpPr>
          <p:nvPr>
            <p:ph type="sldNum" sz="quarter" idx="2"/>
          </p:nvPr>
        </p:nvSpPr>
        <p:spPr bwMode="auto">
          <a:xfrm>
            <a:off x="21697950" y="40206613"/>
            <a:ext cx="7064375" cy="1216025"/>
          </a:xfrm>
          <a:prstGeom prst="rect">
            <a:avLst/>
          </a:prstGeom>
          <a:noFill/>
          <a:ln w="12700" cap="flat" cmpd="sng">
            <a:noFill/>
            <a:prstDash val="solid"/>
            <a:miter lim="0"/>
            <a:headEnd/>
            <a:tailEnd/>
          </a:ln>
          <a:effectLst/>
        </p:spPr>
        <p:txBody>
          <a:bodyPr vert="horz" wrap="square" lIns="199245" tIns="199245" rIns="199245" bIns="199245" numCol="1" anchor="ctr" anchorCtr="0" compatLnSpc="1">
            <a:prstTxWarp prst="textNoShape">
              <a:avLst/>
            </a:prstTxWarp>
          </a:bodyPr>
          <a:lstStyle>
            <a:lvl1pPr algn="r" eaLnBrk="1" hangingPunct="0">
              <a:defRPr>
                <a:ea typeface="Trebuchet MS" panose="020B0603020202020204" pitchFamily="34" charset="0"/>
                <a:cs typeface="Trebuchet MS" panose="020B0603020202020204" pitchFamily="34" charset="0"/>
              </a:defRPr>
            </a:lvl1pPr>
          </a:lstStyle>
          <a:p>
            <a:pPr>
              <a:defRPr/>
            </a:pPr>
            <a:fld id="{C982B319-8166-41DF-851D-B2493231E052}" type="slidenum">
              <a:rPr lang="en-US" altLang="en-US"/>
              <a:pPr>
                <a:defRPr/>
              </a:pPr>
              <a:t>‹#›</a:t>
            </a:fld>
            <a:endParaRPr lang="en-US" altLang="en-US" sz="5200">
              <a:solidFill>
                <a:srgbClr val="FFFFFF"/>
              </a:solidFill>
            </a:endParaRPr>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l" defTabSz="1490663" rtl="0" eaLnBrk="0" fontAlgn="base" hangingPunct="0">
        <a:spcBef>
          <a:spcPct val="0"/>
        </a:spcBef>
        <a:spcAft>
          <a:spcPct val="0"/>
        </a:spcAft>
        <a:defRPr sz="3900">
          <a:solidFill>
            <a:srgbClr val="000000"/>
          </a:solidFill>
          <a:latin typeface="+mj-lt"/>
          <a:ea typeface="+mj-ea"/>
          <a:cs typeface="+mj-cs"/>
          <a:sym typeface="Helvetica" pitchFamily="34" charset="0"/>
        </a:defRPr>
      </a:lvl1pPr>
      <a:lvl2pPr algn="l" defTabSz="1490663" rtl="0" eaLnBrk="0" fontAlgn="base" hangingPunct="0">
        <a:spcBef>
          <a:spcPct val="0"/>
        </a:spcBef>
        <a:spcAft>
          <a:spcPct val="0"/>
        </a:spcAft>
        <a:defRPr sz="3900">
          <a:solidFill>
            <a:srgbClr val="000000"/>
          </a:solidFill>
          <a:latin typeface="Helvetica" charset="0"/>
          <a:ea typeface="Helvetica" charset="0"/>
          <a:cs typeface="Helvetica" charset="0"/>
          <a:sym typeface="Helvetica" pitchFamily="34" charset="0"/>
        </a:defRPr>
      </a:lvl2pPr>
      <a:lvl3pPr algn="l" defTabSz="1490663" rtl="0" eaLnBrk="0" fontAlgn="base" hangingPunct="0">
        <a:spcBef>
          <a:spcPct val="0"/>
        </a:spcBef>
        <a:spcAft>
          <a:spcPct val="0"/>
        </a:spcAft>
        <a:defRPr sz="3900">
          <a:solidFill>
            <a:srgbClr val="000000"/>
          </a:solidFill>
          <a:latin typeface="Helvetica" charset="0"/>
          <a:ea typeface="Helvetica" charset="0"/>
          <a:cs typeface="Helvetica" charset="0"/>
          <a:sym typeface="Helvetica" pitchFamily="34" charset="0"/>
        </a:defRPr>
      </a:lvl3pPr>
      <a:lvl4pPr algn="l" defTabSz="1490663" rtl="0" eaLnBrk="0" fontAlgn="base" hangingPunct="0">
        <a:spcBef>
          <a:spcPct val="0"/>
        </a:spcBef>
        <a:spcAft>
          <a:spcPct val="0"/>
        </a:spcAft>
        <a:defRPr sz="3900">
          <a:solidFill>
            <a:srgbClr val="000000"/>
          </a:solidFill>
          <a:latin typeface="Helvetica" charset="0"/>
          <a:ea typeface="Helvetica" charset="0"/>
          <a:cs typeface="Helvetica" charset="0"/>
          <a:sym typeface="Helvetica" pitchFamily="34" charset="0"/>
        </a:defRPr>
      </a:lvl4pPr>
      <a:lvl5pPr algn="l" defTabSz="1490663" rtl="0" eaLnBrk="0" fontAlgn="base" hangingPunct="0">
        <a:spcBef>
          <a:spcPct val="0"/>
        </a:spcBef>
        <a:spcAft>
          <a:spcPct val="0"/>
        </a:spcAft>
        <a:defRPr sz="3900">
          <a:solidFill>
            <a:srgbClr val="000000"/>
          </a:solidFill>
          <a:latin typeface="Helvetica" charset="0"/>
          <a:ea typeface="Helvetica" charset="0"/>
          <a:cs typeface="Helvetica" charset="0"/>
          <a:sym typeface="Helvetica" pitchFamily="34" charset="0"/>
        </a:defRPr>
      </a:lvl5pPr>
      <a:lvl6pPr marL="1491569" algn="l" defTabSz="1491569" rtl="0" fontAlgn="base" hangingPunct="0">
        <a:spcBef>
          <a:spcPct val="0"/>
        </a:spcBef>
        <a:spcAft>
          <a:spcPct val="0"/>
        </a:spcAft>
        <a:defRPr sz="3900">
          <a:solidFill>
            <a:srgbClr val="000000"/>
          </a:solidFill>
          <a:latin typeface="Helvetica" charset="0"/>
          <a:ea typeface="Helvetica" charset="0"/>
          <a:cs typeface="Helvetica" charset="0"/>
          <a:sym typeface="Helvetica" charset="0"/>
        </a:defRPr>
      </a:lvl6pPr>
      <a:lvl7pPr marL="2983139" algn="l" defTabSz="1491569" rtl="0" fontAlgn="base" hangingPunct="0">
        <a:spcBef>
          <a:spcPct val="0"/>
        </a:spcBef>
        <a:spcAft>
          <a:spcPct val="0"/>
        </a:spcAft>
        <a:defRPr sz="3900">
          <a:solidFill>
            <a:srgbClr val="000000"/>
          </a:solidFill>
          <a:latin typeface="Helvetica" charset="0"/>
          <a:ea typeface="Helvetica" charset="0"/>
          <a:cs typeface="Helvetica" charset="0"/>
          <a:sym typeface="Helvetica" charset="0"/>
        </a:defRPr>
      </a:lvl7pPr>
      <a:lvl8pPr marL="4474708" algn="l" defTabSz="1491569" rtl="0" fontAlgn="base" hangingPunct="0">
        <a:spcBef>
          <a:spcPct val="0"/>
        </a:spcBef>
        <a:spcAft>
          <a:spcPct val="0"/>
        </a:spcAft>
        <a:defRPr sz="3900">
          <a:solidFill>
            <a:srgbClr val="000000"/>
          </a:solidFill>
          <a:latin typeface="Helvetica" charset="0"/>
          <a:ea typeface="Helvetica" charset="0"/>
          <a:cs typeface="Helvetica" charset="0"/>
          <a:sym typeface="Helvetica" charset="0"/>
        </a:defRPr>
      </a:lvl8pPr>
      <a:lvl9pPr marL="5966277" algn="l" defTabSz="1491569" rtl="0" fontAlgn="base" hangingPunct="0">
        <a:spcBef>
          <a:spcPct val="0"/>
        </a:spcBef>
        <a:spcAft>
          <a:spcPct val="0"/>
        </a:spcAft>
        <a:defRPr sz="3900">
          <a:solidFill>
            <a:srgbClr val="000000"/>
          </a:solidFill>
          <a:latin typeface="Helvetica" charset="0"/>
          <a:ea typeface="Helvetica" charset="0"/>
          <a:cs typeface="Helvetica" charset="0"/>
          <a:sym typeface="Helvetica" charset="0"/>
        </a:defRPr>
      </a:lvl9pPr>
    </p:titleStyle>
    <p:bodyStyle>
      <a:lvl1pPr marL="342900" indent="-342900" algn="l" defTabSz="1490663" rtl="0" eaLnBrk="0" fontAlgn="base" hangingPunct="0">
        <a:spcBef>
          <a:spcPct val="0"/>
        </a:spcBef>
        <a:spcAft>
          <a:spcPct val="0"/>
        </a:spcAft>
        <a:buChar char="•"/>
        <a:defRPr sz="3900">
          <a:solidFill>
            <a:srgbClr val="000000"/>
          </a:solidFill>
          <a:latin typeface="+mn-lt"/>
          <a:ea typeface="+mn-ea"/>
          <a:cs typeface="+mn-cs"/>
          <a:sym typeface="Helvetica" pitchFamily="34" charset="0"/>
        </a:defRPr>
      </a:lvl1pPr>
      <a:lvl2pPr marL="744538" indent="-287338" algn="l" defTabSz="1490663" rtl="0" eaLnBrk="0" fontAlgn="base" hangingPunct="0">
        <a:spcBef>
          <a:spcPct val="0"/>
        </a:spcBef>
        <a:spcAft>
          <a:spcPct val="0"/>
        </a:spcAft>
        <a:buChar char="–"/>
        <a:defRPr sz="3900">
          <a:solidFill>
            <a:srgbClr val="000000"/>
          </a:solidFill>
          <a:latin typeface="+mn-lt"/>
          <a:ea typeface="+mn-ea"/>
          <a:cs typeface="+mn-cs"/>
          <a:sym typeface="Helvetica" pitchFamily="34" charset="0"/>
        </a:defRPr>
      </a:lvl2pPr>
      <a:lvl3pPr marL="1490663" indent="-576263" algn="l" defTabSz="1490663" rtl="0" eaLnBrk="0" fontAlgn="base" hangingPunct="0">
        <a:spcBef>
          <a:spcPct val="0"/>
        </a:spcBef>
        <a:spcAft>
          <a:spcPct val="0"/>
        </a:spcAft>
        <a:buChar char="•"/>
        <a:defRPr sz="3900">
          <a:solidFill>
            <a:srgbClr val="000000"/>
          </a:solidFill>
          <a:latin typeface="+mn-lt"/>
          <a:ea typeface="+mn-ea"/>
          <a:cs typeface="+mn-cs"/>
          <a:sym typeface="Helvetica" pitchFamily="34" charset="0"/>
        </a:defRPr>
      </a:lvl3pPr>
      <a:lvl4pPr marL="2236788" indent="-865188" algn="l" defTabSz="1490663" rtl="0" eaLnBrk="0" fontAlgn="base" hangingPunct="0">
        <a:spcBef>
          <a:spcPct val="0"/>
        </a:spcBef>
        <a:spcAft>
          <a:spcPct val="0"/>
        </a:spcAft>
        <a:buChar char="–"/>
        <a:defRPr sz="3900">
          <a:solidFill>
            <a:srgbClr val="000000"/>
          </a:solidFill>
          <a:latin typeface="+mn-lt"/>
          <a:ea typeface="+mn-ea"/>
          <a:cs typeface="+mn-cs"/>
          <a:sym typeface="Helvetica" pitchFamily="34" charset="0"/>
        </a:defRPr>
      </a:lvl4pPr>
      <a:lvl5pPr marL="2982913" indent="-1154113" algn="l" defTabSz="1490663" rtl="0" eaLnBrk="0" fontAlgn="base" hangingPunct="0">
        <a:spcBef>
          <a:spcPct val="0"/>
        </a:spcBef>
        <a:spcAft>
          <a:spcPct val="0"/>
        </a:spcAft>
        <a:buChar char="»"/>
        <a:defRPr sz="3900">
          <a:solidFill>
            <a:srgbClr val="000000"/>
          </a:solidFill>
          <a:latin typeface="+mn-lt"/>
          <a:ea typeface="+mn-ea"/>
          <a:cs typeface="+mn-cs"/>
          <a:sym typeface="Helvetica" pitchFamily="34" charset="0"/>
        </a:defRPr>
      </a:lvl5pPr>
      <a:lvl6pPr marL="4474708" algn="l" defTabSz="1491569" rtl="0" fontAlgn="base" hangingPunct="0">
        <a:spcBef>
          <a:spcPct val="0"/>
        </a:spcBef>
        <a:spcAft>
          <a:spcPct val="0"/>
        </a:spcAft>
        <a:defRPr sz="3900">
          <a:solidFill>
            <a:srgbClr val="000000"/>
          </a:solidFill>
          <a:latin typeface="+mn-lt"/>
          <a:ea typeface="+mn-ea"/>
          <a:cs typeface="+mn-cs"/>
          <a:sym typeface="Helvetica" charset="0"/>
        </a:defRPr>
      </a:lvl6pPr>
      <a:lvl7pPr marL="5966277" algn="l" defTabSz="1491569" rtl="0" fontAlgn="base" hangingPunct="0">
        <a:spcBef>
          <a:spcPct val="0"/>
        </a:spcBef>
        <a:spcAft>
          <a:spcPct val="0"/>
        </a:spcAft>
        <a:defRPr sz="3900">
          <a:solidFill>
            <a:srgbClr val="000000"/>
          </a:solidFill>
          <a:latin typeface="+mn-lt"/>
          <a:ea typeface="+mn-ea"/>
          <a:cs typeface="+mn-cs"/>
          <a:sym typeface="Helvetica" charset="0"/>
        </a:defRPr>
      </a:lvl7pPr>
      <a:lvl8pPr marL="7457846" algn="l" defTabSz="1491569" rtl="0" fontAlgn="base" hangingPunct="0">
        <a:spcBef>
          <a:spcPct val="0"/>
        </a:spcBef>
        <a:spcAft>
          <a:spcPct val="0"/>
        </a:spcAft>
        <a:defRPr sz="3900">
          <a:solidFill>
            <a:srgbClr val="000000"/>
          </a:solidFill>
          <a:latin typeface="+mn-lt"/>
          <a:ea typeface="+mn-ea"/>
          <a:cs typeface="+mn-cs"/>
          <a:sym typeface="Helvetica" charset="0"/>
        </a:defRPr>
      </a:lvl8pPr>
      <a:lvl9pPr marL="8949416" algn="l" defTabSz="1491569" rtl="0" fontAlgn="base" hangingPunct="0">
        <a:spcBef>
          <a:spcPct val="0"/>
        </a:spcBef>
        <a:spcAft>
          <a:spcPct val="0"/>
        </a:spcAft>
        <a:defRPr sz="3900">
          <a:solidFill>
            <a:srgbClr val="000000"/>
          </a:solidFill>
          <a:latin typeface="+mn-lt"/>
          <a:ea typeface="+mn-ea"/>
          <a:cs typeface="+mn-cs"/>
          <a:sym typeface="Helvetica" charset="0"/>
        </a:defRPr>
      </a:lvl9pPr>
    </p:bodyStyle>
    <p:otherStyle>
      <a:defPPr>
        <a:defRPr lang="en-US"/>
      </a:defPPr>
      <a:lvl1pPr marL="0" algn="l" defTabSz="2983139" rtl="0" eaLnBrk="1" latinLnBrk="0" hangingPunct="1">
        <a:defRPr sz="5900" kern="1200">
          <a:solidFill>
            <a:schemeClr val="tx1"/>
          </a:solidFill>
          <a:latin typeface="+mn-lt"/>
          <a:ea typeface="+mn-ea"/>
          <a:cs typeface="+mn-cs"/>
        </a:defRPr>
      </a:lvl1pPr>
      <a:lvl2pPr marL="1491569" algn="l" defTabSz="2983139" rtl="0" eaLnBrk="1" latinLnBrk="0" hangingPunct="1">
        <a:defRPr sz="5900" kern="1200">
          <a:solidFill>
            <a:schemeClr val="tx1"/>
          </a:solidFill>
          <a:latin typeface="+mn-lt"/>
          <a:ea typeface="+mn-ea"/>
          <a:cs typeface="+mn-cs"/>
        </a:defRPr>
      </a:lvl2pPr>
      <a:lvl3pPr marL="2983139" algn="l" defTabSz="2983139" rtl="0" eaLnBrk="1" latinLnBrk="0" hangingPunct="1">
        <a:defRPr sz="5900" kern="1200">
          <a:solidFill>
            <a:schemeClr val="tx1"/>
          </a:solidFill>
          <a:latin typeface="+mn-lt"/>
          <a:ea typeface="+mn-ea"/>
          <a:cs typeface="+mn-cs"/>
        </a:defRPr>
      </a:lvl3pPr>
      <a:lvl4pPr marL="4474708" algn="l" defTabSz="2983139" rtl="0" eaLnBrk="1" latinLnBrk="0" hangingPunct="1">
        <a:defRPr sz="5900" kern="1200">
          <a:solidFill>
            <a:schemeClr val="tx1"/>
          </a:solidFill>
          <a:latin typeface="+mn-lt"/>
          <a:ea typeface="+mn-ea"/>
          <a:cs typeface="+mn-cs"/>
        </a:defRPr>
      </a:lvl4pPr>
      <a:lvl5pPr marL="5966277" algn="l" defTabSz="2983139" rtl="0" eaLnBrk="1" latinLnBrk="0" hangingPunct="1">
        <a:defRPr sz="5900" kern="1200">
          <a:solidFill>
            <a:schemeClr val="tx1"/>
          </a:solidFill>
          <a:latin typeface="+mn-lt"/>
          <a:ea typeface="+mn-ea"/>
          <a:cs typeface="+mn-cs"/>
        </a:defRPr>
      </a:lvl5pPr>
      <a:lvl6pPr marL="7457846" algn="l" defTabSz="2983139" rtl="0" eaLnBrk="1" latinLnBrk="0" hangingPunct="1">
        <a:defRPr sz="5900" kern="1200">
          <a:solidFill>
            <a:schemeClr val="tx1"/>
          </a:solidFill>
          <a:latin typeface="+mn-lt"/>
          <a:ea typeface="+mn-ea"/>
          <a:cs typeface="+mn-cs"/>
        </a:defRPr>
      </a:lvl6pPr>
      <a:lvl7pPr marL="8949416" algn="l" defTabSz="2983139" rtl="0" eaLnBrk="1" latinLnBrk="0" hangingPunct="1">
        <a:defRPr sz="5900" kern="1200">
          <a:solidFill>
            <a:schemeClr val="tx1"/>
          </a:solidFill>
          <a:latin typeface="+mn-lt"/>
          <a:ea typeface="+mn-ea"/>
          <a:cs typeface="+mn-cs"/>
        </a:defRPr>
      </a:lvl7pPr>
      <a:lvl8pPr marL="10440985" algn="l" defTabSz="2983139" rtl="0" eaLnBrk="1" latinLnBrk="0" hangingPunct="1">
        <a:defRPr sz="5900" kern="1200">
          <a:solidFill>
            <a:schemeClr val="tx1"/>
          </a:solidFill>
          <a:latin typeface="+mn-lt"/>
          <a:ea typeface="+mn-ea"/>
          <a:cs typeface="+mn-cs"/>
        </a:defRPr>
      </a:lvl8pPr>
      <a:lvl9pPr marL="11932554" algn="l" defTabSz="2983139" rtl="0" eaLnBrk="1" latinLnBrk="0" hangingPunct="1">
        <a:defRPr sz="5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svg"/><Relationship Id="rId13" Type="http://schemas.openxmlformats.org/officeDocument/2006/relationships/image" Target="../media/image12.png"/><Relationship Id="rId3" Type="http://schemas.openxmlformats.org/officeDocument/2006/relationships/image" Target="../media/image2.png"/><Relationship Id="rId7" Type="http://schemas.openxmlformats.org/officeDocument/2006/relationships/image" Target="../media/image6.png"/><Relationship Id="rId12" Type="http://schemas.openxmlformats.org/officeDocument/2006/relationships/image" Target="../media/image11.svg"/><Relationship Id="rId2" Type="http://schemas.openxmlformats.org/officeDocument/2006/relationships/notesSlide" Target="../notesSlides/notesSlide1.xml"/><Relationship Id="rId16" Type="http://schemas.openxmlformats.org/officeDocument/2006/relationships/hyperlink" Target="mailto:Noreen.campbell@glasgowlife.org.uk" TargetMode="External"/><Relationship Id="rId1" Type="http://schemas.openxmlformats.org/officeDocument/2006/relationships/slideLayout" Target="../slideLayouts/slideLayout2.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5" Type="http://schemas.openxmlformats.org/officeDocument/2006/relationships/image" Target="../media/image14.png"/><Relationship Id="rId10" Type="http://schemas.openxmlformats.org/officeDocument/2006/relationships/image" Target="../media/image9.svg"/><Relationship Id="rId4" Type="http://schemas.openxmlformats.org/officeDocument/2006/relationships/image" Target="../media/image3.png"/><Relationship Id="rId9" Type="http://schemas.openxmlformats.org/officeDocument/2006/relationships/image" Target="../media/image8.png"/><Relationship Id="rId14" Type="http://schemas.openxmlformats.org/officeDocument/2006/relationships/image" Target="../media/image13.sv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AutoShape 8">
            <a:extLst>
              <a:ext uri="{FF2B5EF4-FFF2-40B4-BE49-F238E27FC236}">
                <a16:creationId xmlns:a16="http://schemas.microsoft.com/office/drawing/2014/main" id="{24F8079B-9687-47CD-834E-F34DD22949AE}"/>
              </a:ext>
            </a:extLst>
          </p:cNvPr>
          <p:cNvSpPr>
            <a:spLocks/>
          </p:cNvSpPr>
          <p:nvPr/>
        </p:nvSpPr>
        <p:spPr bwMode="auto">
          <a:xfrm>
            <a:off x="0" y="41258242"/>
            <a:ext cx="30310138" cy="1529155"/>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gradFill flip="none" rotWithShape="1">
            <a:gsLst>
              <a:gs pos="0">
                <a:schemeClr val="bg1">
                  <a:lumMod val="60000"/>
                  <a:lumOff val="40000"/>
                  <a:shade val="30000"/>
                  <a:satMod val="115000"/>
                </a:schemeClr>
              </a:gs>
              <a:gs pos="50000">
                <a:schemeClr val="bg1">
                  <a:lumMod val="60000"/>
                  <a:lumOff val="40000"/>
                  <a:shade val="67500"/>
                  <a:satMod val="115000"/>
                </a:schemeClr>
              </a:gs>
              <a:gs pos="100000">
                <a:schemeClr val="bg1">
                  <a:lumMod val="60000"/>
                  <a:lumOff val="40000"/>
                  <a:shade val="100000"/>
                  <a:satMod val="115000"/>
                </a:schemeClr>
              </a:gs>
            </a:gsLst>
            <a:lin ang="8100000" scaled="1"/>
            <a:tileRect/>
          </a:gradFill>
          <a:ln/>
        </p:spPr>
        <p:style>
          <a:lnRef idx="2">
            <a:schemeClr val="accent1"/>
          </a:lnRef>
          <a:fillRef idx="1">
            <a:schemeClr val="lt1"/>
          </a:fillRef>
          <a:effectRef idx="0">
            <a:schemeClr val="accent1"/>
          </a:effectRef>
          <a:fontRef idx="minor">
            <a:schemeClr val="dk1"/>
          </a:fontRef>
        </p:style>
        <p:txBody>
          <a:bodyPr lIns="149154" tIns="149154" rIns="149154" bIns="149154" anchor="ctr"/>
          <a:lstStyle>
            <a:lvl1pPr>
              <a:buChar char="•"/>
              <a:defRPr sz="3900">
                <a:solidFill>
                  <a:srgbClr val="000000"/>
                </a:solidFill>
                <a:latin typeface="Helvetica" panose="020B0604020202020204" pitchFamily="34" charset="0"/>
                <a:cs typeface="Helvetica" panose="020B0604020202020204" pitchFamily="34" charset="0"/>
                <a:sym typeface="Helvetica" panose="020B0604020202020204" pitchFamily="34" charset="0"/>
              </a:defRPr>
            </a:lvl1pPr>
            <a:lvl2pPr marL="742950" indent="-285750">
              <a:buChar char="–"/>
              <a:defRPr sz="3900">
                <a:solidFill>
                  <a:srgbClr val="000000"/>
                </a:solidFill>
                <a:latin typeface="Helvetica" panose="020B0604020202020204" pitchFamily="34" charset="0"/>
                <a:cs typeface="Helvetica" panose="020B0604020202020204" pitchFamily="34" charset="0"/>
                <a:sym typeface="Helvetica" panose="020B0604020202020204" pitchFamily="34" charset="0"/>
              </a:defRPr>
            </a:lvl2pPr>
            <a:lvl3pPr marL="1143000" indent="-228600">
              <a:buChar char="•"/>
              <a:defRPr sz="3900">
                <a:solidFill>
                  <a:srgbClr val="000000"/>
                </a:solidFill>
                <a:latin typeface="Helvetica" panose="020B0604020202020204" pitchFamily="34" charset="0"/>
                <a:cs typeface="Helvetica" panose="020B0604020202020204" pitchFamily="34" charset="0"/>
                <a:sym typeface="Helvetica" panose="020B0604020202020204" pitchFamily="34" charset="0"/>
              </a:defRPr>
            </a:lvl3pPr>
            <a:lvl4pPr marL="1600200" indent="-228600">
              <a:buChar char="–"/>
              <a:defRPr sz="3900">
                <a:solidFill>
                  <a:srgbClr val="000000"/>
                </a:solidFill>
                <a:latin typeface="Helvetica" panose="020B0604020202020204" pitchFamily="34" charset="0"/>
                <a:cs typeface="Helvetica" panose="020B0604020202020204" pitchFamily="34" charset="0"/>
                <a:sym typeface="Helvetica" panose="020B0604020202020204" pitchFamily="34" charset="0"/>
              </a:defRPr>
            </a:lvl4pPr>
            <a:lvl5pPr marL="2057400" indent="-228600">
              <a:buChar char="»"/>
              <a:defRPr sz="3900">
                <a:solidFill>
                  <a:srgbClr val="000000"/>
                </a:solidFill>
                <a:latin typeface="Helvetica" panose="020B0604020202020204" pitchFamily="34" charset="0"/>
                <a:cs typeface="Helvetica" panose="020B0604020202020204" pitchFamily="34" charset="0"/>
                <a:sym typeface="Helvetica" panose="020B0604020202020204" pitchFamily="34" charset="0"/>
              </a:defRPr>
            </a:lvl5pPr>
            <a:lvl6pPr marL="2514600" indent="-228600" eaLnBrk="0" fontAlgn="base" hangingPunct="0">
              <a:spcBef>
                <a:spcPct val="0"/>
              </a:spcBef>
              <a:spcAft>
                <a:spcPct val="0"/>
              </a:spcAft>
              <a:buChar char="»"/>
              <a:defRPr sz="3900">
                <a:solidFill>
                  <a:srgbClr val="000000"/>
                </a:solidFill>
                <a:latin typeface="Helvetica" panose="020B0604020202020204" pitchFamily="34" charset="0"/>
                <a:cs typeface="Helvetica" panose="020B0604020202020204" pitchFamily="34" charset="0"/>
                <a:sym typeface="Helvetica" panose="020B0604020202020204" pitchFamily="34" charset="0"/>
              </a:defRPr>
            </a:lvl6pPr>
            <a:lvl7pPr marL="2971800" indent="-228600" eaLnBrk="0" fontAlgn="base" hangingPunct="0">
              <a:spcBef>
                <a:spcPct val="0"/>
              </a:spcBef>
              <a:spcAft>
                <a:spcPct val="0"/>
              </a:spcAft>
              <a:buChar char="»"/>
              <a:defRPr sz="3900">
                <a:solidFill>
                  <a:srgbClr val="000000"/>
                </a:solidFill>
                <a:latin typeface="Helvetica" panose="020B0604020202020204" pitchFamily="34" charset="0"/>
                <a:cs typeface="Helvetica" panose="020B0604020202020204" pitchFamily="34" charset="0"/>
                <a:sym typeface="Helvetica" panose="020B0604020202020204" pitchFamily="34" charset="0"/>
              </a:defRPr>
            </a:lvl7pPr>
            <a:lvl8pPr marL="3429000" indent="-228600" eaLnBrk="0" fontAlgn="base" hangingPunct="0">
              <a:spcBef>
                <a:spcPct val="0"/>
              </a:spcBef>
              <a:spcAft>
                <a:spcPct val="0"/>
              </a:spcAft>
              <a:buChar char="»"/>
              <a:defRPr sz="3900">
                <a:solidFill>
                  <a:srgbClr val="000000"/>
                </a:solidFill>
                <a:latin typeface="Helvetica" panose="020B0604020202020204" pitchFamily="34" charset="0"/>
                <a:cs typeface="Helvetica" panose="020B0604020202020204" pitchFamily="34" charset="0"/>
                <a:sym typeface="Helvetica" panose="020B0604020202020204" pitchFamily="34" charset="0"/>
              </a:defRPr>
            </a:lvl8pPr>
            <a:lvl9pPr marL="3886200" indent="-228600" eaLnBrk="0" fontAlgn="base" hangingPunct="0">
              <a:spcBef>
                <a:spcPct val="0"/>
              </a:spcBef>
              <a:spcAft>
                <a:spcPct val="0"/>
              </a:spcAft>
              <a:buChar char="»"/>
              <a:defRPr sz="3900">
                <a:solidFill>
                  <a:srgbClr val="000000"/>
                </a:solidFill>
                <a:latin typeface="Helvetica" panose="020B0604020202020204" pitchFamily="34" charset="0"/>
                <a:cs typeface="Helvetica" panose="020B0604020202020204" pitchFamily="34" charset="0"/>
                <a:sym typeface="Helvetica" panose="020B0604020202020204" pitchFamily="34" charset="0"/>
              </a:defRPr>
            </a:lvl9pPr>
          </a:lstStyle>
          <a:p>
            <a:pPr algn="ctr" hangingPunct="0">
              <a:buFontTx/>
              <a:buNone/>
              <a:defRPr/>
            </a:pPr>
            <a:endParaRPr lang="en-US" altLang="en-US" sz="2400" dirty="0">
              <a:solidFill>
                <a:schemeClr val="tx2">
                  <a:lumMod val="20000"/>
                  <a:lumOff val="80000"/>
                </a:schemeClr>
              </a:solidFill>
              <a:latin typeface="Berlin Sans FB" panose="020E0602020502020306" pitchFamily="34" charset="0"/>
              <a:sym typeface="Trebuchet MS" panose="020B0603020202020204" pitchFamily="34" charset="0"/>
            </a:endParaRPr>
          </a:p>
        </p:txBody>
      </p:sp>
      <p:sp>
        <p:nvSpPr>
          <p:cNvPr id="40" name="AutoShape 8">
            <a:extLst>
              <a:ext uri="{FF2B5EF4-FFF2-40B4-BE49-F238E27FC236}">
                <a16:creationId xmlns:a16="http://schemas.microsoft.com/office/drawing/2014/main" id="{EEEABA39-91B3-41F6-9F0B-AA9AC7611072}"/>
              </a:ext>
            </a:extLst>
          </p:cNvPr>
          <p:cNvSpPr>
            <a:spLocks/>
          </p:cNvSpPr>
          <p:nvPr/>
        </p:nvSpPr>
        <p:spPr bwMode="auto">
          <a:xfrm>
            <a:off x="-30163" y="-3968"/>
            <a:ext cx="30310138" cy="3210333"/>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gradFill flip="none" rotWithShape="1">
            <a:gsLst>
              <a:gs pos="0">
                <a:schemeClr val="bg1">
                  <a:lumMod val="60000"/>
                  <a:lumOff val="40000"/>
                  <a:shade val="30000"/>
                  <a:satMod val="115000"/>
                </a:schemeClr>
              </a:gs>
              <a:gs pos="50000">
                <a:schemeClr val="bg1">
                  <a:lumMod val="60000"/>
                  <a:lumOff val="40000"/>
                  <a:shade val="67500"/>
                  <a:satMod val="115000"/>
                </a:schemeClr>
              </a:gs>
              <a:gs pos="100000">
                <a:schemeClr val="bg1">
                  <a:lumMod val="60000"/>
                  <a:lumOff val="40000"/>
                  <a:shade val="100000"/>
                  <a:satMod val="115000"/>
                </a:schemeClr>
              </a:gs>
            </a:gsLst>
            <a:lin ang="5400000" scaled="1"/>
            <a:tileRect/>
          </a:gradFill>
          <a:ln/>
        </p:spPr>
        <p:style>
          <a:lnRef idx="2">
            <a:schemeClr val="accent1"/>
          </a:lnRef>
          <a:fillRef idx="1">
            <a:schemeClr val="lt1"/>
          </a:fillRef>
          <a:effectRef idx="0">
            <a:schemeClr val="accent1"/>
          </a:effectRef>
          <a:fontRef idx="minor">
            <a:schemeClr val="dk1"/>
          </a:fontRef>
        </p:style>
        <p:txBody>
          <a:bodyPr lIns="149154" tIns="149154" rIns="149154" bIns="149154" anchor="ctr"/>
          <a:lstStyle>
            <a:lvl1pPr>
              <a:buChar char="•"/>
              <a:defRPr sz="3900">
                <a:solidFill>
                  <a:srgbClr val="000000"/>
                </a:solidFill>
                <a:latin typeface="Helvetica" panose="020B0604020202020204" pitchFamily="34" charset="0"/>
                <a:cs typeface="Helvetica" panose="020B0604020202020204" pitchFamily="34" charset="0"/>
                <a:sym typeface="Helvetica" panose="020B0604020202020204" pitchFamily="34" charset="0"/>
              </a:defRPr>
            </a:lvl1pPr>
            <a:lvl2pPr marL="742950" indent="-285750">
              <a:buChar char="–"/>
              <a:defRPr sz="3900">
                <a:solidFill>
                  <a:srgbClr val="000000"/>
                </a:solidFill>
                <a:latin typeface="Helvetica" panose="020B0604020202020204" pitchFamily="34" charset="0"/>
                <a:cs typeface="Helvetica" panose="020B0604020202020204" pitchFamily="34" charset="0"/>
                <a:sym typeface="Helvetica" panose="020B0604020202020204" pitchFamily="34" charset="0"/>
              </a:defRPr>
            </a:lvl2pPr>
            <a:lvl3pPr marL="1143000" indent="-228600">
              <a:buChar char="•"/>
              <a:defRPr sz="3900">
                <a:solidFill>
                  <a:srgbClr val="000000"/>
                </a:solidFill>
                <a:latin typeface="Helvetica" panose="020B0604020202020204" pitchFamily="34" charset="0"/>
                <a:cs typeface="Helvetica" panose="020B0604020202020204" pitchFamily="34" charset="0"/>
                <a:sym typeface="Helvetica" panose="020B0604020202020204" pitchFamily="34" charset="0"/>
              </a:defRPr>
            </a:lvl3pPr>
            <a:lvl4pPr marL="1600200" indent="-228600">
              <a:buChar char="–"/>
              <a:defRPr sz="3900">
                <a:solidFill>
                  <a:srgbClr val="000000"/>
                </a:solidFill>
                <a:latin typeface="Helvetica" panose="020B0604020202020204" pitchFamily="34" charset="0"/>
                <a:cs typeface="Helvetica" panose="020B0604020202020204" pitchFamily="34" charset="0"/>
                <a:sym typeface="Helvetica" panose="020B0604020202020204" pitchFamily="34" charset="0"/>
              </a:defRPr>
            </a:lvl4pPr>
            <a:lvl5pPr marL="2057400" indent="-228600">
              <a:buChar char="»"/>
              <a:defRPr sz="3900">
                <a:solidFill>
                  <a:srgbClr val="000000"/>
                </a:solidFill>
                <a:latin typeface="Helvetica" panose="020B0604020202020204" pitchFamily="34" charset="0"/>
                <a:cs typeface="Helvetica" panose="020B0604020202020204" pitchFamily="34" charset="0"/>
                <a:sym typeface="Helvetica" panose="020B0604020202020204" pitchFamily="34" charset="0"/>
              </a:defRPr>
            </a:lvl5pPr>
            <a:lvl6pPr marL="2514600" indent="-228600" eaLnBrk="0" fontAlgn="base" hangingPunct="0">
              <a:spcBef>
                <a:spcPct val="0"/>
              </a:spcBef>
              <a:spcAft>
                <a:spcPct val="0"/>
              </a:spcAft>
              <a:buChar char="»"/>
              <a:defRPr sz="3900">
                <a:solidFill>
                  <a:srgbClr val="000000"/>
                </a:solidFill>
                <a:latin typeface="Helvetica" panose="020B0604020202020204" pitchFamily="34" charset="0"/>
                <a:cs typeface="Helvetica" panose="020B0604020202020204" pitchFamily="34" charset="0"/>
                <a:sym typeface="Helvetica" panose="020B0604020202020204" pitchFamily="34" charset="0"/>
              </a:defRPr>
            </a:lvl6pPr>
            <a:lvl7pPr marL="2971800" indent="-228600" eaLnBrk="0" fontAlgn="base" hangingPunct="0">
              <a:spcBef>
                <a:spcPct val="0"/>
              </a:spcBef>
              <a:spcAft>
                <a:spcPct val="0"/>
              </a:spcAft>
              <a:buChar char="»"/>
              <a:defRPr sz="3900">
                <a:solidFill>
                  <a:srgbClr val="000000"/>
                </a:solidFill>
                <a:latin typeface="Helvetica" panose="020B0604020202020204" pitchFamily="34" charset="0"/>
                <a:cs typeface="Helvetica" panose="020B0604020202020204" pitchFamily="34" charset="0"/>
                <a:sym typeface="Helvetica" panose="020B0604020202020204" pitchFamily="34" charset="0"/>
              </a:defRPr>
            </a:lvl7pPr>
            <a:lvl8pPr marL="3429000" indent="-228600" eaLnBrk="0" fontAlgn="base" hangingPunct="0">
              <a:spcBef>
                <a:spcPct val="0"/>
              </a:spcBef>
              <a:spcAft>
                <a:spcPct val="0"/>
              </a:spcAft>
              <a:buChar char="»"/>
              <a:defRPr sz="3900">
                <a:solidFill>
                  <a:srgbClr val="000000"/>
                </a:solidFill>
                <a:latin typeface="Helvetica" panose="020B0604020202020204" pitchFamily="34" charset="0"/>
                <a:cs typeface="Helvetica" panose="020B0604020202020204" pitchFamily="34" charset="0"/>
                <a:sym typeface="Helvetica" panose="020B0604020202020204" pitchFamily="34" charset="0"/>
              </a:defRPr>
            </a:lvl8pPr>
            <a:lvl9pPr marL="3886200" indent="-228600" eaLnBrk="0" fontAlgn="base" hangingPunct="0">
              <a:spcBef>
                <a:spcPct val="0"/>
              </a:spcBef>
              <a:spcAft>
                <a:spcPct val="0"/>
              </a:spcAft>
              <a:buChar char="»"/>
              <a:defRPr sz="3900">
                <a:solidFill>
                  <a:srgbClr val="000000"/>
                </a:solidFill>
                <a:latin typeface="Helvetica" panose="020B0604020202020204" pitchFamily="34" charset="0"/>
                <a:cs typeface="Helvetica" panose="020B0604020202020204" pitchFamily="34" charset="0"/>
                <a:sym typeface="Helvetica" panose="020B0604020202020204" pitchFamily="34" charset="0"/>
              </a:defRPr>
            </a:lvl9pPr>
          </a:lstStyle>
          <a:p>
            <a:pPr algn="ctr" hangingPunct="0">
              <a:buFontTx/>
              <a:buNone/>
              <a:defRPr/>
            </a:pPr>
            <a:endParaRPr lang="en-US" altLang="en-US" sz="2400" dirty="0">
              <a:solidFill>
                <a:schemeClr val="tx2">
                  <a:lumMod val="20000"/>
                  <a:lumOff val="80000"/>
                </a:schemeClr>
              </a:solidFill>
              <a:latin typeface="Berlin Sans FB" panose="020E0602020502020306" pitchFamily="34" charset="0"/>
              <a:sym typeface="Trebuchet MS" panose="020B0603020202020204" pitchFamily="34" charset="0"/>
            </a:endParaRPr>
          </a:p>
        </p:txBody>
      </p:sp>
      <p:sp>
        <p:nvSpPr>
          <p:cNvPr id="2061" name="AutoShape 9"/>
          <p:cNvSpPr>
            <a:spLocks/>
          </p:cNvSpPr>
          <p:nvPr/>
        </p:nvSpPr>
        <p:spPr bwMode="auto">
          <a:xfrm>
            <a:off x="901700" y="14481746"/>
            <a:ext cx="13733476" cy="1238879"/>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599"/>
                </a:lnTo>
                <a:lnTo>
                  <a:pt x="0" y="21599"/>
                </a:lnTo>
                <a:lnTo>
                  <a:pt x="0" y="0"/>
                </a:lnTo>
                <a:close/>
              </a:path>
            </a:pathLst>
          </a:custGeom>
          <a:solidFill>
            <a:schemeClr val="bg1">
              <a:lumMod val="60000"/>
              <a:lumOff val="40000"/>
            </a:schemeClr>
          </a:solidFill>
          <a:ln/>
        </p:spPr>
        <p:style>
          <a:lnRef idx="2">
            <a:schemeClr val="accent1"/>
          </a:lnRef>
          <a:fillRef idx="1">
            <a:schemeClr val="lt1"/>
          </a:fillRef>
          <a:effectRef idx="0">
            <a:schemeClr val="accent1"/>
          </a:effectRef>
          <a:fontRef idx="minor">
            <a:schemeClr val="dk1"/>
          </a:fontRef>
        </p:style>
        <p:txBody>
          <a:bodyPr lIns="149154" tIns="149154" rIns="149154" bIns="149154" anchor="ctr"/>
          <a:lstStyle>
            <a:lvl1pPr>
              <a:buChar char="•"/>
              <a:defRPr sz="3900">
                <a:solidFill>
                  <a:srgbClr val="000000"/>
                </a:solidFill>
                <a:latin typeface="Helvetica" panose="020B0604020202020204" pitchFamily="34" charset="0"/>
                <a:cs typeface="Helvetica" panose="020B0604020202020204" pitchFamily="34" charset="0"/>
                <a:sym typeface="Helvetica" panose="020B0604020202020204" pitchFamily="34" charset="0"/>
              </a:defRPr>
            </a:lvl1pPr>
            <a:lvl2pPr marL="742950" indent="-285750">
              <a:buChar char="–"/>
              <a:defRPr sz="3900">
                <a:solidFill>
                  <a:srgbClr val="000000"/>
                </a:solidFill>
                <a:latin typeface="Helvetica" panose="020B0604020202020204" pitchFamily="34" charset="0"/>
                <a:cs typeface="Helvetica" panose="020B0604020202020204" pitchFamily="34" charset="0"/>
                <a:sym typeface="Helvetica" panose="020B0604020202020204" pitchFamily="34" charset="0"/>
              </a:defRPr>
            </a:lvl2pPr>
            <a:lvl3pPr marL="1143000" indent="-228600">
              <a:buChar char="•"/>
              <a:defRPr sz="3900">
                <a:solidFill>
                  <a:srgbClr val="000000"/>
                </a:solidFill>
                <a:latin typeface="Helvetica" panose="020B0604020202020204" pitchFamily="34" charset="0"/>
                <a:cs typeface="Helvetica" panose="020B0604020202020204" pitchFamily="34" charset="0"/>
                <a:sym typeface="Helvetica" panose="020B0604020202020204" pitchFamily="34" charset="0"/>
              </a:defRPr>
            </a:lvl3pPr>
            <a:lvl4pPr marL="1600200" indent="-228600">
              <a:buChar char="–"/>
              <a:defRPr sz="3900">
                <a:solidFill>
                  <a:srgbClr val="000000"/>
                </a:solidFill>
                <a:latin typeface="Helvetica" panose="020B0604020202020204" pitchFamily="34" charset="0"/>
                <a:cs typeface="Helvetica" panose="020B0604020202020204" pitchFamily="34" charset="0"/>
                <a:sym typeface="Helvetica" panose="020B0604020202020204" pitchFamily="34" charset="0"/>
              </a:defRPr>
            </a:lvl4pPr>
            <a:lvl5pPr marL="2057400" indent="-228600">
              <a:buChar char="»"/>
              <a:defRPr sz="3900">
                <a:solidFill>
                  <a:srgbClr val="000000"/>
                </a:solidFill>
                <a:latin typeface="Helvetica" panose="020B0604020202020204" pitchFamily="34" charset="0"/>
                <a:cs typeface="Helvetica" panose="020B0604020202020204" pitchFamily="34" charset="0"/>
                <a:sym typeface="Helvetica" panose="020B0604020202020204" pitchFamily="34" charset="0"/>
              </a:defRPr>
            </a:lvl5pPr>
            <a:lvl6pPr marL="2514600" indent="-228600" eaLnBrk="0" fontAlgn="base" hangingPunct="0">
              <a:spcBef>
                <a:spcPct val="0"/>
              </a:spcBef>
              <a:spcAft>
                <a:spcPct val="0"/>
              </a:spcAft>
              <a:buChar char="»"/>
              <a:defRPr sz="3900">
                <a:solidFill>
                  <a:srgbClr val="000000"/>
                </a:solidFill>
                <a:latin typeface="Helvetica" panose="020B0604020202020204" pitchFamily="34" charset="0"/>
                <a:cs typeface="Helvetica" panose="020B0604020202020204" pitchFamily="34" charset="0"/>
                <a:sym typeface="Helvetica" panose="020B0604020202020204" pitchFamily="34" charset="0"/>
              </a:defRPr>
            </a:lvl6pPr>
            <a:lvl7pPr marL="2971800" indent="-228600" eaLnBrk="0" fontAlgn="base" hangingPunct="0">
              <a:spcBef>
                <a:spcPct val="0"/>
              </a:spcBef>
              <a:spcAft>
                <a:spcPct val="0"/>
              </a:spcAft>
              <a:buChar char="»"/>
              <a:defRPr sz="3900">
                <a:solidFill>
                  <a:srgbClr val="000000"/>
                </a:solidFill>
                <a:latin typeface="Helvetica" panose="020B0604020202020204" pitchFamily="34" charset="0"/>
                <a:cs typeface="Helvetica" panose="020B0604020202020204" pitchFamily="34" charset="0"/>
                <a:sym typeface="Helvetica" panose="020B0604020202020204" pitchFamily="34" charset="0"/>
              </a:defRPr>
            </a:lvl7pPr>
            <a:lvl8pPr marL="3429000" indent="-228600" eaLnBrk="0" fontAlgn="base" hangingPunct="0">
              <a:spcBef>
                <a:spcPct val="0"/>
              </a:spcBef>
              <a:spcAft>
                <a:spcPct val="0"/>
              </a:spcAft>
              <a:buChar char="»"/>
              <a:defRPr sz="3900">
                <a:solidFill>
                  <a:srgbClr val="000000"/>
                </a:solidFill>
                <a:latin typeface="Helvetica" panose="020B0604020202020204" pitchFamily="34" charset="0"/>
                <a:cs typeface="Helvetica" panose="020B0604020202020204" pitchFamily="34" charset="0"/>
                <a:sym typeface="Helvetica" panose="020B0604020202020204" pitchFamily="34" charset="0"/>
              </a:defRPr>
            </a:lvl8pPr>
            <a:lvl9pPr marL="3886200" indent="-228600" eaLnBrk="0" fontAlgn="base" hangingPunct="0">
              <a:spcBef>
                <a:spcPct val="0"/>
              </a:spcBef>
              <a:spcAft>
                <a:spcPct val="0"/>
              </a:spcAft>
              <a:buChar char="»"/>
              <a:defRPr sz="3900">
                <a:solidFill>
                  <a:srgbClr val="000000"/>
                </a:solidFill>
                <a:latin typeface="Helvetica" panose="020B0604020202020204" pitchFamily="34" charset="0"/>
                <a:cs typeface="Helvetica" panose="020B0604020202020204" pitchFamily="34" charset="0"/>
                <a:sym typeface="Helvetica" panose="020B0604020202020204" pitchFamily="34" charset="0"/>
              </a:defRPr>
            </a:lvl9pPr>
          </a:lstStyle>
          <a:p>
            <a:pPr algn="ctr" hangingPunct="0">
              <a:buFontTx/>
              <a:buNone/>
              <a:defRPr/>
            </a:pPr>
            <a:r>
              <a:rPr lang="en-US" altLang="en-US" sz="6000" dirty="0">
                <a:solidFill>
                  <a:schemeClr val="accent3">
                    <a:lumMod val="20000"/>
                    <a:lumOff val="80000"/>
                  </a:schemeClr>
                </a:solidFill>
                <a:latin typeface="Berlin Sans FB" panose="020E0602020502020306" pitchFamily="34" charset="0"/>
                <a:sym typeface="Trebuchet MS" panose="020B0603020202020204" pitchFamily="34" charset="0"/>
              </a:rPr>
              <a:t>Consistency</a:t>
            </a:r>
            <a:endParaRPr lang="en-US" altLang="en-US" sz="2400" dirty="0">
              <a:solidFill>
                <a:schemeClr val="accent3">
                  <a:lumMod val="20000"/>
                  <a:lumOff val="80000"/>
                </a:schemeClr>
              </a:solidFill>
              <a:latin typeface="Berlin Sans FB" panose="020E0602020502020306" pitchFamily="34" charset="0"/>
              <a:sym typeface="Trebuchet MS" panose="020B0603020202020204" pitchFamily="34" charset="0"/>
            </a:endParaRPr>
          </a:p>
        </p:txBody>
      </p:sp>
      <p:sp>
        <p:nvSpPr>
          <p:cNvPr id="14343" name="Line 4"/>
          <p:cNvSpPr>
            <a:spLocks noChangeShapeType="1"/>
          </p:cNvSpPr>
          <p:nvPr/>
        </p:nvSpPr>
        <p:spPr bwMode="auto">
          <a:xfrm>
            <a:off x="-79375" y="41259125"/>
            <a:ext cx="30279975" cy="0"/>
          </a:xfrm>
          <a:prstGeom prst="line">
            <a:avLst/>
          </a:prstGeom>
          <a:noFill/>
          <a:ln w="19050">
            <a:solidFill>
              <a:srgbClr val="FFFFFF"/>
            </a:solidFill>
            <a:round/>
            <a:headEnd/>
            <a:tailEnd/>
          </a:ln>
        </p:spPr>
        <p:txBody>
          <a:bodyPr lIns="0" tIns="0" rIns="0" bIns="0"/>
          <a:lstStyle/>
          <a:p>
            <a:endParaRPr lang="en-US"/>
          </a:p>
        </p:txBody>
      </p:sp>
      <p:sp>
        <p:nvSpPr>
          <p:cNvPr id="2057" name="AutoShape 5"/>
          <p:cNvSpPr>
            <a:spLocks/>
          </p:cNvSpPr>
          <p:nvPr/>
        </p:nvSpPr>
        <p:spPr bwMode="auto">
          <a:xfrm>
            <a:off x="901700" y="7232248"/>
            <a:ext cx="13733476" cy="1120087"/>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solidFill>
            <a:schemeClr val="bg1">
              <a:lumMod val="60000"/>
              <a:lumOff val="40000"/>
            </a:schemeClr>
          </a:solidFill>
          <a:ln/>
        </p:spPr>
        <p:style>
          <a:lnRef idx="2">
            <a:schemeClr val="accent1"/>
          </a:lnRef>
          <a:fillRef idx="1">
            <a:schemeClr val="lt1"/>
          </a:fillRef>
          <a:effectRef idx="0">
            <a:schemeClr val="accent1"/>
          </a:effectRef>
          <a:fontRef idx="minor">
            <a:schemeClr val="dk1"/>
          </a:fontRef>
        </p:style>
        <p:txBody>
          <a:bodyPr lIns="149154" tIns="149154" rIns="149154" bIns="149154" anchor="ctr"/>
          <a:lstStyle>
            <a:lvl1pPr>
              <a:buChar char="•"/>
              <a:defRPr sz="3900">
                <a:solidFill>
                  <a:srgbClr val="000000"/>
                </a:solidFill>
                <a:latin typeface="Helvetica" panose="020B0604020202020204" pitchFamily="34" charset="0"/>
                <a:cs typeface="Helvetica" panose="020B0604020202020204" pitchFamily="34" charset="0"/>
                <a:sym typeface="Helvetica" panose="020B0604020202020204" pitchFamily="34" charset="0"/>
              </a:defRPr>
            </a:lvl1pPr>
            <a:lvl2pPr marL="742950" indent="-285750">
              <a:buChar char="–"/>
              <a:defRPr sz="3900">
                <a:solidFill>
                  <a:srgbClr val="000000"/>
                </a:solidFill>
                <a:latin typeface="Helvetica" panose="020B0604020202020204" pitchFamily="34" charset="0"/>
                <a:cs typeface="Helvetica" panose="020B0604020202020204" pitchFamily="34" charset="0"/>
                <a:sym typeface="Helvetica" panose="020B0604020202020204" pitchFamily="34" charset="0"/>
              </a:defRPr>
            </a:lvl2pPr>
            <a:lvl3pPr marL="1143000" indent="-228600">
              <a:buChar char="•"/>
              <a:defRPr sz="3900">
                <a:solidFill>
                  <a:srgbClr val="000000"/>
                </a:solidFill>
                <a:latin typeface="Helvetica" panose="020B0604020202020204" pitchFamily="34" charset="0"/>
                <a:cs typeface="Helvetica" panose="020B0604020202020204" pitchFamily="34" charset="0"/>
                <a:sym typeface="Helvetica" panose="020B0604020202020204" pitchFamily="34" charset="0"/>
              </a:defRPr>
            </a:lvl3pPr>
            <a:lvl4pPr marL="1600200" indent="-228600">
              <a:buChar char="–"/>
              <a:defRPr sz="3900">
                <a:solidFill>
                  <a:srgbClr val="000000"/>
                </a:solidFill>
                <a:latin typeface="Helvetica" panose="020B0604020202020204" pitchFamily="34" charset="0"/>
                <a:cs typeface="Helvetica" panose="020B0604020202020204" pitchFamily="34" charset="0"/>
                <a:sym typeface="Helvetica" panose="020B0604020202020204" pitchFamily="34" charset="0"/>
              </a:defRPr>
            </a:lvl4pPr>
            <a:lvl5pPr marL="2057400" indent="-228600">
              <a:buChar char="»"/>
              <a:defRPr sz="3900">
                <a:solidFill>
                  <a:srgbClr val="000000"/>
                </a:solidFill>
                <a:latin typeface="Helvetica" panose="020B0604020202020204" pitchFamily="34" charset="0"/>
                <a:cs typeface="Helvetica" panose="020B0604020202020204" pitchFamily="34" charset="0"/>
                <a:sym typeface="Helvetica" panose="020B0604020202020204" pitchFamily="34" charset="0"/>
              </a:defRPr>
            </a:lvl5pPr>
            <a:lvl6pPr marL="2514600" indent="-228600" eaLnBrk="0" fontAlgn="base" hangingPunct="0">
              <a:spcBef>
                <a:spcPct val="0"/>
              </a:spcBef>
              <a:spcAft>
                <a:spcPct val="0"/>
              </a:spcAft>
              <a:buChar char="»"/>
              <a:defRPr sz="3900">
                <a:solidFill>
                  <a:srgbClr val="000000"/>
                </a:solidFill>
                <a:latin typeface="Helvetica" panose="020B0604020202020204" pitchFamily="34" charset="0"/>
                <a:cs typeface="Helvetica" panose="020B0604020202020204" pitchFamily="34" charset="0"/>
                <a:sym typeface="Helvetica" panose="020B0604020202020204" pitchFamily="34" charset="0"/>
              </a:defRPr>
            </a:lvl6pPr>
            <a:lvl7pPr marL="2971800" indent="-228600" eaLnBrk="0" fontAlgn="base" hangingPunct="0">
              <a:spcBef>
                <a:spcPct val="0"/>
              </a:spcBef>
              <a:spcAft>
                <a:spcPct val="0"/>
              </a:spcAft>
              <a:buChar char="»"/>
              <a:defRPr sz="3900">
                <a:solidFill>
                  <a:srgbClr val="000000"/>
                </a:solidFill>
                <a:latin typeface="Helvetica" panose="020B0604020202020204" pitchFamily="34" charset="0"/>
                <a:cs typeface="Helvetica" panose="020B0604020202020204" pitchFamily="34" charset="0"/>
                <a:sym typeface="Helvetica" panose="020B0604020202020204" pitchFamily="34" charset="0"/>
              </a:defRPr>
            </a:lvl7pPr>
            <a:lvl8pPr marL="3429000" indent="-228600" eaLnBrk="0" fontAlgn="base" hangingPunct="0">
              <a:spcBef>
                <a:spcPct val="0"/>
              </a:spcBef>
              <a:spcAft>
                <a:spcPct val="0"/>
              </a:spcAft>
              <a:buChar char="»"/>
              <a:defRPr sz="3900">
                <a:solidFill>
                  <a:srgbClr val="000000"/>
                </a:solidFill>
                <a:latin typeface="Helvetica" panose="020B0604020202020204" pitchFamily="34" charset="0"/>
                <a:cs typeface="Helvetica" panose="020B0604020202020204" pitchFamily="34" charset="0"/>
                <a:sym typeface="Helvetica" panose="020B0604020202020204" pitchFamily="34" charset="0"/>
              </a:defRPr>
            </a:lvl8pPr>
            <a:lvl9pPr marL="3886200" indent="-228600" eaLnBrk="0" fontAlgn="base" hangingPunct="0">
              <a:spcBef>
                <a:spcPct val="0"/>
              </a:spcBef>
              <a:spcAft>
                <a:spcPct val="0"/>
              </a:spcAft>
              <a:buChar char="»"/>
              <a:defRPr sz="3900">
                <a:solidFill>
                  <a:srgbClr val="000000"/>
                </a:solidFill>
                <a:latin typeface="Helvetica" panose="020B0604020202020204" pitchFamily="34" charset="0"/>
                <a:cs typeface="Helvetica" panose="020B0604020202020204" pitchFamily="34" charset="0"/>
                <a:sym typeface="Helvetica" panose="020B0604020202020204" pitchFamily="34" charset="0"/>
              </a:defRPr>
            </a:lvl9pPr>
          </a:lstStyle>
          <a:p>
            <a:pPr algn="ctr" hangingPunct="0">
              <a:buFontTx/>
              <a:buNone/>
              <a:defRPr/>
            </a:pPr>
            <a:r>
              <a:rPr lang="en-US" altLang="en-US" sz="6000">
                <a:solidFill>
                  <a:schemeClr val="tx2">
                    <a:lumMod val="20000"/>
                    <a:lumOff val="80000"/>
                  </a:schemeClr>
                </a:solidFill>
                <a:latin typeface="Berlin Sans FB" panose="020E0602020502020306" pitchFamily="34" charset="0"/>
                <a:sym typeface="Trebuchet MS" panose="020B0603020202020204" pitchFamily="34" charset="0"/>
              </a:rPr>
              <a:t>Method</a:t>
            </a:r>
            <a:endParaRPr lang="en-US" altLang="en-US" sz="2400">
              <a:solidFill>
                <a:schemeClr val="tx2">
                  <a:lumMod val="20000"/>
                  <a:lumOff val="80000"/>
                </a:schemeClr>
              </a:solidFill>
              <a:latin typeface="Berlin Sans FB" panose="020E0602020502020306" pitchFamily="34" charset="0"/>
              <a:sym typeface="Trebuchet MS" panose="020B0603020202020204" pitchFamily="34" charset="0"/>
            </a:endParaRPr>
          </a:p>
        </p:txBody>
      </p:sp>
      <p:sp>
        <p:nvSpPr>
          <p:cNvPr id="14350" name="AutoShape 11"/>
          <p:cNvSpPr>
            <a:spLocks noChangeAspect="1"/>
          </p:cNvSpPr>
          <p:nvPr/>
        </p:nvSpPr>
        <p:spPr bwMode="auto">
          <a:xfrm>
            <a:off x="15981362" y="18517673"/>
            <a:ext cx="13212763" cy="11346878"/>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600"/>
                </a:lnTo>
                <a:lnTo>
                  <a:pt x="0" y="21600"/>
                </a:lnTo>
                <a:lnTo>
                  <a:pt x="0" y="0"/>
                </a:lnTo>
                <a:close/>
              </a:path>
            </a:pathLst>
          </a:custGeom>
          <a:noFill/>
          <a:ln w="9525">
            <a:noFill/>
            <a:miter lim="800000"/>
            <a:headEnd/>
            <a:tailEnd/>
          </a:ln>
        </p:spPr>
        <p:txBody>
          <a:bodyPr lIns="149154" tIns="149154" rIns="149154" bIns="149154"/>
          <a:lstStyle/>
          <a:p>
            <a:pPr algn="just" hangingPunct="0">
              <a:lnSpc>
                <a:spcPct val="160000"/>
              </a:lnSpc>
            </a:pPr>
            <a:r>
              <a:rPr lang="en-GB" altLang="en-US" sz="2600" dirty="0">
                <a:solidFill>
                  <a:srgbClr val="535353"/>
                </a:solidFill>
                <a:latin typeface="+mn-lt"/>
                <a:ea typeface="Trebuchet MS" pitchFamily="34" charset="0"/>
                <a:cs typeface="Arial" charset="0"/>
                <a:sym typeface="Arial" charset="0"/>
              </a:rPr>
              <a:t>Family Quotes in conclusion:</a:t>
            </a:r>
          </a:p>
          <a:p>
            <a:pPr lvl="0"/>
            <a:endParaRPr lang="en-GB" altLang="en-US" sz="2600" dirty="0">
              <a:solidFill>
                <a:srgbClr val="535353"/>
              </a:solidFill>
              <a:latin typeface="+mn-lt"/>
              <a:ea typeface="Trebuchet MS" pitchFamily="34" charset="0"/>
              <a:cs typeface="Arial" charset="0"/>
              <a:sym typeface="Arial" charset="0"/>
            </a:endParaRPr>
          </a:p>
          <a:p>
            <a:pPr marL="342900" indent="-342900">
              <a:buFont typeface="Wingdings" panose="05000000000000000000" pitchFamily="2" charset="2"/>
              <a:buChar char="q"/>
            </a:pPr>
            <a:endParaRPr lang="en-GB" sz="2600" dirty="0">
              <a:latin typeface="+mn-lt"/>
            </a:endParaRPr>
          </a:p>
          <a:p>
            <a:pPr marL="342900" indent="-342900">
              <a:buFont typeface="Wingdings" panose="05000000000000000000" pitchFamily="2" charset="2"/>
              <a:buChar char="q"/>
            </a:pPr>
            <a:endParaRPr lang="en-GB" sz="2600" dirty="0">
              <a:latin typeface="+mn-lt"/>
            </a:endParaRPr>
          </a:p>
          <a:p>
            <a:pPr marL="342900" indent="-342900">
              <a:buFont typeface="Wingdings" panose="05000000000000000000" pitchFamily="2" charset="2"/>
              <a:buChar char="q"/>
            </a:pPr>
            <a:endParaRPr lang="en-GB" sz="2600" dirty="0">
              <a:latin typeface="+mn-lt"/>
            </a:endParaRPr>
          </a:p>
          <a:p>
            <a:pPr marL="342900" indent="-342900">
              <a:buFont typeface="Wingdings" panose="05000000000000000000" pitchFamily="2" charset="2"/>
              <a:buChar char="q"/>
            </a:pPr>
            <a:endParaRPr lang="en-GB" sz="2600" dirty="0">
              <a:latin typeface="+mn-lt"/>
            </a:endParaRPr>
          </a:p>
          <a:p>
            <a:pPr marL="342900" indent="-342900">
              <a:buFont typeface="Wingdings" panose="05000000000000000000" pitchFamily="2" charset="2"/>
              <a:buChar char="q"/>
            </a:pPr>
            <a:endParaRPr lang="en-GB" sz="2600" dirty="0">
              <a:latin typeface="+mn-lt"/>
            </a:endParaRPr>
          </a:p>
          <a:p>
            <a:pPr marL="342900" indent="-342900">
              <a:buFont typeface="Wingdings" panose="05000000000000000000" pitchFamily="2" charset="2"/>
              <a:buChar char="q"/>
            </a:pPr>
            <a:endParaRPr lang="en-GB" sz="2600" dirty="0">
              <a:latin typeface="+mn-lt"/>
            </a:endParaRPr>
          </a:p>
          <a:p>
            <a:pPr marL="342900" indent="-342900">
              <a:buFont typeface="Wingdings" panose="05000000000000000000" pitchFamily="2" charset="2"/>
              <a:buChar char="q"/>
            </a:pPr>
            <a:endParaRPr lang="en-GB" sz="2600" dirty="0">
              <a:latin typeface="+mn-lt"/>
            </a:endParaRPr>
          </a:p>
          <a:p>
            <a:pPr marL="342900" indent="-342900">
              <a:buFont typeface="Wingdings" panose="05000000000000000000" pitchFamily="2" charset="2"/>
              <a:buChar char="q"/>
            </a:pPr>
            <a:endParaRPr lang="en-GB" sz="2600" dirty="0">
              <a:latin typeface="+mn-lt"/>
            </a:endParaRPr>
          </a:p>
          <a:p>
            <a:pPr marL="342900" indent="-342900">
              <a:buFont typeface="Wingdings" panose="05000000000000000000" pitchFamily="2" charset="2"/>
              <a:buChar char="q"/>
            </a:pPr>
            <a:endParaRPr lang="en-GB" sz="2400" dirty="0"/>
          </a:p>
          <a:p>
            <a:pPr algn="just" hangingPunct="0">
              <a:lnSpc>
                <a:spcPct val="160000"/>
              </a:lnSpc>
            </a:pPr>
            <a:endParaRPr lang="en-GB" altLang="en-US" sz="2400" dirty="0">
              <a:solidFill>
                <a:srgbClr val="535353"/>
              </a:solidFill>
              <a:latin typeface="Arial" charset="0"/>
              <a:ea typeface="Trebuchet MS" pitchFamily="34" charset="0"/>
              <a:cs typeface="Arial" charset="0"/>
              <a:sym typeface="Arial" charset="0"/>
            </a:endParaRPr>
          </a:p>
        </p:txBody>
      </p:sp>
      <p:sp>
        <p:nvSpPr>
          <p:cNvPr id="14352" name="AutoShape 14"/>
          <p:cNvSpPr>
            <a:spLocks/>
          </p:cNvSpPr>
          <p:nvPr/>
        </p:nvSpPr>
        <p:spPr bwMode="auto">
          <a:xfrm>
            <a:off x="2322563" y="41330250"/>
            <a:ext cx="17363894" cy="1085850"/>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600"/>
                </a:lnTo>
                <a:lnTo>
                  <a:pt x="0" y="21600"/>
                </a:lnTo>
                <a:lnTo>
                  <a:pt x="0" y="0"/>
                </a:lnTo>
                <a:close/>
              </a:path>
            </a:pathLst>
          </a:custGeom>
          <a:noFill/>
          <a:ln w="9525">
            <a:noFill/>
            <a:miter lim="800000"/>
            <a:headEnd/>
            <a:tailEnd/>
          </a:ln>
        </p:spPr>
        <p:txBody>
          <a:bodyPr lIns="149154" tIns="149154" rIns="149154" bIns="149154"/>
          <a:lstStyle/>
          <a:p>
            <a:pPr algn="ctr" hangingPunct="0">
              <a:lnSpc>
                <a:spcPct val="150000"/>
              </a:lnSpc>
            </a:pPr>
            <a:r>
              <a:rPr lang="en-US" altLang="en-US" sz="4000" dirty="0">
                <a:solidFill>
                  <a:srgbClr val="FFFFFF"/>
                </a:solidFill>
                <a:effectLst>
                  <a:outerShdw blurRad="50800" dist="38100" dir="5400000" algn="t" rotWithShape="0">
                    <a:prstClr val="black">
                      <a:alpha val="40000"/>
                    </a:prstClr>
                  </a:outerShdw>
                </a:effectLst>
                <a:latin typeface="Berlin Sans FB" panose="020E0602020502020306" pitchFamily="34" charset="0"/>
                <a:ea typeface="Trebuchet MS" pitchFamily="34" charset="0"/>
                <a:cs typeface="Tahoma" pitchFamily="34" charset="0"/>
                <a:sym typeface="Tahoma" pitchFamily="34" charset="0"/>
              </a:rPr>
              <a:t>King’s Park Learning Community, Early Years Transition Group (Feb 2024)</a:t>
            </a:r>
          </a:p>
          <a:p>
            <a:pPr algn="ctr" hangingPunct="0">
              <a:lnSpc>
                <a:spcPct val="150000"/>
              </a:lnSpc>
            </a:pPr>
            <a:endParaRPr lang="en-US" altLang="en-US" sz="3900" dirty="0">
              <a:solidFill>
                <a:srgbClr val="FFFFFF"/>
              </a:solidFill>
              <a:latin typeface="Arial" charset="0"/>
              <a:ea typeface="Trebuchet MS" pitchFamily="34" charset="0"/>
              <a:cs typeface="Arial" charset="0"/>
              <a:sym typeface="Arial" charset="0"/>
            </a:endParaRPr>
          </a:p>
        </p:txBody>
      </p:sp>
      <p:sp>
        <p:nvSpPr>
          <p:cNvPr id="14353" name="AutoShape 15"/>
          <p:cNvSpPr>
            <a:spLocks noChangeAspect="1"/>
          </p:cNvSpPr>
          <p:nvPr/>
        </p:nvSpPr>
        <p:spPr bwMode="auto">
          <a:xfrm>
            <a:off x="845343" y="3231461"/>
            <a:ext cx="29404467" cy="3195137"/>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599"/>
                </a:lnTo>
                <a:lnTo>
                  <a:pt x="0" y="21599"/>
                </a:lnTo>
                <a:lnTo>
                  <a:pt x="0" y="0"/>
                </a:lnTo>
                <a:close/>
              </a:path>
            </a:pathLst>
          </a:custGeom>
          <a:noFill/>
          <a:ln w="9525">
            <a:noFill/>
            <a:miter lim="800000"/>
            <a:headEnd/>
            <a:tailEnd/>
          </a:ln>
        </p:spPr>
        <p:txBody>
          <a:bodyPr lIns="0" tIns="0" rIns="0" bIns="0"/>
          <a:lstStyle/>
          <a:p>
            <a:pPr hangingPunct="0">
              <a:lnSpc>
                <a:spcPct val="150000"/>
              </a:lnSpc>
            </a:pPr>
            <a:r>
              <a:rPr lang="en-GB" altLang="en-US" sz="4000" b="1" dirty="0">
                <a:solidFill>
                  <a:srgbClr val="535353"/>
                </a:solidFill>
                <a:latin typeface="+mn-lt"/>
                <a:ea typeface="Trebuchet MS" pitchFamily="34" charset="0"/>
                <a:cs typeface="Calibri" panose="020F0502020204030204" pitchFamily="34" charset="0"/>
                <a:sym typeface="Arial" charset="0"/>
              </a:rPr>
              <a:t>Our Aims</a:t>
            </a:r>
            <a:endParaRPr lang="en-GB" altLang="en-US" sz="4000" dirty="0">
              <a:solidFill>
                <a:srgbClr val="535353"/>
              </a:solidFill>
              <a:latin typeface="+mn-lt"/>
              <a:ea typeface="Trebuchet MS" panose="020B0603020202020204" pitchFamily="34" charset="0"/>
              <a:cs typeface="Calibri" panose="020F0502020204030204" pitchFamily="34" charset="0"/>
              <a:sym typeface="Arial" charset="0"/>
            </a:endParaRPr>
          </a:p>
          <a:p>
            <a:pPr marL="342900" indent="-342900">
              <a:buFont typeface="Arial" panose="020B0604020202020204" pitchFamily="34" charset="0"/>
              <a:buChar char="•"/>
            </a:pPr>
            <a:r>
              <a:rPr lang="en-GB" sz="3600" dirty="0">
                <a:latin typeface="Helvetica body"/>
                <a:cs typeface="Calibri" panose="020F0502020204030204" pitchFamily="34" charset="0"/>
              </a:rPr>
              <a:t>To create a working group within the King’s Park Learning Community.</a:t>
            </a:r>
          </a:p>
          <a:p>
            <a:pPr marL="342900" indent="-342900">
              <a:buFont typeface="Arial" panose="020B0604020202020204" pitchFamily="34" charset="0"/>
              <a:buChar char="•"/>
            </a:pPr>
            <a:r>
              <a:rPr lang="en-GB" sz="3600" dirty="0">
                <a:latin typeface="Helvetica body"/>
                <a:cs typeface="Calibri" panose="020F0502020204030204" pitchFamily="34" charset="0"/>
              </a:rPr>
              <a:t>To ensure transitions to school from all early years establishments (up to 15) have a shared approach to learning, teaching and assessment.</a:t>
            </a:r>
          </a:p>
          <a:p>
            <a:pPr marL="342900" indent="-342900">
              <a:buFont typeface="Arial" panose="020B0604020202020204" pitchFamily="34" charset="0"/>
              <a:buChar char="•"/>
            </a:pPr>
            <a:r>
              <a:rPr lang="en-GB" sz="3600" dirty="0">
                <a:latin typeface="Helvetica body"/>
                <a:cs typeface="Calibri" panose="020F0502020204030204" pitchFamily="34" charset="0"/>
              </a:rPr>
              <a:t>To engage parents/carers and children in family centred transition programmes to P1.</a:t>
            </a:r>
          </a:p>
          <a:p>
            <a:pPr marL="342900" indent="-342900">
              <a:buFont typeface="Arial" panose="020B0604020202020204" pitchFamily="34" charset="0"/>
              <a:buChar char="•"/>
            </a:pPr>
            <a:r>
              <a:rPr lang="en-GB" sz="3600" b="0" i="0" dirty="0">
                <a:solidFill>
                  <a:srgbClr val="000000"/>
                </a:solidFill>
                <a:effectLst/>
                <a:latin typeface="Helvetica body"/>
                <a:cs typeface="Calibri" panose="020F0502020204030204" pitchFamily="34" charset="0"/>
              </a:rPr>
              <a:t>To create a Family Learning calenda</a:t>
            </a:r>
            <a:r>
              <a:rPr lang="en-GB" sz="3600" dirty="0">
                <a:latin typeface="Helvetica body"/>
                <a:cs typeface="Calibri" panose="020F0502020204030204" pitchFamily="34" charset="0"/>
              </a:rPr>
              <a:t>r of play-based learning programmes.</a:t>
            </a:r>
            <a:endParaRPr lang="en-GB" sz="3600" b="0" i="0" dirty="0">
              <a:solidFill>
                <a:srgbClr val="000000"/>
              </a:solidFill>
              <a:effectLst/>
              <a:latin typeface="Helvetica body"/>
            </a:endParaRPr>
          </a:p>
          <a:p>
            <a:pPr marL="342900" indent="-342900" algn="l" rtl="0" fontAlgn="base">
              <a:buFont typeface="Arial" panose="020B0604020202020204" pitchFamily="34" charset="0"/>
              <a:buChar char="•"/>
            </a:pPr>
            <a:r>
              <a:rPr lang="en-GB" sz="3600" b="0" i="0" dirty="0">
                <a:solidFill>
                  <a:srgbClr val="000000"/>
                </a:solidFill>
                <a:effectLst/>
                <a:latin typeface="Helvetica body"/>
              </a:rPr>
              <a:t>To create a feeling of continuity for parents/carers and children in their individual and shared pathway from nursery to a primary setting.</a:t>
            </a:r>
          </a:p>
          <a:p>
            <a:endParaRPr lang="en-GB" sz="2400" dirty="0">
              <a:effectLst/>
              <a:latin typeface="Calibri" panose="020F0502020204030204" pitchFamily="34" charset="0"/>
              <a:ea typeface="Calibri" panose="020F0502020204030204" pitchFamily="34" charset="0"/>
            </a:endParaRPr>
          </a:p>
          <a:p>
            <a:endParaRPr lang="en-GB" sz="2600" dirty="0">
              <a:latin typeface="+mn-lt"/>
              <a:cs typeface="Calibri" panose="020F0502020204030204" pitchFamily="34" charset="0"/>
            </a:endParaRPr>
          </a:p>
          <a:p>
            <a:pPr marL="457200" lvl="0" indent="-457200">
              <a:buFont typeface="Arial" panose="020B0604020202020204" pitchFamily="34" charset="0"/>
              <a:buChar char="•"/>
            </a:pPr>
            <a:endParaRPr lang="en-GB" sz="3200" dirty="0"/>
          </a:p>
          <a:p>
            <a:pPr lvl="0"/>
            <a:endParaRPr lang="en-GB" sz="3200" dirty="0"/>
          </a:p>
          <a:p>
            <a:pPr lvl="0"/>
            <a:endParaRPr lang="en-GB" sz="3200" dirty="0"/>
          </a:p>
          <a:p>
            <a:pPr lvl="0"/>
            <a:endParaRPr lang="en-GB" sz="3200" dirty="0"/>
          </a:p>
          <a:p>
            <a:pPr lvl="0"/>
            <a:endParaRPr lang="en-GB" sz="3200" dirty="0"/>
          </a:p>
          <a:p>
            <a:pPr lvl="0"/>
            <a:endParaRPr lang="en-GB" sz="3200" dirty="0"/>
          </a:p>
          <a:p>
            <a:pPr lvl="0"/>
            <a:endParaRPr lang="en-GB" sz="3200" dirty="0"/>
          </a:p>
          <a:p>
            <a:pPr lvl="0"/>
            <a:endParaRPr lang="en-GB" sz="3200" dirty="0"/>
          </a:p>
          <a:p>
            <a:pPr lvl="0"/>
            <a:endParaRPr lang="en-GB" sz="3200" dirty="0"/>
          </a:p>
          <a:p>
            <a:pPr lvl="0"/>
            <a:endParaRPr lang="en-GB" sz="3200" dirty="0"/>
          </a:p>
          <a:p>
            <a:pPr lvl="0"/>
            <a:endParaRPr lang="en-GB" sz="3200" dirty="0"/>
          </a:p>
          <a:p>
            <a:pPr lvl="0"/>
            <a:endParaRPr lang="en-GB" sz="3200" dirty="0"/>
          </a:p>
          <a:p>
            <a:pPr lvl="0"/>
            <a:endParaRPr lang="en-GB" sz="3200" dirty="0"/>
          </a:p>
          <a:p>
            <a:pPr lvl="0"/>
            <a:endParaRPr lang="en-GB" sz="3200" dirty="0"/>
          </a:p>
          <a:p>
            <a:pPr lvl="0"/>
            <a:endParaRPr lang="en-GB" sz="3200" dirty="0"/>
          </a:p>
          <a:p>
            <a:pPr lvl="0"/>
            <a:endParaRPr lang="en-GB" sz="3200" dirty="0"/>
          </a:p>
          <a:p>
            <a:pPr lvl="0"/>
            <a:endParaRPr lang="en-GB" sz="3200" dirty="0"/>
          </a:p>
          <a:p>
            <a:pPr lvl="0"/>
            <a:endParaRPr lang="en-GB" sz="3200" dirty="0"/>
          </a:p>
          <a:p>
            <a:pPr lvl="0"/>
            <a:endParaRPr lang="en-GB" sz="3200" dirty="0"/>
          </a:p>
          <a:p>
            <a:pPr lvl="0"/>
            <a:endParaRPr lang="en-GB" sz="3200" dirty="0"/>
          </a:p>
          <a:p>
            <a:pPr lvl="0"/>
            <a:endParaRPr lang="en-GB" sz="3200" dirty="0"/>
          </a:p>
          <a:p>
            <a:pPr lvl="0"/>
            <a:endParaRPr lang="en-GB" sz="3200" dirty="0"/>
          </a:p>
          <a:p>
            <a:pPr lvl="0"/>
            <a:endParaRPr lang="en-GB" sz="3200" dirty="0"/>
          </a:p>
          <a:p>
            <a:pPr lvl="0"/>
            <a:endParaRPr lang="en-GB" sz="3200" dirty="0"/>
          </a:p>
          <a:p>
            <a:pPr lvl="0"/>
            <a:endParaRPr lang="en-GB" sz="3200" dirty="0"/>
          </a:p>
          <a:p>
            <a:pPr lvl="0"/>
            <a:endParaRPr lang="en-GB" sz="3200" dirty="0"/>
          </a:p>
          <a:p>
            <a:pPr lvl="0"/>
            <a:endParaRPr lang="en-GB" sz="3200" dirty="0"/>
          </a:p>
          <a:p>
            <a:pPr lvl="0"/>
            <a:endParaRPr lang="en-GB" sz="3200" dirty="0"/>
          </a:p>
          <a:p>
            <a:pPr lvl="0"/>
            <a:endParaRPr lang="en-GB" sz="3200" dirty="0"/>
          </a:p>
          <a:p>
            <a:pPr lvl="0"/>
            <a:endParaRPr lang="en-GB" sz="3200" dirty="0"/>
          </a:p>
          <a:p>
            <a:pPr lvl="0"/>
            <a:endParaRPr lang="en-GB" sz="3200" dirty="0"/>
          </a:p>
          <a:p>
            <a:pPr lvl="0"/>
            <a:endParaRPr lang="en-GB" sz="3200" dirty="0"/>
          </a:p>
          <a:p>
            <a:pPr lvl="0"/>
            <a:endParaRPr lang="en-GB" sz="3200" dirty="0"/>
          </a:p>
          <a:p>
            <a:pPr lvl="0"/>
            <a:endParaRPr lang="en-GB" sz="3200" dirty="0"/>
          </a:p>
          <a:p>
            <a:pPr lvl="0"/>
            <a:endParaRPr lang="en-GB" sz="3200" dirty="0"/>
          </a:p>
          <a:p>
            <a:pPr lvl="0"/>
            <a:endParaRPr lang="en-GB" sz="3200" dirty="0"/>
          </a:p>
          <a:p>
            <a:pPr lvl="0"/>
            <a:endParaRPr lang="en-GB" sz="3200" dirty="0"/>
          </a:p>
          <a:p>
            <a:pPr lvl="0"/>
            <a:endParaRPr lang="en-GB" sz="3200" dirty="0"/>
          </a:p>
          <a:p>
            <a:pPr lvl="0"/>
            <a:endParaRPr lang="en-GB" sz="3200" dirty="0"/>
          </a:p>
          <a:p>
            <a:pPr lvl="0"/>
            <a:endParaRPr lang="en-GB" sz="3200" dirty="0"/>
          </a:p>
          <a:p>
            <a:pPr lvl="0"/>
            <a:endParaRPr lang="en-GB" sz="3200" dirty="0"/>
          </a:p>
          <a:p>
            <a:pPr lvl="0"/>
            <a:endParaRPr lang="en-GB" sz="3200" dirty="0"/>
          </a:p>
          <a:p>
            <a:pPr lvl="0"/>
            <a:endParaRPr lang="en-GB" sz="3200" dirty="0"/>
          </a:p>
          <a:p>
            <a:pPr lvl="0"/>
            <a:endParaRPr lang="en-GB" sz="3200" dirty="0"/>
          </a:p>
          <a:p>
            <a:pPr lvl="0"/>
            <a:endParaRPr lang="en-GB" sz="3200" dirty="0"/>
          </a:p>
          <a:p>
            <a:pPr hangingPunct="0">
              <a:lnSpc>
                <a:spcPct val="150000"/>
              </a:lnSpc>
            </a:pPr>
            <a:endParaRPr lang="en-GB" altLang="en-US" sz="3300" b="1" dirty="0">
              <a:solidFill>
                <a:srgbClr val="535353"/>
              </a:solidFill>
              <a:latin typeface="Arial" charset="0"/>
              <a:ea typeface="Trebuchet MS" pitchFamily="34" charset="0"/>
              <a:cs typeface="Arial" charset="0"/>
              <a:sym typeface="Arial" charset="0"/>
            </a:endParaRPr>
          </a:p>
          <a:p>
            <a:pPr hangingPunct="0">
              <a:lnSpc>
                <a:spcPct val="150000"/>
              </a:lnSpc>
            </a:pPr>
            <a:endParaRPr lang="en-GB" altLang="en-US" sz="3300" b="1" dirty="0">
              <a:solidFill>
                <a:srgbClr val="535353"/>
              </a:solidFill>
              <a:latin typeface="Arial" charset="0"/>
              <a:ea typeface="Trebuchet MS" pitchFamily="34" charset="0"/>
              <a:cs typeface="Arial" charset="0"/>
              <a:sym typeface="Arial" charset="0"/>
            </a:endParaRPr>
          </a:p>
          <a:p>
            <a:pPr hangingPunct="0">
              <a:lnSpc>
                <a:spcPct val="150000"/>
              </a:lnSpc>
            </a:pPr>
            <a:endParaRPr lang="en-GB" altLang="en-US" sz="3300" b="1" dirty="0">
              <a:solidFill>
                <a:srgbClr val="535353"/>
              </a:solidFill>
              <a:latin typeface="Arial" charset="0"/>
              <a:ea typeface="Trebuchet MS" pitchFamily="34" charset="0"/>
              <a:cs typeface="Arial" charset="0"/>
              <a:sym typeface="Arial" charset="0"/>
            </a:endParaRPr>
          </a:p>
          <a:p>
            <a:pPr hangingPunct="0">
              <a:lnSpc>
                <a:spcPct val="150000"/>
              </a:lnSpc>
            </a:pPr>
            <a:endParaRPr lang="en-GB" altLang="en-US" sz="3300" b="1" dirty="0">
              <a:solidFill>
                <a:srgbClr val="535353"/>
              </a:solidFill>
              <a:latin typeface="Arial" charset="0"/>
              <a:ea typeface="Trebuchet MS" pitchFamily="34" charset="0"/>
              <a:cs typeface="Arial" charset="0"/>
              <a:sym typeface="Arial" charset="0"/>
            </a:endParaRPr>
          </a:p>
          <a:p>
            <a:pPr hangingPunct="0">
              <a:lnSpc>
                <a:spcPct val="150000"/>
              </a:lnSpc>
            </a:pPr>
            <a:endParaRPr lang="en-GB" altLang="en-US" sz="3300" b="1" dirty="0">
              <a:solidFill>
                <a:srgbClr val="535353"/>
              </a:solidFill>
              <a:latin typeface="Arial" charset="0"/>
              <a:ea typeface="Trebuchet MS" pitchFamily="34" charset="0"/>
              <a:cs typeface="Arial" charset="0"/>
              <a:sym typeface="Arial" charset="0"/>
            </a:endParaRPr>
          </a:p>
          <a:p>
            <a:pPr hangingPunct="0">
              <a:lnSpc>
                <a:spcPct val="150000"/>
              </a:lnSpc>
            </a:pPr>
            <a:endParaRPr lang="en-GB" altLang="en-US" sz="3300" b="1" dirty="0">
              <a:solidFill>
                <a:srgbClr val="535353"/>
              </a:solidFill>
              <a:latin typeface="Arial" charset="0"/>
              <a:ea typeface="Trebuchet MS" pitchFamily="34" charset="0"/>
              <a:cs typeface="Arial" charset="0"/>
              <a:sym typeface="Arial" charset="0"/>
            </a:endParaRPr>
          </a:p>
        </p:txBody>
      </p:sp>
      <p:sp>
        <p:nvSpPr>
          <p:cNvPr id="2068" name="AutoShape 18"/>
          <p:cNvSpPr>
            <a:spLocks/>
          </p:cNvSpPr>
          <p:nvPr/>
        </p:nvSpPr>
        <p:spPr bwMode="auto">
          <a:xfrm>
            <a:off x="882649" y="24939919"/>
            <a:ext cx="13752527" cy="1181544"/>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599"/>
                </a:lnTo>
                <a:lnTo>
                  <a:pt x="0" y="21599"/>
                </a:lnTo>
                <a:lnTo>
                  <a:pt x="0" y="0"/>
                </a:lnTo>
                <a:close/>
              </a:path>
            </a:pathLst>
          </a:custGeom>
          <a:solidFill>
            <a:schemeClr val="bg1">
              <a:lumMod val="60000"/>
              <a:lumOff val="40000"/>
            </a:schemeClr>
          </a:solidFill>
          <a:ln/>
        </p:spPr>
        <p:style>
          <a:lnRef idx="2">
            <a:schemeClr val="accent1"/>
          </a:lnRef>
          <a:fillRef idx="1">
            <a:schemeClr val="lt1"/>
          </a:fillRef>
          <a:effectRef idx="0">
            <a:schemeClr val="accent1"/>
          </a:effectRef>
          <a:fontRef idx="minor">
            <a:schemeClr val="dk1"/>
          </a:fontRef>
        </p:style>
        <p:txBody>
          <a:bodyPr lIns="0" tIns="0" rIns="0" bIns="0" anchor="ctr"/>
          <a:lstStyle>
            <a:lvl1pPr>
              <a:buChar char="•"/>
              <a:defRPr sz="3900">
                <a:solidFill>
                  <a:srgbClr val="000000"/>
                </a:solidFill>
                <a:latin typeface="Helvetica" panose="020B0604020202020204" pitchFamily="34" charset="0"/>
                <a:cs typeface="Helvetica" panose="020B0604020202020204" pitchFamily="34" charset="0"/>
                <a:sym typeface="Helvetica" panose="020B0604020202020204" pitchFamily="34" charset="0"/>
              </a:defRPr>
            </a:lvl1pPr>
            <a:lvl2pPr marL="742950" indent="-285750">
              <a:buChar char="–"/>
              <a:defRPr sz="3900">
                <a:solidFill>
                  <a:srgbClr val="000000"/>
                </a:solidFill>
                <a:latin typeface="Helvetica" panose="020B0604020202020204" pitchFamily="34" charset="0"/>
                <a:cs typeface="Helvetica" panose="020B0604020202020204" pitchFamily="34" charset="0"/>
                <a:sym typeface="Helvetica" panose="020B0604020202020204" pitchFamily="34" charset="0"/>
              </a:defRPr>
            </a:lvl2pPr>
            <a:lvl3pPr marL="1143000" indent="-228600">
              <a:buChar char="•"/>
              <a:defRPr sz="3900">
                <a:solidFill>
                  <a:srgbClr val="000000"/>
                </a:solidFill>
                <a:latin typeface="Helvetica" panose="020B0604020202020204" pitchFamily="34" charset="0"/>
                <a:cs typeface="Helvetica" panose="020B0604020202020204" pitchFamily="34" charset="0"/>
                <a:sym typeface="Helvetica" panose="020B0604020202020204" pitchFamily="34" charset="0"/>
              </a:defRPr>
            </a:lvl3pPr>
            <a:lvl4pPr marL="1600200" indent="-228600">
              <a:buChar char="–"/>
              <a:defRPr sz="3900">
                <a:solidFill>
                  <a:srgbClr val="000000"/>
                </a:solidFill>
                <a:latin typeface="Helvetica" panose="020B0604020202020204" pitchFamily="34" charset="0"/>
                <a:cs typeface="Helvetica" panose="020B0604020202020204" pitchFamily="34" charset="0"/>
                <a:sym typeface="Helvetica" panose="020B0604020202020204" pitchFamily="34" charset="0"/>
              </a:defRPr>
            </a:lvl4pPr>
            <a:lvl5pPr marL="2057400" indent="-228600">
              <a:buChar char="»"/>
              <a:defRPr sz="3900">
                <a:solidFill>
                  <a:srgbClr val="000000"/>
                </a:solidFill>
                <a:latin typeface="Helvetica" panose="020B0604020202020204" pitchFamily="34" charset="0"/>
                <a:cs typeface="Helvetica" panose="020B0604020202020204" pitchFamily="34" charset="0"/>
                <a:sym typeface="Helvetica" panose="020B0604020202020204" pitchFamily="34" charset="0"/>
              </a:defRPr>
            </a:lvl5pPr>
            <a:lvl6pPr marL="2514600" indent="-228600" eaLnBrk="0" fontAlgn="base" hangingPunct="0">
              <a:spcBef>
                <a:spcPct val="0"/>
              </a:spcBef>
              <a:spcAft>
                <a:spcPct val="0"/>
              </a:spcAft>
              <a:buChar char="»"/>
              <a:defRPr sz="3900">
                <a:solidFill>
                  <a:srgbClr val="000000"/>
                </a:solidFill>
                <a:latin typeface="Helvetica" panose="020B0604020202020204" pitchFamily="34" charset="0"/>
                <a:cs typeface="Helvetica" panose="020B0604020202020204" pitchFamily="34" charset="0"/>
                <a:sym typeface="Helvetica" panose="020B0604020202020204" pitchFamily="34" charset="0"/>
              </a:defRPr>
            </a:lvl6pPr>
            <a:lvl7pPr marL="2971800" indent="-228600" eaLnBrk="0" fontAlgn="base" hangingPunct="0">
              <a:spcBef>
                <a:spcPct val="0"/>
              </a:spcBef>
              <a:spcAft>
                <a:spcPct val="0"/>
              </a:spcAft>
              <a:buChar char="»"/>
              <a:defRPr sz="3900">
                <a:solidFill>
                  <a:srgbClr val="000000"/>
                </a:solidFill>
                <a:latin typeface="Helvetica" panose="020B0604020202020204" pitchFamily="34" charset="0"/>
                <a:cs typeface="Helvetica" panose="020B0604020202020204" pitchFamily="34" charset="0"/>
                <a:sym typeface="Helvetica" panose="020B0604020202020204" pitchFamily="34" charset="0"/>
              </a:defRPr>
            </a:lvl7pPr>
            <a:lvl8pPr marL="3429000" indent="-228600" eaLnBrk="0" fontAlgn="base" hangingPunct="0">
              <a:spcBef>
                <a:spcPct val="0"/>
              </a:spcBef>
              <a:spcAft>
                <a:spcPct val="0"/>
              </a:spcAft>
              <a:buChar char="»"/>
              <a:defRPr sz="3900">
                <a:solidFill>
                  <a:srgbClr val="000000"/>
                </a:solidFill>
                <a:latin typeface="Helvetica" panose="020B0604020202020204" pitchFamily="34" charset="0"/>
                <a:cs typeface="Helvetica" panose="020B0604020202020204" pitchFamily="34" charset="0"/>
                <a:sym typeface="Helvetica" panose="020B0604020202020204" pitchFamily="34" charset="0"/>
              </a:defRPr>
            </a:lvl8pPr>
            <a:lvl9pPr marL="3886200" indent="-228600" eaLnBrk="0" fontAlgn="base" hangingPunct="0">
              <a:spcBef>
                <a:spcPct val="0"/>
              </a:spcBef>
              <a:spcAft>
                <a:spcPct val="0"/>
              </a:spcAft>
              <a:buChar char="»"/>
              <a:defRPr sz="3900">
                <a:solidFill>
                  <a:srgbClr val="000000"/>
                </a:solidFill>
                <a:latin typeface="Helvetica" panose="020B0604020202020204" pitchFamily="34" charset="0"/>
                <a:cs typeface="Helvetica" panose="020B0604020202020204" pitchFamily="34" charset="0"/>
                <a:sym typeface="Helvetica" panose="020B0604020202020204" pitchFamily="34" charset="0"/>
              </a:defRPr>
            </a:lvl9pPr>
          </a:lstStyle>
          <a:p>
            <a:pPr algn="ctr" hangingPunct="0">
              <a:buFontTx/>
              <a:buNone/>
              <a:defRPr/>
            </a:pPr>
            <a:r>
              <a:rPr lang="en-US" altLang="en-US" sz="6000" dirty="0">
                <a:solidFill>
                  <a:schemeClr val="tx2">
                    <a:lumMod val="20000"/>
                    <a:lumOff val="80000"/>
                  </a:schemeClr>
                </a:solidFill>
                <a:latin typeface="Berlin Sans FB" panose="020E0602020502020306" pitchFamily="34" charset="0"/>
                <a:sym typeface="Trebuchet MS" panose="020B0603020202020204" pitchFamily="34" charset="0"/>
              </a:rPr>
              <a:t>Communication</a:t>
            </a:r>
            <a:endParaRPr lang="en-US" altLang="en-US" sz="2400" dirty="0">
              <a:solidFill>
                <a:schemeClr val="tx2">
                  <a:lumMod val="20000"/>
                  <a:lumOff val="80000"/>
                </a:schemeClr>
              </a:solidFill>
              <a:latin typeface="Berlin Sans FB" panose="020E0602020502020306" pitchFamily="34" charset="0"/>
              <a:sym typeface="Trebuchet MS" panose="020B0603020202020204" pitchFamily="34" charset="0"/>
            </a:endParaRPr>
          </a:p>
        </p:txBody>
      </p:sp>
      <p:sp>
        <p:nvSpPr>
          <p:cNvPr id="3093" name="AutoShape 19"/>
          <p:cNvSpPr>
            <a:spLocks noChangeAspect="1"/>
          </p:cNvSpPr>
          <p:nvPr/>
        </p:nvSpPr>
        <p:spPr bwMode="auto">
          <a:xfrm>
            <a:off x="900683" y="26276213"/>
            <a:ext cx="14035855" cy="7441417"/>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214748364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p:spPr>
        <p:txBody>
          <a:bodyPr lIns="0" tIns="0" rIns="0" bIns="0"/>
          <a:lstStyle>
            <a:lvl1pPr>
              <a:buChar char="•"/>
              <a:defRPr sz="3900">
                <a:solidFill>
                  <a:srgbClr val="000000"/>
                </a:solidFill>
                <a:latin typeface="Helvetica" panose="020B0604020202020204" pitchFamily="34" charset="0"/>
                <a:cs typeface="Helvetica" panose="020B0604020202020204" pitchFamily="34" charset="0"/>
                <a:sym typeface="Helvetica" panose="020B0604020202020204" pitchFamily="34" charset="0"/>
              </a:defRPr>
            </a:lvl1pPr>
            <a:lvl2pPr marL="1200150" indent="-457200">
              <a:buChar char="–"/>
              <a:defRPr sz="3900">
                <a:solidFill>
                  <a:srgbClr val="000000"/>
                </a:solidFill>
                <a:latin typeface="Helvetica" panose="020B0604020202020204" pitchFamily="34" charset="0"/>
                <a:cs typeface="Helvetica" panose="020B0604020202020204" pitchFamily="34" charset="0"/>
                <a:sym typeface="Helvetica" panose="020B0604020202020204" pitchFamily="34" charset="0"/>
              </a:defRPr>
            </a:lvl2pPr>
            <a:lvl3pPr marL="1143000" indent="-228600">
              <a:buChar char="•"/>
              <a:defRPr sz="3900">
                <a:solidFill>
                  <a:srgbClr val="000000"/>
                </a:solidFill>
                <a:latin typeface="Helvetica" panose="020B0604020202020204" pitchFamily="34" charset="0"/>
                <a:cs typeface="Helvetica" panose="020B0604020202020204" pitchFamily="34" charset="0"/>
                <a:sym typeface="Helvetica" panose="020B0604020202020204" pitchFamily="34" charset="0"/>
              </a:defRPr>
            </a:lvl3pPr>
            <a:lvl4pPr marL="1600200" indent="-228600">
              <a:buChar char="–"/>
              <a:defRPr sz="3900">
                <a:solidFill>
                  <a:srgbClr val="000000"/>
                </a:solidFill>
                <a:latin typeface="Helvetica" panose="020B0604020202020204" pitchFamily="34" charset="0"/>
                <a:cs typeface="Helvetica" panose="020B0604020202020204" pitchFamily="34" charset="0"/>
                <a:sym typeface="Helvetica" panose="020B0604020202020204" pitchFamily="34" charset="0"/>
              </a:defRPr>
            </a:lvl4pPr>
            <a:lvl5pPr marL="2057400" indent="-228600">
              <a:buChar char="»"/>
              <a:defRPr sz="3900">
                <a:solidFill>
                  <a:srgbClr val="000000"/>
                </a:solidFill>
                <a:latin typeface="Helvetica" panose="020B0604020202020204" pitchFamily="34" charset="0"/>
                <a:cs typeface="Helvetica" panose="020B0604020202020204" pitchFamily="34" charset="0"/>
                <a:sym typeface="Helvetica" panose="020B0604020202020204" pitchFamily="34" charset="0"/>
              </a:defRPr>
            </a:lvl5pPr>
            <a:lvl6pPr marL="2514600" indent="-228600" eaLnBrk="0" fontAlgn="base" hangingPunct="0">
              <a:spcBef>
                <a:spcPct val="0"/>
              </a:spcBef>
              <a:spcAft>
                <a:spcPct val="0"/>
              </a:spcAft>
              <a:buChar char="»"/>
              <a:defRPr sz="3900">
                <a:solidFill>
                  <a:srgbClr val="000000"/>
                </a:solidFill>
                <a:latin typeface="Helvetica" panose="020B0604020202020204" pitchFamily="34" charset="0"/>
                <a:cs typeface="Helvetica" panose="020B0604020202020204" pitchFamily="34" charset="0"/>
                <a:sym typeface="Helvetica" panose="020B0604020202020204" pitchFamily="34" charset="0"/>
              </a:defRPr>
            </a:lvl6pPr>
            <a:lvl7pPr marL="2971800" indent="-228600" eaLnBrk="0" fontAlgn="base" hangingPunct="0">
              <a:spcBef>
                <a:spcPct val="0"/>
              </a:spcBef>
              <a:spcAft>
                <a:spcPct val="0"/>
              </a:spcAft>
              <a:buChar char="»"/>
              <a:defRPr sz="3900">
                <a:solidFill>
                  <a:srgbClr val="000000"/>
                </a:solidFill>
                <a:latin typeface="Helvetica" panose="020B0604020202020204" pitchFamily="34" charset="0"/>
                <a:cs typeface="Helvetica" panose="020B0604020202020204" pitchFamily="34" charset="0"/>
                <a:sym typeface="Helvetica" panose="020B0604020202020204" pitchFamily="34" charset="0"/>
              </a:defRPr>
            </a:lvl7pPr>
            <a:lvl8pPr marL="3429000" indent="-228600" eaLnBrk="0" fontAlgn="base" hangingPunct="0">
              <a:spcBef>
                <a:spcPct val="0"/>
              </a:spcBef>
              <a:spcAft>
                <a:spcPct val="0"/>
              </a:spcAft>
              <a:buChar char="»"/>
              <a:defRPr sz="3900">
                <a:solidFill>
                  <a:srgbClr val="000000"/>
                </a:solidFill>
                <a:latin typeface="Helvetica" panose="020B0604020202020204" pitchFamily="34" charset="0"/>
                <a:cs typeface="Helvetica" panose="020B0604020202020204" pitchFamily="34" charset="0"/>
                <a:sym typeface="Helvetica" panose="020B0604020202020204" pitchFamily="34" charset="0"/>
              </a:defRPr>
            </a:lvl8pPr>
            <a:lvl9pPr marL="3886200" indent="-228600" eaLnBrk="0" fontAlgn="base" hangingPunct="0">
              <a:spcBef>
                <a:spcPct val="0"/>
              </a:spcBef>
              <a:spcAft>
                <a:spcPct val="0"/>
              </a:spcAft>
              <a:buChar char="»"/>
              <a:defRPr sz="3900">
                <a:solidFill>
                  <a:srgbClr val="000000"/>
                </a:solidFill>
                <a:latin typeface="Helvetica" panose="020B0604020202020204" pitchFamily="34" charset="0"/>
                <a:cs typeface="Helvetica" panose="020B0604020202020204" pitchFamily="34" charset="0"/>
                <a:sym typeface="Helvetica" panose="020B0604020202020204" pitchFamily="34" charset="0"/>
              </a:defRPr>
            </a:lvl9pPr>
          </a:lstStyle>
          <a:p>
            <a:pPr>
              <a:buNone/>
            </a:pPr>
            <a:r>
              <a:rPr lang="en-GB" sz="3600" dirty="0">
                <a:latin typeface="Helvetica body"/>
              </a:rPr>
              <a:t>Staff aim to meet monthly to discuss the transition process and share resources. Individual ideas for events, letters and proformas are shared so we provide similar transition experiences that suit our specific contexts as well as the universal LC offering. </a:t>
            </a:r>
            <a:r>
              <a:rPr lang="en-GB" sz="3600" dirty="0" err="1">
                <a:latin typeface="Helvetica body"/>
              </a:rPr>
              <a:t>Outwith</a:t>
            </a:r>
            <a:r>
              <a:rPr lang="en-GB" sz="3600" dirty="0">
                <a:latin typeface="Helvetica body"/>
              </a:rPr>
              <a:t> our meetings, colleagues are in touch regularly and are more than just a name that oversees transition; open and honest communication has developed and benefits all parties. </a:t>
            </a:r>
          </a:p>
          <a:p>
            <a:pPr>
              <a:buNone/>
            </a:pPr>
            <a:r>
              <a:rPr lang="en-GB" sz="3600" dirty="0">
                <a:latin typeface="Helvetica body"/>
              </a:rPr>
              <a:t>Information about transition arrangements are shared with families through online platforms such as Seesaw as well as email or paper packs being posted/delivered. Strong partnerships between schools and nurseries have not gone unnoticed by parents with many commenting very positively on how well staff know their child both throughout the transition and when starting school.</a:t>
            </a:r>
          </a:p>
        </p:txBody>
      </p:sp>
      <p:sp>
        <p:nvSpPr>
          <p:cNvPr id="14349" name="AutoShape 10"/>
          <p:cNvSpPr>
            <a:spLocks noChangeAspect="1"/>
          </p:cNvSpPr>
          <p:nvPr/>
        </p:nvSpPr>
        <p:spPr bwMode="auto">
          <a:xfrm>
            <a:off x="847155" y="15715630"/>
            <a:ext cx="14220824" cy="7441417"/>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w="9525">
            <a:noFill/>
            <a:miter lim="800000"/>
            <a:headEnd/>
            <a:tailEnd/>
          </a:ln>
        </p:spPr>
        <p:txBody>
          <a:bodyPr lIns="149154" tIns="149154" rIns="149154" bIns="149154"/>
          <a:lstStyle/>
          <a:p>
            <a:r>
              <a:rPr lang="en-GB" sz="3600" dirty="0">
                <a:latin typeface="Helvetica body"/>
              </a:rPr>
              <a:t>Our successful MS Form was created so that key information was given at the start of the transition process.  Proformas from each establishment were streamlined to give receiving schools consistent, clear information to be utilised in the months leading up to P1.</a:t>
            </a:r>
          </a:p>
          <a:p>
            <a:endParaRPr lang="en-GB" sz="1000" dirty="0">
              <a:latin typeface="Helvetica body"/>
            </a:endParaRPr>
          </a:p>
          <a:p>
            <a:r>
              <a:rPr lang="en-GB" sz="3600" dirty="0">
                <a:latin typeface="Helvetica body"/>
              </a:rPr>
              <a:t>Together, we have created a Family Learning Calendar with Play Along Maths, Families Connect, Sharing Stories and Everywhere Bear offered to all.  Alongside these numeracy and literacy Family Learning opportunities, an agreed literacy focus, developed in partnership with our EAL colleagues, has helped ensure the early level curriculum continues seamlessly from Nursery to Primary and addresses some of the common gaps that P1 teachers were seeing. A consistent approach, both in terms of pedagogy and resource e.g. song/rhyme of the month, shared texts or activities in the Play Along Maths boxes, ensures that children coming from different establishments bring with them similar experiences and discussion points for primary staff to build on.</a:t>
            </a:r>
          </a:p>
          <a:p>
            <a:endParaRPr lang="en-GB" sz="3600" dirty="0">
              <a:latin typeface="Helvetica body"/>
            </a:endParaRPr>
          </a:p>
          <a:p>
            <a:endParaRPr lang="en-GB" sz="3600" dirty="0">
              <a:latin typeface="Helvetica body"/>
            </a:endParaRPr>
          </a:p>
        </p:txBody>
      </p:sp>
      <p:sp>
        <p:nvSpPr>
          <p:cNvPr id="2" name="AutoShape 20"/>
          <p:cNvSpPr>
            <a:spLocks noChangeAspect="1"/>
          </p:cNvSpPr>
          <p:nvPr/>
        </p:nvSpPr>
        <p:spPr bwMode="auto">
          <a:xfrm>
            <a:off x="887413" y="35080972"/>
            <a:ext cx="13212762" cy="8861794"/>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600"/>
                </a:lnTo>
                <a:lnTo>
                  <a:pt x="0" y="21600"/>
                </a:lnTo>
                <a:lnTo>
                  <a:pt x="0" y="0"/>
                </a:lnTo>
                <a:close/>
              </a:path>
            </a:pathLst>
          </a:custGeom>
          <a:noFill/>
          <a:ln>
            <a:noFill/>
          </a:ln>
        </p:spPr>
        <p:txBody>
          <a:bodyPr lIns="0" tIns="0" rIns="0" bIns="0"/>
          <a:lstStyle>
            <a:lvl1pPr>
              <a:buChar char="•"/>
              <a:defRPr sz="3900">
                <a:solidFill>
                  <a:srgbClr val="000000"/>
                </a:solidFill>
                <a:latin typeface="Helvetica" pitchFamily="2" charset="0"/>
                <a:cs typeface="Helvetica" pitchFamily="2" charset="0"/>
                <a:sym typeface="Helvetica" pitchFamily="2" charset="0"/>
              </a:defRPr>
            </a:lvl1pPr>
            <a:lvl2pPr marL="742950" indent="-285750">
              <a:buChar char="–"/>
              <a:defRPr sz="3900">
                <a:solidFill>
                  <a:srgbClr val="000000"/>
                </a:solidFill>
                <a:latin typeface="Helvetica" pitchFamily="2" charset="0"/>
                <a:cs typeface="Helvetica" pitchFamily="2" charset="0"/>
                <a:sym typeface="Helvetica" pitchFamily="2" charset="0"/>
              </a:defRPr>
            </a:lvl2pPr>
            <a:lvl3pPr marL="1143000" indent="-228600">
              <a:buChar char="•"/>
              <a:defRPr sz="3900">
                <a:solidFill>
                  <a:srgbClr val="000000"/>
                </a:solidFill>
                <a:latin typeface="Helvetica" pitchFamily="2" charset="0"/>
                <a:cs typeface="Helvetica" pitchFamily="2" charset="0"/>
                <a:sym typeface="Helvetica" pitchFamily="2" charset="0"/>
              </a:defRPr>
            </a:lvl3pPr>
            <a:lvl4pPr marL="1600200" indent="-228600">
              <a:buChar char="–"/>
              <a:defRPr sz="3900">
                <a:solidFill>
                  <a:srgbClr val="000000"/>
                </a:solidFill>
                <a:latin typeface="Helvetica" pitchFamily="2" charset="0"/>
                <a:cs typeface="Helvetica" pitchFamily="2" charset="0"/>
                <a:sym typeface="Helvetica" pitchFamily="2" charset="0"/>
              </a:defRPr>
            </a:lvl4pPr>
            <a:lvl5pPr marL="2057400" indent="-228600">
              <a:buChar char="»"/>
              <a:defRPr sz="3900">
                <a:solidFill>
                  <a:srgbClr val="000000"/>
                </a:solidFill>
                <a:latin typeface="Helvetica" pitchFamily="2" charset="0"/>
                <a:cs typeface="Helvetica" pitchFamily="2" charset="0"/>
                <a:sym typeface="Helvetica" pitchFamily="2" charset="0"/>
              </a:defRPr>
            </a:lvl5pPr>
            <a:lvl6pPr marL="2514600" indent="-228600" eaLnBrk="0" fontAlgn="base" hangingPunct="0">
              <a:spcBef>
                <a:spcPct val="0"/>
              </a:spcBef>
              <a:spcAft>
                <a:spcPct val="0"/>
              </a:spcAft>
              <a:buChar char="»"/>
              <a:defRPr sz="3900">
                <a:solidFill>
                  <a:srgbClr val="000000"/>
                </a:solidFill>
                <a:latin typeface="Helvetica" pitchFamily="2" charset="0"/>
                <a:cs typeface="Helvetica" pitchFamily="2" charset="0"/>
                <a:sym typeface="Helvetica" pitchFamily="2" charset="0"/>
              </a:defRPr>
            </a:lvl6pPr>
            <a:lvl7pPr marL="2971800" indent="-228600" eaLnBrk="0" fontAlgn="base" hangingPunct="0">
              <a:spcBef>
                <a:spcPct val="0"/>
              </a:spcBef>
              <a:spcAft>
                <a:spcPct val="0"/>
              </a:spcAft>
              <a:buChar char="»"/>
              <a:defRPr sz="3900">
                <a:solidFill>
                  <a:srgbClr val="000000"/>
                </a:solidFill>
                <a:latin typeface="Helvetica" pitchFamily="2" charset="0"/>
                <a:cs typeface="Helvetica" pitchFamily="2" charset="0"/>
                <a:sym typeface="Helvetica" pitchFamily="2" charset="0"/>
              </a:defRPr>
            </a:lvl7pPr>
            <a:lvl8pPr marL="3429000" indent="-228600" eaLnBrk="0" fontAlgn="base" hangingPunct="0">
              <a:spcBef>
                <a:spcPct val="0"/>
              </a:spcBef>
              <a:spcAft>
                <a:spcPct val="0"/>
              </a:spcAft>
              <a:buChar char="»"/>
              <a:defRPr sz="3900">
                <a:solidFill>
                  <a:srgbClr val="000000"/>
                </a:solidFill>
                <a:latin typeface="Helvetica" pitchFamily="2" charset="0"/>
                <a:cs typeface="Helvetica" pitchFamily="2" charset="0"/>
                <a:sym typeface="Helvetica" pitchFamily="2" charset="0"/>
              </a:defRPr>
            </a:lvl8pPr>
            <a:lvl9pPr marL="3886200" indent="-228600" eaLnBrk="0" fontAlgn="base" hangingPunct="0">
              <a:spcBef>
                <a:spcPct val="0"/>
              </a:spcBef>
              <a:spcAft>
                <a:spcPct val="0"/>
              </a:spcAft>
              <a:buChar char="»"/>
              <a:defRPr sz="3900">
                <a:solidFill>
                  <a:srgbClr val="000000"/>
                </a:solidFill>
                <a:latin typeface="Helvetica" pitchFamily="2" charset="0"/>
                <a:cs typeface="Helvetica" pitchFamily="2" charset="0"/>
                <a:sym typeface="Helvetica" pitchFamily="2" charset="0"/>
              </a:defRPr>
            </a:lvl9pPr>
          </a:lstStyle>
          <a:p>
            <a:pPr hangingPunct="0">
              <a:lnSpc>
                <a:spcPct val="160000"/>
              </a:lnSpc>
              <a:buFontTx/>
              <a:buNone/>
              <a:defRPr/>
            </a:pPr>
            <a:r>
              <a:rPr lang="en-US" altLang="en-US" sz="2600" dirty="0">
                <a:solidFill>
                  <a:srgbClr val="535353"/>
                </a:solidFill>
                <a:latin typeface="Arial" panose="020B0604020202020204" pitchFamily="34" charset="0"/>
                <a:ea typeface="Trebuchet MS" panose="020B0603020202020204" pitchFamily="34" charset="0"/>
                <a:cs typeface="Arial" panose="020B0604020202020204" pitchFamily="34" charset="0"/>
                <a:sym typeface="Arial" panose="020B0604020202020204" pitchFamily="34" charset="0"/>
              </a:rPr>
              <a:t>	</a:t>
            </a:r>
          </a:p>
          <a:p>
            <a:pPr hangingPunct="0">
              <a:buNone/>
              <a:defRPr/>
            </a:pPr>
            <a:endParaRPr lang="en-US" altLang="en-US" sz="2600" b="1" u="sng" dirty="0">
              <a:solidFill>
                <a:srgbClr val="535353"/>
              </a:solidFill>
              <a:latin typeface="+mn-lt"/>
              <a:ea typeface="Trebuchet MS" panose="020B0603020202020204" pitchFamily="34" charset="0"/>
              <a:cs typeface="Arial" panose="020B0604020202020204" pitchFamily="34" charset="0"/>
              <a:sym typeface="Arial" panose="020B0604020202020204" pitchFamily="34" charset="0"/>
            </a:endParaRPr>
          </a:p>
          <a:p>
            <a:pPr hangingPunct="0">
              <a:buNone/>
              <a:defRPr/>
            </a:pPr>
            <a:endParaRPr lang="en-US" altLang="en-US" sz="2600" dirty="0">
              <a:solidFill>
                <a:srgbClr val="535353"/>
              </a:solidFill>
              <a:latin typeface="+mn-lt"/>
              <a:ea typeface="Trebuchet MS" panose="020B0603020202020204" pitchFamily="34" charset="0"/>
              <a:cs typeface="Arial" panose="020B0604020202020204" pitchFamily="34" charset="0"/>
              <a:sym typeface="Arial" panose="020B0604020202020204" pitchFamily="34" charset="0"/>
            </a:endParaRPr>
          </a:p>
          <a:p>
            <a:pPr hangingPunct="0">
              <a:buNone/>
              <a:defRPr/>
            </a:pPr>
            <a:endParaRPr lang="en-US" altLang="en-US" sz="2600" dirty="0">
              <a:solidFill>
                <a:srgbClr val="535353"/>
              </a:solidFill>
              <a:latin typeface="+mn-lt"/>
              <a:ea typeface="Trebuchet MS" panose="020B0603020202020204" pitchFamily="34" charset="0"/>
              <a:cs typeface="Arial" panose="020B0604020202020204" pitchFamily="34" charset="0"/>
              <a:sym typeface="Arial" panose="020B0604020202020204" pitchFamily="34" charset="0"/>
            </a:endParaRPr>
          </a:p>
          <a:p>
            <a:pPr hangingPunct="0">
              <a:buNone/>
              <a:defRPr/>
            </a:pPr>
            <a:endParaRPr lang="en-US" altLang="en-US" sz="2600" dirty="0">
              <a:solidFill>
                <a:srgbClr val="535353"/>
              </a:solidFill>
              <a:latin typeface="+mn-lt"/>
              <a:ea typeface="Trebuchet MS" panose="020B0603020202020204" pitchFamily="34" charset="0"/>
              <a:cs typeface="Arial" panose="020B0604020202020204" pitchFamily="34" charset="0"/>
              <a:sym typeface="Arial" panose="020B0604020202020204" pitchFamily="34" charset="0"/>
            </a:endParaRPr>
          </a:p>
          <a:p>
            <a:pPr hangingPunct="0">
              <a:buNone/>
              <a:defRPr/>
            </a:pPr>
            <a:endParaRPr lang="en-US" altLang="en-US" sz="2600" dirty="0">
              <a:solidFill>
                <a:srgbClr val="535353"/>
              </a:solidFill>
              <a:latin typeface="+mn-lt"/>
              <a:ea typeface="Trebuchet MS" panose="020B0603020202020204" pitchFamily="34" charset="0"/>
              <a:cs typeface="Arial" panose="020B0604020202020204" pitchFamily="34" charset="0"/>
              <a:sym typeface="Arial" panose="020B0604020202020204" pitchFamily="34" charset="0"/>
            </a:endParaRPr>
          </a:p>
          <a:p>
            <a:pPr hangingPunct="0">
              <a:buNone/>
              <a:defRPr/>
            </a:pPr>
            <a:endParaRPr lang="en-US" altLang="en-US" sz="2600" dirty="0">
              <a:solidFill>
                <a:srgbClr val="535353"/>
              </a:solidFill>
              <a:latin typeface="+mn-lt"/>
              <a:ea typeface="Trebuchet MS" panose="020B0603020202020204" pitchFamily="34" charset="0"/>
              <a:cs typeface="Arial" panose="020B0604020202020204" pitchFamily="34" charset="0"/>
              <a:sym typeface="Arial" panose="020B0604020202020204" pitchFamily="34" charset="0"/>
            </a:endParaRPr>
          </a:p>
          <a:p>
            <a:pPr hangingPunct="0">
              <a:buNone/>
              <a:defRPr/>
            </a:pPr>
            <a:endParaRPr lang="en-US" altLang="en-US" sz="2600" dirty="0">
              <a:solidFill>
                <a:srgbClr val="535353"/>
              </a:solidFill>
              <a:latin typeface="+mn-lt"/>
              <a:ea typeface="Trebuchet MS" panose="020B0603020202020204" pitchFamily="34" charset="0"/>
              <a:cs typeface="Arial" panose="020B0604020202020204" pitchFamily="34" charset="0"/>
              <a:sym typeface="Arial" panose="020B0604020202020204" pitchFamily="34" charset="0"/>
            </a:endParaRPr>
          </a:p>
          <a:p>
            <a:pPr algn="ctr" hangingPunct="0">
              <a:lnSpc>
                <a:spcPct val="160000"/>
              </a:lnSpc>
              <a:buFontTx/>
              <a:buNone/>
              <a:defRPr/>
            </a:pPr>
            <a:endParaRPr lang="en-US" altLang="en-US" sz="2600" b="1" u="sng" dirty="0">
              <a:solidFill>
                <a:srgbClr val="535353"/>
              </a:solidFill>
              <a:latin typeface="+mn-lt"/>
              <a:ea typeface="Trebuchet MS" panose="020B0603020202020204" pitchFamily="34" charset="0"/>
              <a:cs typeface="Arial" panose="020B0604020202020204" pitchFamily="34" charset="0"/>
              <a:sym typeface="Arial" panose="020B0604020202020204" pitchFamily="34" charset="0"/>
            </a:endParaRPr>
          </a:p>
          <a:p>
            <a:pPr algn="ctr" hangingPunct="0">
              <a:lnSpc>
                <a:spcPct val="160000"/>
              </a:lnSpc>
              <a:buFontTx/>
              <a:buNone/>
              <a:defRPr/>
            </a:pPr>
            <a:endParaRPr lang="en-US" altLang="en-US" sz="2600" b="1" u="sng" dirty="0">
              <a:solidFill>
                <a:srgbClr val="535353"/>
              </a:solidFill>
              <a:latin typeface="+mn-lt"/>
              <a:ea typeface="Trebuchet MS" panose="020B0603020202020204" pitchFamily="34" charset="0"/>
              <a:cs typeface="Arial" panose="020B0604020202020204" pitchFamily="34" charset="0"/>
              <a:sym typeface="Arial" panose="020B0604020202020204" pitchFamily="34" charset="0"/>
            </a:endParaRPr>
          </a:p>
          <a:p>
            <a:pPr algn="ctr" hangingPunct="0">
              <a:lnSpc>
                <a:spcPct val="160000"/>
              </a:lnSpc>
              <a:buFontTx/>
              <a:buNone/>
              <a:defRPr/>
            </a:pPr>
            <a:endParaRPr lang="en-US" altLang="en-US" sz="2600" b="1" u="sng" dirty="0">
              <a:solidFill>
                <a:srgbClr val="535353"/>
              </a:solidFill>
              <a:latin typeface="+mn-lt"/>
              <a:ea typeface="Trebuchet MS" panose="020B0603020202020204" pitchFamily="34" charset="0"/>
              <a:cs typeface="Arial" panose="020B0604020202020204" pitchFamily="34" charset="0"/>
              <a:sym typeface="Arial" panose="020B0604020202020204" pitchFamily="34" charset="0"/>
            </a:endParaRPr>
          </a:p>
          <a:p>
            <a:pPr algn="ctr" hangingPunct="0">
              <a:lnSpc>
                <a:spcPct val="160000"/>
              </a:lnSpc>
              <a:buFontTx/>
              <a:buNone/>
              <a:defRPr/>
            </a:pPr>
            <a:endParaRPr lang="en-US" altLang="en-US" sz="2600" dirty="0">
              <a:solidFill>
                <a:srgbClr val="535353"/>
              </a:solidFill>
              <a:latin typeface="+mn-lt"/>
              <a:ea typeface="Trebuchet MS" panose="020B0603020202020204" pitchFamily="34" charset="0"/>
              <a:cs typeface="Arial" panose="020B0604020202020204" pitchFamily="34" charset="0"/>
              <a:sym typeface="Arial" panose="020B0604020202020204" pitchFamily="34" charset="0"/>
            </a:endParaRPr>
          </a:p>
          <a:p>
            <a:pPr hangingPunct="0">
              <a:lnSpc>
                <a:spcPct val="160000"/>
              </a:lnSpc>
              <a:buNone/>
              <a:defRPr/>
            </a:pPr>
            <a:r>
              <a:rPr lang="en-US" altLang="en-US" sz="2600" dirty="0">
                <a:solidFill>
                  <a:srgbClr val="535353"/>
                </a:solidFill>
                <a:latin typeface="+mn-lt"/>
                <a:ea typeface="Trebuchet MS" panose="020B0603020202020204" pitchFamily="34" charset="0"/>
                <a:cs typeface="Arial" panose="020B0604020202020204" pitchFamily="34" charset="0"/>
                <a:sym typeface="Arial" panose="020B0604020202020204" pitchFamily="34" charset="0"/>
              </a:rPr>
              <a:t>  </a:t>
            </a:r>
            <a:endParaRPr lang="en-US" altLang="en-US" sz="3300" dirty="0">
              <a:solidFill>
                <a:srgbClr val="535353"/>
              </a:solidFill>
              <a:latin typeface="Arial" pitchFamily="34" charset="0"/>
              <a:ea typeface="Trebuchet MS" panose="020B0603020202020204" pitchFamily="34" charset="0"/>
              <a:cs typeface="Arial" pitchFamily="34" charset="0"/>
              <a:sym typeface="Arial" pitchFamily="34" charset="0"/>
            </a:endParaRPr>
          </a:p>
        </p:txBody>
      </p:sp>
      <p:sp>
        <p:nvSpPr>
          <p:cNvPr id="2071" name="AutoShape 21"/>
          <p:cNvSpPr>
            <a:spLocks/>
          </p:cNvSpPr>
          <p:nvPr/>
        </p:nvSpPr>
        <p:spPr bwMode="auto">
          <a:xfrm>
            <a:off x="950024" y="33787439"/>
            <a:ext cx="13685152" cy="1296127"/>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solidFill>
            <a:schemeClr val="bg1">
              <a:lumMod val="60000"/>
              <a:lumOff val="40000"/>
            </a:schemeClr>
          </a:solidFill>
          <a:ln/>
        </p:spPr>
        <p:style>
          <a:lnRef idx="2">
            <a:schemeClr val="accent1"/>
          </a:lnRef>
          <a:fillRef idx="1">
            <a:schemeClr val="lt1"/>
          </a:fillRef>
          <a:effectRef idx="0">
            <a:schemeClr val="accent1"/>
          </a:effectRef>
          <a:fontRef idx="minor">
            <a:schemeClr val="dk1"/>
          </a:fontRef>
        </p:style>
        <p:txBody>
          <a:bodyPr lIns="0" tIns="0" rIns="0" bIns="0" anchor="ctr"/>
          <a:lstStyle>
            <a:lvl1pPr>
              <a:buChar char="•"/>
              <a:defRPr sz="3900">
                <a:solidFill>
                  <a:srgbClr val="000000"/>
                </a:solidFill>
                <a:latin typeface="Helvetica" panose="020B0604020202020204" pitchFamily="34" charset="0"/>
                <a:cs typeface="Helvetica" panose="020B0604020202020204" pitchFamily="34" charset="0"/>
                <a:sym typeface="Helvetica" panose="020B0604020202020204" pitchFamily="34" charset="0"/>
              </a:defRPr>
            </a:lvl1pPr>
            <a:lvl2pPr marL="742950" indent="-285750">
              <a:buChar char="–"/>
              <a:defRPr sz="3900">
                <a:solidFill>
                  <a:srgbClr val="000000"/>
                </a:solidFill>
                <a:latin typeface="Helvetica" panose="020B0604020202020204" pitchFamily="34" charset="0"/>
                <a:cs typeface="Helvetica" panose="020B0604020202020204" pitchFamily="34" charset="0"/>
                <a:sym typeface="Helvetica" panose="020B0604020202020204" pitchFamily="34" charset="0"/>
              </a:defRPr>
            </a:lvl2pPr>
            <a:lvl3pPr marL="1143000" indent="-228600">
              <a:buChar char="•"/>
              <a:defRPr sz="3900">
                <a:solidFill>
                  <a:srgbClr val="000000"/>
                </a:solidFill>
                <a:latin typeface="Helvetica" panose="020B0604020202020204" pitchFamily="34" charset="0"/>
                <a:cs typeface="Helvetica" panose="020B0604020202020204" pitchFamily="34" charset="0"/>
                <a:sym typeface="Helvetica" panose="020B0604020202020204" pitchFamily="34" charset="0"/>
              </a:defRPr>
            </a:lvl3pPr>
            <a:lvl4pPr marL="1600200" indent="-228600">
              <a:buChar char="–"/>
              <a:defRPr sz="3900">
                <a:solidFill>
                  <a:srgbClr val="000000"/>
                </a:solidFill>
                <a:latin typeface="Helvetica" panose="020B0604020202020204" pitchFamily="34" charset="0"/>
                <a:cs typeface="Helvetica" panose="020B0604020202020204" pitchFamily="34" charset="0"/>
                <a:sym typeface="Helvetica" panose="020B0604020202020204" pitchFamily="34" charset="0"/>
              </a:defRPr>
            </a:lvl4pPr>
            <a:lvl5pPr marL="2057400" indent="-228600">
              <a:buChar char="»"/>
              <a:defRPr sz="3900">
                <a:solidFill>
                  <a:srgbClr val="000000"/>
                </a:solidFill>
                <a:latin typeface="Helvetica" panose="020B0604020202020204" pitchFamily="34" charset="0"/>
                <a:cs typeface="Helvetica" panose="020B0604020202020204" pitchFamily="34" charset="0"/>
                <a:sym typeface="Helvetica" panose="020B0604020202020204" pitchFamily="34" charset="0"/>
              </a:defRPr>
            </a:lvl5pPr>
            <a:lvl6pPr marL="2514600" indent="-228600" eaLnBrk="0" fontAlgn="base" hangingPunct="0">
              <a:spcBef>
                <a:spcPct val="0"/>
              </a:spcBef>
              <a:spcAft>
                <a:spcPct val="0"/>
              </a:spcAft>
              <a:buChar char="»"/>
              <a:defRPr sz="3900">
                <a:solidFill>
                  <a:srgbClr val="000000"/>
                </a:solidFill>
                <a:latin typeface="Helvetica" panose="020B0604020202020204" pitchFamily="34" charset="0"/>
                <a:cs typeface="Helvetica" panose="020B0604020202020204" pitchFamily="34" charset="0"/>
                <a:sym typeface="Helvetica" panose="020B0604020202020204" pitchFamily="34" charset="0"/>
              </a:defRPr>
            </a:lvl6pPr>
            <a:lvl7pPr marL="2971800" indent="-228600" eaLnBrk="0" fontAlgn="base" hangingPunct="0">
              <a:spcBef>
                <a:spcPct val="0"/>
              </a:spcBef>
              <a:spcAft>
                <a:spcPct val="0"/>
              </a:spcAft>
              <a:buChar char="»"/>
              <a:defRPr sz="3900">
                <a:solidFill>
                  <a:srgbClr val="000000"/>
                </a:solidFill>
                <a:latin typeface="Helvetica" panose="020B0604020202020204" pitchFamily="34" charset="0"/>
                <a:cs typeface="Helvetica" panose="020B0604020202020204" pitchFamily="34" charset="0"/>
                <a:sym typeface="Helvetica" panose="020B0604020202020204" pitchFamily="34" charset="0"/>
              </a:defRPr>
            </a:lvl7pPr>
            <a:lvl8pPr marL="3429000" indent="-228600" eaLnBrk="0" fontAlgn="base" hangingPunct="0">
              <a:spcBef>
                <a:spcPct val="0"/>
              </a:spcBef>
              <a:spcAft>
                <a:spcPct val="0"/>
              </a:spcAft>
              <a:buChar char="»"/>
              <a:defRPr sz="3900">
                <a:solidFill>
                  <a:srgbClr val="000000"/>
                </a:solidFill>
                <a:latin typeface="Helvetica" panose="020B0604020202020204" pitchFamily="34" charset="0"/>
                <a:cs typeface="Helvetica" panose="020B0604020202020204" pitchFamily="34" charset="0"/>
                <a:sym typeface="Helvetica" panose="020B0604020202020204" pitchFamily="34" charset="0"/>
              </a:defRPr>
            </a:lvl8pPr>
            <a:lvl9pPr marL="3886200" indent="-228600" eaLnBrk="0" fontAlgn="base" hangingPunct="0">
              <a:spcBef>
                <a:spcPct val="0"/>
              </a:spcBef>
              <a:spcAft>
                <a:spcPct val="0"/>
              </a:spcAft>
              <a:buChar char="»"/>
              <a:defRPr sz="3900">
                <a:solidFill>
                  <a:srgbClr val="000000"/>
                </a:solidFill>
                <a:latin typeface="Helvetica" panose="020B0604020202020204" pitchFamily="34" charset="0"/>
                <a:cs typeface="Helvetica" panose="020B0604020202020204" pitchFamily="34" charset="0"/>
                <a:sym typeface="Helvetica" panose="020B0604020202020204" pitchFamily="34" charset="0"/>
              </a:defRPr>
            </a:lvl9pPr>
          </a:lstStyle>
          <a:p>
            <a:pPr algn="ctr" hangingPunct="0">
              <a:buFontTx/>
              <a:buNone/>
              <a:defRPr/>
            </a:pPr>
            <a:r>
              <a:rPr lang="en-GB" altLang="en-US" sz="6000" dirty="0">
                <a:solidFill>
                  <a:schemeClr val="tx2">
                    <a:lumMod val="20000"/>
                    <a:lumOff val="80000"/>
                  </a:schemeClr>
                </a:solidFill>
                <a:latin typeface="Berlin Sans FB" panose="020E0602020502020306" pitchFamily="34" charset="0"/>
                <a:sym typeface="Trebuchet MS" panose="020B0603020202020204" pitchFamily="34" charset="0"/>
              </a:rPr>
              <a:t>Child-Centred</a:t>
            </a:r>
            <a:endParaRPr lang="en-GB" altLang="en-US" sz="2400" dirty="0">
              <a:solidFill>
                <a:schemeClr val="tx2">
                  <a:lumMod val="20000"/>
                  <a:lumOff val="80000"/>
                </a:schemeClr>
              </a:solidFill>
              <a:latin typeface="Berlin Sans FB" panose="020E0602020502020306" pitchFamily="34" charset="0"/>
              <a:sym typeface="Trebuchet MS" panose="020B0603020202020204" pitchFamily="34" charset="0"/>
            </a:endParaRPr>
          </a:p>
        </p:txBody>
      </p:sp>
      <p:sp>
        <p:nvSpPr>
          <p:cNvPr id="2073" name="AutoShape 21"/>
          <p:cNvSpPr>
            <a:spLocks/>
          </p:cNvSpPr>
          <p:nvPr/>
        </p:nvSpPr>
        <p:spPr bwMode="auto">
          <a:xfrm>
            <a:off x="15748156" y="26121462"/>
            <a:ext cx="13649415" cy="1187455"/>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solidFill>
            <a:schemeClr val="bg1">
              <a:lumMod val="60000"/>
              <a:lumOff val="40000"/>
            </a:schemeClr>
          </a:solidFill>
          <a:ln/>
        </p:spPr>
        <p:style>
          <a:lnRef idx="2">
            <a:schemeClr val="accent1"/>
          </a:lnRef>
          <a:fillRef idx="1">
            <a:schemeClr val="lt1"/>
          </a:fillRef>
          <a:effectRef idx="0">
            <a:schemeClr val="accent1"/>
          </a:effectRef>
          <a:fontRef idx="minor">
            <a:schemeClr val="dk1"/>
          </a:fontRef>
        </p:style>
        <p:txBody>
          <a:bodyPr lIns="0" tIns="0" rIns="0" bIns="0" anchor="ctr"/>
          <a:lstStyle>
            <a:lvl1pPr>
              <a:buChar char="•"/>
              <a:defRPr sz="3900">
                <a:solidFill>
                  <a:srgbClr val="000000"/>
                </a:solidFill>
                <a:latin typeface="Helvetica" panose="020B0604020202020204" pitchFamily="34" charset="0"/>
                <a:cs typeface="Helvetica" panose="020B0604020202020204" pitchFamily="34" charset="0"/>
                <a:sym typeface="Helvetica" panose="020B0604020202020204" pitchFamily="34" charset="0"/>
              </a:defRPr>
            </a:lvl1pPr>
            <a:lvl2pPr marL="742950" indent="-285750">
              <a:buChar char="–"/>
              <a:defRPr sz="3900">
                <a:solidFill>
                  <a:srgbClr val="000000"/>
                </a:solidFill>
                <a:latin typeface="Helvetica" panose="020B0604020202020204" pitchFamily="34" charset="0"/>
                <a:cs typeface="Helvetica" panose="020B0604020202020204" pitchFamily="34" charset="0"/>
                <a:sym typeface="Helvetica" panose="020B0604020202020204" pitchFamily="34" charset="0"/>
              </a:defRPr>
            </a:lvl2pPr>
            <a:lvl3pPr marL="1143000" indent="-228600">
              <a:buChar char="•"/>
              <a:defRPr sz="3900">
                <a:solidFill>
                  <a:srgbClr val="000000"/>
                </a:solidFill>
                <a:latin typeface="Helvetica" panose="020B0604020202020204" pitchFamily="34" charset="0"/>
                <a:cs typeface="Helvetica" panose="020B0604020202020204" pitchFamily="34" charset="0"/>
                <a:sym typeface="Helvetica" panose="020B0604020202020204" pitchFamily="34" charset="0"/>
              </a:defRPr>
            </a:lvl3pPr>
            <a:lvl4pPr marL="1600200" indent="-228600">
              <a:buChar char="–"/>
              <a:defRPr sz="3900">
                <a:solidFill>
                  <a:srgbClr val="000000"/>
                </a:solidFill>
                <a:latin typeface="Helvetica" panose="020B0604020202020204" pitchFamily="34" charset="0"/>
                <a:cs typeface="Helvetica" panose="020B0604020202020204" pitchFamily="34" charset="0"/>
                <a:sym typeface="Helvetica" panose="020B0604020202020204" pitchFamily="34" charset="0"/>
              </a:defRPr>
            </a:lvl4pPr>
            <a:lvl5pPr marL="2057400" indent="-228600">
              <a:buChar char="»"/>
              <a:defRPr sz="3900">
                <a:solidFill>
                  <a:srgbClr val="000000"/>
                </a:solidFill>
                <a:latin typeface="Helvetica" panose="020B0604020202020204" pitchFamily="34" charset="0"/>
                <a:cs typeface="Helvetica" panose="020B0604020202020204" pitchFamily="34" charset="0"/>
                <a:sym typeface="Helvetica" panose="020B0604020202020204" pitchFamily="34" charset="0"/>
              </a:defRPr>
            </a:lvl5pPr>
            <a:lvl6pPr marL="2514600" indent="-228600" eaLnBrk="0" fontAlgn="base" hangingPunct="0">
              <a:spcBef>
                <a:spcPct val="0"/>
              </a:spcBef>
              <a:spcAft>
                <a:spcPct val="0"/>
              </a:spcAft>
              <a:buChar char="»"/>
              <a:defRPr sz="3900">
                <a:solidFill>
                  <a:srgbClr val="000000"/>
                </a:solidFill>
                <a:latin typeface="Helvetica" panose="020B0604020202020204" pitchFamily="34" charset="0"/>
                <a:cs typeface="Helvetica" panose="020B0604020202020204" pitchFamily="34" charset="0"/>
                <a:sym typeface="Helvetica" panose="020B0604020202020204" pitchFamily="34" charset="0"/>
              </a:defRPr>
            </a:lvl6pPr>
            <a:lvl7pPr marL="2971800" indent="-228600" eaLnBrk="0" fontAlgn="base" hangingPunct="0">
              <a:spcBef>
                <a:spcPct val="0"/>
              </a:spcBef>
              <a:spcAft>
                <a:spcPct val="0"/>
              </a:spcAft>
              <a:buChar char="»"/>
              <a:defRPr sz="3900">
                <a:solidFill>
                  <a:srgbClr val="000000"/>
                </a:solidFill>
                <a:latin typeface="Helvetica" panose="020B0604020202020204" pitchFamily="34" charset="0"/>
                <a:cs typeface="Helvetica" panose="020B0604020202020204" pitchFamily="34" charset="0"/>
                <a:sym typeface="Helvetica" panose="020B0604020202020204" pitchFamily="34" charset="0"/>
              </a:defRPr>
            </a:lvl7pPr>
            <a:lvl8pPr marL="3429000" indent="-228600" eaLnBrk="0" fontAlgn="base" hangingPunct="0">
              <a:spcBef>
                <a:spcPct val="0"/>
              </a:spcBef>
              <a:spcAft>
                <a:spcPct val="0"/>
              </a:spcAft>
              <a:buChar char="»"/>
              <a:defRPr sz="3900">
                <a:solidFill>
                  <a:srgbClr val="000000"/>
                </a:solidFill>
                <a:latin typeface="Helvetica" panose="020B0604020202020204" pitchFamily="34" charset="0"/>
                <a:cs typeface="Helvetica" panose="020B0604020202020204" pitchFamily="34" charset="0"/>
                <a:sym typeface="Helvetica" panose="020B0604020202020204" pitchFamily="34" charset="0"/>
              </a:defRPr>
            </a:lvl8pPr>
            <a:lvl9pPr marL="3886200" indent="-228600" eaLnBrk="0" fontAlgn="base" hangingPunct="0">
              <a:spcBef>
                <a:spcPct val="0"/>
              </a:spcBef>
              <a:spcAft>
                <a:spcPct val="0"/>
              </a:spcAft>
              <a:buChar char="»"/>
              <a:defRPr sz="3900">
                <a:solidFill>
                  <a:srgbClr val="000000"/>
                </a:solidFill>
                <a:latin typeface="Helvetica" panose="020B0604020202020204" pitchFamily="34" charset="0"/>
                <a:cs typeface="Helvetica" panose="020B0604020202020204" pitchFamily="34" charset="0"/>
                <a:sym typeface="Helvetica" panose="020B0604020202020204" pitchFamily="34" charset="0"/>
              </a:defRPr>
            </a:lvl9pPr>
          </a:lstStyle>
          <a:p>
            <a:pPr algn="ctr" hangingPunct="0">
              <a:buFontTx/>
              <a:buNone/>
              <a:defRPr/>
            </a:pPr>
            <a:r>
              <a:rPr lang="en-US" altLang="en-US" sz="6000" dirty="0">
                <a:solidFill>
                  <a:schemeClr val="tx2">
                    <a:lumMod val="20000"/>
                    <a:lumOff val="80000"/>
                  </a:schemeClr>
                </a:solidFill>
                <a:latin typeface="Berlin Sans FB" panose="020E0602020502020306" pitchFamily="34" charset="0"/>
                <a:sym typeface="Trebuchet MS" panose="020B0603020202020204" pitchFamily="34" charset="0"/>
              </a:rPr>
              <a:t>Impact and Next Steps</a:t>
            </a:r>
            <a:endParaRPr lang="en-US" altLang="en-US" sz="2400" dirty="0">
              <a:solidFill>
                <a:schemeClr val="tx2">
                  <a:lumMod val="20000"/>
                  <a:lumOff val="80000"/>
                </a:schemeClr>
              </a:solidFill>
              <a:latin typeface="Berlin Sans FB" panose="020E0602020502020306" pitchFamily="34" charset="0"/>
              <a:sym typeface="Trebuchet MS" panose="020B0603020202020204" pitchFamily="34" charset="0"/>
            </a:endParaRPr>
          </a:p>
        </p:txBody>
      </p:sp>
      <p:sp>
        <p:nvSpPr>
          <p:cNvPr id="3" name="AutoShape 23"/>
          <p:cNvSpPr>
            <a:spLocks noChangeAspect="1"/>
          </p:cNvSpPr>
          <p:nvPr/>
        </p:nvSpPr>
        <p:spPr bwMode="auto">
          <a:xfrm>
            <a:off x="15465475" y="31743543"/>
            <a:ext cx="13750925" cy="7635875"/>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600"/>
                </a:lnTo>
                <a:lnTo>
                  <a:pt x="0" y="21600"/>
                </a:lnTo>
                <a:lnTo>
                  <a:pt x="0" y="0"/>
                </a:lnTo>
                <a:close/>
              </a:path>
            </a:pathLst>
          </a:custGeom>
          <a:noFill/>
          <a:ln>
            <a:noFill/>
          </a:ln>
        </p:spPr>
        <p:txBody>
          <a:bodyPr lIns="0" tIns="0" rIns="0" bIns="0"/>
          <a:lstStyle>
            <a:lvl1pPr>
              <a:buChar char="•"/>
              <a:defRPr sz="3900">
                <a:solidFill>
                  <a:srgbClr val="000000"/>
                </a:solidFill>
                <a:latin typeface="Helvetica" pitchFamily="2" charset="0"/>
                <a:cs typeface="Helvetica" pitchFamily="2" charset="0"/>
                <a:sym typeface="Helvetica" pitchFamily="2" charset="0"/>
              </a:defRPr>
            </a:lvl1pPr>
            <a:lvl2pPr marL="742950" indent="-285750">
              <a:buChar char="–"/>
              <a:defRPr sz="3900">
                <a:solidFill>
                  <a:srgbClr val="000000"/>
                </a:solidFill>
                <a:latin typeface="Helvetica" pitchFamily="2" charset="0"/>
                <a:cs typeface="Helvetica" pitchFamily="2" charset="0"/>
                <a:sym typeface="Helvetica" pitchFamily="2" charset="0"/>
              </a:defRPr>
            </a:lvl2pPr>
            <a:lvl3pPr marL="1143000" indent="-228600">
              <a:buChar char="•"/>
              <a:defRPr sz="3900">
                <a:solidFill>
                  <a:srgbClr val="000000"/>
                </a:solidFill>
                <a:latin typeface="Helvetica" pitchFamily="2" charset="0"/>
                <a:cs typeface="Helvetica" pitchFamily="2" charset="0"/>
                <a:sym typeface="Helvetica" pitchFamily="2" charset="0"/>
              </a:defRPr>
            </a:lvl3pPr>
            <a:lvl4pPr marL="1600200" indent="-228600">
              <a:buChar char="–"/>
              <a:defRPr sz="3900">
                <a:solidFill>
                  <a:srgbClr val="000000"/>
                </a:solidFill>
                <a:latin typeface="Helvetica" pitchFamily="2" charset="0"/>
                <a:cs typeface="Helvetica" pitchFamily="2" charset="0"/>
                <a:sym typeface="Helvetica" pitchFamily="2" charset="0"/>
              </a:defRPr>
            </a:lvl4pPr>
            <a:lvl5pPr marL="2057400" indent="-228600">
              <a:buChar char="»"/>
              <a:defRPr sz="3900">
                <a:solidFill>
                  <a:srgbClr val="000000"/>
                </a:solidFill>
                <a:latin typeface="Helvetica" pitchFamily="2" charset="0"/>
                <a:cs typeface="Helvetica" pitchFamily="2" charset="0"/>
                <a:sym typeface="Helvetica" pitchFamily="2" charset="0"/>
              </a:defRPr>
            </a:lvl5pPr>
            <a:lvl6pPr marL="2514600" indent="-228600" eaLnBrk="0" fontAlgn="base" hangingPunct="0">
              <a:spcBef>
                <a:spcPct val="0"/>
              </a:spcBef>
              <a:spcAft>
                <a:spcPct val="0"/>
              </a:spcAft>
              <a:buChar char="»"/>
              <a:defRPr sz="3900">
                <a:solidFill>
                  <a:srgbClr val="000000"/>
                </a:solidFill>
                <a:latin typeface="Helvetica" pitchFamily="2" charset="0"/>
                <a:cs typeface="Helvetica" pitchFamily="2" charset="0"/>
                <a:sym typeface="Helvetica" pitchFamily="2" charset="0"/>
              </a:defRPr>
            </a:lvl6pPr>
            <a:lvl7pPr marL="2971800" indent="-228600" eaLnBrk="0" fontAlgn="base" hangingPunct="0">
              <a:spcBef>
                <a:spcPct val="0"/>
              </a:spcBef>
              <a:spcAft>
                <a:spcPct val="0"/>
              </a:spcAft>
              <a:buChar char="»"/>
              <a:defRPr sz="3900">
                <a:solidFill>
                  <a:srgbClr val="000000"/>
                </a:solidFill>
                <a:latin typeface="Helvetica" pitchFamily="2" charset="0"/>
                <a:cs typeface="Helvetica" pitchFamily="2" charset="0"/>
                <a:sym typeface="Helvetica" pitchFamily="2" charset="0"/>
              </a:defRPr>
            </a:lvl7pPr>
            <a:lvl8pPr marL="3429000" indent="-228600" eaLnBrk="0" fontAlgn="base" hangingPunct="0">
              <a:spcBef>
                <a:spcPct val="0"/>
              </a:spcBef>
              <a:spcAft>
                <a:spcPct val="0"/>
              </a:spcAft>
              <a:buChar char="»"/>
              <a:defRPr sz="3900">
                <a:solidFill>
                  <a:srgbClr val="000000"/>
                </a:solidFill>
                <a:latin typeface="Helvetica" pitchFamily="2" charset="0"/>
                <a:cs typeface="Helvetica" pitchFamily="2" charset="0"/>
                <a:sym typeface="Helvetica" pitchFamily="2" charset="0"/>
              </a:defRPr>
            </a:lvl8pPr>
            <a:lvl9pPr marL="3886200" indent="-228600" eaLnBrk="0" fontAlgn="base" hangingPunct="0">
              <a:spcBef>
                <a:spcPct val="0"/>
              </a:spcBef>
              <a:spcAft>
                <a:spcPct val="0"/>
              </a:spcAft>
              <a:buChar char="»"/>
              <a:defRPr sz="3900">
                <a:solidFill>
                  <a:srgbClr val="000000"/>
                </a:solidFill>
                <a:latin typeface="Helvetica" pitchFamily="2" charset="0"/>
                <a:cs typeface="Helvetica" pitchFamily="2" charset="0"/>
                <a:sym typeface="Helvetica" pitchFamily="2" charset="0"/>
              </a:defRPr>
            </a:lvl9pPr>
          </a:lstStyle>
          <a:p>
            <a:pPr marL="457200" indent="-457200" hangingPunct="0">
              <a:lnSpc>
                <a:spcPct val="160000"/>
              </a:lnSpc>
              <a:defRPr/>
            </a:pPr>
            <a:endParaRPr lang="en-US" altLang="en-US" sz="3300" dirty="0">
              <a:latin typeface="Trebuchet MS" pitchFamily="34" charset="0"/>
              <a:ea typeface="Trebuchet MS" panose="020B0603020202020204" pitchFamily="34" charset="0"/>
              <a:cs typeface="Arial" pitchFamily="34" charset="0"/>
              <a:sym typeface="Trebuchet MS" pitchFamily="34" charset="0"/>
            </a:endParaRPr>
          </a:p>
        </p:txBody>
      </p:sp>
      <p:sp>
        <p:nvSpPr>
          <p:cNvPr id="14363" name="AutoShape 25"/>
          <p:cNvSpPr>
            <a:spLocks/>
          </p:cNvSpPr>
          <p:nvPr/>
        </p:nvSpPr>
        <p:spPr bwMode="auto">
          <a:xfrm>
            <a:off x="848395" y="385119"/>
            <a:ext cx="29164880" cy="3305175"/>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w="9525">
            <a:noFill/>
            <a:miter lim="800000"/>
            <a:headEnd/>
            <a:tailEnd/>
          </a:ln>
        </p:spPr>
        <p:txBody>
          <a:bodyPr lIns="0" tIns="0" rIns="0" bIns="0"/>
          <a:lstStyle/>
          <a:p>
            <a:pPr hangingPunct="0"/>
            <a:r>
              <a:rPr lang="en-US" altLang="en-US" sz="8800" dirty="0">
                <a:solidFill>
                  <a:srgbClr val="FFFFFF"/>
                </a:solidFill>
                <a:effectLst>
                  <a:outerShdw blurRad="50800" dist="38100" dir="5400000" algn="t" rotWithShape="0">
                    <a:prstClr val="black">
                      <a:alpha val="40000"/>
                    </a:prstClr>
                  </a:outerShdw>
                </a:effectLst>
                <a:latin typeface="Berlin Sans FB" panose="020E0602020502020306" pitchFamily="34" charset="0"/>
                <a:ea typeface="Trebuchet MS" pitchFamily="34" charset="0"/>
                <a:cs typeface="Tahoma" pitchFamily="34" charset="0"/>
                <a:sym typeface="Tahoma" pitchFamily="34" charset="0"/>
              </a:rPr>
              <a:t>WORKING TOGETHER </a:t>
            </a:r>
          </a:p>
          <a:p>
            <a:pPr hangingPunct="0"/>
            <a:r>
              <a:rPr lang="en-US" altLang="en-US" sz="7200" dirty="0">
                <a:solidFill>
                  <a:srgbClr val="FFFFFF"/>
                </a:solidFill>
                <a:effectLst>
                  <a:outerShdw blurRad="50800" dist="38100" dir="5400000" algn="t" rotWithShape="0">
                    <a:prstClr val="black">
                      <a:alpha val="40000"/>
                    </a:prstClr>
                  </a:outerShdw>
                </a:effectLst>
                <a:latin typeface="Berlin Sans FB" panose="020E0602020502020306" pitchFamily="34" charset="0"/>
                <a:ea typeface="Trebuchet MS" pitchFamily="34" charset="0"/>
                <a:cs typeface="Tahoma" pitchFamily="34" charset="0"/>
                <a:sym typeface="Tahoma" pitchFamily="34" charset="0"/>
              </a:rPr>
              <a:t>King’s Park Learning Community, Early Years Transition Group</a:t>
            </a:r>
          </a:p>
        </p:txBody>
      </p:sp>
      <p:pic>
        <p:nvPicPr>
          <p:cNvPr id="14370" name="Picture 41" descr="https://pixabay.com/get/eb36b90b2ff1033ed1534705fb0938c9bd22ffd41cb019469cf3c67aa2/computer-icon-2384752_1920.png"/>
          <p:cNvPicPr>
            <a:picLocks noChangeAspect="1" noChangeArrowheads="1"/>
          </p:cNvPicPr>
          <p:nvPr/>
        </p:nvPicPr>
        <p:blipFill>
          <a:blip r:embed="rId3" cstate="print"/>
          <a:srcRect/>
          <a:stretch>
            <a:fillRect/>
          </a:stretch>
        </p:blipFill>
        <p:spPr bwMode="auto">
          <a:xfrm>
            <a:off x="11609214" y="-126130"/>
            <a:ext cx="2306637" cy="2308225"/>
          </a:xfrm>
          <a:prstGeom prst="rect">
            <a:avLst/>
          </a:prstGeom>
          <a:noFill/>
          <a:ln w="9525">
            <a:noFill/>
            <a:miter lim="800000"/>
            <a:headEnd/>
            <a:tailEnd/>
          </a:ln>
        </p:spPr>
      </p:pic>
      <p:sp>
        <p:nvSpPr>
          <p:cNvPr id="14371" name="AutoShape 51" descr="Image result for trophy icon"/>
          <p:cNvSpPr>
            <a:spLocks noChangeAspect="1" noChangeArrowheads="1"/>
          </p:cNvSpPr>
          <p:nvPr/>
        </p:nvSpPr>
        <p:spPr bwMode="auto">
          <a:xfrm>
            <a:off x="114300" y="-144463"/>
            <a:ext cx="304800" cy="304801"/>
          </a:xfrm>
          <a:prstGeom prst="rect">
            <a:avLst/>
          </a:prstGeom>
          <a:noFill/>
          <a:ln w="9525">
            <a:noFill/>
            <a:miter lim="800000"/>
            <a:headEnd/>
            <a:tailEnd/>
          </a:ln>
        </p:spPr>
        <p:txBody>
          <a:bodyPr/>
          <a:lstStyle/>
          <a:p>
            <a:pPr eaLnBrk="0" hangingPunct="0"/>
            <a:endParaRPr lang="en-GB" altLang="en-US"/>
          </a:p>
        </p:txBody>
      </p:sp>
      <p:sp>
        <p:nvSpPr>
          <p:cNvPr id="14372" name="AutoShape 53" descr="Image result for trophy icon"/>
          <p:cNvSpPr>
            <a:spLocks noChangeAspect="1" noChangeArrowheads="1"/>
          </p:cNvSpPr>
          <p:nvPr/>
        </p:nvSpPr>
        <p:spPr bwMode="auto">
          <a:xfrm>
            <a:off x="266700" y="7938"/>
            <a:ext cx="304800" cy="304800"/>
          </a:xfrm>
          <a:prstGeom prst="rect">
            <a:avLst/>
          </a:prstGeom>
          <a:noFill/>
          <a:ln w="9525">
            <a:noFill/>
            <a:miter lim="800000"/>
            <a:headEnd/>
            <a:tailEnd/>
          </a:ln>
        </p:spPr>
        <p:txBody>
          <a:bodyPr/>
          <a:lstStyle/>
          <a:p>
            <a:pPr eaLnBrk="0" hangingPunct="0"/>
            <a:endParaRPr lang="en-GB" altLang="en-US"/>
          </a:p>
        </p:txBody>
      </p:sp>
      <p:sp>
        <p:nvSpPr>
          <p:cNvPr id="14373" name="AutoShape 55" descr="Image result for trophy icon"/>
          <p:cNvSpPr>
            <a:spLocks noChangeAspect="1" noChangeArrowheads="1"/>
          </p:cNvSpPr>
          <p:nvPr/>
        </p:nvSpPr>
        <p:spPr bwMode="auto">
          <a:xfrm>
            <a:off x="419100" y="160338"/>
            <a:ext cx="304800" cy="304800"/>
          </a:xfrm>
          <a:prstGeom prst="rect">
            <a:avLst/>
          </a:prstGeom>
          <a:noFill/>
          <a:ln w="9525">
            <a:noFill/>
            <a:miter lim="800000"/>
            <a:headEnd/>
            <a:tailEnd/>
          </a:ln>
        </p:spPr>
        <p:txBody>
          <a:bodyPr/>
          <a:lstStyle/>
          <a:p>
            <a:pPr eaLnBrk="0" hangingPunct="0"/>
            <a:endParaRPr lang="en-GB" altLang="en-US"/>
          </a:p>
        </p:txBody>
      </p:sp>
      <p:sp>
        <p:nvSpPr>
          <p:cNvPr id="14375" name="AutoShape 59" descr="Image result for light bulb icon"/>
          <p:cNvSpPr>
            <a:spLocks noChangeAspect="1" noChangeArrowheads="1"/>
          </p:cNvSpPr>
          <p:nvPr/>
        </p:nvSpPr>
        <p:spPr bwMode="auto">
          <a:xfrm>
            <a:off x="571500" y="312738"/>
            <a:ext cx="304800" cy="304800"/>
          </a:xfrm>
          <a:prstGeom prst="rect">
            <a:avLst/>
          </a:prstGeom>
          <a:noFill/>
          <a:ln w="9525">
            <a:noFill/>
            <a:miter lim="800000"/>
            <a:headEnd/>
            <a:tailEnd/>
          </a:ln>
        </p:spPr>
        <p:txBody>
          <a:bodyPr/>
          <a:lstStyle/>
          <a:p>
            <a:pPr eaLnBrk="0" hangingPunct="0"/>
            <a:endParaRPr lang="en-GB" altLang="en-US"/>
          </a:p>
        </p:txBody>
      </p:sp>
      <p:sp>
        <p:nvSpPr>
          <p:cNvPr id="14376" name="AutoShape 61" descr="Image result for light bulb icon"/>
          <p:cNvSpPr>
            <a:spLocks noChangeAspect="1" noChangeArrowheads="1"/>
          </p:cNvSpPr>
          <p:nvPr/>
        </p:nvSpPr>
        <p:spPr bwMode="auto">
          <a:xfrm>
            <a:off x="723900" y="465138"/>
            <a:ext cx="304800" cy="304800"/>
          </a:xfrm>
          <a:prstGeom prst="rect">
            <a:avLst/>
          </a:prstGeom>
          <a:noFill/>
          <a:ln w="9525">
            <a:noFill/>
            <a:miter lim="800000"/>
            <a:headEnd/>
            <a:tailEnd/>
          </a:ln>
        </p:spPr>
        <p:txBody>
          <a:bodyPr/>
          <a:lstStyle/>
          <a:p>
            <a:pPr eaLnBrk="0" hangingPunct="0"/>
            <a:endParaRPr lang="en-GB" altLang="en-US"/>
          </a:p>
        </p:txBody>
      </p:sp>
      <p:sp>
        <p:nvSpPr>
          <p:cNvPr id="44" name="AutoShape 21"/>
          <p:cNvSpPr>
            <a:spLocks/>
          </p:cNvSpPr>
          <p:nvPr/>
        </p:nvSpPr>
        <p:spPr bwMode="auto">
          <a:xfrm>
            <a:off x="15728861" y="14491494"/>
            <a:ext cx="13649414" cy="1259739"/>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solidFill>
            <a:schemeClr val="bg1">
              <a:lumMod val="60000"/>
              <a:lumOff val="40000"/>
            </a:schemeClr>
          </a:solidFill>
          <a:ln/>
        </p:spPr>
        <p:style>
          <a:lnRef idx="2">
            <a:schemeClr val="accent1"/>
          </a:lnRef>
          <a:fillRef idx="1">
            <a:schemeClr val="lt1"/>
          </a:fillRef>
          <a:effectRef idx="0">
            <a:schemeClr val="accent1"/>
          </a:effectRef>
          <a:fontRef idx="minor">
            <a:schemeClr val="dk1"/>
          </a:fontRef>
        </p:style>
        <p:txBody>
          <a:bodyPr lIns="0" tIns="0" rIns="0" bIns="0" anchor="ctr"/>
          <a:lstStyle>
            <a:lvl1pPr>
              <a:buChar char="•"/>
              <a:defRPr sz="3900">
                <a:solidFill>
                  <a:srgbClr val="000000"/>
                </a:solidFill>
                <a:latin typeface="Helvetica" panose="020B0604020202020204" pitchFamily="34" charset="0"/>
                <a:cs typeface="Helvetica" panose="020B0604020202020204" pitchFamily="34" charset="0"/>
                <a:sym typeface="Helvetica" panose="020B0604020202020204" pitchFamily="34" charset="0"/>
              </a:defRPr>
            </a:lvl1pPr>
            <a:lvl2pPr marL="742950" indent="-285750">
              <a:buChar char="–"/>
              <a:defRPr sz="3900">
                <a:solidFill>
                  <a:srgbClr val="000000"/>
                </a:solidFill>
                <a:latin typeface="Helvetica" panose="020B0604020202020204" pitchFamily="34" charset="0"/>
                <a:cs typeface="Helvetica" panose="020B0604020202020204" pitchFamily="34" charset="0"/>
                <a:sym typeface="Helvetica" panose="020B0604020202020204" pitchFamily="34" charset="0"/>
              </a:defRPr>
            </a:lvl2pPr>
            <a:lvl3pPr marL="1143000" indent="-228600">
              <a:buChar char="•"/>
              <a:defRPr sz="3900">
                <a:solidFill>
                  <a:srgbClr val="000000"/>
                </a:solidFill>
                <a:latin typeface="Helvetica" panose="020B0604020202020204" pitchFamily="34" charset="0"/>
                <a:cs typeface="Helvetica" panose="020B0604020202020204" pitchFamily="34" charset="0"/>
                <a:sym typeface="Helvetica" panose="020B0604020202020204" pitchFamily="34" charset="0"/>
              </a:defRPr>
            </a:lvl3pPr>
            <a:lvl4pPr marL="1600200" indent="-228600">
              <a:buChar char="–"/>
              <a:defRPr sz="3900">
                <a:solidFill>
                  <a:srgbClr val="000000"/>
                </a:solidFill>
                <a:latin typeface="Helvetica" panose="020B0604020202020204" pitchFamily="34" charset="0"/>
                <a:cs typeface="Helvetica" panose="020B0604020202020204" pitchFamily="34" charset="0"/>
                <a:sym typeface="Helvetica" panose="020B0604020202020204" pitchFamily="34" charset="0"/>
              </a:defRPr>
            </a:lvl4pPr>
            <a:lvl5pPr marL="2057400" indent="-228600">
              <a:buChar char="»"/>
              <a:defRPr sz="3900">
                <a:solidFill>
                  <a:srgbClr val="000000"/>
                </a:solidFill>
                <a:latin typeface="Helvetica" panose="020B0604020202020204" pitchFamily="34" charset="0"/>
                <a:cs typeface="Helvetica" panose="020B0604020202020204" pitchFamily="34" charset="0"/>
                <a:sym typeface="Helvetica" panose="020B0604020202020204" pitchFamily="34" charset="0"/>
              </a:defRPr>
            </a:lvl5pPr>
            <a:lvl6pPr marL="2514600" indent="-228600" eaLnBrk="0" fontAlgn="base" hangingPunct="0">
              <a:spcBef>
                <a:spcPct val="0"/>
              </a:spcBef>
              <a:spcAft>
                <a:spcPct val="0"/>
              </a:spcAft>
              <a:buChar char="»"/>
              <a:defRPr sz="3900">
                <a:solidFill>
                  <a:srgbClr val="000000"/>
                </a:solidFill>
                <a:latin typeface="Helvetica" panose="020B0604020202020204" pitchFamily="34" charset="0"/>
                <a:cs typeface="Helvetica" panose="020B0604020202020204" pitchFamily="34" charset="0"/>
                <a:sym typeface="Helvetica" panose="020B0604020202020204" pitchFamily="34" charset="0"/>
              </a:defRPr>
            </a:lvl6pPr>
            <a:lvl7pPr marL="2971800" indent="-228600" eaLnBrk="0" fontAlgn="base" hangingPunct="0">
              <a:spcBef>
                <a:spcPct val="0"/>
              </a:spcBef>
              <a:spcAft>
                <a:spcPct val="0"/>
              </a:spcAft>
              <a:buChar char="»"/>
              <a:defRPr sz="3900">
                <a:solidFill>
                  <a:srgbClr val="000000"/>
                </a:solidFill>
                <a:latin typeface="Helvetica" panose="020B0604020202020204" pitchFamily="34" charset="0"/>
                <a:cs typeface="Helvetica" panose="020B0604020202020204" pitchFamily="34" charset="0"/>
                <a:sym typeface="Helvetica" panose="020B0604020202020204" pitchFamily="34" charset="0"/>
              </a:defRPr>
            </a:lvl7pPr>
            <a:lvl8pPr marL="3429000" indent="-228600" eaLnBrk="0" fontAlgn="base" hangingPunct="0">
              <a:spcBef>
                <a:spcPct val="0"/>
              </a:spcBef>
              <a:spcAft>
                <a:spcPct val="0"/>
              </a:spcAft>
              <a:buChar char="»"/>
              <a:defRPr sz="3900">
                <a:solidFill>
                  <a:srgbClr val="000000"/>
                </a:solidFill>
                <a:latin typeface="Helvetica" panose="020B0604020202020204" pitchFamily="34" charset="0"/>
                <a:cs typeface="Helvetica" panose="020B0604020202020204" pitchFamily="34" charset="0"/>
                <a:sym typeface="Helvetica" panose="020B0604020202020204" pitchFamily="34" charset="0"/>
              </a:defRPr>
            </a:lvl8pPr>
            <a:lvl9pPr marL="3886200" indent="-228600" eaLnBrk="0" fontAlgn="base" hangingPunct="0">
              <a:spcBef>
                <a:spcPct val="0"/>
              </a:spcBef>
              <a:spcAft>
                <a:spcPct val="0"/>
              </a:spcAft>
              <a:buChar char="»"/>
              <a:defRPr sz="3900">
                <a:solidFill>
                  <a:srgbClr val="000000"/>
                </a:solidFill>
                <a:latin typeface="Helvetica" panose="020B0604020202020204" pitchFamily="34" charset="0"/>
                <a:cs typeface="Helvetica" panose="020B0604020202020204" pitchFamily="34" charset="0"/>
                <a:sym typeface="Helvetica" panose="020B0604020202020204" pitchFamily="34" charset="0"/>
              </a:defRPr>
            </a:lvl9pPr>
          </a:lstStyle>
          <a:p>
            <a:pPr algn="ctr" hangingPunct="0">
              <a:buFontTx/>
              <a:buNone/>
              <a:defRPr/>
            </a:pPr>
            <a:r>
              <a:rPr lang="en-US" altLang="en-US" sz="6000" dirty="0">
                <a:solidFill>
                  <a:schemeClr val="tx2">
                    <a:lumMod val="20000"/>
                    <a:lumOff val="80000"/>
                  </a:schemeClr>
                </a:solidFill>
                <a:latin typeface="Berlin Sans FB" panose="020E0602020502020306" pitchFamily="34" charset="0"/>
                <a:sym typeface="Trebuchet MS" panose="020B0603020202020204" pitchFamily="34" charset="0"/>
              </a:rPr>
              <a:t>Collaboration</a:t>
            </a:r>
            <a:endParaRPr lang="en-US" altLang="en-US" sz="2400" dirty="0">
              <a:solidFill>
                <a:schemeClr val="tx2">
                  <a:lumMod val="20000"/>
                  <a:lumOff val="80000"/>
                </a:schemeClr>
              </a:solidFill>
              <a:latin typeface="Berlin Sans FB" panose="020E0602020502020306" pitchFamily="34" charset="0"/>
              <a:sym typeface="Trebuchet MS" panose="020B0603020202020204" pitchFamily="34" charset="0"/>
            </a:endParaRPr>
          </a:p>
        </p:txBody>
      </p:sp>
      <p:pic>
        <p:nvPicPr>
          <p:cNvPr id="14379" name="Picture 6"/>
          <p:cNvPicPr>
            <a:picLocks noChangeAspect="1"/>
          </p:cNvPicPr>
          <p:nvPr/>
        </p:nvPicPr>
        <p:blipFill>
          <a:blip r:embed="rId4" cstate="print"/>
          <a:srcRect/>
          <a:stretch>
            <a:fillRect/>
          </a:stretch>
        </p:blipFill>
        <p:spPr bwMode="auto">
          <a:xfrm>
            <a:off x="27580193" y="25489671"/>
            <a:ext cx="2177418" cy="2179287"/>
          </a:xfrm>
          <a:prstGeom prst="rect">
            <a:avLst/>
          </a:prstGeom>
          <a:noFill/>
          <a:ln w="9525">
            <a:noFill/>
            <a:miter lim="800000"/>
            <a:headEnd/>
            <a:tailEnd/>
          </a:ln>
        </p:spPr>
      </p:pic>
      <p:sp>
        <p:nvSpPr>
          <p:cNvPr id="2060" name="AutoShape 8"/>
          <p:cNvSpPr>
            <a:spLocks/>
          </p:cNvSpPr>
          <p:nvPr/>
        </p:nvSpPr>
        <p:spPr bwMode="auto">
          <a:xfrm>
            <a:off x="15748157" y="7236986"/>
            <a:ext cx="13649414" cy="1135994"/>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solidFill>
            <a:schemeClr val="bg1">
              <a:lumMod val="60000"/>
              <a:lumOff val="40000"/>
            </a:schemeClr>
          </a:solidFill>
          <a:ln/>
        </p:spPr>
        <p:style>
          <a:lnRef idx="2">
            <a:schemeClr val="accent1"/>
          </a:lnRef>
          <a:fillRef idx="1">
            <a:schemeClr val="lt1"/>
          </a:fillRef>
          <a:effectRef idx="0">
            <a:schemeClr val="accent1"/>
          </a:effectRef>
          <a:fontRef idx="minor">
            <a:schemeClr val="dk1"/>
          </a:fontRef>
        </p:style>
        <p:txBody>
          <a:bodyPr lIns="149154" tIns="149154" rIns="149154" bIns="149154" anchor="ctr"/>
          <a:lstStyle>
            <a:lvl1pPr>
              <a:buChar char="•"/>
              <a:defRPr sz="3900">
                <a:solidFill>
                  <a:srgbClr val="000000"/>
                </a:solidFill>
                <a:latin typeface="Helvetica" panose="020B0604020202020204" pitchFamily="34" charset="0"/>
                <a:cs typeface="Helvetica" panose="020B0604020202020204" pitchFamily="34" charset="0"/>
                <a:sym typeface="Helvetica" panose="020B0604020202020204" pitchFamily="34" charset="0"/>
              </a:defRPr>
            </a:lvl1pPr>
            <a:lvl2pPr marL="742950" indent="-285750">
              <a:buChar char="–"/>
              <a:defRPr sz="3900">
                <a:solidFill>
                  <a:srgbClr val="000000"/>
                </a:solidFill>
                <a:latin typeface="Helvetica" panose="020B0604020202020204" pitchFamily="34" charset="0"/>
                <a:cs typeface="Helvetica" panose="020B0604020202020204" pitchFamily="34" charset="0"/>
                <a:sym typeface="Helvetica" panose="020B0604020202020204" pitchFamily="34" charset="0"/>
              </a:defRPr>
            </a:lvl2pPr>
            <a:lvl3pPr marL="1143000" indent="-228600">
              <a:buChar char="•"/>
              <a:defRPr sz="3900">
                <a:solidFill>
                  <a:srgbClr val="000000"/>
                </a:solidFill>
                <a:latin typeface="Helvetica" panose="020B0604020202020204" pitchFamily="34" charset="0"/>
                <a:cs typeface="Helvetica" panose="020B0604020202020204" pitchFamily="34" charset="0"/>
                <a:sym typeface="Helvetica" panose="020B0604020202020204" pitchFamily="34" charset="0"/>
              </a:defRPr>
            </a:lvl3pPr>
            <a:lvl4pPr marL="1600200" indent="-228600">
              <a:buChar char="–"/>
              <a:defRPr sz="3900">
                <a:solidFill>
                  <a:srgbClr val="000000"/>
                </a:solidFill>
                <a:latin typeface="Helvetica" panose="020B0604020202020204" pitchFamily="34" charset="0"/>
                <a:cs typeface="Helvetica" panose="020B0604020202020204" pitchFamily="34" charset="0"/>
                <a:sym typeface="Helvetica" panose="020B0604020202020204" pitchFamily="34" charset="0"/>
              </a:defRPr>
            </a:lvl4pPr>
            <a:lvl5pPr marL="2057400" indent="-228600">
              <a:buChar char="»"/>
              <a:defRPr sz="3900">
                <a:solidFill>
                  <a:srgbClr val="000000"/>
                </a:solidFill>
                <a:latin typeface="Helvetica" panose="020B0604020202020204" pitchFamily="34" charset="0"/>
                <a:cs typeface="Helvetica" panose="020B0604020202020204" pitchFamily="34" charset="0"/>
                <a:sym typeface="Helvetica" panose="020B0604020202020204" pitchFamily="34" charset="0"/>
              </a:defRPr>
            </a:lvl5pPr>
            <a:lvl6pPr marL="2514600" indent="-228600" eaLnBrk="0" fontAlgn="base" hangingPunct="0">
              <a:spcBef>
                <a:spcPct val="0"/>
              </a:spcBef>
              <a:spcAft>
                <a:spcPct val="0"/>
              </a:spcAft>
              <a:buChar char="»"/>
              <a:defRPr sz="3900">
                <a:solidFill>
                  <a:srgbClr val="000000"/>
                </a:solidFill>
                <a:latin typeface="Helvetica" panose="020B0604020202020204" pitchFamily="34" charset="0"/>
                <a:cs typeface="Helvetica" panose="020B0604020202020204" pitchFamily="34" charset="0"/>
                <a:sym typeface="Helvetica" panose="020B0604020202020204" pitchFamily="34" charset="0"/>
              </a:defRPr>
            </a:lvl6pPr>
            <a:lvl7pPr marL="2971800" indent="-228600" eaLnBrk="0" fontAlgn="base" hangingPunct="0">
              <a:spcBef>
                <a:spcPct val="0"/>
              </a:spcBef>
              <a:spcAft>
                <a:spcPct val="0"/>
              </a:spcAft>
              <a:buChar char="»"/>
              <a:defRPr sz="3900">
                <a:solidFill>
                  <a:srgbClr val="000000"/>
                </a:solidFill>
                <a:latin typeface="Helvetica" panose="020B0604020202020204" pitchFamily="34" charset="0"/>
                <a:cs typeface="Helvetica" panose="020B0604020202020204" pitchFamily="34" charset="0"/>
                <a:sym typeface="Helvetica" panose="020B0604020202020204" pitchFamily="34" charset="0"/>
              </a:defRPr>
            </a:lvl7pPr>
            <a:lvl8pPr marL="3429000" indent="-228600" eaLnBrk="0" fontAlgn="base" hangingPunct="0">
              <a:spcBef>
                <a:spcPct val="0"/>
              </a:spcBef>
              <a:spcAft>
                <a:spcPct val="0"/>
              </a:spcAft>
              <a:buChar char="»"/>
              <a:defRPr sz="3900">
                <a:solidFill>
                  <a:srgbClr val="000000"/>
                </a:solidFill>
                <a:latin typeface="Helvetica" panose="020B0604020202020204" pitchFamily="34" charset="0"/>
                <a:cs typeface="Helvetica" panose="020B0604020202020204" pitchFamily="34" charset="0"/>
                <a:sym typeface="Helvetica" panose="020B0604020202020204" pitchFamily="34" charset="0"/>
              </a:defRPr>
            </a:lvl8pPr>
            <a:lvl9pPr marL="3886200" indent="-228600" eaLnBrk="0" fontAlgn="base" hangingPunct="0">
              <a:spcBef>
                <a:spcPct val="0"/>
              </a:spcBef>
              <a:spcAft>
                <a:spcPct val="0"/>
              </a:spcAft>
              <a:buChar char="»"/>
              <a:defRPr sz="3900">
                <a:solidFill>
                  <a:srgbClr val="000000"/>
                </a:solidFill>
                <a:latin typeface="Helvetica" panose="020B0604020202020204" pitchFamily="34" charset="0"/>
                <a:cs typeface="Helvetica" panose="020B0604020202020204" pitchFamily="34" charset="0"/>
                <a:sym typeface="Helvetica" panose="020B0604020202020204" pitchFamily="34" charset="0"/>
              </a:defRPr>
            </a:lvl9pPr>
          </a:lstStyle>
          <a:p>
            <a:pPr algn="ctr" hangingPunct="0">
              <a:buFontTx/>
              <a:buNone/>
              <a:defRPr/>
            </a:pPr>
            <a:r>
              <a:rPr lang="en-US" altLang="en-US" sz="6000" dirty="0">
                <a:solidFill>
                  <a:schemeClr val="tx2">
                    <a:lumMod val="20000"/>
                    <a:lumOff val="80000"/>
                  </a:schemeClr>
                </a:solidFill>
                <a:latin typeface="Berlin Sans FB" panose="020E0602020502020306" pitchFamily="34" charset="0"/>
                <a:sym typeface="Trebuchet MS" panose="020B0603020202020204" pitchFamily="34" charset="0"/>
              </a:rPr>
              <a:t>Culture</a:t>
            </a:r>
            <a:endParaRPr lang="en-US" altLang="en-US" sz="2400" dirty="0">
              <a:solidFill>
                <a:schemeClr val="tx2">
                  <a:lumMod val="20000"/>
                  <a:lumOff val="80000"/>
                </a:schemeClr>
              </a:solidFill>
              <a:latin typeface="Berlin Sans FB" panose="020E0602020502020306" pitchFamily="34" charset="0"/>
              <a:sym typeface="Trebuchet MS" panose="020B0603020202020204" pitchFamily="34" charset="0"/>
            </a:endParaRPr>
          </a:p>
        </p:txBody>
      </p:sp>
      <p:pic>
        <p:nvPicPr>
          <p:cNvPr id="14369" name="Picture 34" descr="Image result for green tick"/>
          <p:cNvPicPr>
            <a:picLocks noChangeAspect="1" noChangeArrowheads="1"/>
          </p:cNvPicPr>
          <p:nvPr/>
        </p:nvPicPr>
        <p:blipFill>
          <a:blip r:embed="rId5" cstate="print"/>
          <a:srcRect/>
          <a:stretch>
            <a:fillRect/>
          </a:stretch>
        </p:blipFill>
        <p:spPr bwMode="auto">
          <a:xfrm>
            <a:off x="12287927" y="13944530"/>
            <a:ext cx="2636036" cy="2275156"/>
          </a:xfrm>
          <a:prstGeom prst="rect">
            <a:avLst/>
          </a:prstGeom>
          <a:noFill/>
          <a:ln w="9525">
            <a:noFill/>
            <a:miter lim="800000"/>
            <a:headEnd/>
            <a:tailEnd/>
          </a:ln>
        </p:spPr>
      </p:pic>
      <p:pic>
        <p:nvPicPr>
          <p:cNvPr id="14341" name="Picture 39"/>
          <p:cNvPicPr>
            <a:picLocks noChangeAspect="1"/>
          </p:cNvPicPr>
          <p:nvPr/>
        </p:nvPicPr>
        <p:blipFill>
          <a:blip r:embed="rId6" cstate="print"/>
          <a:srcRect/>
          <a:stretch>
            <a:fillRect/>
          </a:stretch>
        </p:blipFill>
        <p:spPr bwMode="auto">
          <a:xfrm>
            <a:off x="12105685" y="33480120"/>
            <a:ext cx="2380328" cy="1869529"/>
          </a:xfrm>
          <a:prstGeom prst="rect">
            <a:avLst/>
          </a:prstGeom>
          <a:noFill/>
          <a:ln w="9525">
            <a:noFill/>
            <a:miter lim="800000"/>
            <a:headEnd/>
            <a:tailEnd/>
          </a:ln>
        </p:spPr>
      </p:pic>
      <p:pic>
        <p:nvPicPr>
          <p:cNvPr id="5" name="Graphic 4" descr="Lightbulb and gear">
            <a:extLst>
              <a:ext uri="{FF2B5EF4-FFF2-40B4-BE49-F238E27FC236}">
                <a16:creationId xmlns:a16="http://schemas.microsoft.com/office/drawing/2014/main" id="{57DBA092-1BFE-441F-B977-8521AB0EECAE}"/>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12406023" y="6498606"/>
            <a:ext cx="2661956" cy="2784147"/>
          </a:xfrm>
          <a:prstGeom prst="rect">
            <a:avLst/>
          </a:prstGeom>
        </p:spPr>
      </p:pic>
      <p:pic>
        <p:nvPicPr>
          <p:cNvPr id="7" name="Graphic 6" descr="Chat">
            <a:extLst>
              <a:ext uri="{FF2B5EF4-FFF2-40B4-BE49-F238E27FC236}">
                <a16:creationId xmlns:a16="http://schemas.microsoft.com/office/drawing/2014/main" id="{F5476158-2786-4902-B936-5DBA9795E35E}"/>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12143910" y="24089552"/>
            <a:ext cx="3117371" cy="3015858"/>
          </a:xfrm>
          <a:prstGeom prst="rect">
            <a:avLst/>
          </a:prstGeom>
        </p:spPr>
      </p:pic>
      <p:pic>
        <p:nvPicPr>
          <p:cNvPr id="10" name="Graphic 9" descr="Network">
            <a:extLst>
              <a:ext uri="{FF2B5EF4-FFF2-40B4-BE49-F238E27FC236}">
                <a16:creationId xmlns:a16="http://schemas.microsoft.com/office/drawing/2014/main" id="{9A34EDD6-0CE1-442C-92D3-65F028E97AAF}"/>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27237331" y="13699406"/>
            <a:ext cx="2610975" cy="2610975"/>
          </a:xfrm>
          <a:prstGeom prst="rect">
            <a:avLst/>
          </a:prstGeom>
        </p:spPr>
      </p:pic>
      <p:pic>
        <p:nvPicPr>
          <p:cNvPr id="12" name="Graphic 11" descr="Love letter">
            <a:extLst>
              <a:ext uri="{FF2B5EF4-FFF2-40B4-BE49-F238E27FC236}">
                <a16:creationId xmlns:a16="http://schemas.microsoft.com/office/drawing/2014/main" id="{1646A192-F4ED-43CF-892F-A2F8905E1433}"/>
              </a:ext>
            </a:extLst>
          </p:cNvPr>
          <p:cNvPicPr>
            <a:picLocks noChangeAspect="1"/>
          </p:cNvPicPr>
          <p:nvPr/>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27309339" y="6598697"/>
            <a:ext cx="2324016" cy="2324016"/>
          </a:xfrm>
          <a:prstGeom prst="rect">
            <a:avLst/>
          </a:prstGeom>
        </p:spPr>
      </p:pic>
      <p:sp>
        <p:nvSpPr>
          <p:cNvPr id="45" name="AutoShape 10">
            <a:extLst>
              <a:ext uri="{FF2B5EF4-FFF2-40B4-BE49-F238E27FC236}">
                <a16:creationId xmlns:a16="http://schemas.microsoft.com/office/drawing/2014/main" id="{77ADD7E0-AAD9-4DAF-A74C-0A13ED734393}"/>
              </a:ext>
            </a:extLst>
          </p:cNvPr>
          <p:cNvSpPr>
            <a:spLocks noChangeAspect="1"/>
          </p:cNvSpPr>
          <p:nvPr/>
        </p:nvSpPr>
        <p:spPr bwMode="auto">
          <a:xfrm>
            <a:off x="919163" y="8377430"/>
            <a:ext cx="14220824" cy="5465992"/>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w="9525">
            <a:noFill/>
            <a:miter lim="800000"/>
            <a:headEnd/>
            <a:tailEnd/>
          </a:ln>
        </p:spPr>
        <p:txBody>
          <a:bodyPr lIns="149154" tIns="149154" rIns="149154" bIns="149154"/>
          <a:lstStyle/>
          <a:p>
            <a:pPr marL="571500" indent="-571500" hangingPunct="0">
              <a:buFont typeface="Arial" panose="020B0604020202020204" pitchFamily="34" charset="0"/>
              <a:buChar char="•"/>
            </a:pPr>
            <a:r>
              <a:rPr lang="en-GB" altLang="en-US" sz="3600" dirty="0">
                <a:solidFill>
                  <a:srgbClr val="535353"/>
                </a:solidFill>
                <a:latin typeface="Helvetica body"/>
                <a:ea typeface="Trebuchet MS" pitchFamily="34" charset="0"/>
                <a:cs typeface="Arial" charset="0"/>
                <a:sym typeface="Arial" charset="0"/>
              </a:rPr>
              <a:t>Immediate Learning Community recognised need to include partner early years establishments to provide a consistent approach to transitions.</a:t>
            </a:r>
          </a:p>
          <a:p>
            <a:pPr marL="571500" indent="-571500" hangingPunct="0">
              <a:buFont typeface="Arial" panose="020B0604020202020204" pitchFamily="34" charset="0"/>
              <a:buChar char="•"/>
            </a:pPr>
            <a:r>
              <a:rPr lang="en-GB" altLang="en-US" sz="3600" dirty="0">
                <a:solidFill>
                  <a:srgbClr val="535353"/>
                </a:solidFill>
                <a:latin typeface="Helvetica body"/>
                <a:ea typeface="Trebuchet MS" pitchFamily="34" charset="0"/>
                <a:cs typeface="Arial" charset="0"/>
                <a:sym typeface="Arial" charset="0"/>
              </a:rPr>
              <a:t>Organised monthly meetings</a:t>
            </a:r>
          </a:p>
          <a:p>
            <a:pPr marL="571500" indent="-571500" hangingPunct="0">
              <a:buFont typeface="Arial" panose="020B0604020202020204" pitchFamily="34" charset="0"/>
              <a:buChar char="•"/>
            </a:pPr>
            <a:r>
              <a:rPr lang="en-GB" altLang="en-US" sz="3600" dirty="0">
                <a:solidFill>
                  <a:srgbClr val="535353"/>
                </a:solidFill>
                <a:latin typeface="Helvetica body"/>
                <a:ea typeface="Trebuchet MS" pitchFamily="34" charset="0"/>
                <a:cs typeface="Arial" charset="0"/>
                <a:sym typeface="Arial" charset="0"/>
              </a:rPr>
              <a:t>Invited all feeder nurseries</a:t>
            </a:r>
          </a:p>
          <a:p>
            <a:pPr marL="571500" indent="-571500" hangingPunct="0">
              <a:buFont typeface="Arial" panose="020B0604020202020204" pitchFamily="34" charset="0"/>
              <a:buChar char="•"/>
            </a:pPr>
            <a:r>
              <a:rPr lang="en-GB" altLang="en-US" sz="3600" dirty="0">
                <a:solidFill>
                  <a:srgbClr val="535353"/>
                </a:solidFill>
                <a:latin typeface="Helvetica body"/>
                <a:ea typeface="Trebuchet MS" pitchFamily="34" charset="0"/>
                <a:cs typeface="Arial" charset="0"/>
                <a:sym typeface="Arial" charset="0"/>
              </a:rPr>
              <a:t>Looked at the Key Elements of High Quality Provision from Realising the Ambition and discussed how, as a Learning Community, we could take it forward and implement it successfully, adhering to the 5 Cs of positive transitions.</a:t>
            </a:r>
          </a:p>
          <a:p>
            <a:pPr marL="571500" indent="-571500" hangingPunct="0">
              <a:buFont typeface="Arial" panose="020B0604020202020204" pitchFamily="34" charset="0"/>
              <a:buChar char="•"/>
            </a:pPr>
            <a:r>
              <a:rPr lang="en-GB" altLang="en-US" sz="3600" dirty="0">
                <a:solidFill>
                  <a:srgbClr val="535353"/>
                </a:solidFill>
                <a:latin typeface="Helvetica body"/>
                <a:ea typeface="Trebuchet MS" pitchFamily="34" charset="0"/>
                <a:cs typeface="Arial" charset="0"/>
                <a:sym typeface="Arial" charset="0"/>
              </a:rPr>
              <a:t>8 establishments attend regularly but sometimes more.</a:t>
            </a:r>
          </a:p>
          <a:p>
            <a:pPr marL="571500" indent="-571500" hangingPunct="0">
              <a:buFont typeface="Arial" panose="020B0604020202020204" pitchFamily="34" charset="0"/>
              <a:buChar char="•"/>
            </a:pPr>
            <a:endParaRPr lang="en-GB" altLang="en-US" sz="3600" dirty="0">
              <a:solidFill>
                <a:srgbClr val="535353"/>
              </a:solidFill>
              <a:highlight>
                <a:srgbClr val="FFFF00"/>
              </a:highlight>
              <a:latin typeface="Helvetica body"/>
              <a:ea typeface="Trebuchet MS" pitchFamily="34" charset="0"/>
              <a:cs typeface="Arial" charset="0"/>
              <a:sym typeface="Arial" charset="0"/>
            </a:endParaRPr>
          </a:p>
          <a:p>
            <a:endParaRPr lang="en-GB" sz="2800" dirty="0">
              <a:latin typeface="Helvetica body"/>
            </a:endParaRPr>
          </a:p>
        </p:txBody>
      </p:sp>
      <p:cxnSp>
        <p:nvCxnSpPr>
          <p:cNvPr id="14" name="Straight Connector 13">
            <a:extLst>
              <a:ext uri="{FF2B5EF4-FFF2-40B4-BE49-F238E27FC236}">
                <a16:creationId xmlns:a16="http://schemas.microsoft.com/office/drawing/2014/main" id="{BE77F289-B991-4558-85D4-2720FE2502F4}"/>
              </a:ext>
            </a:extLst>
          </p:cNvPr>
          <p:cNvCxnSpPr/>
          <p:nvPr/>
        </p:nvCxnSpPr>
        <p:spPr bwMode="auto">
          <a:xfrm>
            <a:off x="15139987" y="7914601"/>
            <a:ext cx="0" cy="31464817"/>
          </a:xfrm>
          <a:prstGeom prst="line">
            <a:avLst/>
          </a:prstGeom>
          <a:solidFill>
            <a:srgbClr val="FFFFFF"/>
          </a:solidFill>
          <a:ln w="25400" cap="flat" cmpd="sng" algn="ctr">
            <a:solidFill>
              <a:schemeClr val="accent1">
                <a:lumMod val="40000"/>
                <a:lumOff val="60000"/>
              </a:schemeClr>
            </a:solidFill>
            <a:prstDash val="solid"/>
            <a:round/>
            <a:headEnd type="none" w="med" len="med"/>
            <a:tailEnd type="none" w="med" len="med"/>
          </a:ln>
          <a:effectLst>
            <a:outerShdw dist="23000" dir="5400000" algn="ctr" rotWithShape="0">
              <a:srgbClr val="000000">
                <a:alpha val="34999"/>
              </a:srgbClr>
            </a:outerShdw>
          </a:effectLst>
        </p:spPr>
      </p:cxnSp>
      <p:sp>
        <p:nvSpPr>
          <p:cNvPr id="51" name="AutoShape 19">
            <a:extLst>
              <a:ext uri="{FF2B5EF4-FFF2-40B4-BE49-F238E27FC236}">
                <a16:creationId xmlns:a16="http://schemas.microsoft.com/office/drawing/2014/main" id="{E3EE330E-9851-475E-9814-88098353F212}"/>
              </a:ext>
            </a:extLst>
          </p:cNvPr>
          <p:cNvSpPr>
            <a:spLocks noChangeAspect="1"/>
          </p:cNvSpPr>
          <p:nvPr/>
        </p:nvSpPr>
        <p:spPr bwMode="auto">
          <a:xfrm>
            <a:off x="15788059" y="8525565"/>
            <a:ext cx="13649414" cy="6373812"/>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214748364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p:spPr>
        <p:txBody>
          <a:bodyPr lIns="0" tIns="0" rIns="0" bIns="0"/>
          <a:lstStyle>
            <a:lvl1pPr>
              <a:buChar char="•"/>
              <a:defRPr sz="3900">
                <a:solidFill>
                  <a:srgbClr val="000000"/>
                </a:solidFill>
                <a:latin typeface="Helvetica" panose="020B0604020202020204" pitchFamily="34" charset="0"/>
                <a:cs typeface="Helvetica" panose="020B0604020202020204" pitchFamily="34" charset="0"/>
                <a:sym typeface="Helvetica" panose="020B0604020202020204" pitchFamily="34" charset="0"/>
              </a:defRPr>
            </a:lvl1pPr>
            <a:lvl2pPr marL="1200150" indent="-457200">
              <a:buChar char="–"/>
              <a:defRPr sz="3900">
                <a:solidFill>
                  <a:srgbClr val="000000"/>
                </a:solidFill>
                <a:latin typeface="Helvetica" panose="020B0604020202020204" pitchFamily="34" charset="0"/>
                <a:cs typeface="Helvetica" panose="020B0604020202020204" pitchFamily="34" charset="0"/>
                <a:sym typeface="Helvetica" panose="020B0604020202020204" pitchFamily="34" charset="0"/>
              </a:defRPr>
            </a:lvl2pPr>
            <a:lvl3pPr marL="1143000" indent="-228600">
              <a:buChar char="•"/>
              <a:defRPr sz="3900">
                <a:solidFill>
                  <a:srgbClr val="000000"/>
                </a:solidFill>
                <a:latin typeface="Helvetica" panose="020B0604020202020204" pitchFamily="34" charset="0"/>
                <a:cs typeface="Helvetica" panose="020B0604020202020204" pitchFamily="34" charset="0"/>
                <a:sym typeface="Helvetica" panose="020B0604020202020204" pitchFamily="34" charset="0"/>
              </a:defRPr>
            </a:lvl3pPr>
            <a:lvl4pPr marL="1600200" indent="-228600">
              <a:buChar char="–"/>
              <a:defRPr sz="3900">
                <a:solidFill>
                  <a:srgbClr val="000000"/>
                </a:solidFill>
                <a:latin typeface="Helvetica" panose="020B0604020202020204" pitchFamily="34" charset="0"/>
                <a:cs typeface="Helvetica" panose="020B0604020202020204" pitchFamily="34" charset="0"/>
                <a:sym typeface="Helvetica" panose="020B0604020202020204" pitchFamily="34" charset="0"/>
              </a:defRPr>
            </a:lvl4pPr>
            <a:lvl5pPr marL="2057400" indent="-228600">
              <a:buChar char="»"/>
              <a:defRPr sz="3900">
                <a:solidFill>
                  <a:srgbClr val="000000"/>
                </a:solidFill>
                <a:latin typeface="Helvetica" panose="020B0604020202020204" pitchFamily="34" charset="0"/>
                <a:cs typeface="Helvetica" panose="020B0604020202020204" pitchFamily="34" charset="0"/>
                <a:sym typeface="Helvetica" panose="020B0604020202020204" pitchFamily="34" charset="0"/>
              </a:defRPr>
            </a:lvl5pPr>
            <a:lvl6pPr marL="2514600" indent="-228600" eaLnBrk="0" fontAlgn="base" hangingPunct="0">
              <a:spcBef>
                <a:spcPct val="0"/>
              </a:spcBef>
              <a:spcAft>
                <a:spcPct val="0"/>
              </a:spcAft>
              <a:buChar char="»"/>
              <a:defRPr sz="3900">
                <a:solidFill>
                  <a:srgbClr val="000000"/>
                </a:solidFill>
                <a:latin typeface="Helvetica" panose="020B0604020202020204" pitchFamily="34" charset="0"/>
                <a:cs typeface="Helvetica" panose="020B0604020202020204" pitchFamily="34" charset="0"/>
                <a:sym typeface="Helvetica" panose="020B0604020202020204" pitchFamily="34" charset="0"/>
              </a:defRPr>
            </a:lvl6pPr>
            <a:lvl7pPr marL="2971800" indent="-228600" eaLnBrk="0" fontAlgn="base" hangingPunct="0">
              <a:spcBef>
                <a:spcPct val="0"/>
              </a:spcBef>
              <a:spcAft>
                <a:spcPct val="0"/>
              </a:spcAft>
              <a:buChar char="»"/>
              <a:defRPr sz="3900">
                <a:solidFill>
                  <a:srgbClr val="000000"/>
                </a:solidFill>
                <a:latin typeface="Helvetica" panose="020B0604020202020204" pitchFamily="34" charset="0"/>
                <a:cs typeface="Helvetica" panose="020B0604020202020204" pitchFamily="34" charset="0"/>
                <a:sym typeface="Helvetica" panose="020B0604020202020204" pitchFamily="34" charset="0"/>
              </a:defRPr>
            </a:lvl7pPr>
            <a:lvl8pPr marL="3429000" indent="-228600" eaLnBrk="0" fontAlgn="base" hangingPunct="0">
              <a:spcBef>
                <a:spcPct val="0"/>
              </a:spcBef>
              <a:spcAft>
                <a:spcPct val="0"/>
              </a:spcAft>
              <a:buChar char="»"/>
              <a:defRPr sz="3900">
                <a:solidFill>
                  <a:srgbClr val="000000"/>
                </a:solidFill>
                <a:latin typeface="Helvetica" panose="020B0604020202020204" pitchFamily="34" charset="0"/>
                <a:cs typeface="Helvetica" panose="020B0604020202020204" pitchFamily="34" charset="0"/>
                <a:sym typeface="Helvetica" panose="020B0604020202020204" pitchFamily="34" charset="0"/>
              </a:defRPr>
            </a:lvl8pPr>
            <a:lvl9pPr marL="3886200" indent="-228600" eaLnBrk="0" fontAlgn="base" hangingPunct="0">
              <a:spcBef>
                <a:spcPct val="0"/>
              </a:spcBef>
              <a:spcAft>
                <a:spcPct val="0"/>
              </a:spcAft>
              <a:buChar char="»"/>
              <a:defRPr sz="3900">
                <a:solidFill>
                  <a:srgbClr val="000000"/>
                </a:solidFill>
                <a:latin typeface="Helvetica" panose="020B0604020202020204" pitchFamily="34" charset="0"/>
                <a:cs typeface="Helvetica" panose="020B0604020202020204" pitchFamily="34" charset="0"/>
                <a:sym typeface="Helvetica" panose="020B0604020202020204" pitchFamily="34" charset="0"/>
              </a:defRPr>
            </a:lvl9pPr>
          </a:lstStyle>
          <a:p>
            <a:pPr>
              <a:buNone/>
            </a:pPr>
            <a:r>
              <a:rPr lang="en-GB" sz="3600" dirty="0">
                <a:latin typeface="Helvetica body"/>
              </a:rPr>
              <a:t>All partners value the contribution each one can bring to ensure that learners’ needs are understood and built upon throughout the different transitions they will have in their early years. Our meetings centre around sharing knowledge, expertise and further professional development opportunities that look towards providing high quality provision. Staff have forged positive trusting partnerships enabling informal visits to playrooms and classrooms to become the norm.  Observing and sharing good practice and beginning to form relationships with our children in their own environment has been crucial to successful transitions.</a:t>
            </a:r>
          </a:p>
        </p:txBody>
      </p:sp>
      <p:sp>
        <p:nvSpPr>
          <p:cNvPr id="52" name="AutoShape 19">
            <a:extLst>
              <a:ext uri="{FF2B5EF4-FFF2-40B4-BE49-F238E27FC236}">
                <a16:creationId xmlns:a16="http://schemas.microsoft.com/office/drawing/2014/main" id="{88269353-FF3F-44C6-9897-ABBD3FF471FC}"/>
              </a:ext>
            </a:extLst>
          </p:cNvPr>
          <p:cNvSpPr>
            <a:spLocks noChangeAspect="1"/>
          </p:cNvSpPr>
          <p:nvPr/>
        </p:nvSpPr>
        <p:spPr bwMode="auto">
          <a:xfrm>
            <a:off x="15788059" y="27524942"/>
            <a:ext cx="13649414" cy="12485760"/>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214748364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p:spPr>
        <p:txBody>
          <a:bodyPr lIns="0" tIns="0" rIns="0" bIns="0"/>
          <a:lstStyle>
            <a:lvl1pPr>
              <a:buChar char="•"/>
              <a:defRPr sz="3900">
                <a:solidFill>
                  <a:srgbClr val="000000"/>
                </a:solidFill>
                <a:latin typeface="Helvetica" panose="020B0604020202020204" pitchFamily="34" charset="0"/>
                <a:cs typeface="Helvetica" panose="020B0604020202020204" pitchFamily="34" charset="0"/>
                <a:sym typeface="Helvetica" panose="020B0604020202020204" pitchFamily="34" charset="0"/>
              </a:defRPr>
            </a:lvl1pPr>
            <a:lvl2pPr marL="1200150" indent="-457200">
              <a:buChar char="–"/>
              <a:defRPr sz="3900">
                <a:solidFill>
                  <a:srgbClr val="000000"/>
                </a:solidFill>
                <a:latin typeface="Helvetica" panose="020B0604020202020204" pitchFamily="34" charset="0"/>
                <a:cs typeface="Helvetica" panose="020B0604020202020204" pitchFamily="34" charset="0"/>
                <a:sym typeface="Helvetica" panose="020B0604020202020204" pitchFamily="34" charset="0"/>
              </a:defRPr>
            </a:lvl2pPr>
            <a:lvl3pPr marL="1143000" indent="-228600">
              <a:buChar char="•"/>
              <a:defRPr sz="3900">
                <a:solidFill>
                  <a:srgbClr val="000000"/>
                </a:solidFill>
                <a:latin typeface="Helvetica" panose="020B0604020202020204" pitchFamily="34" charset="0"/>
                <a:cs typeface="Helvetica" panose="020B0604020202020204" pitchFamily="34" charset="0"/>
                <a:sym typeface="Helvetica" panose="020B0604020202020204" pitchFamily="34" charset="0"/>
              </a:defRPr>
            </a:lvl3pPr>
            <a:lvl4pPr marL="1600200" indent="-228600">
              <a:buChar char="–"/>
              <a:defRPr sz="3900">
                <a:solidFill>
                  <a:srgbClr val="000000"/>
                </a:solidFill>
                <a:latin typeface="Helvetica" panose="020B0604020202020204" pitchFamily="34" charset="0"/>
                <a:cs typeface="Helvetica" panose="020B0604020202020204" pitchFamily="34" charset="0"/>
                <a:sym typeface="Helvetica" panose="020B0604020202020204" pitchFamily="34" charset="0"/>
              </a:defRPr>
            </a:lvl4pPr>
            <a:lvl5pPr marL="2057400" indent="-228600">
              <a:buChar char="»"/>
              <a:defRPr sz="3900">
                <a:solidFill>
                  <a:srgbClr val="000000"/>
                </a:solidFill>
                <a:latin typeface="Helvetica" panose="020B0604020202020204" pitchFamily="34" charset="0"/>
                <a:cs typeface="Helvetica" panose="020B0604020202020204" pitchFamily="34" charset="0"/>
                <a:sym typeface="Helvetica" panose="020B0604020202020204" pitchFamily="34" charset="0"/>
              </a:defRPr>
            </a:lvl5pPr>
            <a:lvl6pPr marL="2514600" indent="-228600" eaLnBrk="0" fontAlgn="base" hangingPunct="0">
              <a:spcBef>
                <a:spcPct val="0"/>
              </a:spcBef>
              <a:spcAft>
                <a:spcPct val="0"/>
              </a:spcAft>
              <a:buChar char="»"/>
              <a:defRPr sz="3900">
                <a:solidFill>
                  <a:srgbClr val="000000"/>
                </a:solidFill>
                <a:latin typeface="Helvetica" panose="020B0604020202020204" pitchFamily="34" charset="0"/>
                <a:cs typeface="Helvetica" panose="020B0604020202020204" pitchFamily="34" charset="0"/>
                <a:sym typeface="Helvetica" panose="020B0604020202020204" pitchFamily="34" charset="0"/>
              </a:defRPr>
            </a:lvl6pPr>
            <a:lvl7pPr marL="2971800" indent="-228600" eaLnBrk="0" fontAlgn="base" hangingPunct="0">
              <a:spcBef>
                <a:spcPct val="0"/>
              </a:spcBef>
              <a:spcAft>
                <a:spcPct val="0"/>
              </a:spcAft>
              <a:buChar char="»"/>
              <a:defRPr sz="3900">
                <a:solidFill>
                  <a:srgbClr val="000000"/>
                </a:solidFill>
                <a:latin typeface="Helvetica" panose="020B0604020202020204" pitchFamily="34" charset="0"/>
                <a:cs typeface="Helvetica" panose="020B0604020202020204" pitchFamily="34" charset="0"/>
                <a:sym typeface="Helvetica" panose="020B0604020202020204" pitchFamily="34" charset="0"/>
              </a:defRPr>
            </a:lvl7pPr>
            <a:lvl8pPr marL="3429000" indent="-228600" eaLnBrk="0" fontAlgn="base" hangingPunct="0">
              <a:spcBef>
                <a:spcPct val="0"/>
              </a:spcBef>
              <a:spcAft>
                <a:spcPct val="0"/>
              </a:spcAft>
              <a:buChar char="»"/>
              <a:defRPr sz="3900">
                <a:solidFill>
                  <a:srgbClr val="000000"/>
                </a:solidFill>
                <a:latin typeface="Helvetica" panose="020B0604020202020204" pitchFamily="34" charset="0"/>
                <a:cs typeface="Helvetica" panose="020B0604020202020204" pitchFamily="34" charset="0"/>
                <a:sym typeface="Helvetica" panose="020B0604020202020204" pitchFamily="34" charset="0"/>
              </a:defRPr>
            </a:lvl8pPr>
            <a:lvl9pPr marL="3886200" indent="-228600" eaLnBrk="0" fontAlgn="base" hangingPunct="0">
              <a:spcBef>
                <a:spcPct val="0"/>
              </a:spcBef>
              <a:spcAft>
                <a:spcPct val="0"/>
              </a:spcAft>
              <a:buChar char="»"/>
              <a:defRPr sz="3900">
                <a:solidFill>
                  <a:srgbClr val="000000"/>
                </a:solidFill>
                <a:latin typeface="Helvetica" panose="020B0604020202020204" pitchFamily="34" charset="0"/>
                <a:cs typeface="Helvetica" panose="020B0604020202020204" pitchFamily="34" charset="0"/>
                <a:sym typeface="Helvetica" panose="020B0604020202020204" pitchFamily="34" charset="0"/>
              </a:defRPr>
            </a:lvl9pPr>
          </a:lstStyle>
          <a:p>
            <a:pPr marL="457200" indent="-457200">
              <a:buFont typeface="Wingdings" panose="05000000000000000000" pitchFamily="2" charset="2"/>
              <a:buChar char="ü"/>
            </a:pPr>
            <a:r>
              <a:rPr lang="en-GB" sz="3600" dirty="0">
                <a:latin typeface="Helvetica body"/>
              </a:rPr>
              <a:t>A whole Learning Community approach to positive transitions.</a:t>
            </a:r>
          </a:p>
          <a:p>
            <a:pPr marL="457200" indent="-457200">
              <a:buFont typeface="Wingdings" panose="05000000000000000000" pitchFamily="2" charset="2"/>
              <a:buChar char="ü"/>
            </a:pPr>
            <a:r>
              <a:rPr lang="en-GB" sz="3600" dirty="0">
                <a:latin typeface="Helvetica body"/>
              </a:rPr>
              <a:t>Information gathered and shared timeously.</a:t>
            </a:r>
          </a:p>
          <a:p>
            <a:pPr marL="457200" indent="-457200">
              <a:buFont typeface="Wingdings" panose="05000000000000000000" pitchFamily="2" charset="2"/>
              <a:buChar char="ü"/>
            </a:pPr>
            <a:r>
              <a:rPr lang="en-GB" sz="3600" dirty="0">
                <a:latin typeface="Helvetica body"/>
              </a:rPr>
              <a:t>Effective professional learning spanning early level.</a:t>
            </a:r>
          </a:p>
          <a:p>
            <a:pPr marL="457200" indent="-457200">
              <a:buFont typeface="Wingdings" panose="05000000000000000000" pitchFamily="2" charset="2"/>
              <a:buChar char="ü"/>
            </a:pPr>
            <a:r>
              <a:rPr lang="en-GB" sz="3600" dirty="0">
                <a:latin typeface="Helvetica body"/>
              </a:rPr>
              <a:t>Partnership working between establishments</a:t>
            </a:r>
          </a:p>
          <a:p>
            <a:pPr marL="457200" indent="-457200">
              <a:buFont typeface="Wingdings" panose="05000000000000000000" pitchFamily="2" charset="2"/>
              <a:buChar char="ü"/>
            </a:pPr>
            <a:r>
              <a:rPr lang="en-GB" sz="3600" dirty="0">
                <a:latin typeface="Helvetica body"/>
              </a:rPr>
              <a:t>Play Along Maths rotation ensures all children have access and same exposure to STEM.</a:t>
            </a:r>
          </a:p>
          <a:p>
            <a:pPr marL="457200" indent="-457200">
              <a:buFont typeface="Wingdings" panose="05000000000000000000" pitchFamily="2" charset="2"/>
              <a:buChar char="ü"/>
            </a:pPr>
            <a:r>
              <a:rPr lang="en-GB" sz="3600" dirty="0">
                <a:latin typeface="Helvetica body"/>
              </a:rPr>
              <a:t>Parents have commented on being more confident in accessing services and on positive home-school relationships. </a:t>
            </a:r>
          </a:p>
          <a:p>
            <a:endParaRPr lang="en-GB" sz="3600" dirty="0">
              <a:latin typeface="Helvetica body"/>
            </a:endParaRPr>
          </a:p>
          <a:p>
            <a:pPr>
              <a:buNone/>
            </a:pPr>
            <a:r>
              <a:rPr lang="en-GB" sz="3600" i="1" dirty="0">
                <a:latin typeface="Helvetica body"/>
              </a:rPr>
              <a:t>“I trust the staff even more and know I can get support from them.”</a:t>
            </a:r>
          </a:p>
          <a:p>
            <a:pPr>
              <a:buNone/>
            </a:pPr>
            <a:r>
              <a:rPr lang="en-GB" sz="3600" i="1" dirty="0">
                <a:latin typeface="Helvetica body"/>
              </a:rPr>
              <a:t>“My children feel more comfortable in the school environment now.”</a:t>
            </a:r>
          </a:p>
          <a:p>
            <a:pPr>
              <a:buNone/>
            </a:pPr>
            <a:r>
              <a:rPr lang="en-GB" sz="3600" i="1" dirty="0">
                <a:latin typeface="Helvetica body"/>
              </a:rPr>
              <a:t>“Plenty of opportunities to visit the school before starting to get familiar with the school and staff really helped us.”</a:t>
            </a:r>
          </a:p>
          <a:p>
            <a:pPr>
              <a:buNone/>
            </a:pPr>
            <a:r>
              <a:rPr lang="en-GB" sz="3600" i="1" dirty="0">
                <a:latin typeface="Helvetica body"/>
              </a:rPr>
              <a:t>“The transition sessions and support from both nursery and school was invaluable in making the transition as easy as possible.”</a:t>
            </a:r>
          </a:p>
          <a:p>
            <a:pPr>
              <a:buNone/>
            </a:pPr>
            <a:r>
              <a:rPr lang="en-GB" sz="3600" i="1" dirty="0">
                <a:latin typeface="Helvetica body"/>
              </a:rPr>
              <a:t>“The school embraced us all and made the transition very special.” </a:t>
            </a:r>
          </a:p>
          <a:p>
            <a:pPr>
              <a:buNone/>
            </a:pPr>
            <a:endParaRPr lang="en-GB" sz="3600" dirty="0">
              <a:latin typeface="Helvetica body"/>
            </a:endParaRPr>
          </a:p>
          <a:p>
            <a:pPr>
              <a:buNone/>
            </a:pPr>
            <a:endParaRPr lang="en-GB" sz="3600" dirty="0">
              <a:latin typeface="Helvetica body"/>
            </a:endParaRPr>
          </a:p>
          <a:p>
            <a:pPr marL="457200" indent="-457200">
              <a:buFont typeface="Wingdings" panose="05000000000000000000" pitchFamily="2" charset="2"/>
              <a:buChar char="Ø"/>
            </a:pPr>
            <a:r>
              <a:rPr lang="en-GB" sz="3600" dirty="0">
                <a:latin typeface="Helvetica body"/>
              </a:rPr>
              <a:t>Similar model being adopted in P7-S1 transitions.</a:t>
            </a:r>
          </a:p>
          <a:p>
            <a:pPr marL="457200" indent="-457200">
              <a:buFont typeface="Wingdings" panose="05000000000000000000" pitchFamily="2" charset="2"/>
              <a:buChar char="Ø"/>
            </a:pPr>
            <a:r>
              <a:rPr lang="en-GB" sz="3600" dirty="0">
                <a:latin typeface="Helvetica body"/>
              </a:rPr>
              <a:t>Families Connect re-connector sessions.</a:t>
            </a:r>
          </a:p>
          <a:p>
            <a:pPr marL="457200" indent="-457200">
              <a:buFont typeface="Wingdings" panose="05000000000000000000" pitchFamily="2" charset="2"/>
              <a:buChar char="Ø"/>
            </a:pPr>
            <a:r>
              <a:rPr lang="en-GB" sz="3600" dirty="0">
                <a:latin typeface="Helvetica body"/>
              </a:rPr>
              <a:t>Continue to seek funding to enhance Family Learning opportunities and the ongoing work of our Early Years Group.</a:t>
            </a:r>
          </a:p>
          <a:p>
            <a:pPr marL="457200" indent="-457200">
              <a:buFont typeface="Wingdings" panose="05000000000000000000" pitchFamily="2" charset="2"/>
              <a:buChar char="Ø"/>
            </a:pPr>
            <a:r>
              <a:rPr lang="en-GB" sz="3600" dirty="0">
                <a:latin typeface="Helvetica body"/>
              </a:rPr>
              <a:t>Continue to review and revise transition form to suit our ever-changing learning community.</a:t>
            </a:r>
          </a:p>
          <a:p>
            <a:endParaRPr lang="en-GB" sz="2800" dirty="0">
              <a:latin typeface="Helvetica body"/>
            </a:endParaRPr>
          </a:p>
          <a:p>
            <a:pPr>
              <a:buNone/>
            </a:pPr>
            <a:endParaRPr lang="en-GB" sz="2800" dirty="0">
              <a:latin typeface="Helvetica body"/>
            </a:endParaRPr>
          </a:p>
        </p:txBody>
      </p:sp>
      <p:sp>
        <p:nvSpPr>
          <p:cNvPr id="53" name="AutoShape 19">
            <a:extLst>
              <a:ext uri="{FF2B5EF4-FFF2-40B4-BE49-F238E27FC236}">
                <a16:creationId xmlns:a16="http://schemas.microsoft.com/office/drawing/2014/main" id="{B56B254E-8B29-48CB-BE5B-59696AA34093}"/>
              </a:ext>
            </a:extLst>
          </p:cNvPr>
          <p:cNvSpPr>
            <a:spLocks noChangeAspect="1"/>
          </p:cNvSpPr>
          <p:nvPr/>
        </p:nvSpPr>
        <p:spPr bwMode="auto">
          <a:xfrm>
            <a:off x="914509" y="35373814"/>
            <a:ext cx="13649414" cy="6373812"/>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214748364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p:spPr>
        <p:txBody>
          <a:bodyPr lIns="0" tIns="0" rIns="0" bIns="0"/>
          <a:lstStyle>
            <a:lvl1pPr>
              <a:buChar char="•"/>
              <a:defRPr sz="3900">
                <a:solidFill>
                  <a:srgbClr val="000000"/>
                </a:solidFill>
                <a:latin typeface="Helvetica" panose="020B0604020202020204" pitchFamily="34" charset="0"/>
                <a:cs typeface="Helvetica" panose="020B0604020202020204" pitchFamily="34" charset="0"/>
                <a:sym typeface="Helvetica" panose="020B0604020202020204" pitchFamily="34" charset="0"/>
              </a:defRPr>
            </a:lvl1pPr>
            <a:lvl2pPr marL="1200150" indent="-457200">
              <a:buChar char="–"/>
              <a:defRPr sz="3900">
                <a:solidFill>
                  <a:srgbClr val="000000"/>
                </a:solidFill>
                <a:latin typeface="Helvetica" panose="020B0604020202020204" pitchFamily="34" charset="0"/>
                <a:cs typeface="Helvetica" panose="020B0604020202020204" pitchFamily="34" charset="0"/>
                <a:sym typeface="Helvetica" panose="020B0604020202020204" pitchFamily="34" charset="0"/>
              </a:defRPr>
            </a:lvl2pPr>
            <a:lvl3pPr marL="1143000" indent="-228600">
              <a:buChar char="•"/>
              <a:defRPr sz="3900">
                <a:solidFill>
                  <a:srgbClr val="000000"/>
                </a:solidFill>
                <a:latin typeface="Helvetica" panose="020B0604020202020204" pitchFamily="34" charset="0"/>
                <a:cs typeface="Helvetica" panose="020B0604020202020204" pitchFamily="34" charset="0"/>
                <a:sym typeface="Helvetica" panose="020B0604020202020204" pitchFamily="34" charset="0"/>
              </a:defRPr>
            </a:lvl3pPr>
            <a:lvl4pPr marL="1600200" indent="-228600">
              <a:buChar char="–"/>
              <a:defRPr sz="3900">
                <a:solidFill>
                  <a:srgbClr val="000000"/>
                </a:solidFill>
                <a:latin typeface="Helvetica" panose="020B0604020202020204" pitchFamily="34" charset="0"/>
                <a:cs typeface="Helvetica" panose="020B0604020202020204" pitchFamily="34" charset="0"/>
                <a:sym typeface="Helvetica" panose="020B0604020202020204" pitchFamily="34" charset="0"/>
              </a:defRPr>
            </a:lvl4pPr>
            <a:lvl5pPr marL="2057400" indent="-228600">
              <a:buChar char="»"/>
              <a:defRPr sz="3900">
                <a:solidFill>
                  <a:srgbClr val="000000"/>
                </a:solidFill>
                <a:latin typeface="Helvetica" panose="020B0604020202020204" pitchFamily="34" charset="0"/>
                <a:cs typeface="Helvetica" panose="020B0604020202020204" pitchFamily="34" charset="0"/>
                <a:sym typeface="Helvetica" panose="020B0604020202020204" pitchFamily="34" charset="0"/>
              </a:defRPr>
            </a:lvl5pPr>
            <a:lvl6pPr marL="2514600" indent="-228600" eaLnBrk="0" fontAlgn="base" hangingPunct="0">
              <a:spcBef>
                <a:spcPct val="0"/>
              </a:spcBef>
              <a:spcAft>
                <a:spcPct val="0"/>
              </a:spcAft>
              <a:buChar char="»"/>
              <a:defRPr sz="3900">
                <a:solidFill>
                  <a:srgbClr val="000000"/>
                </a:solidFill>
                <a:latin typeface="Helvetica" panose="020B0604020202020204" pitchFamily="34" charset="0"/>
                <a:cs typeface="Helvetica" panose="020B0604020202020204" pitchFamily="34" charset="0"/>
                <a:sym typeface="Helvetica" panose="020B0604020202020204" pitchFamily="34" charset="0"/>
              </a:defRPr>
            </a:lvl6pPr>
            <a:lvl7pPr marL="2971800" indent="-228600" eaLnBrk="0" fontAlgn="base" hangingPunct="0">
              <a:spcBef>
                <a:spcPct val="0"/>
              </a:spcBef>
              <a:spcAft>
                <a:spcPct val="0"/>
              </a:spcAft>
              <a:buChar char="»"/>
              <a:defRPr sz="3900">
                <a:solidFill>
                  <a:srgbClr val="000000"/>
                </a:solidFill>
                <a:latin typeface="Helvetica" panose="020B0604020202020204" pitchFamily="34" charset="0"/>
                <a:cs typeface="Helvetica" panose="020B0604020202020204" pitchFamily="34" charset="0"/>
                <a:sym typeface="Helvetica" panose="020B0604020202020204" pitchFamily="34" charset="0"/>
              </a:defRPr>
            </a:lvl7pPr>
            <a:lvl8pPr marL="3429000" indent="-228600" eaLnBrk="0" fontAlgn="base" hangingPunct="0">
              <a:spcBef>
                <a:spcPct val="0"/>
              </a:spcBef>
              <a:spcAft>
                <a:spcPct val="0"/>
              </a:spcAft>
              <a:buChar char="»"/>
              <a:defRPr sz="3900">
                <a:solidFill>
                  <a:srgbClr val="000000"/>
                </a:solidFill>
                <a:latin typeface="Helvetica" panose="020B0604020202020204" pitchFamily="34" charset="0"/>
                <a:cs typeface="Helvetica" panose="020B0604020202020204" pitchFamily="34" charset="0"/>
                <a:sym typeface="Helvetica" panose="020B0604020202020204" pitchFamily="34" charset="0"/>
              </a:defRPr>
            </a:lvl8pPr>
            <a:lvl9pPr marL="3886200" indent="-228600" eaLnBrk="0" fontAlgn="base" hangingPunct="0">
              <a:spcBef>
                <a:spcPct val="0"/>
              </a:spcBef>
              <a:spcAft>
                <a:spcPct val="0"/>
              </a:spcAft>
              <a:buChar char="»"/>
              <a:defRPr sz="3900">
                <a:solidFill>
                  <a:srgbClr val="000000"/>
                </a:solidFill>
                <a:latin typeface="Helvetica" panose="020B0604020202020204" pitchFamily="34" charset="0"/>
                <a:cs typeface="Helvetica" panose="020B0604020202020204" pitchFamily="34" charset="0"/>
                <a:sym typeface="Helvetica" panose="020B0604020202020204" pitchFamily="34" charset="0"/>
              </a:defRPr>
            </a:lvl9pPr>
          </a:lstStyle>
          <a:p>
            <a:pPr>
              <a:buNone/>
            </a:pPr>
            <a:r>
              <a:rPr lang="en-GB" sz="3600" dirty="0">
                <a:latin typeface="Helvetica body"/>
              </a:rPr>
              <a:t>Child-centred planning is at the heart of all our establishments and for practitioners to get this right for every child we believe it is crucial to invest time in their families.  Staff have sourced and committed to training opportunities in order to offer effective and bespoke Family Learning programmes.  Forming genuine relationships built on trust and mutual respect has enabled us to gain insight to our children and families from an early stage.  Using the ‘All About My Languages’ form gives staff an understanding of the language skills our children with English as an additional language are bringing to nursery/school.</a:t>
            </a:r>
          </a:p>
        </p:txBody>
      </p:sp>
      <p:pic>
        <p:nvPicPr>
          <p:cNvPr id="15" name="Picture 14">
            <a:extLst>
              <a:ext uri="{FF2B5EF4-FFF2-40B4-BE49-F238E27FC236}">
                <a16:creationId xmlns:a16="http://schemas.microsoft.com/office/drawing/2014/main" id="{D4D43CE4-9C6C-4F11-BEFF-F395F1B8C4E8}"/>
              </a:ext>
            </a:extLst>
          </p:cNvPr>
          <p:cNvPicPr>
            <a:picLocks noChangeAspect="1"/>
          </p:cNvPicPr>
          <p:nvPr/>
        </p:nvPicPr>
        <p:blipFill>
          <a:blip r:embed="rId15"/>
          <a:stretch>
            <a:fillRect/>
          </a:stretch>
        </p:blipFill>
        <p:spPr>
          <a:xfrm>
            <a:off x="15939370" y="18549866"/>
            <a:ext cx="4601217" cy="628738"/>
          </a:xfrm>
          <a:prstGeom prst="rect">
            <a:avLst/>
          </a:prstGeom>
        </p:spPr>
      </p:pic>
      <p:sp>
        <p:nvSpPr>
          <p:cNvPr id="48" name="AutoShape 19">
            <a:extLst>
              <a:ext uri="{FF2B5EF4-FFF2-40B4-BE49-F238E27FC236}">
                <a16:creationId xmlns:a16="http://schemas.microsoft.com/office/drawing/2014/main" id="{097E2BB5-DB21-46B0-A7AB-C21AB8F4C2A9}"/>
              </a:ext>
            </a:extLst>
          </p:cNvPr>
          <p:cNvSpPr>
            <a:spLocks noChangeAspect="1"/>
          </p:cNvSpPr>
          <p:nvPr/>
        </p:nvSpPr>
        <p:spPr bwMode="auto">
          <a:xfrm>
            <a:off x="15788059" y="15859646"/>
            <a:ext cx="13649414" cy="9030587"/>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214748364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p:spPr>
        <p:txBody>
          <a:bodyPr lIns="0" tIns="0" rIns="0" bIns="0"/>
          <a:lstStyle>
            <a:lvl1pPr>
              <a:buChar char="•"/>
              <a:defRPr sz="3900">
                <a:solidFill>
                  <a:srgbClr val="000000"/>
                </a:solidFill>
                <a:latin typeface="Helvetica" panose="020B0604020202020204" pitchFamily="34" charset="0"/>
                <a:cs typeface="Helvetica" panose="020B0604020202020204" pitchFamily="34" charset="0"/>
                <a:sym typeface="Helvetica" panose="020B0604020202020204" pitchFamily="34" charset="0"/>
              </a:defRPr>
            </a:lvl1pPr>
            <a:lvl2pPr marL="1200150" indent="-457200">
              <a:buChar char="–"/>
              <a:defRPr sz="3900">
                <a:solidFill>
                  <a:srgbClr val="000000"/>
                </a:solidFill>
                <a:latin typeface="Helvetica" panose="020B0604020202020204" pitchFamily="34" charset="0"/>
                <a:cs typeface="Helvetica" panose="020B0604020202020204" pitchFamily="34" charset="0"/>
                <a:sym typeface="Helvetica" panose="020B0604020202020204" pitchFamily="34" charset="0"/>
              </a:defRPr>
            </a:lvl2pPr>
            <a:lvl3pPr marL="1143000" indent="-228600">
              <a:buChar char="•"/>
              <a:defRPr sz="3900">
                <a:solidFill>
                  <a:srgbClr val="000000"/>
                </a:solidFill>
                <a:latin typeface="Helvetica" panose="020B0604020202020204" pitchFamily="34" charset="0"/>
                <a:cs typeface="Helvetica" panose="020B0604020202020204" pitchFamily="34" charset="0"/>
                <a:sym typeface="Helvetica" panose="020B0604020202020204" pitchFamily="34" charset="0"/>
              </a:defRPr>
            </a:lvl3pPr>
            <a:lvl4pPr marL="1600200" indent="-228600">
              <a:buChar char="–"/>
              <a:defRPr sz="3900">
                <a:solidFill>
                  <a:srgbClr val="000000"/>
                </a:solidFill>
                <a:latin typeface="Helvetica" panose="020B0604020202020204" pitchFamily="34" charset="0"/>
                <a:cs typeface="Helvetica" panose="020B0604020202020204" pitchFamily="34" charset="0"/>
                <a:sym typeface="Helvetica" panose="020B0604020202020204" pitchFamily="34" charset="0"/>
              </a:defRPr>
            </a:lvl4pPr>
            <a:lvl5pPr marL="2057400" indent="-228600">
              <a:buChar char="»"/>
              <a:defRPr sz="3900">
                <a:solidFill>
                  <a:srgbClr val="000000"/>
                </a:solidFill>
                <a:latin typeface="Helvetica" panose="020B0604020202020204" pitchFamily="34" charset="0"/>
                <a:cs typeface="Helvetica" panose="020B0604020202020204" pitchFamily="34" charset="0"/>
                <a:sym typeface="Helvetica" panose="020B0604020202020204" pitchFamily="34" charset="0"/>
              </a:defRPr>
            </a:lvl5pPr>
            <a:lvl6pPr marL="2514600" indent="-228600" eaLnBrk="0" fontAlgn="base" hangingPunct="0">
              <a:spcBef>
                <a:spcPct val="0"/>
              </a:spcBef>
              <a:spcAft>
                <a:spcPct val="0"/>
              </a:spcAft>
              <a:buChar char="»"/>
              <a:defRPr sz="3900">
                <a:solidFill>
                  <a:srgbClr val="000000"/>
                </a:solidFill>
                <a:latin typeface="Helvetica" panose="020B0604020202020204" pitchFamily="34" charset="0"/>
                <a:cs typeface="Helvetica" panose="020B0604020202020204" pitchFamily="34" charset="0"/>
                <a:sym typeface="Helvetica" panose="020B0604020202020204" pitchFamily="34" charset="0"/>
              </a:defRPr>
            </a:lvl6pPr>
            <a:lvl7pPr marL="2971800" indent="-228600" eaLnBrk="0" fontAlgn="base" hangingPunct="0">
              <a:spcBef>
                <a:spcPct val="0"/>
              </a:spcBef>
              <a:spcAft>
                <a:spcPct val="0"/>
              </a:spcAft>
              <a:buChar char="»"/>
              <a:defRPr sz="3900">
                <a:solidFill>
                  <a:srgbClr val="000000"/>
                </a:solidFill>
                <a:latin typeface="Helvetica" panose="020B0604020202020204" pitchFamily="34" charset="0"/>
                <a:cs typeface="Helvetica" panose="020B0604020202020204" pitchFamily="34" charset="0"/>
                <a:sym typeface="Helvetica" panose="020B0604020202020204" pitchFamily="34" charset="0"/>
              </a:defRPr>
            </a:lvl7pPr>
            <a:lvl8pPr marL="3429000" indent="-228600" eaLnBrk="0" fontAlgn="base" hangingPunct="0">
              <a:spcBef>
                <a:spcPct val="0"/>
              </a:spcBef>
              <a:spcAft>
                <a:spcPct val="0"/>
              </a:spcAft>
              <a:buChar char="»"/>
              <a:defRPr sz="3900">
                <a:solidFill>
                  <a:srgbClr val="000000"/>
                </a:solidFill>
                <a:latin typeface="Helvetica" panose="020B0604020202020204" pitchFamily="34" charset="0"/>
                <a:cs typeface="Helvetica" panose="020B0604020202020204" pitchFamily="34" charset="0"/>
                <a:sym typeface="Helvetica" panose="020B0604020202020204" pitchFamily="34" charset="0"/>
              </a:defRPr>
            </a:lvl8pPr>
            <a:lvl9pPr marL="3886200" indent="-228600" eaLnBrk="0" fontAlgn="base" hangingPunct="0">
              <a:spcBef>
                <a:spcPct val="0"/>
              </a:spcBef>
              <a:spcAft>
                <a:spcPct val="0"/>
              </a:spcAft>
              <a:buChar char="»"/>
              <a:defRPr sz="3900">
                <a:solidFill>
                  <a:srgbClr val="000000"/>
                </a:solidFill>
                <a:latin typeface="Helvetica" panose="020B0604020202020204" pitchFamily="34" charset="0"/>
                <a:cs typeface="Helvetica" panose="020B0604020202020204" pitchFamily="34" charset="0"/>
                <a:sym typeface="Helvetica" panose="020B0604020202020204" pitchFamily="34" charset="0"/>
              </a:defRPr>
            </a:lvl9pPr>
          </a:lstStyle>
          <a:p>
            <a:pPr>
              <a:buNone/>
            </a:pPr>
            <a:r>
              <a:rPr lang="en-GB" sz="3600" dirty="0">
                <a:latin typeface="Helvetica body"/>
              </a:rPr>
              <a:t>We believe that effective partnership working and good communication is the key to equal and thorough transition for all.  Therefore building strong links across the learning community and learning from and with each other has been a key driver in our group.  Staff meet early in the preschool year to work together, sharing information needed for a smooth transition and to build trust with parents and children. SIIM meetings include staff from 4 primaries and 2 of our main feeder nurseries as well as EP and SLT.  Early discussions about children joining primary establishments afford opportunities for enhanced transitions, including additional visits to nurseries and meetings with parents and support agencies to offer more bespoke programmes of support.  </a:t>
            </a:r>
          </a:p>
          <a:p>
            <a:pPr>
              <a:buNone/>
            </a:pPr>
            <a:r>
              <a:rPr lang="en-GB" sz="3600" dirty="0"/>
              <a:t>CPD from the Family Learning Team has enabled several staff members to be trained in Families Connect,  who now work collaboratively to deliver this effectively to new and existing families.  Staff have also accessed and shared training such as Play along Maths, Sharing Stories, Sleep training and Story Massage. </a:t>
            </a:r>
            <a:endParaRPr lang="en-GB" sz="2800" dirty="0">
              <a:latin typeface="Helvetica body"/>
            </a:endParaRPr>
          </a:p>
          <a:p>
            <a:pPr>
              <a:buNone/>
            </a:pPr>
            <a:endParaRPr lang="en-GB" sz="2800" dirty="0">
              <a:latin typeface="Helvetica body"/>
            </a:endParaRPr>
          </a:p>
        </p:txBody>
      </p:sp>
      <p:sp>
        <p:nvSpPr>
          <p:cNvPr id="4" name="TextBox 3">
            <a:extLst>
              <a:ext uri="{FF2B5EF4-FFF2-40B4-BE49-F238E27FC236}">
                <a16:creationId xmlns:a16="http://schemas.microsoft.com/office/drawing/2014/main" id="{1A3A091C-AA39-79C2-E9E8-561AAD53BF9C}"/>
              </a:ext>
            </a:extLst>
          </p:cNvPr>
          <p:cNvSpPr txBox="1"/>
          <p:nvPr/>
        </p:nvSpPr>
        <p:spPr>
          <a:xfrm>
            <a:off x="19689679" y="41668876"/>
            <a:ext cx="9943675" cy="830997"/>
          </a:xfrm>
          <a:prstGeom prst="rect">
            <a:avLst/>
          </a:prstGeom>
          <a:noFill/>
        </p:spPr>
        <p:txBody>
          <a:bodyPr wrap="square" rtlCol="0">
            <a:spAutoFit/>
          </a:bodyPr>
          <a:lstStyle/>
          <a:p>
            <a:r>
              <a:rPr lang="en-GB" sz="2400" dirty="0"/>
              <a:t>For more information please contact our Family Learning Officer  </a:t>
            </a:r>
            <a:r>
              <a:rPr lang="en-GB" sz="2400" dirty="0">
                <a:hlinkClick r:id="rId16">
                  <a:extLst>
                    <a:ext uri="{A12FA001-AC4F-418D-AE19-62706E023703}">
                      <ahyp:hlinkClr xmlns:ahyp="http://schemas.microsoft.com/office/drawing/2018/hyperlinkcolor" val="tx"/>
                    </a:ext>
                  </a:extLst>
                </a:hlinkClick>
              </a:rPr>
              <a:t>Noreen.campbell@glasgowlife.org.uk</a:t>
            </a:r>
            <a:r>
              <a:rPr lang="en-GB" sz="2400" dirty="0"/>
              <a:t> </a:t>
            </a:r>
          </a:p>
        </p:txBody>
      </p:sp>
    </p:spTree>
  </p:cSld>
  <p:clrMapOvr>
    <a:masterClrMapping/>
  </p:clrMapOvr>
  <p:transition spd="med"/>
</p:sld>
</file>

<file path=ppt/theme/theme1.xml><?xml version="1.0" encoding="utf-8"?>
<a:theme xmlns:a="http://schemas.openxmlformats.org/drawingml/2006/main" name="Office Theme">
  <a:themeElements>
    <a:clrScheme name="">
      <a:dk1>
        <a:srgbClr val="000000"/>
      </a:dk1>
      <a:lt1>
        <a:srgbClr val="1F497D"/>
      </a:lt1>
      <a:dk2>
        <a:srgbClr val="A7A7A7"/>
      </a:dk2>
      <a:lt2>
        <a:srgbClr val="535353"/>
      </a:lt2>
      <a:accent1>
        <a:srgbClr val="4F81BD"/>
      </a:accent1>
      <a:accent2>
        <a:srgbClr val="C0504D"/>
      </a:accent2>
      <a:accent3>
        <a:srgbClr val="ABB1BF"/>
      </a:accent3>
      <a:accent4>
        <a:srgbClr val="000000"/>
      </a:accent4>
      <a:accent5>
        <a:srgbClr val="B2C1DB"/>
      </a:accent5>
      <a:accent6>
        <a:srgbClr val="AE4845"/>
      </a:accent6>
      <a:hlink>
        <a:srgbClr val="0000FF"/>
      </a:hlink>
      <a:folHlink>
        <a:srgbClr val="FF00FF"/>
      </a:folHlink>
    </a:clrScheme>
    <a:fontScheme name="Office Theme">
      <a:majorFont>
        <a:latin typeface="Helvetica"/>
        <a:ea typeface="Helvetica"/>
        <a:cs typeface="Helvetica"/>
      </a:majorFont>
      <a:minorFont>
        <a:latin typeface="Helvetica"/>
        <a:ea typeface="Helvetica"/>
        <a:cs typeface="Helvetic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FFFF"/>
        </a:solidFill>
        <a:ln w="25400" cap="flat" cmpd="sng" algn="ctr">
          <a:solidFill>
            <a:srgbClr val="4F81BD"/>
          </a:solidFill>
          <a:prstDash val="solid"/>
          <a:round/>
          <a:headEnd type="none" w="med" len="med"/>
          <a:tailEnd type="none" w="med" len="med"/>
        </a:ln>
        <a:effectLst>
          <a:outerShdw dist="23000" dir="5400000" algn="ctr" rotWithShape="0">
            <a:srgbClr val="000000">
              <a:alpha val="34999"/>
            </a:srgbClr>
          </a:outerShdw>
        </a:effectLst>
      </a:spPr>
      <a:bodyPr vert="horz" wrap="square" lIns="45719" tIns="45719" rIns="45719" bIns="45719" numCol="1" anchor="ctr" anchorCtr="0" compatLnSpc="1">
        <a:prstTxWarp prst="textNoShape">
          <a:avLst/>
        </a:prstTxWarp>
      </a:bodyPr>
      <a:lstStyle>
        <a:defPPr marL="609600" marR="0" indent="0" algn="l" defTabSz="914400" rtl="0" eaLnBrk="1"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rgbClr val="000000"/>
            </a:solidFill>
            <a:effectLst/>
            <a:latin typeface="Trebuchet MS" pitchFamily="34" charset="0"/>
            <a:ea typeface="Trebuchet MS" pitchFamily="34" charset="0"/>
            <a:cs typeface="Trebuchet MS" pitchFamily="34" charset="0"/>
            <a:sym typeface="Trebuchet MS" pitchFamily="34" charset="0"/>
          </a:defRPr>
        </a:defPPr>
      </a:lstStyle>
    </a:spDef>
    <a:lnDef>
      <a:spPr bwMode="auto">
        <a:xfrm>
          <a:off x="0" y="0"/>
          <a:ext cx="1" cy="1"/>
        </a:xfrm>
        <a:custGeom>
          <a:avLst/>
          <a:gdLst/>
          <a:ahLst/>
          <a:cxnLst/>
          <a:rect l="0" t="0" r="0" b="0"/>
          <a:pathLst/>
        </a:custGeom>
        <a:solidFill>
          <a:srgbClr val="FFFFFF"/>
        </a:solidFill>
        <a:ln w="25400" cap="flat" cmpd="sng" algn="ctr">
          <a:solidFill>
            <a:srgbClr val="4F81BD"/>
          </a:solidFill>
          <a:prstDash val="solid"/>
          <a:round/>
          <a:headEnd type="none" w="med" len="med"/>
          <a:tailEnd type="none" w="med" len="med"/>
        </a:ln>
        <a:effectLst>
          <a:outerShdw dist="23000" dir="5400000" algn="ctr" rotWithShape="0">
            <a:srgbClr val="000000">
              <a:alpha val="34999"/>
            </a:srgbClr>
          </a:outerShdw>
        </a:effectLst>
      </a:spPr>
      <a:bodyPr vert="horz" wrap="square" lIns="45719" tIns="45719" rIns="45719" bIns="45719" numCol="1" anchor="ctr" anchorCtr="0" compatLnSpc="1">
        <a:prstTxWarp prst="textNoShape">
          <a:avLst/>
        </a:prstTxWarp>
      </a:bodyPr>
      <a:lstStyle>
        <a:defPPr marL="609600" marR="0" indent="0" algn="l" defTabSz="914400" rtl="0" eaLnBrk="1"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rgbClr val="000000"/>
            </a:solidFill>
            <a:effectLst/>
            <a:latin typeface="Trebuchet MS" pitchFamily="34" charset="0"/>
            <a:ea typeface="Trebuchet MS" pitchFamily="34" charset="0"/>
            <a:cs typeface="Trebuchet MS" pitchFamily="34" charset="0"/>
            <a:sym typeface="Trebuchet MS" pitchFamily="34" charset="0"/>
          </a:defRPr>
        </a:defPPr>
      </a:lstStyle>
    </a:ln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A7A7A7"/>
      </a:dk2>
      <a:lt2>
        <a:srgbClr val="535353"/>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FF00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2908</TotalTime>
  <Words>1102</Words>
  <Application>Microsoft Office PowerPoint</Application>
  <PresentationFormat>Custom</PresentationFormat>
  <Paragraphs>123</Paragraphs>
  <Slides>1</Slides>
  <Notes>1</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vt:i4>
      </vt:variant>
    </vt:vector>
  </HeadingPairs>
  <TitlesOfParts>
    <vt:vector size="10" baseType="lpstr">
      <vt:lpstr>Arial</vt:lpstr>
      <vt:lpstr>Avenir Roman</vt:lpstr>
      <vt:lpstr>Berlin Sans FB</vt:lpstr>
      <vt:lpstr>Calibri</vt:lpstr>
      <vt:lpstr>Helvetica</vt:lpstr>
      <vt:lpstr>Helvetica body</vt:lpstr>
      <vt:lpstr>Trebuchet MS</vt:lpstr>
      <vt:lpstr>Wingdings</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Samantha Smith</dc:creator>
  <cp:lastModifiedBy>Kennedy, Laura</cp:lastModifiedBy>
  <cp:revision>216</cp:revision>
  <cp:lastPrinted>2024-02-06T08:39:58Z</cp:lastPrinted>
  <dcterms:modified xsi:type="dcterms:W3CDTF">2024-02-06T16:39:03Z</dcterms:modified>
</cp:coreProperties>
</file>