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erverZoom="100000" strictFirstAndLastChars="0" saveSubsetFonts="1">
  <p:sldMasterIdLst>
    <p:sldMasterId id="2147483648" r:id="rId1"/>
  </p:sldMasterIdLst>
  <p:notesMasterIdLst>
    <p:notesMasterId r:id="rId3"/>
  </p:notesMasterIdLst>
  <p:sldIdLst>
    <p:sldId id="256" r:id="rId2"/>
  </p:sldIdLst>
  <p:sldSz cx="30279975" cy="42808525"/>
  <p:notesSz cx="9926638" cy="14355763"/>
  <p:defaultTextStyle>
    <a:defPPr>
      <a:defRPr lang="en-US"/>
    </a:defPPr>
    <a:lvl1pPr algn="l" rtl="0" fontAlgn="base">
      <a:spcBef>
        <a:spcPct val="0"/>
      </a:spcBef>
      <a:spcAft>
        <a:spcPct val="0"/>
      </a:spcAft>
      <a:defRPr kern="1200">
        <a:solidFill>
          <a:srgbClr val="000000"/>
        </a:solidFill>
        <a:latin typeface="Trebuchet MS" pitchFamily="34" charset="0"/>
        <a:ea typeface="+mn-ea"/>
        <a:cs typeface="Helvetica" pitchFamily="34" charset="0"/>
        <a:sym typeface="Trebuchet MS" pitchFamily="34" charset="0"/>
      </a:defRPr>
    </a:lvl1pPr>
    <a:lvl2pPr marL="1987550" indent="-496888" algn="l" rtl="0" fontAlgn="base">
      <a:spcBef>
        <a:spcPct val="0"/>
      </a:spcBef>
      <a:spcAft>
        <a:spcPct val="0"/>
      </a:spcAft>
      <a:defRPr kern="1200">
        <a:solidFill>
          <a:srgbClr val="000000"/>
        </a:solidFill>
        <a:latin typeface="Trebuchet MS" pitchFamily="34" charset="0"/>
        <a:ea typeface="+mn-ea"/>
        <a:cs typeface="Helvetica" pitchFamily="34" charset="0"/>
        <a:sym typeface="Trebuchet MS" pitchFamily="34" charset="0"/>
      </a:defRPr>
    </a:lvl2pPr>
    <a:lvl3pPr marL="3981450" indent="-998538" algn="l" rtl="0" fontAlgn="base">
      <a:spcBef>
        <a:spcPct val="0"/>
      </a:spcBef>
      <a:spcAft>
        <a:spcPct val="0"/>
      </a:spcAft>
      <a:defRPr kern="1200">
        <a:solidFill>
          <a:srgbClr val="000000"/>
        </a:solidFill>
        <a:latin typeface="Trebuchet MS" pitchFamily="34" charset="0"/>
        <a:ea typeface="+mn-ea"/>
        <a:cs typeface="Helvetica" pitchFamily="34" charset="0"/>
        <a:sym typeface="Trebuchet MS" pitchFamily="34" charset="0"/>
      </a:defRPr>
    </a:lvl3pPr>
    <a:lvl4pPr marL="5975350" indent="-1501775" algn="l" rtl="0" fontAlgn="base">
      <a:spcBef>
        <a:spcPct val="0"/>
      </a:spcBef>
      <a:spcAft>
        <a:spcPct val="0"/>
      </a:spcAft>
      <a:defRPr kern="1200">
        <a:solidFill>
          <a:srgbClr val="000000"/>
        </a:solidFill>
        <a:latin typeface="Trebuchet MS" pitchFamily="34" charset="0"/>
        <a:ea typeface="+mn-ea"/>
        <a:cs typeface="Helvetica" pitchFamily="34" charset="0"/>
        <a:sym typeface="Trebuchet MS" pitchFamily="34" charset="0"/>
      </a:defRPr>
    </a:lvl4pPr>
    <a:lvl5pPr marL="7964488" indent="-1998663" algn="l" rtl="0" fontAlgn="base">
      <a:spcBef>
        <a:spcPct val="0"/>
      </a:spcBef>
      <a:spcAft>
        <a:spcPct val="0"/>
      </a:spcAft>
      <a:defRPr kern="1200">
        <a:solidFill>
          <a:srgbClr val="000000"/>
        </a:solidFill>
        <a:latin typeface="Trebuchet MS" pitchFamily="34" charset="0"/>
        <a:ea typeface="+mn-ea"/>
        <a:cs typeface="Helvetica" pitchFamily="34" charset="0"/>
        <a:sym typeface="Trebuchet MS" pitchFamily="34" charset="0"/>
      </a:defRPr>
    </a:lvl5pPr>
    <a:lvl6pPr marL="2286000" algn="l" defTabSz="914400" rtl="0" eaLnBrk="1" latinLnBrk="0" hangingPunct="1">
      <a:defRPr kern="1200">
        <a:solidFill>
          <a:srgbClr val="000000"/>
        </a:solidFill>
        <a:latin typeface="Trebuchet MS" pitchFamily="34" charset="0"/>
        <a:ea typeface="+mn-ea"/>
        <a:cs typeface="Helvetica" pitchFamily="34" charset="0"/>
        <a:sym typeface="Trebuchet MS" pitchFamily="34" charset="0"/>
      </a:defRPr>
    </a:lvl6pPr>
    <a:lvl7pPr marL="2743200" algn="l" defTabSz="914400" rtl="0" eaLnBrk="1" latinLnBrk="0" hangingPunct="1">
      <a:defRPr kern="1200">
        <a:solidFill>
          <a:srgbClr val="000000"/>
        </a:solidFill>
        <a:latin typeface="Trebuchet MS" pitchFamily="34" charset="0"/>
        <a:ea typeface="+mn-ea"/>
        <a:cs typeface="Helvetica" pitchFamily="34" charset="0"/>
        <a:sym typeface="Trebuchet MS" pitchFamily="34" charset="0"/>
      </a:defRPr>
    </a:lvl7pPr>
    <a:lvl8pPr marL="3200400" algn="l" defTabSz="914400" rtl="0" eaLnBrk="1" latinLnBrk="0" hangingPunct="1">
      <a:defRPr kern="1200">
        <a:solidFill>
          <a:srgbClr val="000000"/>
        </a:solidFill>
        <a:latin typeface="Trebuchet MS" pitchFamily="34" charset="0"/>
        <a:ea typeface="+mn-ea"/>
        <a:cs typeface="Helvetica" pitchFamily="34" charset="0"/>
        <a:sym typeface="Trebuchet MS" pitchFamily="34" charset="0"/>
      </a:defRPr>
    </a:lvl8pPr>
    <a:lvl9pPr marL="3657600" algn="l" defTabSz="914400" rtl="0" eaLnBrk="1" latinLnBrk="0" hangingPunct="1">
      <a:defRPr kern="1200">
        <a:solidFill>
          <a:srgbClr val="000000"/>
        </a:solidFill>
        <a:latin typeface="Trebuchet MS" pitchFamily="34" charset="0"/>
        <a:ea typeface="+mn-ea"/>
        <a:cs typeface="Helvetica" pitchFamily="34" charset="0"/>
        <a:sym typeface="Trebuchet MS" pitchFamily="34" charset="0"/>
      </a:defRPr>
    </a:lvl9pPr>
  </p:defaultTextStyle>
  <p:extLst>
    <p:ext uri="{EFAFB233-063F-42B5-8137-9DF3F51BA10A}">
      <p15:sldGuideLst xmlns:p15="http://schemas.microsoft.com/office/powerpoint/2012/main">
        <p15:guide id="1" orient="horz" pos="13483">
          <p15:clr>
            <a:srgbClr val="A4A3A4"/>
          </p15:clr>
        </p15:guide>
        <p15:guide id="2" pos="9537">
          <p15:clr>
            <a:srgbClr val="A4A3A4"/>
          </p15:clr>
        </p15:guide>
      </p15:sldGuideLst>
    </p:ext>
    <p:ext uri="{2D200454-40CA-4A62-9FC3-DE9A4176ACB9}">
      <p15:notesGuideLst xmlns:p15="http://schemas.microsoft.com/office/powerpoint/2012/main">
        <p15:guide id="1" orient="horz" pos="4522">
          <p15:clr>
            <a:srgbClr val="A4A3A4"/>
          </p15:clr>
        </p15:guide>
        <p15:guide id="2" pos="312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3535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p:cViewPr>
        <p:scale>
          <a:sx n="66" d="100"/>
          <a:sy n="66" d="100"/>
        </p:scale>
        <p:origin x="64" y="-6612"/>
      </p:cViewPr>
      <p:guideLst>
        <p:guide orient="horz" pos="13483"/>
        <p:guide pos="9537"/>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022" y="-90"/>
      </p:cViewPr>
      <p:guideLst>
        <p:guide orient="horz" pos="4522"/>
        <p:guide pos="3127"/>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1"/>
          <p:cNvSpPr>
            <a:spLocks noGrp="1" noRot="1" noChangeAspect="1"/>
          </p:cNvSpPr>
          <p:nvPr>
            <p:ph type="sldImg" idx="2"/>
          </p:nvPr>
        </p:nvSpPr>
        <p:spPr bwMode="auto">
          <a:xfrm>
            <a:off x="3059113" y="1076325"/>
            <a:ext cx="3808412" cy="5384800"/>
          </a:xfrm>
          <a:prstGeom prst="rect">
            <a:avLst/>
          </a:prstGeom>
          <a:noFill/>
          <a:ln w="9525">
            <a:noFill/>
            <a:miter lim="800000"/>
            <a:headEnd/>
            <a:tailEnd/>
          </a:ln>
        </p:spPr>
      </p:sp>
      <p:sp>
        <p:nvSpPr>
          <p:cNvPr id="2" name="Rectangle 2"/>
          <p:cNvSpPr>
            <a:spLocks noGrp="1"/>
          </p:cNvSpPr>
          <p:nvPr>
            <p:ph type="body" sz="quarter" idx="3"/>
          </p:nvPr>
        </p:nvSpPr>
        <p:spPr bwMode="auto">
          <a:xfrm>
            <a:off x="1323976" y="6818314"/>
            <a:ext cx="7278688" cy="6461124"/>
          </a:xfrm>
          <a:prstGeom prst="rect">
            <a:avLst/>
          </a:prstGeom>
          <a:noFill/>
          <a:ln w="12700" cap="rnd">
            <a:noFill/>
            <a:round/>
            <a:headEnd/>
            <a:tailEnd/>
          </a:ln>
        </p:spPr>
        <p:txBody>
          <a:bodyPr vert="horz" wrap="square" lIns="134215" tIns="67107" rIns="134215" bIns="67107" numCol="1" anchor="t" anchorCtr="0" compatLnSpc="1">
            <a:prstTxWarp prst="textNoShape">
              <a:avLst/>
            </a:prstTxWarp>
          </a:bodyPr>
          <a:lstStyle/>
          <a:p>
            <a:pPr lvl="0"/>
            <a:r>
              <a:rPr lang="en-US" noProof="0">
                <a:sym typeface="Avenir Roman" charset="0"/>
              </a:rPr>
              <a:t>Click to edit Master text styles</a:t>
            </a:r>
          </a:p>
          <a:p>
            <a:pPr lvl="1"/>
            <a:r>
              <a:rPr lang="en-US" noProof="0">
                <a:sym typeface="Avenir Roman" charset="0"/>
              </a:rPr>
              <a:t>Second level</a:t>
            </a:r>
          </a:p>
          <a:p>
            <a:pPr lvl="2"/>
            <a:r>
              <a:rPr lang="en-US" noProof="0">
                <a:sym typeface="Avenir Roman" charset="0"/>
              </a:rPr>
              <a:t>Third level</a:t>
            </a:r>
          </a:p>
          <a:p>
            <a:pPr lvl="3"/>
            <a:r>
              <a:rPr lang="en-US" noProof="0">
                <a:sym typeface="Avenir Roman" charset="0"/>
              </a:rPr>
              <a:t>Fourth level</a:t>
            </a:r>
          </a:p>
          <a:p>
            <a:pPr lvl="4"/>
            <a:r>
              <a:rPr lang="en-US" noProof="0">
                <a:sym typeface="Avenir Roman" charset="0"/>
              </a:rPr>
              <a:t>Fifth level</a:t>
            </a:r>
          </a:p>
        </p:txBody>
      </p:sp>
    </p:spTree>
    <p:extLst>
      <p:ext uri="{BB962C8B-B14F-4D97-AF65-F5344CB8AC3E}">
        <p14:creationId xmlns:p14="http://schemas.microsoft.com/office/powerpoint/2010/main" val="2802871441"/>
      </p:ext>
    </p:extLst>
  </p:cSld>
  <p:clrMap bg1="lt1" tx1="dk1" bg2="lt2" tx2="dk2" accent1="accent1" accent2="accent2" accent3="accent3" accent4="accent4" accent5="accent5" accent6="accent6" hlink="hlink" folHlink="folHlink"/>
  <p:notesStyle>
    <a:lvl1pPr algn="l" defTabSz="1490663" rtl="0" eaLnBrk="0" fontAlgn="base" hangingPunct="0">
      <a:lnSpc>
        <a:spcPct val="125000"/>
      </a:lnSpc>
      <a:spcBef>
        <a:spcPct val="0"/>
      </a:spcBef>
      <a:spcAft>
        <a:spcPct val="0"/>
      </a:spcAft>
      <a:defRPr sz="7800" kern="1200">
        <a:solidFill>
          <a:srgbClr val="000000"/>
        </a:solidFill>
        <a:latin typeface="Avenir Roman" charset="0"/>
        <a:ea typeface="Avenir Roman" charset="0"/>
        <a:cs typeface="Avenir Roman" charset="0"/>
        <a:sym typeface="Avenir Roman"/>
      </a:defRPr>
    </a:lvl1pPr>
    <a:lvl2pPr marL="744538" algn="l" defTabSz="1490663" rtl="0" eaLnBrk="0" fontAlgn="base" hangingPunct="0">
      <a:lnSpc>
        <a:spcPct val="125000"/>
      </a:lnSpc>
      <a:spcBef>
        <a:spcPct val="0"/>
      </a:spcBef>
      <a:spcAft>
        <a:spcPct val="0"/>
      </a:spcAft>
      <a:defRPr sz="7800" kern="1200">
        <a:solidFill>
          <a:srgbClr val="000000"/>
        </a:solidFill>
        <a:latin typeface="Avenir Roman" charset="0"/>
        <a:ea typeface="Avenir Roman" charset="0"/>
        <a:cs typeface="Avenir Roman" charset="0"/>
        <a:sym typeface="Avenir Roman"/>
      </a:defRPr>
    </a:lvl2pPr>
    <a:lvl3pPr marL="1490663" algn="l" defTabSz="1490663" rtl="0" eaLnBrk="0" fontAlgn="base" hangingPunct="0">
      <a:lnSpc>
        <a:spcPct val="125000"/>
      </a:lnSpc>
      <a:spcBef>
        <a:spcPct val="0"/>
      </a:spcBef>
      <a:spcAft>
        <a:spcPct val="0"/>
      </a:spcAft>
      <a:defRPr sz="7800" kern="1200">
        <a:solidFill>
          <a:srgbClr val="000000"/>
        </a:solidFill>
        <a:latin typeface="Avenir Roman" charset="0"/>
        <a:ea typeface="Avenir Roman" charset="0"/>
        <a:cs typeface="Avenir Roman" charset="0"/>
        <a:sym typeface="Avenir Roman"/>
      </a:defRPr>
    </a:lvl3pPr>
    <a:lvl4pPr marL="2236788" algn="l" defTabSz="1490663" rtl="0" eaLnBrk="0" fontAlgn="base" hangingPunct="0">
      <a:lnSpc>
        <a:spcPct val="125000"/>
      </a:lnSpc>
      <a:spcBef>
        <a:spcPct val="0"/>
      </a:spcBef>
      <a:spcAft>
        <a:spcPct val="0"/>
      </a:spcAft>
      <a:defRPr sz="7800" kern="1200">
        <a:solidFill>
          <a:srgbClr val="000000"/>
        </a:solidFill>
        <a:latin typeface="Avenir Roman" charset="0"/>
        <a:ea typeface="Avenir Roman" charset="0"/>
        <a:cs typeface="Avenir Roman" charset="0"/>
        <a:sym typeface="Avenir Roman"/>
      </a:defRPr>
    </a:lvl4pPr>
    <a:lvl5pPr marL="2982913" algn="l" defTabSz="1490663" rtl="0" eaLnBrk="0" fontAlgn="base" hangingPunct="0">
      <a:lnSpc>
        <a:spcPct val="125000"/>
      </a:lnSpc>
      <a:spcBef>
        <a:spcPct val="0"/>
      </a:spcBef>
      <a:spcAft>
        <a:spcPct val="0"/>
      </a:spcAft>
      <a:defRPr sz="7800" kern="1200">
        <a:solidFill>
          <a:srgbClr val="000000"/>
        </a:solidFill>
        <a:latin typeface="Avenir Roman" charset="0"/>
        <a:ea typeface="Avenir Roman" charset="0"/>
        <a:cs typeface="Avenir Roman" charset="0"/>
        <a:sym typeface="Avenir Roman"/>
      </a:defRPr>
    </a:lvl5pPr>
    <a:lvl6pPr marL="7457846" algn="l" defTabSz="2983139" rtl="0" eaLnBrk="1" latinLnBrk="0" hangingPunct="1">
      <a:defRPr sz="3900" kern="1200">
        <a:solidFill>
          <a:schemeClr val="tx1"/>
        </a:solidFill>
        <a:latin typeface="+mn-lt"/>
        <a:ea typeface="+mn-ea"/>
        <a:cs typeface="+mn-cs"/>
      </a:defRPr>
    </a:lvl6pPr>
    <a:lvl7pPr marL="8949416" algn="l" defTabSz="2983139" rtl="0" eaLnBrk="1" latinLnBrk="0" hangingPunct="1">
      <a:defRPr sz="3900" kern="1200">
        <a:solidFill>
          <a:schemeClr val="tx1"/>
        </a:solidFill>
        <a:latin typeface="+mn-lt"/>
        <a:ea typeface="+mn-ea"/>
        <a:cs typeface="+mn-cs"/>
      </a:defRPr>
    </a:lvl7pPr>
    <a:lvl8pPr marL="10440985" algn="l" defTabSz="2983139" rtl="0" eaLnBrk="1" latinLnBrk="0" hangingPunct="1">
      <a:defRPr sz="3900" kern="1200">
        <a:solidFill>
          <a:schemeClr val="tx1"/>
        </a:solidFill>
        <a:latin typeface="+mn-lt"/>
        <a:ea typeface="+mn-ea"/>
        <a:cs typeface="+mn-cs"/>
      </a:defRPr>
    </a:lvl8pPr>
    <a:lvl9pPr marL="11932554" algn="l" defTabSz="2983139" rtl="0" eaLnBrk="1" latinLnBrk="0" hangingPunct="1">
      <a:defRPr sz="3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noTextEdit="1"/>
          </p:cNvSpPr>
          <p:nvPr>
            <p:ph type="sldImg"/>
          </p:nvPr>
        </p:nvSpPr>
        <p:spPr/>
      </p:sp>
      <p:sp>
        <p:nvSpPr>
          <p:cNvPr id="15362" name="Notes Placeholder 2"/>
          <p:cNvSpPr>
            <a:spLocks noGrp="1"/>
          </p:cNvSpPr>
          <p:nvPr>
            <p:ph type="body" idx="1"/>
          </p:nvPr>
        </p:nvSpPr>
        <p:spPr>
          <a:ln/>
        </p:spPr>
        <p:txBody>
          <a:bodyPr/>
          <a:lstStyle/>
          <a:p>
            <a:pPr eaLnBrk="1"/>
            <a:endParaRPr lang="en-US" altLang="en-US">
              <a:latin typeface="Avenir Roman"/>
              <a:ea typeface="Avenir Roman"/>
              <a:cs typeface="Avenir Roman"/>
            </a:endParaRPr>
          </a:p>
        </p:txBody>
      </p:sp>
    </p:spTree>
    <p:extLst>
      <p:ext uri="{BB962C8B-B14F-4D97-AF65-F5344CB8AC3E}">
        <p14:creationId xmlns:p14="http://schemas.microsoft.com/office/powerpoint/2010/main" val="9996896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3001" y="13298039"/>
            <a:ext cx="25733973" cy="9178562"/>
          </a:xfrm>
        </p:spPr>
        <p:txBody>
          <a:bodyPr/>
          <a:lstStyle/>
          <a:p>
            <a:r>
              <a:rPr lang="en-US"/>
              <a:t>Click to edit Master title style</a:t>
            </a:r>
          </a:p>
        </p:txBody>
      </p:sp>
      <p:sp>
        <p:nvSpPr>
          <p:cNvPr id="3" name="Subtitle 2"/>
          <p:cNvSpPr>
            <a:spLocks noGrp="1"/>
          </p:cNvSpPr>
          <p:nvPr>
            <p:ph type="subTitle" idx="1"/>
          </p:nvPr>
        </p:nvSpPr>
        <p:spPr>
          <a:xfrm>
            <a:off x="4540998" y="24260287"/>
            <a:ext cx="21197985" cy="10935710"/>
          </a:xfrm>
        </p:spPr>
        <p:txBody>
          <a:bodyPr/>
          <a:lstStyle>
            <a:lvl1pPr marL="0" indent="0" algn="ctr">
              <a:buNone/>
              <a:defRPr/>
            </a:lvl1pPr>
            <a:lvl2pPr marL="1491569" indent="0" algn="ctr">
              <a:buNone/>
              <a:defRPr/>
            </a:lvl2pPr>
            <a:lvl3pPr marL="2983139" indent="0" algn="ctr">
              <a:buNone/>
              <a:defRPr/>
            </a:lvl3pPr>
            <a:lvl4pPr marL="4474708" indent="0" algn="ctr">
              <a:buNone/>
              <a:defRPr/>
            </a:lvl4pPr>
            <a:lvl5pPr marL="5966277" indent="0" algn="ctr">
              <a:buNone/>
              <a:defRPr/>
            </a:lvl5pPr>
            <a:lvl6pPr marL="7457846" indent="0" algn="ctr">
              <a:buNone/>
              <a:defRPr/>
            </a:lvl6pPr>
            <a:lvl7pPr marL="8949416" indent="0" algn="ctr">
              <a:buNone/>
              <a:defRPr/>
            </a:lvl7pPr>
            <a:lvl8pPr marL="10440985" indent="0" algn="ctr">
              <a:buNone/>
              <a:defRPr/>
            </a:lvl8pPr>
            <a:lvl9pPr marL="11932554" indent="0" algn="ctr">
              <a:buNone/>
              <a:defRPr/>
            </a:lvl9pPr>
          </a:lstStyle>
          <a:p>
            <a:r>
              <a:rPr lang="en-US"/>
              <a:t>Click to edit Master subtitle style</a:t>
            </a:r>
          </a:p>
        </p:txBody>
      </p:sp>
      <p:sp>
        <p:nvSpPr>
          <p:cNvPr id="4" name="Rectangle 3"/>
          <p:cNvSpPr>
            <a:spLocks noGrp="1"/>
          </p:cNvSpPr>
          <p:nvPr>
            <p:ph type="sldNum" sz="quarter" idx="10"/>
          </p:nvPr>
        </p:nvSpPr>
        <p:spPr/>
        <p:txBody>
          <a:bodyPr/>
          <a:lstStyle>
            <a:lvl1pPr>
              <a:defRPr/>
            </a:lvl1pPr>
          </a:lstStyle>
          <a:p>
            <a:pPr>
              <a:defRPr/>
            </a:pPr>
            <a:fld id="{DA23A182-41AC-4416-B528-3FAC30E343B6}" type="slidenum">
              <a:rPr lang="en-US" altLang="en-US"/>
              <a:pPr>
                <a:defRPr/>
              </a:pPr>
              <a:t>‹#›</a:t>
            </a:fld>
            <a:endParaRPr lang="en-US" altLang="en-US" sz="5200">
              <a:solidFill>
                <a:srgbClr val="FFFFFF"/>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p:cNvSpPr>
          <p:nvPr>
            <p:ph type="sldNum" sz="quarter" idx="10"/>
          </p:nvPr>
        </p:nvSpPr>
        <p:spPr/>
        <p:txBody>
          <a:bodyPr/>
          <a:lstStyle>
            <a:lvl1pPr>
              <a:defRPr/>
            </a:lvl1pPr>
          </a:lstStyle>
          <a:p>
            <a:pPr>
              <a:defRPr/>
            </a:pPr>
            <a:fld id="{3349270B-C9F4-4CCB-9EE7-1E3993D99D4A}" type="slidenum">
              <a:rPr lang="en-US" altLang="en-US"/>
              <a:pPr>
                <a:defRPr/>
              </a:pPr>
              <a:t>‹#›</a:t>
            </a:fld>
            <a:endParaRPr lang="en-US" altLang="en-US" sz="5200">
              <a:solidFill>
                <a:srgbClr val="FFFFFF"/>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953985" y="573328"/>
            <a:ext cx="6808989" cy="4223519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11998" y="573328"/>
            <a:ext cx="19961354" cy="4223519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p:cNvSpPr>
          <p:nvPr>
            <p:ph type="sldNum" sz="quarter" idx="10"/>
          </p:nvPr>
        </p:nvSpPr>
        <p:spPr/>
        <p:txBody>
          <a:bodyPr/>
          <a:lstStyle>
            <a:lvl1pPr>
              <a:defRPr/>
            </a:lvl1pPr>
          </a:lstStyle>
          <a:p>
            <a:pPr>
              <a:defRPr/>
            </a:pPr>
            <a:fld id="{BED1DD5C-B7CE-42C6-A7F1-1F7E1F568223}" type="slidenum">
              <a:rPr lang="en-US" altLang="en-US"/>
              <a:pPr>
                <a:defRPr/>
              </a:pPr>
              <a:t>‹#›</a:t>
            </a:fld>
            <a:endParaRPr lang="en-US" altLang="en-US" sz="5200">
              <a:solidFill>
                <a:srgbClr val="FFFFFF"/>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p:cNvSpPr>
          <p:nvPr>
            <p:ph type="sldNum" sz="quarter" idx="10"/>
          </p:nvPr>
        </p:nvSpPr>
        <p:spPr/>
        <p:txBody>
          <a:bodyPr/>
          <a:lstStyle>
            <a:lvl1pPr>
              <a:defRPr/>
            </a:lvl1pPr>
          </a:lstStyle>
          <a:p>
            <a:pPr>
              <a:defRPr/>
            </a:pPr>
            <a:fld id="{6A793884-CA53-451A-BE02-11386D18FFBF}" type="slidenum">
              <a:rPr lang="en-US" altLang="en-US"/>
              <a:pPr>
                <a:defRPr/>
              </a:pPr>
              <a:t>‹#›</a:t>
            </a:fld>
            <a:endParaRPr lang="en-US" altLang="en-US" sz="5200">
              <a:solidFill>
                <a:srgbClr val="FFFFFF"/>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93159" y="27509149"/>
            <a:ext cx="25738982" cy="8499065"/>
          </a:xfrm>
        </p:spPr>
        <p:txBody>
          <a:bodyPr anchor="t"/>
          <a:lstStyle>
            <a:lvl1pPr algn="l">
              <a:defRPr sz="13000" b="1" cap="all"/>
            </a:lvl1pPr>
          </a:lstStyle>
          <a:p>
            <a:r>
              <a:rPr lang="en-US"/>
              <a:t>Click to edit Master title style</a:t>
            </a:r>
          </a:p>
        </p:txBody>
      </p:sp>
      <p:sp>
        <p:nvSpPr>
          <p:cNvPr id="3" name="Text Placeholder 2"/>
          <p:cNvSpPr>
            <a:spLocks noGrp="1"/>
          </p:cNvSpPr>
          <p:nvPr>
            <p:ph type="body" idx="1"/>
          </p:nvPr>
        </p:nvSpPr>
        <p:spPr>
          <a:xfrm>
            <a:off x="2393159" y="18144784"/>
            <a:ext cx="25738982" cy="9364365"/>
          </a:xfrm>
        </p:spPr>
        <p:txBody>
          <a:bodyPr anchor="b"/>
          <a:lstStyle>
            <a:lvl1pPr marL="0" indent="0">
              <a:buNone/>
              <a:defRPr sz="6500"/>
            </a:lvl1pPr>
            <a:lvl2pPr marL="1491569" indent="0">
              <a:buNone/>
              <a:defRPr sz="5900"/>
            </a:lvl2pPr>
            <a:lvl3pPr marL="2983139" indent="0">
              <a:buNone/>
              <a:defRPr sz="5200"/>
            </a:lvl3pPr>
            <a:lvl4pPr marL="4474708" indent="0">
              <a:buNone/>
              <a:defRPr sz="4600"/>
            </a:lvl4pPr>
            <a:lvl5pPr marL="5966277" indent="0">
              <a:buNone/>
              <a:defRPr sz="4600"/>
            </a:lvl5pPr>
            <a:lvl6pPr marL="7457846" indent="0">
              <a:buNone/>
              <a:defRPr sz="4600"/>
            </a:lvl6pPr>
            <a:lvl7pPr marL="8949416" indent="0">
              <a:buNone/>
              <a:defRPr sz="4600"/>
            </a:lvl7pPr>
            <a:lvl8pPr marL="10440985" indent="0">
              <a:buNone/>
              <a:defRPr sz="4600"/>
            </a:lvl8pPr>
            <a:lvl9pPr marL="11932554" indent="0">
              <a:buNone/>
              <a:defRPr sz="4600"/>
            </a:lvl9pPr>
          </a:lstStyle>
          <a:p>
            <a:pPr lvl="0"/>
            <a:r>
              <a:rPr lang="en-US"/>
              <a:t>Click to edit Master text styles</a:t>
            </a:r>
          </a:p>
        </p:txBody>
      </p:sp>
      <p:sp>
        <p:nvSpPr>
          <p:cNvPr id="4" name="Rectangle 3"/>
          <p:cNvSpPr>
            <a:spLocks noGrp="1"/>
          </p:cNvSpPr>
          <p:nvPr>
            <p:ph type="sldNum" sz="quarter" idx="10"/>
          </p:nvPr>
        </p:nvSpPr>
        <p:spPr/>
        <p:txBody>
          <a:bodyPr/>
          <a:lstStyle>
            <a:lvl1pPr>
              <a:defRPr/>
            </a:lvl1pPr>
          </a:lstStyle>
          <a:p>
            <a:pPr>
              <a:defRPr/>
            </a:pPr>
            <a:fld id="{065E7D94-98CA-4181-B16D-41AB72124E07}" type="slidenum">
              <a:rPr lang="en-US" altLang="en-US"/>
              <a:pPr>
                <a:defRPr/>
              </a:pPr>
              <a:t>‹#›</a:t>
            </a:fld>
            <a:endParaRPr lang="en-US" altLang="en-US" sz="5200">
              <a:solidFill>
                <a:srgbClr val="FFFFFF"/>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11996" y="9985472"/>
            <a:ext cx="13382669" cy="32823053"/>
          </a:xfrm>
        </p:spPr>
        <p:txBody>
          <a:bodyPr/>
          <a:lstStyle>
            <a:lvl1pPr>
              <a:defRPr sz="9100"/>
            </a:lvl1pPr>
            <a:lvl2pPr>
              <a:defRPr sz="7800"/>
            </a:lvl2pPr>
            <a:lvl3pPr>
              <a:defRPr sz="6500"/>
            </a:lvl3pPr>
            <a:lvl4pPr>
              <a:defRPr sz="5900"/>
            </a:lvl4pPr>
            <a:lvl5pPr>
              <a:defRPr sz="5900"/>
            </a:lvl5pPr>
            <a:lvl6pPr>
              <a:defRPr sz="5900"/>
            </a:lvl6pPr>
            <a:lvl7pPr>
              <a:defRPr sz="5900"/>
            </a:lvl7pPr>
            <a:lvl8pPr>
              <a:defRPr sz="5900"/>
            </a:lvl8pPr>
            <a:lvl9pPr>
              <a:defRPr sz="5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5375301" y="9985472"/>
            <a:ext cx="13387674" cy="32823053"/>
          </a:xfrm>
        </p:spPr>
        <p:txBody>
          <a:bodyPr/>
          <a:lstStyle>
            <a:lvl1pPr>
              <a:defRPr sz="9100"/>
            </a:lvl1pPr>
            <a:lvl2pPr>
              <a:defRPr sz="7800"/>
            </a:lvl2pPr>
            <a:lvl3pPr>
              <a:defRPr sz="6500"/>
            </a:lvl3pPr>
            <a:lvl4pPr>
              <a:defRPr sz="5900"/>
            </a:lvl4pPr>
            <a:lvl5pPr>
              <a:defRPr sz="5900"/>
            </a:lvl5pPr>
            <a:lvl6pPr>
              <a:defRPr sz="5900"/>
            </a:lvl6pPr>
            <a:lvl7pPr>
              <a:defRPr sz="5900"/>
            </a:lvl7pPr>
            <a:lvl8pPr>
              <a:defRPr sz="5900"/>
            </a:lvl8pPr>
            <a:lvl9pPr>
              <a:defRPr sz="5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
          <p:cNvSpPr>
            <a:spLocks noGrp="1"/>
          </p:cNvSpPr>
          <p:nvPr>
            <p:ph type="sldNum" sz="quarter" idx="10"/>
          </p:nvPr>
        </p:nvSpPr>
        <p:spPr/>
        <p:txBody>
          <a:bodyPr/>
          <a:lstStyle>
            <a:lvl1pPr>
              <a:defRPr/>
            </a:lvl1pPr>
          </a:lstStyle>
          <a:p>
            <a:pPr>
              <a:defRPr/>
            </a:pPr>
            <a:fld id="{11305CB8-5000-42F6-9D7D-FF8EE2080556}" type="slidenum">
              <a:rPr lang="en-US" altLang="en-US"/>
              <a:pPr>
                <a:defRPr/>
              </a:pPr>
              <a:t>‹#›</a:t>
            </a:fld>
            <a:endParaRPr lang="en-US" altLang="en-US" sz="5200">
              <a:solidFill>
                <a:srgbClr val="FFFFFF"/>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1996" y="1714679"/>
            <a:ext cx="27255983" cy="7134754"/>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511996" y="9582019"/>
            <a:ext cx="13382669" cy="3992065"/>
          </a:xfrm>
        </p:spPr>
        <p:txBody>
          <a:bodyPr anchor="b"/>
          <a:lstStyle>
            <a:lvl1pPr marL="0" indent="0">
              <a:buNone/>
              <a:defRPr sz="7800" b="1"/>
            </a:lvl1pPr>
            <a:lvl2pPr marL="1491569" indent="0">
              <a:buNone/>
              <a:defRPr sz="6500" b="1"/>
            </a:lvl2pPr>
            <a:lvl3pPr marL="2983139" indent="0">
              <a:buNone/>
              <a:defRPr sz="5900" b="1"/>
            </a:lvl3pPr>
            <a:lvl4pPr marL="4474708" indent="0">
              <a:buNone/>
              <a:defRPr sz="5200" b="1"/>
            </a:lvl4pPr>
            <a:lvl5pPr marL="5966277" indent="0">
              <a:buNone/>
              <a:defRPr sz="5200" b="1"/>
            </a:lvl5pPr>
            <a:lvl6pPr marL="7457846" indent="0">
              <a:buNone/>
              <a:defRPr sz="5200" b="1"/>
            </a:lvl6pPr>
            <a:lvl7pPr marL="8949416" indent="0">
              <a:buNone/>
              <a:defRPr sz="5200" b="1"/>
            </a:lvl7pPr>
            <a:lvl8pPr marL="10440985" indent="0">
              <a:buNone/>
              <a:defRPr sz="5200" b="1"/>
            </a:lvl8pPr>
            <a:lvl9pPr marL="11932554" indent="0">
              <a:buNone/>
              <a:defRPr sz="5200" b="1"/>
            </a:lvl9pPr>
          </a:lstStyle>
          <a:p>
            <a:pPr lvl="0"/>
            <a:r>
              <a:rPr lang="en-US"/>
              <a:t>Click to edit Master text styles</a:t>
            </a:r>
          </a:p>
        </p:txBody>
      </p:sp>
      <p:sp>
        <p:nvSpPr>
          <p:cNvPr id="4" name="Content Placeholder 3"/>
          <p:cNvSpPr>
            <a:spLocks noGrp="1"/>
          </p:cNvSpPr>
          <p:nvPr>
            <p:ph sz="half" idx="2"/>
          </p:nvPr>
        </p:nvSpPr>
        <p:spPr>
          <a:xfrm>
            <a:off x="1511996" y="13574085"/>
            <a:ext cx="13382669" cy="24663741"/>
          </a:xfrm>
        </p:spPr>
        <p:txBody>
          <a:bodyPr/>
          <a:lstStyle>
            <a:lvl1pPr>
              <a:defRPr sz="7800"/>
            </a:lvl1pPr>
            <a:lvl2pPr>
              <a:defRPr sz="6500"/>
            </a:lvl2pPr>
            <a:lvl3pPr>
              <a:defRPr sz="5900"/>
            </a:lvl3pPr>
            <a:lvl4pPr>
              <a:defRPr sz="5200"/>
            </a:lvl4pPr>
            <a:lvl5pPr>
              <a:defRPr sz="5200"/>
            </a:lvl5pPr>
            <a:lvl6pPr>
              <a:defRPr sz="5200"/>
            </a:lvl6pPr>
            <a:lvl7pPr>
              <a:defRPr sz="5200"/>
            </a:lvl7pPr>
            <a:lvl8pPr>
              <a:defRPr sz="5200"/>
            </a:lvl8pPr>
            <a:lvl9pPr>
              <a:defRPr sz="5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5380306" y="9582019"/>
            <a:ext cx="13387674" cy="3992065"/>
          </a:xfrm>
        </p:spPr>
        <p:txBody>
          <a:bodyPr anchor="b"/>
          <a:lstStyle>
            <a:lvl1pPr marL="0" indent="0">
              <a:buNone/>
              <a:defRPr sz="7800" b="1"/>
            </a:lvl1pPr>
            <a:lvl2pPr marL="1491569" indent="0">
              <a:buNone/>
              <a:defRPr sz="6500" b="1"/>
            </a:lvl2pPr>
            <a:lvl3pPr marL="2983139" indent="0">
              <a:buNone/>
              <a:defRPr sz="5900" b="1"/>
            </a:lvl3pPr>
            <a:lvl4pPr marL="4474708" indent="0">
              <a:buNone/>
              <a:defRPr sz="5200" b="1"/>
            </a:lvl4pPr>
            <a:lvl5pPr marL="5966277" indent="0">
              <a:buNone/>
              <a:defRPr sz="5200" b="1"/>
            </a:lvl5pPr>
            <a:lvl6pPr marL="7457846" indent="0">
              <a:buNone/>
              <a:defRPr sz="5200" b="1"/>
            </a:lvl6pPr>
            <a:lvl7pPr marL="8949416" indent="0">
              <a:buNone/>
              <a:defRPr sz="5200" b="1"/>
            </a:lvl7pPr>
            <a:lvl8pPr marL="10440985" indent="0">
              <a:buNone/>
              <a:defRPr sz="5200" b="1"/>
            </a:lvl8pPr>
            <a:lvl9pPr marL="11932554" indent="0">
              <a:buNone/>
              <a:defRPr sz="5200" b="1"/>
            </a:lvl9pPr>
          </a:lstStyle>
          <a:p>
            <a:pPr lvl="0"/>
            <a:r>
              <a:rPr lang="en-US"/>
              <a:t>Click to edit Master text styles</a:t>
            </a:r>
          </a:p>
        </p:txBody>
      </p:sp>
      <p:sp>
        <p:nvSpPr>
          <p:cNvPr id="6" name="Content Placeholder 5"/>
          <p:cNvSpPr>
            <a:spLocks noGrp="1"/>
          </p:cNvSpPr>
          <p:nvPr>
            <p:ph sz="quarter" idx="4"/>
          </p:nvPr>
        </p:nvSpPr>
        <p:spPr>
          <a:xfrm>
            <a:off x="15380306" y="13574085"/>
            <a:ext cx="13387674" cy="24663741"/>
          </a:xfrm>
        </p:spPr>
        <p:txBody>
          <a:bodyPr/>
          <a:lstStyle>
            <a:lvl1pPr>
              <a:defRPr sz="7800"/>
            </a:lvl1pPr>
            <a:lvl2pPr>
              <a:defRPr sz="6500"/>
            </a:lvl2pPr>
            <a:lvl3pPr>
              <a:defRPr sz="5900"/>
            </a:lvl3pPr>
            <a:lvl4pPr>
              <a:defRPr sz="5200"/>
            </a:lvl4pPr>
            <a:lvl5pPr>
              <a:defRPr sz="5200"/>
            </a:lvl5pPr>
            <a:lvl6pPr>
              <a:defRPr sz="5200"/>
            </a:lvl6pPr>
            <a:lvl7pPr>
              <a:defRPr sz="5200"/>
            </a:lvl7pPr>
            <a:lvl8pPr>
              <a:defRPr sz="5200"/>
            </a:lvl8pPr>
            <a:lvl9pPr>
              <a:defRPr sz="5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3"/>
          <p:cNvSpPr>
            <a:spLocks noGrp="1"/>
          </p:cNvSpPr>
          <p:nvPr>
            <p:ph type="sldNum" sz="quarter" idx="10"/>
          </p:nvPr>
        </p:nvSpPr>
        <p:spPr/>
        <p:txBody>
          <a:bodyPr/>
          <a:lstStyle>
            <a:lvl1pPr>
              <a:defRPr/>
            </a:lvl1pPr>
          </a:lstStyle>
          <a:p>
            <a:pPr>
              <a:defRPr/>
            </a:pPr>
            <a:fld id="{8112BF45-3043-49A9-BD87-122216835671}" type="slidenum">
              <a:rPr lang="en-US" altLang="en-US"/>
              <a:pPr>
                <a:defRPr/>
              </a:pPr>
              <a:t>‹#›</a:t>
            </a:fld>
            <a:endParaRPr lang="en-US" altLang="en-US" sz="5200">
              <a:solidFill>
                <a:srgbClr val="FFFFFF"/>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3"/>
          <p:cNvSpPr>
            <a:spLocks noGrp="1"/>
          </p:cNvSpPr>
          <p:nvPr>
            <p:ph type="sldNum" sz="quarter" idx="10"/>
          </p:nvPr>
        </p:nvSpPr>
        <p:spPr/>
        <p:txBody>
          <a:bodyPr/>
          <a:lstStyle>
            <a:lvl1pPr>
              <a:defRPr/>
            </a:lvl1pPr>
          </a:lstStyle>
          <a:p>
            <a:pPr>
              <a:defRPr/>
            </a:pPr>
            <a:fld id="{52DDFAE1-7876-409D-A023-94C05B6B2713}" type="slidenum">
              <a:rPr lang="en-US" altLang="en-US"/>
              <a:pPr>
                <a:defRPr/>
              </a:pPr>
              <a:t>‹#›</a:t>
            </a:fld>
            <a:endParaRPr lang="en-US" altLang="en-US" sz="520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p:cNvSpPr>
          <p:nvPr>
            <p:ph type="sldNum" sz="quarter" idx="10"/>
          </p:nvPr>
        </p:nvSpPr>
        <p:spPr/>
        <p:txBody>
          <a:bodyPr/>
          <a:lstStyle>
            <a:lvl1pPr>
              <a:defRPr/>
            </a:lvl1pPr>
          </a:lstStyle>
          <a:p>
            <a:pPr>
              <a:defRPr/>
            </a:pPr>
            <a:fld id="{6CE47E9D-23D7-40EA-A275-05E1173484B9}" type="slidenum">
              <a:rPr lang="en-US" altLang="en-US"/>
              <a:pPr>
                <a:defRPr/>
              </a:pPr>
              <a:t>‹#›</a:t>
            </a:fld>
            <a:endParaRPr lang="en-US" altLang="en-US" sz="5200">
              <a:solidFill>
                <a:srgbClr val="FFFFFF"/>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1998" y="1704063"/>
            <a:ext cx="9963153" cy="7251543"/>
          </a:xfrm>
        </p:spPr>
        <p:txBody>
          <a:bodyPr anchor="b"/>
          <a:lstStyle>
            <a:lvl1pPr algn="l">
              <a:defRPr sz="6500" b="1"/>
            </a:lvl1pPr>
          </a:lstStyle>
          <a:p>
            <a:r>
              <a:rPr lang="en-US"/>
              <a:t>Click to edit Master title style</a:t>
            </a:r>
          </a:p>
        </p:txBody>
      </p:sp>
      <p:sp>
        <p:nvSpPr>
          <p:cNvPr id="3" name="Content Placeholder 2"/>
          <p:cNvSpPr>
            <a:spLocks noGrp="1"/>
          </p:cNvSpPr>
          <p:nvPr>
            <p:ph idx="1"/>
          </p:nvPr>
        </p:nvSpPr>
        <p:spPr>
          <a:xfrm>
            <a:off x="11840635" y="1704063"/>
            <a:ext cx="16927346" cy="36533764"/>
          </a:xfrm>
        </p:spPr>
        <p:txBody>
          <a:bodyPr/>
          <a:lstStyle>
            <a:lvl1pPr>
              <a:defRPr sz="10400"/>
            </a:lvl1pPr>
            <a:lvl2pPr>
              <a:defRPr sz="9100"/>
            </a:lvl2pPr>
            <a:lvl3pPr>
              <a:defRPr sz="7800"/>
            </a:lvl3pPr>
            <a:lvl4pPr>
              <a:defRPr sz="6500"/>
            </a:lvl4pPr>
            <a:lvl5pPr>
              <a:defRPr sz="6500"/>
            </a:lvl5pPr>
            <a:lvl6pPr>
              <a:defRPr sz="6500"/>
            </a:lvl6pPr>
            <a:lvl7pPr>
              <a:defRPr sz="6500"/>
            </a:lvl7pPr>
            <a:lvl8pPr>
              <a:defRPr sz="6500"/>
            </a:lvl8pPr>
            <a:lvl9pPr>
              <a:defRPr sz="6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511998" y="8955605"/>
            <a:ext cx="9963153" cy="29282220"/>
          </a:xfrm>
        </p:spPr>
        <p:txBody>
          <a:bodyPr/>
          <a:lstStyle>
            <a:lvl1pPr marL="0" indent="0">
              <a:buNone/>
              <a:defRPr sz="4600"/>
            </a:lvl1pPr>
            <a:lvl2pPr marL="1491569" indent="0">
              <a:buNone/>
              <a:defRPr sz="3900"/>
            </a:lvl2pPr>
            <a:lvl3pPr marL="2983139" indent="0">
              <a:buNone/>
              <a:defRPr sz="3300"/>
            </a:lvl3pPr>
            <a:lvl4pPr marL="4474708" indent="0">
              <a:buNone/>
              <a:defRPr sz="2900"/>
            </a:lvl4pPr>
            <a:lvl5pPr marL="5966277" indent="0">
              <a:buNone/>
              <a:defRPr sz="2900"/>
            </a:lvl5pPr>
            <a:lvl6pPr marL="7457846" indent="0">
              <a:buNone/>
              <a:defRPr sz="2900"/>
            </a:lvl6pPr>
            <a:lvl7pPr marL="8949416" indent="0">
              <a:buNone/>
              <a:defRPr sz="2900"/>
            </a:lvl7pPr>
            <a:lvl8pPr marL="10440985" indent="0">
              <a:buNone/>
              <a:defRPr sz="2900"/>
            </a:lvl8pPr>
            <a:lvl9pPr marL="11932554" indent="0">
              <a:buNone/>
              <a:defRPr sz="2900"/>
            </a:lvl9pPr>
          </a:lstStyle>
          <a:p>
            <a:pPr lvl="0"/>
            <a:r>
              <a:rPr lang="en-US"/>
              <a:t>Click to edit Master text styles</a:t>
            </a:r>
          </a:p>
        </p:txBody>
      </p:sp>
      <p:sp>
        <p:nvSpPr>
          <p:cNvPr id="5" name="Rectangle 3"/>
          <p:cNvSpPr>
            <a:spLocks noGrp="1"/>
          </p:cNvSpPr>
          <p:nvPr>
            <p:ph type="sldNum" sz="quarter" idx="10"/>
          </p:nvPr>
        </p:nvSpPr>
        <p:spPr/>
        <p:txBody>
          <a:bodyPr/>
          <a:lstStyle>
            <a:lvl1pPr>
              <a:defRPr/>
            </a:lvl1pPr>
          </a:lstStyle>
          <a:p>
            <a:pPr>
              <a:defRPr/>
            </a:pPr>
            <a:fld id="{1AA8D024-A139-4CCB-A9F5-B2ED1388882A}" type="slidenum">
              <a:rPr lang="en-US" altLang="en-US"/>
              <a:pPr>
                <a:defRPr/>
              </a:pPr>
              <a:t>‹#›</a:t>
            </a:fld>
            <a:endParaRPr lang="en-US" altLang="en-US" sz="5200">
              <a:solidFill>
                <a:srgbClr val="FFFFFF"/>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2835" y="29967032"/>
            <a:ext cx="18168985" cy="3535526"/>
          </a:xfrm>
        </p:spPr>
        <p:txBody>
          <a:bodyPr anchor="b"/>
          <a:lstStyle>
            <a:lvl1pPr algn="l">
              <a:defRPr sz="6500" b="1"/>
            </a:lvl1pPr>
          </a:lstStyle>
          <a:p>
            <a:r>
              <a:rPr lang="en-US"/>
              <a:t>Click to edit Master title style</a:t>
            </a:r>
          </a:p>
        </p:txBody>
      </p:sp>
      <p:sp>
        <p:nvSpPr>
          <p:cNvPr id="3" name="Picture Placeholder 2"/>
          <p:cNvSpPr>
            <a:spLocks noGrp="1"/>
          </p:cNvSpPr>
          <p:nvPr>
            <p:ph type="pic" idx="1"/>
          </p:nvPr>
        </p:nvSpPr>
        <p:spPr>
          <a:xfrm>
            <a:off x="5932835" y="3827501"/>
            <a:ext cx="18168985" cy="25682992"/>
          </a:xfrm>
        </p:spPr>
        <p:txBody>
          <a:bodyPr/>
          <a:lstStyle>
            <a:lvl1pPr marL="0" indent="0">
              <a:buNone/>
              <a:defRPr sz="10400"/>
            </a:lvl1pPr>
            <a:lvl2pPr marL="1491569" indent="0">
              <a:buNone/>
              <a:defRPr sz="9100"/>
            </a:lvl2pPr>
            <a:lvl3pPr marL="2983139" indent="0">
              <a:buNone/>
              <a:defRPr sz="7800"/>
            </a:lvl3pPr>
            <a:lvl4pPr marL="4474708" indent="0">
              <a:buNone/>
              <a:defRPr sz="6500"/>
            </a:lvl4pPr>
            <a:lvl5pPr marL="5966277" indent="0">
              <a:buNone/>
              <a:defRPr sz="6500"/>
            </a:lvl5pPr>
            <a:lvl6pPr marL="7457846" indent="0">
              <a:buNone/>
              <a:defRPr sz="6500"/>
            </a:lvl6pPr>
            <a:lvl7pPr marL="8949416" indent="0">
              <a:buNone/>
              <a:defRPr sz="6500"/>
            </a:lvl7pPr>
            <a:lvl8pPr marL="10440985" indent="0">
              <a:buNone/>
              <a:defRPr sz="6500"/>
            </a:lvl8pPr>
            <a:lvl9pPr marL="11932554" indent="0">
              <a:buNone/>
              <a:defRPr sz="6500"/>
            </a:lvl9pPr>
          </a:lstStyle>
          <a:p>
            <a:pPr lvl="0"/>
            <a:endParaRPr lang="en-US" noProof="0">
              <a:sym typeface="Helvetica" charset="0"/>
            </a:endParaRPr>
          </a:p>
        </p:txBody>
      </p:sp>
      <p:sp>
        <p:nvSpPr>
          <p:cNvPr id="4" name="Text Placeholder 3"/>
          <p:cNvSpPr>
            <a:spLocks noGrp="1"/>
          </p:cNvSpPr>
          <p:nvPr>
            <p:ph type="body" sz="half" idx="2"/>
          </p:nvPr>
        </p:nvSpPr>
        <p:spPr>
          <a:xfrm>
            <a:off x="5932835" y="33502556"/>
            <a:ext cx="18168985" cy="5027240"/>
          </a:xfrm>
        </p:spPr>
        <p:txBody>
          <a:bodyPr/>
          <a:lstStyle>
            <a:lvl1pPr marL="0" indent="0">
              <a:buNone/>
              <a:defRPr sz="4600"/>
            </a:lvl1pPr>
            <a:lvl2pPr marL="1491569" indent="0">
              <a:buNone/>
              <a:defRPr sz="3900"/>
            </a:lvl2pPr>
            <a:lvl3pPr marL="2983139" indent="0">
              <a:buNone/>
              <a:defRPr sz="3300"/>
            </a:lvl3pPr>
            <a:lvl4pPr marL="4474708" indent="0">
              <a:buNone/>
              <a:defRPr sz="2900"/>
            </a:lvl4pPr>
            <a:lvl5pPr marL="5966277" indent="0">
              <a:buNone/>
              <a:defRPr sz="2900"/>
            </a:lvl5pPr>
            <a:lvl6pPr marL="7457846" indent="0">
              <a:buNone/>
              <a:defRPr sz="2900"/>
            </a:lvl6pPr>
            <a:lvl7pPr marL="8949416" indent="0">
              <a:buNone/>
              <a:defRPr sz="2900"/>
            </a:lvl7pPr>
            <a:lvl8pPr marL="10440985" indent="0">
              <a:buNone/>
              <a:defRPr sz="2900"/>
            </a:lvl8pPr>
            <a:lvl9pPr marL="11932554" indent="0">
              <a:buNone/>
              <a:defRPr sz="2900"/>
            </a:lvl9pPr>
          </a:lstStyle>
          <a:p>
            <a:pPr lvl="0"/>
            <a:r>
              <a:rPr lang="en-US"/>
              <a:t>Click to edit Master text styles</a:t>
            </a:r>
          </a:p>
        </p:txBody>
      </p:sp>
      <p:sp>
        <p:nvSpPr>
          <p:cNvPr id="5" name="Rectangle 3"/>
          <p:cNvSpPr>
            <a:spLocks noGrp="1"/>
          </p:cNvSpPr>
          <p:nvPr>
            <p:ph type="sldNum" sz="quarter" idx="10"/>
          </p:nvPr>
        </p:nvSpPr>
        <p:spPr/>
        <p:txBody>
          <a:bodyPr/>
          <a:lstStyle>
            <a:lvl1pPr>
              <a:defRPr/>
            </a:lvl1pPr>
          </a:lstStyle>
          <a:p>
            <a:pPr>
              <a:defRPr/>
            </a:pPr>
            <a:fld id="{55642771-C970-4BFA-9C1D-A684074289BA}" type="slidenum">
              <a:rPr lang="en-US" altLang="en-US"/>
              <a:pPr>
                <a:defRPr/>
              </a:pPr>
              <a:t>‹#›</a:t>
            </a:fld>
            <a:endParaRPr lang="en-US" altLang="en-US" sz="5200">
              <a:solidFill>
                <a:srgbClr val="FFFFFF"/>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1">
          <a:blip r:embed="rId13">
            <a:alphaModFix amt="40000"/>
          </a:blip>
          <a:srcRect/>
          <a:tile tx="0" ty="0" sx="100000" sy="100000" flip="none" algn="tl"/>
        </a:blip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bwMode="auto">
          <a:xfrm>
            <a:off x="1511300" y="573088"/>
            <a:ext cx="27251025" cy="9412287"/>
          </a:xfrm>
          <a:prstGeom prst="rect">
            <a:avLst/>
          </a:prstGeom>
          <a:noFill/>
          <a:ln w="9525">
            <a:noFill/>
            <a:miter lim="800000"/>
            <a:headEnd/>
            <a:tailEnd/>
          </a:ln>
        </p:spPr>
        <p:txBody>
          <a:bodyPr vert="horz" wrap="square" lIns="199245" tIns="199245" rIns="199245" bIns="199245" numCol="1" anchor="ctr" anchorCtr="0" compatLnSpc="1">
            <a:prstTxWarp prst="textNoShape">
              <a:avLst/>
            </a:prstTxWarp>
          </a:bodyPr>
          <a:lstStyle/>
          <a:p>
            <a:pPr lvl="0"/>
            <a:r>
              <a:rPr lang="en-US" altLang="en-US">
                <a:sym typeface="Helvetica" pitchFamily="34" charset="0"/>
              </a:rPr>
              <a:t>Click to edit Master title style</a:t>
            </a:r>
          </a:p>
        </p:txBody>
      </p:sp>
      <p:sp>
        <p:nvSpPr>
          <p:cNvPr id="1027" name="Rectangle 2"/>
          <p:cNvSpPr>
            <a:spLocks noGrp="1"/>
          </p:cNvSpPr>
          <p:nvPr>
            <p:ph type="body" idx="1"/>
          </p:nvPr>
        </p:nvSpPr>
        <p:spPr bwMode="auto">
          <a:xfrm>
            <a:off x="1511300" y="9985375"/>
            <a:ext cx="27251025" cy="32823150"/>
          </a:xfrm>
          <a:prstGeom prst="rect">
            <a:avLst/>
          </a:prstGeom>
          <a:noFill/>
          <a:ln w="9525">
            <a:noFill/>
            <a:miter lim="800000"/>
            <a:headEnd/>
            <a:tailEnd/>
          </a:ln>
        </p:spPr>
        <p:txBody>
          <a:bodyPr vert="horz" wrap="square" lIns="199245" tIns="199245" rIns="199245" bIns="199245" numCol="1" anchor="t" anchorCtr="0" compatLnSpc="1">
            <a:prstTxWarp prst="textNoShape">
              <a:avLst/>
            </a:prstTxWarp>
          </a:bodyPr>
          <a:lstStyle/>
          <a:p>
            <a:pPr lvl="0"/>
            <a:r>
              <a:rPr lang="en-US" altLang="en-US">
                <a:sym typeface="Helvetica" pitchFamily="34" charset="0"/>
              </a:rPr>
              <a:t>Click to edit Master text styles</a:t>
            </a:r>
          </a:p>
          <a:p>
            <a:pPr lvl="1"/>
            <a:r>
              <a:rPr lang="en-US" altLang="en-US">
                <a:sym typeface="Helvetica" pitchFamily="34" charset="0"/>
              </a:rPr>
              <a:t>Second level</a:t>
            </a:r>
          </a:p>
          <a:p>
            <a:pPr lvl="2"/>
            <a:r>
              <a:rPr lang="en-US" altLang="en-US">
                <a:sym typeface="Helvetica" pitchFamily="34" charset="0"/>
              </a:rPr>
              <a:t>Third level</a:t>
            </a:r>
          </a:p>
          <a:p>
            <a:pPr lvl="3"/>
            <a:r>
              <a:rPr lang="en-US" altLang="en-US">
                <a:sym typeface="Helvetica" pitchFamily="34" charset="0"/>
              </a:rPr>
              <a:t>Fourth level</a:t>
            </a:r>
          </a:p>
          <a:p>
            <a:pPr lvl="4"/>
            <a:r>
              <a:rPr lang="en-US" altLang="en-US">
                <a:sym typeface="Helvetica" pitchFamily="34" charset="0"/>
              </a:rPr>
              <a:t>Fifth level</a:t>
            </a:r>
          </a:p>
        </p:txBody>
      </p:sp>
      <p:sp>
        <p:nvSpPr>
          <p:cNvPr id="2" name="Rectangle 3"/>
          <p:cNvSpPr>
            <a:spLocks noGrp="1"/>
          </p:cNvSpPr>
          <p:nvPr>
            <p:ph type="sldNum" sz="quarter" idx="2"/>
          </p:nvPr>
        </p:nvSpPr>
        <p:spPr bwMode="auto">
          <a:xfrm>
            <a:off x="21697950" y="40206613"/>
            <a:ext cx="7064375" cy="1216025"/>
          </a:xfrm>
          <a:prstGeom prst="rect">
            <a:avLst/>
          </a:prstGeom>
          <a:noFill/>
          <a:ln w="12700" cap="flat" cmpd="sng">
            <a:noFill/>
            <a:prstDash val="solid"/>
            <a:miter lim="0"/>
            <a:headEnd/>
            <a:tailEnd/>
          </a:ln>
          <a:effectLst/>
        </p:spPr>
        <p:txBody>
          <a:bodyPr vert="horz" wrap="square" lIns="199245" tIns="199245" rIns="199245" bIns="199245" numCol="1" anchor="ctr" anchorCtr="0" compatLnSpc="1">
            <a:prstTxWarp prst="textNoShape">
              <a:avLst/>
            </a:prstTxWarp>
          </a:bodyPr>
          <a:lstStyle>
            <a:lvl1pPr algn="r" eaLnBrk="1" hangingPunct="0">
              <a:defRPr>
                <a:ea typeface="Trebuchet MS" panose="020B0603020202020204" pitchFamily="34" charset="0"/>
                <a:cs typeface="Trebuchet MS" panose="020B0603020202020204" pitchFamily="34" charset="0"/>
              </a:defRPr>
            </a:lvl1pPr>
          </a:lstStyle>
          <a:p>
            <a:pPr>
              <a:defRPr/>
            </a:pPr>
            <a:fld id="{C982B319-8166-41DF-851D-B2493231E052}" type="slidenum">
              <a:rPr lang="en-US" altLang="en-US"/>
              <a:pPr>
                <a:defRPr/>
              </a:pPr>
              <a:t>‹#›</a:t>
            </a:fld>
            <a:endParaRPr lang="en-US" altLang="en-US" sz="5200">
              <a:solidFill>
                <a:srgbClr val="FFFFFF"/>
              </a:solidFill>
            </a:endParaRP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l" defTabSz="1490663" rtl="0" eaLnBrk="0" fontAlgn="base" hangingPunct="0">
        <a:spcBef>
          <a:spcPct val="0"/>
        </a:spcBef>
        <a:spcAft>
          <a:spcPct val="0"/>
        </a:spcAft>
        <a:defRPr sz="3900">
          <a:solidFill>
            <a:srgbClr val="000000"/>
          </a:solidFill>
          <a:latin typeface="+mj-lt"/>
          <a:ea typeface="+mj-ea"/>
          <a:cs typeface="+mj-cs"/>
          <a:sym typeface="Helvetica" pitchFamily="34" charset="0"/>
        </a:defRPr>
      </a:lvl1pPr>
      <a:lvl2pPr algn="l" defTabSz="1490663" rtl="0" eaLnBrk="0" fontAlgn="base" hangingPunct="0">
        <a:spcBef>
          <a:spcPct val="0"/>
        </a:spcBef>
        <a:spcAft>
          <a:spcPct val="0"/>
        </a:spcAft>
        <a:defRPr sz="3900">
          <a:solidFill>
            <a:srgbClr val="000000"/>
          </a:solidFill>
          <a:latin typeface="Helvetica" charset="0"/>
          <a:ea typeface="Helvetica" charset="0"/>
          <a:cs typeface="Helvetica" charset="0"/>
          <a:sym typeface="Helvetica" pitchFamily="34" charset="0"/>
        </a:defRPr>
      </a:lvl2pPr>
      <a:lvl3pPr algn="l" defTabSz="1490663" rtl="0" eaLnBrk="0" fontAlgn="base" hangingPunct="0">
        <a:spcBef>
          <a:spcPct val="0"/>
        </a:spcBef>
        <a:spcAft>
          <a:spcPct val="0"/>
        </a:spcAft>
        <a:defRPr sz="3900">
          <a:solidFill>
            <a:srgbClr val="000000"/>
          </a:solidFill>
          <a:latin typeface="Helvetica" charset="0"/>
          <a:ea typeface="Helvetica" charset="0"/>
          <a:cs typeface="Helvetica" charset="0"/>
          <a:sym typeface="Helvetica" pitchFamily="34" charset="0"/>
        </a:defRPr>
      </a:lvl3pPr>
      <a:lvl4pPr algn="l" defTabSz="1490663" rtl="0" eaLnBrk="0" fontAlgn="base" hangingPunct="0">
        <a:spcBef>
          <a:spcPct val="0"/>
        </a:spcBef>
        <a:spcAft>
          <a:spcPct val="0"/>
        </a:spcAft>
        <a:defRPr sz="3900">
          <a:solidFill>
            <a:srgbClr val="000000"/>
          </a:solidFill>
          <a:latin typeface="Helvetica" charset="0"/>
          <a:ea typeface="Helvetica" charset="0"/>
          <a:cs typeface="Helvetica" charset="0"/>
          <a:sym typeface="Helvetica" pitchFamily="34" charset="0"/>
        </a:defRPr>
      </a:lvl4pPr>
      <a:lvl5pPr algn="l" defTabSz="1490663" rtl="0" eaLnBrk="0" fontAlgn="base" hangingPunct="0">
        <a:spcBef>
          <a:spcPct val="0"/>
        </a:spcBef>
        <a:spcAft>
          <a:spcPct val="0"/>
        </a:spcAft>
        <a:defRPr sz="3900">
          <a:solidFill>
            <a:srgbClr val="000000"/>
          </a:solidFill>
          <a:latin typeface="Helvetica" charset="0"/>
          <a:ea typeface="Helvetica" charset="0"/>
          <a:cs typeface="Helvetica" charset="0"/>
          <a:sym typeface="Helvetica" pitchFamily="34" charset="0"/>
        </a:defRPr>
      </a:lvl5pPr>
      <a:lvl6pPr marL="1491569" algn="l" defTabSz="1491569" rtl="0" fontAlgn="base" hangingPunct="0">
        <a:spcBef>
          <a:spcPct val="0"/>
        </a:spcBef>
        <a:spcAft>
          <a:spcPct val="0"/>
        </a:spcAft>
        <a:defRPr sz="3900">
          <a:solidFill>
            <a:srgbClr val="000000"/>
          </a:solidFill>
          <a:latin typeface="Helvetica" charset="0"/>
          <a:ea typeface="Helvetica" charset="0"/>
          <a:cs typeface="Helvetica" charset="0"/>
          <a:sym typeface="Helvetica" charset="0"/>
        </a:defRPr>
      </a:lvl6pPr>
      <a:lvl7pPr marL="2983139" algn="l" defTabSz="1491569" rtl="0" fontAlgn="base" hangingPunct="0">
        <a:spcBef>
          <a:spcPct val="0"/>
        </a:spcBef>
        <a:spcAft>
          <a:spcPct val="0"/>
        </a:spcAft>
        <a:defRPr sz="3900">
          <a:solidFill>
            <a:srgbClr val="000000"/>
          </a:solidFill>
          <a:latin typeface="Helvetica" charset="0"/>
          <a:ea typeface="Helvetica" charset="0"/>
          <a:cs typeface="Helvetica" charset="0"/>
          <a:sym typeface="Helvetica" charset="0"/>
        </a:defRPr>
      </a:lvl7pPr>
      <a:lvl8pPr marL="4474708" algn="l" defTabSz="1491569" rtl="0" fontAlgn="base" hangingPunct="0">
        <a:spcBef>
          <a:spcPct val="0"/>
        </a:spcBef>
        <a:spcAft>
          <a:spcPct val="0"/>
        </a:spcAft>
        <a:defRPr sz="3900">
          <a:solidFill>
            <a:srgbClr val="000000"/>
          </a:solidFill>
          <a:latin typeface="Helvetica" charset="0"/>
          <a:ea typeface="Helvetica" charset="0"/>
          <a:cs typeface="Helvetica" charset="0"/>
          <a:sym typeface="Helvetica" charset="0"/>
        </a:defRPr>
      </a:lvl8pPr>
      <a:lvl9pPr marL="5966277" algn="l" defTabSz="1491569" rtl="0" fontAlgn="base" hangingPunct="0">
        <a:spcBef>
          <a:spcPct val="0"/>
        </a:spcBef>
        <a:spcAft>
          <a:spcPct val="0"/>
        </a:spcAft>
        <a:defRPr sz="3900">
          <a:solidFill>
            <a:srgbClr val="000000"/>
          </a:solidFill>
          <a:latin typeface="Helvetica" charset="0"/>
          <a:ea typeface="Helvetica" charset="0"/>
          <a:cs typeface="Helvetica" charset="0"/>
          <a:sym typeface="Helvetica" charset="0"/>
        </a:defRPr>
      </a:lvl9pPr>
    </p:titleStyle>
    <p:bodyStyle>
      <a:lvl1pPr marL="342900" indent="-342900" algn="l" defTabSz="1490663" rtl="0" eaLnBrk="0" fontAlgn="base" hangingPunct="0">
        <a:spcBef>
          <a:spcPct val="0"/>
        </a:spcBef>
        <a:spcAft>
          <a:spcPct val="0"/>
        </a:spcAft>
        <a:buChar char="•"/>
        <a:defRPr sz="3900">
          <a:solidFill>
            <a:srgbClr val="000000"/>
          </a:solidFill>
          <a:latin typeface="+mn-lt"/>
          <a:ea typeface="+mn-ea"/>
          <a:cs typeface="+mn-cs"/>
          <a:sym typeface="Helvetica" pitchFamily="34" charset="0"/>
        </a:defRPr>
      </a:lvl1pPr>
      <a:lvl2pPr marL="744538" indent="-287338" algn="l" defTabSz="1490663" rtl="0" eaLnBrk="0" fontAlgn="base" hangingPunct="0">
        <a:spcBef>
          <a:spcPct val="0"/>
        </a:spcBef>
        <a:spcAft>
          <a:spcPct val="0"/>
        </a:spcAft>
        <a:buChar char="–"/>
        <a:defRPr sz="3900">
          <a:solidFill>
            <a:srgbClr val="000000"/>
          </a:solidFill>
          <a:latin typeface="+mn-lt"/>
          <a:ea typeface="+mn-ea"/>
          <a:cs typeface="+mn-cs"/>
          <a:sym typeface="Helvetica" pitchFamily="34" charset="0"/>
        </a:defRPr>
      </a:lvl2pPr>
      <a:lvl3pPr marL="1490663" indent="-576263" algn="l" defTabSz="1490663" rtl="0" eaLnBrk="0" fontAlgn="base" hangingPunct="0">
        <a:spcBef>
          <a:spcPct val="0"/>
        </a:spcBef>
        <a:spcAft>
          <a:spcPct val="0"/>
        </a:spcAft>
        <a:buChar char="•"/>
        <a:defRPr sz="3900">
          <a:solidFill>
            <a:srgbClr val="000000"/>
          </a:solidFill>
          <a:latin typeface="+mn-lt"/>
          <a:ea typeface="+mn-ea"/>
          <a:cs typeface="+mn-cs"/>
          <a:sym typeface="Helvetica" pitchFamily="34" charset="0"/>
        </a:defRPr>
      </a:lvl3pPr>
      <a:lvl4pPr marL="2236788" indent="-865188" algn="l" defTabSz="1490663" rtl="0" eaLnBrk="0" fontAlgn="base" hangingPunct="0">
        <a:spcBef>
          <a:spcPct val="0"/>
        </a:spcBef>
        <a:spcAft>
          <a:spcPct val="0"/>
        </a:spcAft>
        <a:buChar char="–"/>
        <a:defRPr sz="3900">
          <a:solidFill>
            <a:srgbClr val="000000"/>
          </a:solidFill>
          <a:latin typeface="+mn-lt"/>
          <a:ea typeface="+mn-ea"/>
          <a:cs typeface="+mn-cs"/>
          <a:sym typeface="Helvetica" pitchFamily="34" charset="0"/>
        </a:defRPr>
      </a:lvl4pPr>
      <a:lvl5pPr marL="2982913" indent="-1154113" algn="l" defTabSz="1490663" rtl="0" eaLnBrk="0" fontAlgn="base" hangingPunct="0">
        <a:spcBef>
          <a:spcPct val="0"/>
        </a:spcBef>
        <a:spcAft>
          <a:spcPct val="0"/>
        </a:spcAft>
        <a:buChar char="»"/>
        <a:defRPr sz="3900">
          <a:solidFill>
            <a:srgbClr val="000000"/>
          </a:solidFill>
          <a:latin typeface="+mn-lt"/>
          <a:ea typeface="+mn-ea"/>
          <a:cs typeface="+mn-cs"/>
          <a:sym typeface="Helvetica" pitchFamily="34" charset="0"/>
        </a:defRPr>
      </a:lvl5pPr>
      <a:lvl6pPr marL="4474708" algn="l" defTabSz="1491569" rtl="0" fontAlgn="base" hangingPunct="0">
        <a:spcBef>
          <a:spcPct val="0"/>
        </a:spcBef>
        <a:spcAft>
          <a:spcPct val="0"/>
        </a:spcAft>
        <a:defRPr sz="3900">
          <a:solidFill>
            <a:srgbClr val="000000"/>
          </a:solidFill>
          <a:latin typeface="+mn-lt"/>
          <a:ea typeface="+mn-ea"/>
          <a:cs typeface="+mn-cs"/>
          <a:sym typeface="Helvetica" charset="0"/>
        </a:defRPr>
      </a:lvl6pPr>
      <a:lvl7pPr marL="5966277" algn="l" defTabSz="1491569" rtl="0" fontAlgn="base" hangingPunct="0">
        <a:spcBef>
          <a:spcPct val="0"/>
        </a:spcBef>
        <a:spcAft>
          <a:spcPct val="0"/>
        </a:spcAft>
        <a:defRPr sz="3900">
          <a:solidFill>
            <a:srgbClr val="000000"/>
          </a:solidFill>
          <a:latin typeface="+mn-lt"/>
          <a:ea typeface="+mn-ea"/>
          <a:cs typeface="+mn-cs"/>
          <a:sym typeface="Helvetica" charset="0"/>
        </a:defRPr>
      </a:lvl7pPr>
      <a:lvl8pPr marL="7457846" algn="l" defTabSz="1491569" rtl="0" fontAlgn="base" hangingPunct="0">
        <a:spcBef>
          <a:spcPct val="0"/>
        </a:spcBef>
        <a:spcAft>
          <a:spcPct val="0"/>
        </a:spcAft>
        <a:defRPr sz="3900">
          <a:solidFill>
            <a:srgbClr val="000000"/>
          </a:solidFill>
          <a:latin typeface="+mn-lt"/>
          <a:ea typeface="+mn-ea"/>
          <a:cs typeface="+mn-cs"/>
          <a:sym typeface="Helvetica" charset="0"/>
        </a:defRPr>
      </a:lvl8pPr>
      <a:lvl9pPr marL="8949416" algn="l" defTabSz="1491569" rtl="0" fontAlgn="base" hangingPunct="0">
        <a:spcBef>
          <a:spcPct val="0"/>
        </a:spcBef>
        <a:spcAft>
          <a:spcPct val="0"/>
        </a:spcAft>
        <a:defRPr sz="3900">
          <a:solidFill>
            <a:srgbClr val="000000"/>
          </a:solidFill>
          <a:latin typeface="+mn-lt"/>
          <a:ea typeface="+mn-ea"/>
          <a:cs typeface="+mn-cs"/>
          <a:sym typeface="Helvetica" charset="0"/>
        </a:defRPr>
      </a:lvl9pPr>
    </p:bodyStyle>
    <p:otherStyle>
      <a:defPPr>
        <a:defRPr lang="en-US"/>
      </a:defPPr>
      <a:lvl1pPr marL="0" algn="l" defTabSz="2983139" rtl="0" eaLnBrk="1" latinLnBrk="0" hangingPunct="1">
        <a:defRPr sz="5900" kern="1200">
          <a:solidFill>
            <a:schemeClr val="tx1"/>
          </a:solidFill>
          <a:latin typeface="+mn-lt"/>
          <a:ea typeface="+mn-ea"/>
          <a:cs typeface="+mn-cs"/>
        </a:defRPr>
      </a:lvl1pPr>
      <a:lvl2pPr marL="1491569" algn="l" defTabSz="2983139" rtl="0" eaLnBrk="1" latinLnBrk="0" hangingPunct="1">
        <a:defRPr sz="5900" kern="1200">
          <a:solidFill>
            <a:schemeClr val="tx1"/>
          </a:solidFill>
          <a:latin typeface="+mn-lt"/>
          <a:ea typeface="+mn-ea"/>
          <a:cs typeface="+mn-cs"/>
        </a:defRPr>
      </a:lvl2pPr>
      <a:lvl3pPr marL="2983139" algn="l" defTabSz="2983139" rtl="0" eaLnBrk="1" latinLnBrk="0" hangingPunct="1">
        <a:defRPr sz="5900" kern="1200">
          <a:solidFill>
            <a:schemeClr val="tx1"/>
          </a:solidFill>
          <a:latin typeface="+mn-lt"/>
          <a:ea typeface="+mn-ea"/>
          <a:cs typeface="+mn-cs"/>
        </a:defRPr>
      </a:lvl3pPr>
      <a:lvl4pPr marL="4474708" algn="l" defTabSz="2983139" rtl="0" eaLnBrk="1" latinLnBrk="0" hangingPunct="1">
        <a:defRPr sz="5900" kern="1200">
          <a:solidFill>
            <a:schemeClr val="tx1"/>
          </a:solidFill>
          <a:latin typeface="+mn-lt"/>
          <a:ea typeface="+mn-ea"/>
          <a:cs typeface="+mn-cs"/>
        </a:defRPr>
      </a:lvl4pPr>
      <a:lvl5pPr marL="5966277" algn="l" defTabSz="2983139" rtl="0" eaLnBrk="1" latinLnBrk="0" hangingPunct="1">
        <a:defRPr sz="5900" kern="1200">
          <a:solidFill>
            <a:schemeClr val="tx1"/>
          </a:solidFill>
          <a:latin typeface="+mn-lt"/>
          <a:ea typeface="+mn-ea"/>
          <a:cs typeface="+mn-cs"/>
        </a:defRPr>
      </a:lvl5pPr>
      <a:lvl6pPr marL="7457846" algn="l" defTabSz="2983139" rtl="0" eaLnBrk="1" latinLnBrk="0" hangingPunct="1">
        <a:defRPr sz="5900" kern="1200">
          <a:solidFill>
            <a:schemeClr val="tx1"/>
          </a:solidFill>
          <a:latin typeface="+mn-lt"/>
          <a:ea typeface="+mn-ea"/>
          <a:cs typeface="+mn-cs"/>
        </a:defRPr>
      </a:lvl6pPr>
      <a:lvl7pPr marL="8949416" algn="l" defTabSz="2983139" rtl="0" eaLnBrk="1" latinLnBrk="0" hangingPunct="1">
        <a:defRPr sz="5900" kern="1200">
          <a:solidFill>
            <a:schemeClr val="tx1"/>
          </a:solidFill>
          <a:latin typeface="+mn-lt"/>
          <a:ea typeface="+mn-ea"/>
          <a:cs typeface="+mn-cs"/>
        </a:defRPr>
      </a:lvl7pPr>
      <a:lvl8pPr marL="10440985" algn="l" defTabSz="2983139" rtl="0" eaLnBrk="1" latinLnBrk="0" hangingPunct="1">
        <a:defRPr sz="5900" kern="1200">
          <a:solidFill>
            <a:schemeClr val="tx1"/>
          </a:solidFill>
          <a:latin typeface="+mn-lt"/>
          <a:ea typeface="+mn-ea"/>
          <a:cs typeface="+mn-cs"/>
        </a:defRPr>
      </a:lvl8pPr>
      <a:lvl9pPr marL="11932554" algn="l" defTabSz="2983139" rtl="0" eaLnBrk="1" latinLnBrk="0" hangingPunct="1">
        <a:defRPr sz="5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3"/>
          <p:cNvPicPr>
            <a:picLocks noChangeAspect="1"/>
          </p:cNvPicPr>
          <p:nvPr/>
        </p:nvPicPr>
        <p:blipFill>
          <a:blip r:embed="rId3" cstate="print"/>
          <a:srcRect/>
          <a:stretch>
            <a:fillRect/>
          </a:stretch>
        </p:blipFill>
        <p:spPr bwMode="auto">
          <a:xfrm>
            <a:off x="27966988" y="17587913"/>
            <a:ext cx="1303337" cy="1892300"/>
          </a:xfrm>
          <a:prstGeom prst="rect">
            <a:avLst/>
          </a:prstGeom>
          <a:noFill/>
          <a:ln w="9525">
            <a:noFill/>
            <a:miter lim="800000"/>
            <a:headEnd/>
            <a:tailEnd/>
          </a:ln>
        </p:spPr>
      </p:pic>
      <p:pic>
        <p:nvPicPr>
          <p:cNvPr id="14339" name="Picture 2" descr="background.png"/>
          <p:cNvPicPr>
            <a:picLocks noChangeAspect="1"/>
          </p:cNvPicPr>
          <p:nvPr/>
        </p:nvPicPr>
        <p:blipFill>
          <a:blip r:embed="rId4" cstate="print"/>
          <a:srcRect/>
          <a:stretch>
            <a:fillRect/>
          </a:stretch>
        </p:blipFill>
        <p:spPr bwMode="auto">
          <a:xfrm>
            <a:off x="0" y="61519"/>
            <a:ext cx="30279975" cy="4368800"/>
          </a:xfrm>
          <a:prstGeom prst="rect">
            <a:avLst/>
          </a:prstGeom>
          <a:noFill/>
          <a:ln w="9525">
            <a:noFill/>
            <a:miter lim="800000"/>
            <a:headEnd/>
            <a:tailEnd/>
          </a:ln>
        </p:spPr>
      </p:pic>
      <p:pic>
        <p:nvPicPr>
          <p:cNvPr id="14340" name="Picture 43" descr="Image result for change ICON"/>
          <p:cNvPicPr>
            <a:picLocks noChangeAspect="1" noChangeArrowheads="1"/>
          </p:cNvPicPr>
          <p:nvPr/>
        </p:nvPicPr>
        <p:blipFill>
          <a:blip r:embed="rId5" cstate="print"/>
          <a:srcRect/>
          <a:stretch>
            <a:fillRect/>
          </a:stretch>
        </p:blipFill>
        <p:spPr bwMode="auto">
          <a:xfrm rot="1396618">
            <a:off x="13178801" y="14121501"/>
            <a:ext cx="2728550" cy="1945266"/>
          </a:xfrm>
          <a:prstGeom prst="rect">
            <a:avLst/>
          </a:prstGeom>
          <a:noFill/>
          <a:ln w="9525">
            <a:noFill/>
            <a:miter lim="800000"/>
            <a:headEnd/>
            <a:tailEnd/>
          </a:ln>
        </p:spPr>
      </p:pic>
      <p:pic>
        <p:nvPicPr>
          <p:cNvPr id="14341" name="Picture 39"/>
          <p:cNvPicPr>
            <a:picLocks noChangeAspect="1"/>
          </p:cNvPicPr>
          <p:nvPr/>
        </p:nvPicPr>
        <p:blipFill>
          <a:blip r:embed="rId6" cstate="print"/>
          <a:srcRect/>
          <a:stretch>
            <a:fillRect/>
          </a:stretch>
        </p:blipFill>
        <p:spPr bwMode="auto">
          <a:xfrm>
            <a:off x="12128500" y="30903863"/>
            <a:ext cx="2147888" cy="2073275"/>
          </a:xfrm>
          <a:prstGeom prst="rect">
            <a:avLst/>
          </a:prstGeom>
          <a:noFill/>
          <a:ln w="9525">
            <a:noFill/>
            <a:miter lim="800000"/>
            <a:headEnd/>
            <a:tailEnd/>
          </a:ln>
        </p:spPr>
      </p:pic>
      <p:sp>
        <p:nvSpPr>
          <p:cNvPr id="14342" name="AutoShape 3"/>
          <p:cNvSpPr>
            <a:spLocks/>
          </p:cNvSpPr>
          <p:nvPr/>
        </p:nvSpPr>
        <p:spPr bwMode="auto">
          <a:xfrm>
            <a:off x="0" y="4368800"/>
            <a:ext cx="30279975" cy="3748088"/>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600"/>
                </a:lnTo>
                <a:lnTo>
                  <a:pt x="0" y="21600"/>
                </a:lnTo>
                <a:lnTo>
                  <a:pt x="0" y="0"/>
                </a:lnTo>
                <a:close/>
              </a:path>
            </a:pathLst>
          </a:custGeom>
          <a:solidFill>
            <a:srgbClr val="8FBDCC">
              <a:alpha val="0"/>
            </a:srgbClr>
          </a:solidFill>
          <a:ln w="9525">
            <a:noFill/>
            <a:round/>
            <a:headEnd/>
            <a:tailEnd/>
          </a:ln>
        </p:spPr>
        <p:txBody>
          <a:bodyPr lIns="0" tIns="0" rIns="0" bIns="0" anchor="ctr"/>
          <a:lstStyle/>
          <a:p>
            <a:endParaRPr lang="en-US"/>
          </a:p>
        </p:txBody>
      </p:sp>
      <p:sp>
        <p:nvSpPr>
          <p:cNvPr id="14343" name="Line 4"/>
          <p:cNvSpPr>
            <a:spLocks noChangeShapeType="1"/>
          </p:cNvSpPr>
          <p:nvPr/>
        </p:nvSpPr>
        <p:spPr bwMode="auto">
          <a:xfrm>
            <a:off x="-79375" y="41259125"/>
            <a:ext cx="30279975" cy="0"/>
          </a:xfrm>
          <a:prstGeom prst="line">
            <a:avLst/>
          </a:prstGeom>
          <a:noFill/>
          <a:ln w="19050">
            <a:solidFill>
              <a:srgbClr val="FFFFFF"/>
            </a:solidFill>
            <a:round/>
            <a:headEnd/>
            <a:tailEnd/>
          </a:ln>
        </p:spPr>
        <p:txBody>
          <a:bodyPr lIns="0" tIns="0" rIns="0" bIns="0"/>
          <a:lstStyle/>
          <a:p>
            <a:endParaRPr lang="en-US"/>
          </a:p>
        </p:txBody>
      </p:sp>
      <p:sp>
        <p:nvSpPr>
          <p:cNvPr id="2057" name="AutoShape 5"/>
          <p:cNvSpPr>
            <a:spLocks/>
          </p:cNvSpPr>
          <p:nvPr/>
        </p:nvSpPr>
        <p:spPr bwMode="auto">
          <a:xfrm>
            <a:off x="901700" y="8264525"/>
            <a:ext cx="10360025" cy="1109663"/>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ln/>
        </p:spPr>
        <p:style>
          <a:lnRef idx="2">
            <a:schemeClr val="accent1"/>
          </a:lnRef>
          <a:fillRef idx="1">
            <a:schemeClr val="lt1"/>
          </a:fillRef>
          <a:effectRef idx="0">
            <a:schemeClr val="accent1"/>
          </a:effectRef>
          <a:fontRef idx="minor">
            <a:schemeClr val="dk1"/>
          </a:fontRef>
        </p:style>
        <p:txBody>
          <a:bodyPr lIns="149154" tIns="149154" rIns="149154" bIns="149154" anchor="ctr"/>
          <a:lstStyle>
            <a:lvl1pPr>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1pPr>
            <a:lvl2pPr marL="742950" indent="-28575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2pPr>
            <a:lvl3pPr marL="11430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3pPr>
            <a:lvl4pPr marL="16002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4pPr>
            <a:lvl5pPr marL="20574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9pPr>
          </a:lstStyle>
          <a:p>
            <a:pPr algn="ctr" hangingPunct="0">
              <a:buFontTx/>
              <a:buNone/>
              <a:defRPr/>
            </a:pPr>
            <a:r>
              <a:rPr lang="en-US" altLang="en-US" sz="5200">
                <a:solidFill>
                  <a:schemeClr val="tx2">
                    <a:lumMod val="20000"/>
                    <a:lumOff val="80000"/>
                  </a:schemeClr>
                </a:solidFill>
                <a:latin typeface="Trebuchet MS" panose="020B0603020202020204" pitchFamily="34" charset="0"/>
                <a:sym typeface="Trebuchet MS" panose="020B0603020202020204" pitchFamily="34" charset="0"/>
              </a:rPr>
              <a:t>Method</a:t>
            </a:r>
            <a:endParaRPr lang="en-US" altLang="en-US" sz="1800">
              <a:solidFill>
                <a:schemeClr val="tx2">
                  <a:lumMod val="20000"/>
                  <a:lumOff val="80000"/>
                </a:schemeClr>
              </a:solidFill>
              <a:latin typeface="Trebuchet MS" panose="020B0603020202020204" pitchFamily="34" charset="0"/>
              <a:sym typeface="Trebuchet MS" panose="020B0603020202020204" pitchFamily="34" charset="0"/>
            </a:endParaRPr>
          </a:p>
        </p:txBody>
      </p:sp>
      <p:sp>
        <p:nvSpPr>
          <p:cNvPr id="14345" name="AutoShape 6"/>
          <p:cNvSpPr>
            <a:spLocks noChangeAspect="1"/>
          </p:cNvSpPr>
          <p:nvPr/>
        </p:nvSpPr>
        <p:spPr bwMode="auto">
          <a:xfrm>
            <a:off x="738187" y="9163050"/>
            <a:ext cx="13361988" cy="4160837"/>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w="9525">
            <a:noFill/>
            <a:miter lim="800000"/>
            <a:headEnd/>
            <a:tailEnd/>
          </a:ln>
        </p:spPr>
        <p:txBody>
          <a:bodyPr lIns="149154" tIns="149154" rIns="149154" bIns="149154"/>
          <a:lstStyle/>
          <a:p>
            <a:pPr algn="just" hangingPunct="0">
              <a:lnSpc>
                <a:spcPct val="160000"/>
              </a:lnSpc>
            </a:pPr>
            <a:r>
              <a:rPr lang="en-GB" altLang="en-US" sz="2600" dirty="0">
                <a:solidFill>
                  <a:srgbClr val="535353"/>
                </a:solidFill>
                <a:latin typeface="+mn-lt"/>
                <a:ea typeface="Trebuchet MS" pitchFamily="34" charset="0"/>
                <a:cs typeface="Arial" charset="0"/>
                <a:sym typeface="Arial" charset="0"/>
              </a:rPr>
              <a:t>Consultation with parents/carers in the school resulted in parents requesting further learning opportunities for families.  A coffee morning was organised for all P1 and P2 parents/carers; 29 attended and 16 registered for the eight-week Families Connect Programme. We prioritised P2 families and then balloted for the remaining spaces.  As a result, 11 families attended the programme and five families are on the waiting list for the next session.  Families Connect focuses on three key areas of learning, social and emotional development, literacy and language and numeracy and mathematics.  The programme is delivered in a setting that is welcoming, safe and inclusive for families.</a:t>
            </a:r>
          </a:p>
        </p:txBody>
      </p:sp>
      <p:sp>
        <p:nvSpPr>
          <p:cNvPr id="14346" name="AutoShape 7"/>
          <p:cNvSpPr>
            <a:spLocks noChangeAspect="1"/>
          </p:cNvSpPr>
          <p:nvPr/>
        </p:nvSpPr>
        <p:spPr bwMode="auto">
          <a:xfrm>
            <a:off x="16057563" y="9451975"/>
            <a:ext cx="13320712" cy="7821613"/>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w="9525">
            <a:noFill/>
            <a:miter lim="800000"/>
            <a:headEnd/>
            <a:tailEnd/>
          </a:ln>
        </p:spPr>
        <p:txBody>
          <a:bodyPr lIns="149154" tIns="149154" rIns="149154" bIns="149154"/>
          <a:lstStyle/>
          <a:p>
            <a:pPr marL="457200" indent="-457200" algn="just" hangingPunct="0">
              <a:lnSpc>
                <a:spcPct val="160000"/>
              </a:lnSpc>
              <a:buFont typeface="Wingdings" panose="05000000000000000000" pitchFamily="2" charset="2"/>
              <a:buChar char="q"/>
            </a:pPr>
            <a:r>
              <a:rPr lang="en-GB" altLang="en-US" sz="2600" dirty="0">
                <a:solidFill>
                  <a:srgbClr val="535353"/>
                </a:solidFill>
                <a:latin typeface="+mn-lt"/>
                <a:ea typeface="Trebuchet MS" pitchFamily="34" charset="0"/>
                <a:cs typeface="Arial" charset="0"/>
                <a:sym typeface="Helvetica" pitchFamily="34" charset="0"/>
              </a:rPr>
              <a:t>Whole school approach to the Families Connect programme with parents now accessing further family learning programmes within the school and community.</a:t>
            </a:r>
          </a:p>
          <a:p>
            <a:pPr marL="457200" indent="-457200" algn="just" hangingPunct="0">
              <a:lnSpc>
                <a:spcPct val="160000"/>
              </a:lnSpc>
              <a:buFont typeface="Wingdings" panose="05000000000000000000" pitchFamily="2" charset="2"/>
              <a:buChar char="q"/>
            </a:pPr>
            <a:r>
              <a:rPr lang="en-GB" altLang="en-US" sz="2600" dirty="0">
                <a:solidFill>
                  <a:srgbClr val="535353"/>
                </a:solidFill>
                <a:latin typeface="+mn-lt"/>
                <a:ea typeface="Trebuchet MS" pitchFamily="34" charset="0"/>
                <a:cs typeface="Arial" charset="0"/>
                <a:sym typeface="Helvetica" pitchFamily="34" charset="0"/>
              </a:rPr>
              <a:t>11 parents signed up for the eight week programme all 11 attended weekly and completed the programme resulting in families celebrating with an away day from school.</a:t>
            </a:r>
          </a:p>
          <a:p>
            <a:pPr marL="457200" indent="-457200" algn="just" hangingPunct="0">
              <a:lnSpc>
                <a:spcPct val="160000"/>
              </a:lnSpc>
              <a:buFont typeface="Wingdings" panose="05000000000000000000" pitchFamily="2" charset="2"/>
              <a:buChar char="q"/>
            </a:pPr>
            <a:r>
              <a:rPr lang="en-GB" altLang="en-US" sz="2600" dirty="0">
                <a:solidFill>
                  <a:srgbClr val="535353"/>
                </a:solidFill>
                <a:latin typeface="+mn-lt"/>
                <a:ea typeface="Trebuchet MS" pitchFamily="34" charset="0"/>
                <a:cs typeface="Arial" charset="0"/>
                <a:sym typeface="Helvetica" pitchFamily="34" charset="0"/>
              </a:rPr>
              <a:t>One parent has progressed to obtaining a job in childcare stating that the Families Connect programme helped with her confidence, self-esteem and developing skills that she could utilise in her new role.</a:t>
            </a:r>
          </a:p>
          <a:p>
            <a:pPr marL="457200" indent="-457200" algn="just" hangingPunct="0">
              <a:lnSpc>
                <a:spcPct val="160000"/>
              </a:lnSpc>
              <a:buFont typeface="Wingdings" panose="05000000000000000000" pitchFamily="2" charset="2"/>
              <a:buChar char="q"/>
            </a:pPr>
            <a:r>
              <a:rPr lang="en-GB" altLang="en-US" sz="2600" dirty="0">
                <a:solidFill>
                  <a:srgbClr val="535353"/>
                </a:solidFill>
                <a:latin typeface="+mn-lt"/>
                <a:ea typeface="Trebuchet MS" pitchFamily="34" charset="0"/>
                <a:cs typeface="Arial" charset="0"/>
                <a:sym typeface="Helvetica" pitchFamily="34" charset="0"/>
              </a:rPr>
              <a:t>Friendships have been formed with families who attended the programme with the group regularly being seen chatting at the school gate. When one parent had another baby shortly after the course finished, all of the other parents/carers were seen interacting with her, congratulating her and cuddling the baby.</a:t>
            </a:r>
          </a:p>
          <a:p>
            <a:pPr algn="just" hangingPunct="0">
              <a:lnSpc>
                <a:spcPct val="160000"/>
              </a:lnSpc>
            </a:pPr>
            <a:endParaRPr lang="en-GB" altLang="en-US" sz="2800" dirty="0">
              <a:solidFill>
                <a:srgbClr val="535353"/>
              </a:solidFill>
              <a:latin typeface="Arial" charset="0"/>
              <a:ea typeface="Trebuchet MS" pitchFamily="34" charset="0"/>
              <a:cs typeface="Arial" charset="0"/>
              <a:sym typeface="Helvetica" pitchFamily="34" charset="0"/>
            </a:endParaRPr>
          </a:p>
          <a:p>
            <a:pPr hangingPunct="0">
              <a:lnSpc>
                <a:spcPct val="160000"/>
              </a:lnSpc>
            </a:pPr>
            <a:r>
              <a:rPr lang="en-US" altLang="en-US" sz="3300" dirty="0">
                <a:solidFill>
                  <a:srgbClr val="535353"/>
                </a:solidFill>
                <a:latin typeface="Arial" charset="0"/>
                <a:ea typeface="Trebuchet MS" pitchFamily="34" charset="0"/>
                <a:cs typeface="Arial" charset="0"/>
                <a:sym typeface="Arial" charset="0"/>
              </a:rPr>
              <a:t>                                                                 </a:t>
            </a:r>
          </a:p>
          <a:p>
            <a:pPr hangingPunct="0">
              <a:lnSpc>
                <a:spcPct val="160000"/>
              </a:lnSpc>
            </a:pPr>
            <a:endParaRPr lang="en-US" altLang="en-US" sz="3300" dirty="0">
              <a:solidFill>
                <a:srgbClr val="535353"/>
              </a:solidFill>
              <a:latin typeface="Arial" charset="0"/>
              <a:ea typeface="Trebuchet MS" pitchFamily="34" charset="0"/>
              <a:cs typeface="Arial" charset="0"/>
              <a:sym typeface="Arial" charset="0"/>
            </a:endParaRPr>
          </a:p>
        </p:txBody>
      </p:sp>
      <p:sp>
        <p:nvSpPr>
          <p:cNvPr id="2060" name="AutoShape 8"/>
          <p:cNvSpPr>
            <a:spLocks/>
          </p:cNvSpPr>
          <p:nvPr/>
        </p:nvSpPr>
        <p:spPr bwMode="auto">
          <a:xfrm>
            <a:off x="16040100" y="8299450"/>
            <a:ext cx="10993438" cy="1109663"/>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ln/>
        </p:spPr>
        <p:style>
          <a:lnRef idx="2">
            <a:schemeClr val="accent1"/>
          </a:lnRef>
          <a:fillRef idx="1">
            <a:schemeClr val="lt1"/>
          </a:fillRef>
          <a:effectRef idx="0">
            <a:schemeClr val="accent1"/>
          </a:effectRef>
          <a:fontRef idx="minor">
            <a:schemeClr val="dk1"/>
          </a:fontRef>
        </p:style>
        <p:txBody>
          <a:bodyPr lIns="149154" tIns="149154" rIns="149154" bIns="149154" anchor="ctr"/>
          <a:lstStyle>
            <a:lvl1pPr>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1pPr>
            <a:lvl2pPr marL="742950" indent="-28575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2pPr>
            <a:lvl3pPr marL="11430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3pPr>
            <a:lvl4pPr marL="16002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4pPr>
            <a:lvl5pPr marL="20574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9pPr>
          </a:lstStyle>
          <a:p>
            <a:pPr algn="ctr" hangingPunct="0">
              <a:buFontTx/>
              <a:buNone/>
              <a:defRPr/>
            </a:pPr>
            <a:r>
              <a:rPr lang="en-US" altLang="en-US" sz="5200">
                <a:solidFill>
                  <a:schemeClr val="tx2">
                    <a:lumMod val="20000"/>
                    <a:lumOff val="80000"/>
                  </a:schemeClr>
                </a:solidFill>
                <a:latin typeface="Trebuchet MS" panose="020B0603020202020204" pitchFamily="34" charset="0"/>
                <a:sym typeface="Trebuchet MS" panose="020B0603020202020204" pitchFamily="34" charset="0"/>
              </a:rPr>
              <a:t>Results</a:t>
            </a:r>
            <a:endParaRPr lang="en-US" altLang="en-US" sz="1800">
              <a:solidFill>
                <a:schemeClr val="tx2">
                  <a:lumMod val="20000"/>
                  <a:lumOff val="80000"/>
                </a:schemeClr>
              </a:solidFill>
              <a:latin typeface="Trebuchet MS" panose="020B0603020202020204" pitchFamily="34" charset="0"/>
              <a:sym typeface="Trebuchet MS" panose="020B0603020202020204" pitchFamily="34" charset="0"/>
            </a:endParaRPr>
          </a:p>
        </p:txBody>
      </p:sp>
      <p:sp>
        <p:nvSpPr>
          <p:cNvPr id="2061" name="AutoShape 9"/>
          <p:cNvSpPr>
            <a:spLocks/>
          </p:cNvSpPr>
          <p:nvPr/>
        </p:nvSpPr>
        <p:spPr bwMode="auto">
          <a:xfrm>
            <a:off x="901700" y="14409738"/>
            <a:ext cx="10360025" cy="159702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ln/>
        </p:spPr>
        <p:style>
          <a:lnRef idx="2">
            <a:schemeClr val="accent1"/>
          </a:lnRef>
          <a:fillRef idx="1">
            <a:schemeClr val="lt1"/>
          </a:fillRef>
          <a:effectRef idx="0">
            <a:schemeClr val="accent1"/>
          </a:effectRef>
          <a:fontRef idx="minor">
            <a:schemeClr val="dk1"/>
          </a:fontRef>
        </p:style>
        <p:txBody>
          <a:bodyPr lIns="149154" tIns="149154" rIns="149154" bIns="149154" anchor="ctr"/>
          <a:lstStyle>
            <a:lvl1pPr>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1pPr>
            <a:lvl2pPr marL="742950" indent="-28575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2pPr>
            <a:lvl3pPr marL="11430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3pPr>
            <a:lvl4pPr marL="16002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4pPr>
            <a:lvl5pPr marL="20574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9pPr>
          </a:lstStyle>
          <a:p>
            <a:pPr algn="ctr" hangingPunct="0">
              <a:buFontTx/>
              <a:buNone/>
              <a:defRPr/>
            </a:pPr>
            <a:r>
              <a:rPr lang="en-US" altLang="en-US" sz="5200" dirty="0">
                <a:solidFill>
                  <a:schemeClr val="accent3">
                    <a:lumMod val="20000"/>
                    <a:lumOff val="80000"/>
                  </a:schemeClr>
                </a:solidFill>
                <a:latin typeface="Berlin Sans FB" panose="020E0602020502020306" pitchFamily="34" charset="0"/>
                <a:sym typeface="Trebuchet MS" panose="020B0603020202020204" pitchFamily="34" charset="0"/>
              </a:rPr>
              <a:t>Process Change</a:t>
            </a:r>
            <a:endParaRPr lang="en-US" altLang="en-US" sz="1800" dirty="0">
              <a:solidFill>
                <a:schemeClr val="accent3">
                  <a:lumMod val="20000"/>
                  <a:lumOff val="80000"/>
                </a:schemeClr>
              </a:solidFill>
              <a:latin typeface="Berlin Sans FB" panose="020E0602020502020306" pitchFamily="34" charset="0"/>
              <a:sym typeface="Trebuchet MS" panose="020B0603020202020204" pitchFamily="34" charset="0"/>
            </a:endParaRPr>
          </a:p>
        </p:txBody>
      </p:sp>
      <p:sp>
        <p:nvSpPr>
          <p:cNvPr id="14349" name="AutoShape 10"/>
          <p:cNvSpPr>
            <a:spLocks noChangeAspect="1"/>
          </p:cNvSpPr>
          <p:nvPr/>
        </p:nvSpPr>
        <p:spPr bwMode="auto">
          <a:xfrm>
            <a:off x="901700" y="16013112"/>
            <a:ext cx="13361988" cy="7327901"/>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w="9525">
            <a:noFill/>
            <a:miter lim="800000"/>
            <a:headEnd/>
            <a:tailEnd/>
          </a:ln>
        </p:spPr>
        <p:txBody>
          <a:bodyPr lIns="149154" tIns="149154" rIns="149154" bIns="149154"/>
          <a:lstStyle/>
          <a:p>
            <a:pPr algn="just" hangingPunct="0">
              <a:lnSpc>
                <a:spcPct val="160000"/>
              </a:lnSpc>
              <a:tabLst>
                <a:tab pos="1071563" algn="l"/>
              </a:tabLst>
            </a:pPr>
            <a:r>
              <a:rPr lang="en-GB" altLang="en-US" sz="2600" dirty="0">
                <a:solidFill>
                  <a:srgbClr val="535353"/>
                </a:solidFill>
                <a:latin typeface="+mn-lt"/>
                <a:ea typeface="Trebuchet MS" pitchFamily="34" charset="0"/>
                <a:cs typeface="Arial" charset="0"/>
                <a:sym typeface="Helvetica" pitchFamily="34" charset="0"/>
              </a:rPr>
              <a:t>Family Learning is a key priority on our School Improvement Plan and Families Connect is one of the programmes/input being offered for families over the course of this academic session.</a:t>
            </a:r>
          </a:p>
          <a:p>
            <a:pPr algn="just" hangingPunct="0">
              <a:lnSpc>
                <a:spcPct val="160000"/>
              </a:lnSpc>
              <a:tabLst>
                <a:tab pos="1071563" algn="l"/>
              </a:tabLst>
            </a:pPr>
            <a:r>
              <a:rPr lang="en-GB" altLang="en-US" sz="2600" dirty="0">
                <a:solidFill>
                  <a:srgbClr val="535353"/>
                </a:solidFill>
                <a:latin typeface="+mn-lt"/>
                <a:ea typeface="Trebuchet MS" pitchFamily="34" charset="0"/>
                <a:cs typeface="Arial" charset="0"/>
                <a:sym typeface="Helvetica" pitchFamily="34" charset="0"/>
              </a:rPr>
              <a:t>The programme was facilitated by a DHT and PT who are trained facilitators for the Families Connect Programme, promoting a whole school approach to the programme.</a:t>
            </a:r>
          </a:p>
          <a:p>
            <a:pPr algn="just" hangingPunct="0">
              <a:lnSpc>
                <a:spcPct val="160000"/>
              </a:lnSpc>
              <a:tabLst>
                <a:tab pos="1071563" algn="l"/>
              </a:tabLst>
            </a:pPr>
            <a:r>
              <a:rPr lang="en-GB" altLang="en-US" sz="2600" dirty="0">
                <a:solidFill>
                  <a:srgbClr val="535353"/>
                </a:solidFill>
                <a:latin typeface="+mn-lt"/>
                <a:ea typeface="Trebuchet MS" pitchFamily="34" charset="0"/>
                <a:cs typeface="Arial" charset="0"/>
                <a:sym typeface="Helvetica" pitchFamily="34" charset="0"/>
              </a:rPr>
              <a:t>Evidence of improved attainment for family learning is being gathered via Save The Children’s Tools for </a:t>
            </a:r>
            <a:r>
              <a:rPr lang="en-GB" altLang="en-US" sz="2600">
                <a:solidFill>
                  <a:srgbClr val="535353"/>
                </a:solidFill>
                <a:latin typeface="+mn-lt"/>
                <a:ea typeface="Trebuchet MS" pitchFamily="34" charset="0"/>
                <a:cs typeface="Arial" charset="0"/>
                <a:sym typeface="Helvetica" pitchFamily="34" charset="0"/>
              </a:rPr>
              <a:t>Schools platform which </a:t>
            </a:r>
            <a:r>
              <a:rPr lang="en-GB" altLang="en-US" sz="2600" dirty="0">
                <a:solidFill>
                  <a:srgbClr val="535353"/>
                </a:solidFill>
                <a:latin typeface="+mn-lt"/>
                <a:ea typeface="Trebuchet MS" pitchFamily="34" charset="0"/>
                <a:cs typeface="Arial" charset="0"/>
                <a:sym typeface="Helvetica" pitchFamily="34" charset="0"/>
              </a:rPr>
              <a:t>includes parents and teachers evaluations.</a:t>
            </a:r>
          </a:p>
          <a:p>
            <a:pPr algn="just" hangingPunct="0">
              <a:lnSpc>
                <a:spcPct val="160000"/>
              </a:lnSpc>
              <a:tabLst>
                <a:tab pos="1071563" algn="l"/>
              </a:tabLst>
            </a:pPr>
            <a:r>
              <a:rPr lang="en-GB" altLang="en-US" sz="2600" dirty="0">
                <a:solidFill>
                  <a:srgbClr val="535353"/>
                </a:solidFill>
                <a:latin typeface="+mn-lt"/>
                <a:ea typeface="Trebuchet MS" pitchFamily="34" charset="0"/>
                <a:cs typeface="Arial" charset="0"/>
                <a:sym typeface="Helvetica" pitchFamily="34" charset="0"/>
              </a:rPr>
              <a:t>All parents completed the eight week programme and shared very positive feedback about their experiences. This included that they felt more confident in helping their child with their homework, have built stronger relationships with the staff involved and have established friendships with other parents/carers as a result of the programme.</a:t>
            </a:r>
          </a:p>
          <a:p>
            <a:pPr algn="just" hangingPunct="0">
              <a:lnSpc>
                <a:spcPct val="160000"/>
              </a:lnSpc>
              <a:tabLst>
                <a:tab pos="1071563" algn="l"/>
              </a:tabLst>
            </a:pPr>
            <a:endParaRPr lang="en-GB" altLang="en-US" sz="2600" dirty="0">
              <a:solidFill>
                <a:srgbClr val="535353"/>
              </a:solidFill>
              <a:latin typeface="Arial" charset="0"/>
              <a:ea typeface="Trebuchet MS" pitchFamily="34" charset="0"/>
              <a:cs typeface="Arial" charset="0"/>
              <a:sym typeface="Helvetica" pitchFamily="34" charset="0"/>
            </a:endParaRPr>
          </a:p>
          <a:p>
            <a:pPr algn="just" hangingPunct="0">
              <a:lnSpc>
                <a:spcPct val="160000"/>
              </a:lnSpc>
              <a:tabLst>
                <a:tab pos="1071563" algn="l"/>
              </a:tabLst>
            </a:pPr>
            <a:endParaRPr lang="en-GB" altLang="en-US" sz="2600" dirty="0">
              <a:latin typeface="Arial" charset="0"/>
              <a:ea typeface="Trebuchet MS" pitchFamily="34" charset="0"/>
              <a:cs typeface="Arial" charset="0"/>
              <a:sym typeface="Helvetica" pitchFamily="34" charset="0"/>
            </a:endParaRPr>
          </a:p>
          <a:p>
            <a:pPr algn="just" hangingPunct="0">
              <a:lnSpc>
                <a:spcPct val="160000"/>
              </a:lnSpc>
              <a:tabLst>
                <a:tab pos="1071563" algn="l"/>
              </a:tabLst>
            </a:pPr>
            <a:endParaRPr lang="en-GB" altLang="en-US" sz="2600" dirty="0">
              <a:latin typeface="Arial" charset="0"/>
              <a:ea typeface="Trebuchet MS" pitchFamily="34" charset="0"/>
              <a:cs typeface="Arial" charset="0"/>
              <a:sym typeface="Helvetica" pitchFamily="34" charset="0"/>
            </a:endParaRPr>
          </a:p>
          <a:p>
            <a:pPr algn="just" hangingPunct="0">
              <a:lnSpc>
                <a:spcPct val="160000"/>
              </a:lnSpc>
              <a:tabLst>
                <a:tab pos="1071563" algn="l"/>
              </a:tabLst>
            </a:pPr>
            <a:endParaRPr lang="en-GB" altLang="en-US" sz="2600" dirty="0">
              <a:latin typeface="Arial" charset="0"/>
              <a:ea typeface="Trebuchet MS" pitchFamily="34" charset="0"/>
              <a:cs typeface="Arial" charset="0"/>
              <a:sym typeface="Helvetica" pitchFamily="34" charset="0"/>
            </a:endParaRPr>
          </a:p>
          <a:p>
            <a:pPr algn="just" hangingPunct="0">
              <a:lnSpc>
                <a:spcPct val="160000"/>
              </a:lnSpc>
              <a:tabLst>
                <a:tab pos="1071563" algn="l"/>
              </a:tabLst>
            </a:pPr>
            <a:endParaRPr lang="en-GB" altLang="en-US" sz="2600" dirty="0">
              <a:latin typeface="Arial" charset="0"/>
              <a:ea typeface="Trebuchet MS" pitchFamily="34" charset="0"/>
              <a:cs typeface="Arial" charset="0"/>
              <a:sym typeface="Helvetica" pitchFamily="34" charset="0"/>
            </a:endParaRPr>
          </a:p>
          <a:p>
            <a:pPr algn="just" hangingPunct="0">
              <a:lnSpc>
                <a:spcPct val="160000"/>
              </a:lnSpc>
              <a:tabLst>
                <a:tab pos="1071563" algn="l"/>
              </a:tabLst>
            </a:pPr>
            <a:endParaRPr lang="en-GB" altLang="en-US" sz="2600" dirty="0">
              <a:latin typeface="Arial" charset="0"/>
              <a:ea typeface="Trebuchet MS" pitchFamily="34" charset="0"/>
              <a:cs typeface="Arial" charset="0"/>
              <a:sym typeface="Helvetica" pitchFamily="34" charset="0"/>
            </a:endParaRPr>
          </a:p>
          <a:p>
            <a:pPr algn="just" hangingPunct="0">
              <a:lnSpc>
                <a:spcPct val="160000"/>
              </a:lnSpc>
              <a:tabLst>
                <a:tab pos="1071563" algn="l"/>
              </a:tabLst>
            </a:pPr>
            <a:endParaRPr lang="en-GB" altLang="en-US" sz="2600" dirty="0">
              <a:latin typeface="Arial" charset="0"/>
              <a:ea typeface="Trebuchet MS" pitchFamily="34" charset="0"/>
              <a:cs typeface="Arial" charset="0"/>
              <a:sym typeface="Helvetica" pitchFamily="34" charset="0"/>
            </a:endParaRPr>
          </a:p>
          <a:p>
            <a:pPr algn="just" hangingPunct="0">
              <a:lnSpc>
                <a:spcPct val="160000"/>
              </a:lnSpc>
              <a:tabLst>
                <a:tab pos="1071563" algn="l"/>
              </a:tabLst>
            </a:pPr>
            <a:endParaRPr lang="en-GB" altLang="en-US" sz="2600" dirty="0">
              <a:latin typeface="Arial" charset="0"/>
              <a:ea typeface="Trebuchet MS" pitchFamily="34" charset="0"/>
              <a:cs typeface="Arial" charset="0"/>
              <a:sym typeface="Helvetica" pitchFamily="34" charset="0"/>
            </a:endParaRPr>
          </a:p>
          <a:p>
            <a:pPr algn="just" hangingPunct="0">
              <a:lnSpc>
                <a:spcPct val="160000"/>
              </a:lnSpc>
              <a:tabLst>
                <a:tab pos="1071563" algn="l"/>
              </a:tabLst>
            </a:pPr>
            <a:endParaRPr lang="en-GB" altLang="en-US" sz="2600" dirty="0">
              <a:latin typeface="Arial" charset="0"/>
              <a:ea typeface="Trebuchet MS" pitchFamily="34" charset="0"/>
              <a:cs typeface="Arial" charset="0"/>
              <a:sym typeface="Helvetica" pitchFamily="34" charset="0"/>
            </a:endParaRPr>
          </a:p>
        </p:txBody>
      </p:sp>
      <p:sp>
        <p:nvSpPr>
          <p:cNvPr id="14350" name="AutoShape 11"/>
          <p:cNvSpPr>
            <a:spLocks noChangeAspect="1"/>
          </p:cNvSpPr>
          <p:nvPr/>
        </p:nvSpPr>
        <p:spPr bwMode="auto">
          <a:xfrm>
            <a:off x="16040100" y="19202400"/>
            <a:ext cx="13212763" cy="12060232"/>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w="9525">
            <a:noFill/>
            <a:miter lim="800000"/>
            <a:headEnd/>
            <a:tailEnd/>
          </a:ln>
        </p:spPr>
        <p:txBody>
          <a:bodyPr lIns="149154" tIns="149154" rIns="149154" bIns="149154"/>
          <a:lstStyle/>
          <a:p>
            <a:pPr algn="just" hangingPunct="0">
              <a:lnSpc>
                <a:spcPct val="160000"/>
              </a:lnSpc>
            </a:pPr>
            <a:r>
              <a:rPr lang="en-GB" altLang="en-US" sz="2600" dirty="0">
                <a:solidFill>
                  <a:srgbClr val="535353"/>
                </a:solidFill>
                <a:latin typeface="+mn-lt"/>
                <a:ea typeface="Trebuchet MS" pitchFamily="34" charset="0"/>
                <a:cs typeface="Arial" charset="0"/>
                <a:sym typeface="Arial" charset="0"/>
              </a:rPr>
              <a:t>Participant Quotes in conclusion: </a:t>
            </a:r>
          </a:p>
          <a:p>
            <a:pPr marL="342900" indent="-342900">
              <a:buFont typeface="Wingdings" panose="05000000000000000000" pitchFamily="2" charset="2"/>
              <a:buChar char="q"/>
            </a:pPr>
            <a:r>
              <a:rPr lang="en-GB" sz="2600" dirty="0">
                <a:latin typeface="+mn-lt"/>
              </a:rPr>
              <a:t>“Great bonding with my son. It’s called Families Connect and that’s what it did – it helped me connect more with him. It’s made me a better parent – you think you know everything about being a parent but then you realise you don’t. This has really helped!”</a:t>
            </a:r>
          </a:p>
          <a:p>
            <a:pPr marL="342900" indent="-342900">
              <a:buFont typeface="Wingdings" panose="05000000000000000000" pitchFamily="2" charset="2"/>
              <a:buChar char="q"/>
            </a:pPr>
            <a:r>
              <a:rPr lang="en-GB" sz="2600" dirty="0">
                <a:latin typeface="+mn-lt"/>
              </a:rPr>
              <a:t>“I really loved this programme. Lots of laughter &amp; fun together…warm up games, connection with families, quality time with your kid, friendly environment, everything was superb &amp; mind blowing. Special thanks to Mrs W and Mrs S for perfectly done all sessions.”</a:t>
            </a:r>
          </a:p>
          <a:p>
            <a:pPr marL="342900" indent="-342900">
              <a:buFont typeface="Wingdings" panose="05000000000000000000" pitchFamily="2" charset="2"/>
              <a:buChar char="q"/>
            </a:pPr>
            <a:r>
              <a:rPr lang="en-GB" sz="2600" dirty="0">
                <a:latin typeface="+mn-lt"/>
              </a:rPr>
              <a:t>“I have really enjoyed the course. I took 8 days annual leave to be able to come &amp; I’ll have to go back to work next week. I’ve </a:t>
            </a:r>
            <a:r>
              <a:rPr lang="en-GB" sz="2600">
                <a:latin typeface="+mn-lt"/>
              </a:rPr>
              <a:t>noticed minute </a:t>
            </a:r>
            <a:r>
              <a:rPr lang="en-GB" sz="2600" dirty="0">
                <a:latin typeface="+mn-lt"/>
              </a:rPr>
              <a:t>changes that have made a really big impact at home.”</a:t>
            </a:r>
          </a:p>
          <a:p>
            <a:pPr marL="342900" indent="-342900">
              <a:buFont typeface="Wingdings" panose="05000000000000000000" pitchFamily="2" charset="2"/>
              <a:buChar char="q"/>
            </a:pPr>
            <a:r>
              <a:rPr lang="en-GB" sz="2600" dirty="0">
                <a:latin typeface="+mn-lt"/>
              </a:rPr>
              <a:t>“It’s been so joyful coming here. I have always been close to my daughter but I think we’re even closer now. I won’t know what to do with my Wednesdays now.”</a:t>
            </a:r>
          </a:p>
          <a:p>
            <a:pPr marL="342900" indent="-342900">
              <a:buFont typeface="Wingdings" panose="05000000000000000000" pitchFamily="2" charset="2"/>
              <a:buChar char="q"/>
            </a:pPr>
            <a:r>
              <a:rPr lang="en-GB" sz="2600" dirty="0">
                <a:latin typeface="+mn-lt"/>
              </a:rPr>
              <a:t>“In China, the culture is very different &amp; parents work all the time so they don’t get the chance to come into school and do this type of thing. It has been so lovely. My boy really enjoys coming too. It is great for me to practise my listening. I’m learning about the differences in Glasgow humour and Chinese humour.”</a:t>
            </a:r>
          </a:p>
          <a:p>
            <a:pPr marL="342900" indent="-342900">
              <a:buFont typeface="Wingdings" panose="05000000000000000000" pitchFamily="2" charset="2"/>
              <a:buChar char="q"/>
            </a:pPr>
            <a:r>
              <a:rPr lang="en-GB" sz="2600" dirty="0">
                <a:latin typeface="+mn-lt"/>
              </a:rPr>
              <a:t>“It’s been great for me to practise my English.”</a:t>
            </a:r>
          </a:p>
          <a:p>
            <a:pPr marL="342900" indent="-342900">
              <a:buFont typeface="Wingdings" panose="05000000000000000000" pitchFamily="2" charset="2"/>
              <a:buChar char="q"/>
            </a:pPr>
            <a:r>
              <a:rPr lang="en-GB" sz="2600" dirty="0">
                <a:latin typeface="+mn-lt"/>
              </a:rPr>
              <a:t>“It’s been good to meet other parents. I’ve tried to include reading at other times – not just at bedtime. I have been doing a story instead of always putting the T.V. on.”</a:t>
            </a:r>
          </a:p>
          <a:p>
            <a:pPr marL="342900" indent="-342900">
              <a:buFont typeface="Wingdings" panose="05000000000000000000" pitchFamily="2" charset="2"/>
              <a:buChar char="q"/>
            </a:pPr>
            <a:r>
              <a:rPr lang="en-GB" sz="2600" dirty="0">
                <a:latin typeface="+mn-lt"/>
              </a:rPr>
              <a:t>“I was a bit wary at first as I thought it was a parenting class &amp; I didn’t feel I needed that but it was so much more! I really realised the importance of reading with my daughter.”</a:t>
            </a:r>
          </a:p>
          <a:p>
            <a:pPr marL="342900" indent="-342900">
              <a:buFont typeface="Wingdings" panose="05000000000000000000" pitchFamily="2" charset="2"/>
              <a:buChar char="q"/>
            </a:pPr>
            <a:r>
              <a:rPr lang="en-GB" sz="2600" dirty="0">
                <a:latin typeface="+mn-lt"/>
              </a:rPr>
              <a:t>“I’ve really tried not to be on my phone in the house as much and give the kids my attention instead. My daughter has loved it.”</a:t>
            </a:r>
          </a:p>
          <a:p>
            <a:endParaRPr lang="en-GB" sz="2600" dirty="0">
              <a:latin typeface="+mn-lt"/>
            </a:endParaRPr>
          </a:p>
          <a:p>
            <a:r>
              <a:rPr lang="en-GB" sz="2600" dirty="0">
                <a:latin typeface="+mn-lt"/>
              </a:rPr>
              <a:t>All parents talked about how much their children had enjoyed coming and that they jumped out of bed each Wednesday as they were so eager to come to the sessions.</a:t>
            </a:r>
          </a:p>
          <a:p>
            <a:pPr marL="342900" indent="-342900">
              <a:buFont typeface="Wingdings" panose="05000000000000000000" pitchFamily="2" charset="2"/>
              <a:buChar char="q"/>
            </a:pPr>
            <a:endParaRPr lang="en-GB" sz="2600" dirty="0">
              <a:latin typeface="+mn-lt"/>
            </a:endParaRPr>
          </a:p>
          <a:p>
            <a:pPr marL="342900" indent="-342900">
              <a:buFont typeface="Wingdings" panose="05000000000000000000" pitchFamily="2" charset="2"/>
              <a:buChar char="q"/>
            </a:pPr>
            <a:endParaRPr lang="en-GB" sz="2600" dirty="0">
              <a:latin typeface="+mn-lt"/>
            </a:endParaRPr>
          </a:p>
          <a:p>
            <a:pPr marL="342900" indent="-342900">
              <a:buFont typeface="Wingdings" panose="05000000000000000000" pitchFamily="2" charset="2"/>
              <a:buChar char="q"/>
            </a:pPr>
            <a:endParaRPr lang="en-GB" sz="2600" dirty="0">
              <a:latin typeface="+mn-lt"/>
            </a:endParaRPr>
          </a:p>
          <a:p>
            <a:pPr marL="342900" indent="-342900">
              <a:buFont typeface="Wingdings" panose="05000000000000000000" pitchFamily="2" charset="2"/>
              <a:buChar char="q"/>
            </a:pPr>
            <a:endParaRPr lang="en-GB" sz="2600" dirty="0">
              <a:latin typeface="+mn-lt"/>
            </a:endParaRPr>
          </a:p>
          <a:p>
            <a:pPr marL="342900" indent="-342900">
              <a:buFont typeface="Wingdings" panose="05000000000000000000" pitchFamily="2" charset="2"/>
              <a:buChar char="q"/>
            </a:pPr>
            <a:endParaRPr lang="en-GB" sz="2600" dirty="0">
              <a:latin typeface="+mn-lt"/>
            </a:endParaRPr>
          </a:p>
          <a:p>
            <a:pPr marL="342900" indent="-342900">
              <a:buFont typeface="Wingdings" panose="05000000000000000000" pitchFamily="2" charset="2"/>
              <a:buChar char="q"/>
            </a:pPr>
            <a:endParaRPr lang="en-GB" sz="2600" dirty="0">
              <a:latin typeface="+mn-lt"/>
            </a:endParaRPr>
          </a:p>
          <a:p>
            <a:pPr marL="342900" indent="-342900">
              <a:buFont typeface="Wingdings" panose="05000000000000000000" pitchFamily="2" charset="2"/>
              <a:buChar char="q"/>
            </a:pPr>
            <a:endParaRPr lang="en-GB" sz="2600" dirty="0">
              <a:latin typeface="+mn-lt"/>
            </a:endParaRPr>
          </a:p>
          <a:p>
            <a:pPr marL="342900" indent="-342900">
              <a:buFont typeface="Wingdings" panose="05000000000000000000" pitchFamily="2" charset="2"/>
              <a:buChar char="q"/>
            </a:pPr>
            <a:endParaRPr lang="en-GB" sz="2600" dirty="0">
              <a:latin typeface="+mn-lt"/>
            </a:endParaRPr>
          </a:p>
          <a:p>
            <a:pPr marL="342900" indent="-342900">
              <a:buFont typeface="Wingdings" panose="05000000000000000000" pitchFamily="2" charset="2"/>
              <a:buChar char="q"/>
            </a:pPr>
            <a:endParaRPr lang="en-GB" sz="2400" dirty="0"/>
          </a:p>
          <a:p>
            <a:pPr algn="just" hangingPunct="0">
              <a:lnSpc>
                <a:spcPct val="160000"/>
              </a:lnSpc>
            </a:pPr>
            <a:endParaRPr lang="en-GB" altLang="en-US" sz="2400" dirty="0">
              <a:solidFill>
                <a:srgbClr val="535353"/>
              </a:solidFill>
              <a:latin typeface="Arial" charset="0"/>
              <a:ea typeface="Trebuchet MS" pitchFamily="34" charset="0"/>
              <a:cs typeface="Arial" charset="0"/>
              <a:sym typeface="Arial" charset="0"/>
            </a:endParaRPr>
          </a:p>
        </p:txBody>
      </p:sp>
      <p:sp>
        <p:nvSpPr>
          <p:cNvPr id="14351" name="AutoShape 13"/>
          <p:cNvSpPr>
            <a:spLocks/>
          </p:cNvSpPr>
          <p:nvPr/>
        </p:nvSpPr>
        <p:spPr bwMode="auto">
          <a:xfrm>
            <a:off x="0" y="41673463"/>
            <a:ext cx="30279975" cy="1135062"/>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solidFill>
            <a:srgbClr val="94C5D4"/>
          </a:solidFill>
          <a:ln w="9525">
            <a:noFill/>
            <a:round/>
            <a:headEnd/>
            <a:tailEnd/>
          </a:ln>
        </p:spPr>
        <p:txBody>
          <a:bodyPr lIns="0" tIns="0" rIns="0" bIns="0" anchor="ctr"/>
          <a:lstStyle/>
          <a:p>
            <a:endParaRPr lang="en-US"/>
          </a:p>
        </p:txBody>
      </p:sp>
      <p:sp>
        <p:nvSpPr>
          <p:cNvPr id="14352" name="AutoShape 14"/>
          <p:cNvSpPr>
            <a:spLocks/>
          </p:cNvSpPr>
          <p:nvPr/>
        </p:nvSpPr>
        <p:spPr bwMode="auto">
          <a:xfrm>
            <a:off x="593725" y="41673463"/>
            <a:ext cx="28836938" cy="108585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w="9525">
            <a:noFill/>
            <a:miter lim="800000"/>
            <a:headEnd/>
            <a:tailEnd/>
          </a:ln>
        </p:spPr>
        <p:txBody>
          <a:bodyPr lIns="149154" tIns="149154" rIns="149154" bIns="149154"/>
          <a:lstStyle/>
          <a:p>
            <a:pPr algn="ctr" hangingPunct="0">
              <a:lnSpc>
                <a:spcPct val="150000"/>
              </a:lnSpc>
            </a:pPr>
            <a:r>
              <a:rPr lang="en-US" altLang="en-US" sz="3600" dirty="0">
                <a:solidFill>
                  <a:srgbClr val="FFFFFF"/>
                </a:solidFill>
                <a:latin typeface="Arial" charset="0"/>
                <a:ea typeface="Trebuchet MS" pitchFamily="34" charset="0"/>
                <a:cs typeface="Arial" charset="0"/>
                <a:sym typeface="Arial" charset="0"/>
              </a:rPr>
              <a:t>Families Connect – Noreen Campbell, Catriona Wishart   </a:t>
            </a:r>
          </a:p>
          <a:p>
            <a:pPr hangingPunct="0">
              <a:lnSpc>
                <a:spcPct val="150000"/>
              </a:lnSpc>
            </a:pPr>
            <a:endParaRPr lang="en-US" altLang="en-US" sz="3900" dirty="0">
              <a:solidFill>
                <a:srgbClr val="FFFFFF"/>
              </a:solidFill>
              <a:latin typeface="Arial" charset="0"/>
              <a:ea typeface="Trebuchet MS" pitchFamily="34" charset="0"/>
              <a:cs typeface="Arial" charset="0"/>
              <a:sym typeface="Arial" charset="0"/>
            </a:endParaRPr>
          </a:p>
        </p:txBody>
      </p:sp>
      <p:sp>
        <p:nvSpPr>
          <p:cNvPr id="14353" name="AutoShape 15"/>
          <p:cNvSpPr>
            <a:spLocks noChangeAspect="1"/>
          </p:cNvSpPr>
          <p:nvPr/>
        </p:nvSpPr>
        <p:spPr bwMode="auto">
          <a:xfrm>
            <a:off x="901701" y="4414837"/>
            <a:ext cx="28528962" cy="3744913"/>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w="9525">
            <a:noFill/>
            <a:miter lim="800000"/>
            <a:headEnd/>
            <a:tailEnd/>
          </a:ln>
        </p:spPr>
        <p:txBody>
          <a:bodyPr lIns="0" tIns="0" rIns="0" bIns="0"/>
          <a:lstStyle/>
          <a:p>
            <a:pPr algn="just" eaLnBrk="0" hangingPunct="0"/>
            <a:r>
              <a:rPr lang="en-GB" altLang="en-US" sz="3300" i="1" dirty="0">
                <a:solidFill>
                  <a:srgbClr val="535353"/>
                </a:solidFill>
                <a:latin typeface="+mn-lt"/>
                <a:ea typeface="Trebuchet MS" pitchFamily="34" charset="0"/>
                <a:cs typeface="Calibri" panose="020F0502020204030204" pitchFamily="34" charset="0"/>
                <a:sym typeface="Helvetica" pitchFamily="34" charset="0"/>
              </a:rPr>
              <a:t>Families Connect, St Brigid’s Primary, Toryglen, Glasgow</a:t>
            </a:r>
          </a:p>
          <a:p>
            <a:pPr algn="just" eaLnBrk="0" hangingPunct="0"/>
            <a:endParaRPr lang="en-GB" altLang="en-US" sz="3300" i="1" dirty="0">
              <a:solidFill>
                <a:srgbClr val="535353"/>
              </a:solidFill>
              <a:latin typeface="+mn-lt"/>
              <a:ea typeface="Trebuchet MS" pitchFamily="34" charset="0"/>
              <a:cs typeface="Calibri" panose="020F0502020204030204" pitchFamily="34" charset="0"/>
              <a:sym typeface="Arial" charset="0"/>
            </a:endParaRPr>
          </a:p>
          <a:p>
            <a:pPr hangingPunct="0">
              <a:lnSpc>
                <a:spcPct val="150000"/>
              </a:lnSpc>
            </a:pPr>
            <a:r>
              <a:rPr lang="en-GB" altLang="en-US" sz="3300" b="1" dirty="0">
                <a:solidFill>
                  <a:srgbClr val="535353"/>
                </a:solidFill>
                <a:latin typeface="+mn-lt"/>
                <a:ea typeface="Trebuchet MS" pitchFamily="34" charset="0"/>
                <a:cs typeface="Calibri" panose="020F0502020204030204" pitchFamily="34" charset="0"/>
                <a:sym typeface="Arial" charset="0"/>
              </a:rPr>
              <a:t>What was your aim?</a:t>
            </a:r>
            <a:endParaRPr lang="en-GB" altLang="en-US" sz="3200" dirty="0">
              <a:solidFill>
                <a:srgbClr val="535353"/>
              </a:solidFill>
              <a:latin typeface="+mn-lt"/>
              <a:ea typeface="Trebuchet MS" panose="020B0603020202020204" pitchFamily="34" charset="0"/>
              <a:cs typeface="Calibri" panose="020F0502020204030204" pitchFamily="34" charset="0"/>
              <a:sym typeface="Arial" charset="0"/>
            </a:endParaRPr>
          </a:p>
          <a:p>
            <a:pPr marL="457200" indent="-457200">
              <a:buFont typeface="Arial" panose="020B0604020202020204" pitchFamily="34" charset="0"/>
              <a:buChar char="•"/>
            </a:pPr>
            <a:r>
              <a:rPr lang="en-GB" sz="2600" dirty="0">
                <a:latin typeface="+mn-lt"/>
                <a:cs typeface="Calibri" panose="020F0502020204030204" pitchFamily="34" charset="0"/>
              </a:rPr>
              <a:t>To strengthen home, school and community learning opportunities.</a:t>
            </a:r>
          </a:p>
          <a:p>
            <a:pPr marL="457200" indent="-457200">
              <a:buFont typeface="Arial" panose="020B0604020202020204" pitchFamily="34" charset="0"/>
              <a:buChar char="•"/>
            </a:pPr>
            <a:r>
              <a:rPr lang="en-GB" sz="2600" dirty="0">
                <a:latin typeface="+mn-lt"/>
                <a:cs typeface="Calibri" panose="020F0502020204030204" pitchFamily="34" charset="0"/>
              </a:rPr>
              <a:t>To engage parents/carers and children in the Families Connect programme which consists of an eight-week family learning programme focusing on development in the following areas; social and emotional development,  literacy and language and numeracy and mathematics.</a:t>
            </a:r>
          </a:p>
          <a:p>
            <a:pPr marL="457200" indent="-457200">
              <a:buFont typeface="Arial" panose="020B0604020202020204" pitchFamily="34" charset="0"/>
              <a:buChar char="•"/>
            </a:pPr>
            <a:r>
              <a:rPr lang="en-GB" sz="2600" dirty="0">
                <a:latin typeface="+mn-lt"/>
                <a:cs typeface="Calibri" panose="020F0502020204030204" pitchFamily="34" charset="0"/>
              </a:rPr>
              <a:t>For parents/carers to gain confidence in supporting their children’s learning in a supportive, inclusive school environment that is conducive to further pathways for adult and family learning.</a:t>
            </a:r>
          </a:p>
          <a:p>
            <a:pPr marL="457200" indent="-457200">
              <a:buFont typeface="Arial" panose="020B0604020202020204" pitchFamily="34" charset="0"/>
              <a:buChar char="•"/>
            </a:pPr>
            <a:r>
              <a:rPr lang="en-GB" sz="2800" dirty="0">
                <a:effectLst/>
                <a:latin typeface="Calibri" panose="020F0502020204030204" pitchFamily="34" charset="0"/>
                <a:ea typeface="Calibri" panose="020F0502020204030204" pitchFamily="34" charset="0"/>
              </a:rPr>
              <a:t>To promote cultural diversity and provide an opportunity to integrate the different communities within our school </a:t>
            </a:r>
            <a:endParaRPr lang="en-GB" sz="2400" dirty="0">
              <a:effectLst/>
              <a:latin typeface="Calibri" panose="020F0502020204030204" pitchFamily="34" charset="0"/>
              <a:ea typeface="Calibri" panose="020F0502020204030204" pitchFamily="34" charset="0"/>
            </a:endParaRPr>
          </a:p>
          <a:p>
            <a:r>
              <a:rPr lang="en-GB" sz="2800" dirty="0">
                <a:effectLst/>
                <a:latin typeface="Calibri" panose="020F0502020204030204" pitchFamily="34" charset="0"/>
                <a:ea typeface="Calibri" panose="020F0502020204030204" pitchFamily="34" charset="0"/>
              </a:rPr>
              <a:t> </a:t>
            </a:r>
            <a:endParaRPr lang="en-GB" sz="2400" dirty="0">
              <a:effectLst/>
              <a:latin typeface="Calibri" panose="020F0502020204030204" pitchFamily="34" charset="0"/>
              <a:ea typeface="Calibri" panose="020F0502020204030204" pitchFamily="34" charset="0"/>
            </a:endParaRPr>
          </a:p>
          <a:p>
            <a:pPr marL="457200" indent="-457200">
              <a:buFont typeface="Arial" panose="020B0604020202020204" pitchFamily="34" charset="0"/>
              <a:buChar char="•"/>
            </a:pPr>
            <a:endParaRPr lang="en-GB" sz="2600" dirty="0">
              <a:latin typeface="+mn-lt"/>
              <a:cs typeface="Calibri" panose="020F0502020204030204" pitchFamily="34" charset="0"/>
            </a:endParaRPr>
          </a:p>
          <a:p>
            <a:pPr marL="457200" lvl="0" indent="-457200">
              <a:buFont typeface="Arial" panose="020B0604020202020204" pitchFamily="34" charset="0"/>
              <a:buChar char="•"/>
            </a:pPr>
            <a:endParaRPr lang="en-GB" sz="3200" dirty="0"/>
          </a:p>
          <a:p>
            <a:pPr hangingPunct="0">
              <a:lnSpc>
                <a:spcPct val="150000"/>
              </a:lnSpc>
            </a:pPr>
            <a:endParaRPr lang="en-GB" altLang="en-US" sz="3300" b="1" dirty="0">
              <a:solidFill>
                <a:srgbClr val="535353"/>
              </a:solidFill>
              <a:latin typeface="Arial" charset="0"/>
              <a:ea typeface="Trebuchet MS" pitchFamily="34" charset="0"/>
              <a:cs typeface="Arial" charset="0"/>
              <a:sym typeface="Arial" charset="0"/>
            </a:endParaRPr>
          </a:p>
          <a:p>
            <a:pPr hangingPunct="0">
              <a:lnSpc>
                <a:spcPct val="150000"/>
              </a:lnSpc>
            </a:pPr>
            <a:endParaRPr lang="en-GB" altLang="en-US" sz="3300" b="1" dirty="0">
              <a:solidFill>
                <a:srgbClr val="535353"/>
              </a:solidFill>
              <a:latin typeface="Arial" charset="0"/>
              <a:ea typeface="Trebuchet MS" pitchFamily="34" charset="0"/>
              <a:cs typeface="Arial" charset="0"/>
              <a:sym typeface="Arial" charset="0"/>
            </a:endParaRPr>
          </a:p>
        </p:txBody>
      </p:sp>
      <p:sp>
        <p:nvSpPr>
          <p:cNvPr id="14354" name="AutoShape 17"/>
          <p:cNvSpPr>
            <a:spLocks/>
          </p:cNvSpPr>
          <p:nvPr/>
        </p:nvSpPr>
        <p:spPr bwMode="auto">
          <a:xfrm>
            <a:off x="15109825" y="11307763"/>
            <a:ext cx="90488" cy="285115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1600" y="0"/>
                </a:moveTo>
                <a:lnTo>
                  <a:pt x="0" y="21600"/>
                </a:lnTo>
                <a:lnTo>
                  <a:pt x="21600" y="0"/>
                </a:lnTo>
                <a:close/>
              </a:path>
            </a:pathLst>
          </a:custGeom>
          <a:solidFill>
            <a:srgbClr val="000000">
              <a:alpha val="15686"/>
            </a:srgbClr>
          </a:solidFill>
          <a:ln w="12700">
            <a:solidFill>
              <a:srgbClr val="000000">
                <a:alpha val="15686"/>
              </a:srgbClr>
            </a:solidFill>
            <a:round/>
            <a:headEnd/>
            <a:tailEnd/>
          </a:ln>
        </p:spPr>
        <p:txBody>
          <a:bodyPr lIns="0" tIns="0" rIns="0" bIns="0"/>
          <a:lstStyle/>
          <a:p>
            <a:endParaRPr lang="en-US"/>
          </a:p>
        </p:txBody>
      </p:sp>
      <p:sp>
        <p:nvSpPr>
          <p:cNvPr id="2068" name="AutoShape 18"/>
          <p:cNvSpPr>
            <a:spLocks/>
          </p:cNvSpPr>
          <p:nvPr/>
        </p:nvSpPr>
        <p:spPr bwMode="auto">
          <a:xfrm>
            <a:off x="882650" y="23636288"/>
            <a:ext cx="10374313" cy="11080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ln/>
        </p:spPr>
        <p:style>
          <a:lnRef idx="2">
            <a:schemeClr val="accent1"/>
          </a:lnRef>
          <a:fillRef idx="1">
            <a:schemeClr val="lt1"/>
          </a:fillRef>
          <a:effectRef idx="0">
            <a:schemeClr val="accent1"/>
          </a:effectRef>
          <a:fontRef idx="minor">
            <a:schemeClr val="dk1"/>
          </a:fontRef>
        </p:style>
        <p:txBody>
          <a:bodyPr lIns="0" tIns="0" rIns="0" bIns="0" anchor="ctr"/>
          <a:lstStyle>
            <a:lvl1pPr>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1pPr>
            <a:lvl2pPr marL="742950" indent="-28575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2pPr>
            <a:lvl3pPr marL="11430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3pPr>
            <a:lvl4pPr marL="16002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4pPr>
            <a:lvl5pPr marL="20574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9pPr>
          </a:lstStyle>
          <a:p>
            <a:pPr algn="ctr" hangingPunct="0">
              <a:buFontTx/>
              <a:buNone/>
              <a:defRPr/>
            </a:pPr>
            <a:r>
              <a:rPr lang="en-US" altLang="en-US" sz="5200" dirty="0">
                <a:solidFill>
                  <a:schemeClr val="tx2">
                    <a:lumMod val="20000"/>
                    <a:lumOff val="80000"/>
                  </a:schemeClr>
                </a:solidFill>
                <a:latin typeface="Trebuchet MS" panose="020B0603020202020204" pitchFamily="34" charset="0"/>
                <a:sym typeface="Trebuchet MS" panose="020B0603020202020204" pitchFamily="34" charset="0"/>
              </a:rPr>
              <a:t>Achievements</a:t>
            </a:r>
            <a:endParaRPr lang="en-US" altLang="en-US" sz="1800" dirty="0">
              <a:solidFill>
                <a:schemeClr val="tx2">
                  <a:lumMod val="20000"/>
                  <a:lumOff val="80000"/>
                </a:schemeClr>
              </a:solidFill>
              <a:latin typeface="Trebuchet MS" panose="020B0603020202020204" pitchFamily="34" charset="0"/>
              <a:sym typeface="Trebuchet MS" panose="020B0603020202020204" pitchFamily="34" charset="0"/>
            </a:endParaRPr>
          </a:p>
        </p:txBody>
      </p:sp>
      <p:sp>
        <p:nvSpPr>
          <p:cNvPr id="3093" name="AutoShape 19"/>
          <p:cNvSpPr>
            <a:spLocks noChangeAspect="1"/>
          </p:cNvSpPr>
          <p:nvPr/>
        </p:nvSpPr>
        <p:spPr bwMode="auto">
          <a:xfrm>
            <a:off x="90488" y="24391938"/>
            <a:ext cx="14311312" cy="6373812"/>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p:spPr>
        <p:txBody>
          <a:bodyPr lIns="0" tIns="0" rIns="0" bIns="0"/>
          <a:lstStyle>
            <a:lvl1pPr>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1pPr>
            <a:lvl2pPr marL="1200150" indent="-4572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2pPr>
            <a:lvl3pPr marL="11430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3pPr>
            <a:lvl4pPr marL="16002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4pPr>
            <a:lvl5pPr marL="20574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9pPr>
          </a:lstStyle>
          <a:p>
            <a:pPr marL="742950" lvl="1" indent="0" hangingPunct="0">
              <a:lnSpc>
                <a:spcPct val="160000"/>
              </a:lnSpc>
              <a:buFontTx/>
              <a:buNone/>
              <a:defRPr/>
            </a:pPr>
            <a:endParaRPr lang="en-GB" altLang="en-US" sz="2600" dirty="0">
              <a:solidFill>
                <a:srgbClr val="535353"/>
              </a:solidFill>
              <a:latin typeface="+mn-lt"/>
              <a:ea typeface="Trebuchet MS" panose="020B0603020202020204" pitchFamily="34" charset="0"/>
              <a:cs typeface="Arial" panose="020B0604020202020204" pitchFamily="34" charset="0"/>
              <a:sym typeface="Trebuchet MS" panose="020B0603020202020204" pitchFamily="34" charset="0"/>
            </a:endParaRPr>
          </a:p>
          <a:p>
            <a:pPr lvl="1" hangingPunct="0">
              <a:lnSpc>
                <a:spcPct val="160000"/>
              </a:lnSpc>
              <a:buFont typeface="Wingdings" panose="05000000000000000000" pitchFamily="2" charset="2"/>
              <a:buChar char="q"/>
              <a:defRPr/>
            </a:pPr>
            <a:r>
              <a:rPr lang="en-GB" altLang="en-US" sz="2600" dirty="0">
                <a:solidFill>
                  <a:srgbClr val="535353"/>
                </a:solidFill>
                <a:latin typeface="+mn-lt"/>
                <a:ea typeface="Trebuchet MS" panose="020B0603020202020204" pitchFamily="34" charset="0"/>
                <a:cs typeface="Arial" panose="020B0604020202020204" pitchFamily="34" charset="0"/>
                <a:sym typeface="Trebuchet MS" panose="020B0603020202020204" pitchFamily="34" charset="0"/>
              </a:rPr>
              <a:t>Parents report increased confidence in helping their child learn in literacy and numeracy.</a:t>
            </a:r>
          </a:p>
          <a:p>
            <a:pPr lvl="1" hangingPunct="0">
              <a:lnSpc>
                <a:spcPct val="160000"/>
              </a:lnSpc>
              <a:buFont typeface="Wingdings" panose="05000000000000000000" pitchFamily="2" charset="2"/>
              <a:buChar char="q"/>
              <a:defRPr/>
            </a:pPr>
            <a:r>
              <a:rPr lang="en-GB" altLang="en-US" sz="2600" dirty="0">
                <a:solidFill>
                  <a:srgbClr val="535353"/>
                </a:solidFill>
                <a:latin typeface="+mn-lt"/>
                <a:ea typeface="Trebuchet MS" panose="020B0603020202020204" pitchFamily="34" charset="0"/>
                <a:cs typeface="Arial" panose="020B0604020202020204" pitchFamily="34" charset="0"/>
                <a:sym typeface="Trebuchet MS" panose="020B0603020202020204" pitchFamily="34" charset="0"/>
              </a:rPr>
              <a:t>EAL families completed the FC programme with the support of their peers and reported that it had a positive impact on their English speaking/understanding.</a:t>
            </a:r>
          </a:p>
          <a:p>
            <a:pPr lvl="1" hangingPunct="0">
              <a:lnSpc>
                <a:spcPct val="160000"/>
              </a:lnSpc>
              <a:buFont typeface="Wingdings" panose="05000000000000000000" pitchFamily="2" charset="2"/>
              <a:buChar char="q"/>
              <a:defRPr/>
            </a:pPr>
            <a:r>
              <a:rPr lang="en-GB" altLang="en-US" sz="2600" dirty="0">
                <a:solidFill>
                  <a:srgbClr val="535353"/>
                </a:solidFill>
                <a:latin typeface="+mn-lt"/>
                <a:ea typeface="Trebuchet MS" panose="020B0603020202020204" pitchFamily="34" charset="0"/>
                <a:cs typeface="Arial" panose="020B0604020202020204" pitchFamily="34" charset="0"/>
                <a:sym typeface="Trebuchet MS" panose="020B0603020202020204" pitchFamily="34" charset="0"/>
              </a:rPr>
              <a:t>Families report an improved home-school relationship.</a:t>
            </a:r>
          </a:p>
          <a:p>
            <a:pPr lvl="1" hangingPunct="0">
              <a:lnSpc>
                <a:spcPct val="160000"/>
              </a:lnSpc>
              <a:buFont typeface="Wingdings" panose="05000000000000000000" pitchFamily="2" charset="2"/>
              <a:buChar char="q"/>
              <a:defRPr/>
            </a:pPr>
            <a:r>
              <a:rPr lang="en-GB" altLang="en-US" sz="2600" dirty="0">
                <a:solidFill>
                  <a:srgbClr val="535353"/>
                </a:solidFill>
                <a:latin typeface="+mn-lt"/>
                <a:ea typeface="Trebuchet MS" panose="020B0603020202020204" pitchFamily="34" charset="0"/>
                <a:cs typeface="Arial" panose="020B0604020202020204" pitchFamily="34" charset="0"/>
                <a:sym typeface="Trebuchet MS" panose="020B0603020202020204" pitchFamily="34" charset="0"/>
              </a:rPr>
              <a:t>Parents and children report new friendships have been formed which have continued at the school gate and beyond.</a:t>
            </a:r>
          </a:p>
          <a:p>
            <a:pPr lvl="1" hangingPunct="0">
              <a:lnSpc>
                <a:spcPct val="160000"/>
              </a:lnSpc>
              <a:buFont typeface="Wingdings" panose="05000000000000000000" pitchFamily="2" charset="2"/>
              <a:buChar char="q"/>
              <a:defRPr/>
            </a:pPr>
            <a:r>
              <a:rPr lang="en-GB" altLang="en-US" sz="2600" dirty="0">
                <a:solidFill>
                  <a:srgbClr val="535353"/>
                </a:solidFill>
                <a:latin typeface="+mn-lt"/>
                <a:ea typeface="Trebuchet MS" panose="020B0603020202020204" pitchFamily="34" charset="0"/>
                <a:cs typeface="Arial" panose="020B0604020202020204" pitchFamily="34" charset="0"/>
                <a:sym typeface="Trebuchet MS" panose="020B0603020202020204" pitchFamily="34" charset="0"/>
              </a:rPr>
              <a:t>Parents are volunteering for other Family Learning programmes within the school.</a:t>
            </a:r>
          </a:p>
          <a:p>
            <a:pPr lvl="1" hangingPunct="0">
              <a:lnSpc>
                <a:spcPct val="160000"/>
              </a:lnSpc>
              <a:buFont typeface="Wingdings" panose="05000000000000000000" pitchFamily="2" charset="2"/>
              <a:buChar char="q"/>
              <a:defRPr/>
            </a:pPr>
            <a:r>
              <a:rPr lang="en-GB" altLang="en-US" sz="2600" dirty="0">
                <a:solidFill>
                  <a:srgbClr val="535353"/>
                </a:solidFill>
                <a:latin typeface="+mn-lt"/>
                <a:ea typeface="Trebuchet MS" panose="020B0603020202020204" pitchFamily="34" charset="0"/>
                <a:cs typeface="Arial" panose="020B0604020202020204" pitchFamily="34" charset="0"/>
                <a:sym typeface="Trebuchet MS" panose="020B0603020202020204" pitchFamily="34" charset="0"/>
              </a:rPr>
              <a:t>Families are using the FC resources at home to support health and well being within the home, school and community.</a:t>
            </a:r>
          </a:p>
          <a:p>
            <a:pPr hangingPunct="0">
              <a:lnSpc>
                <a:spcPct val="160000"/>
              </a:lnSpc>
              <a:buFontTx/>
              <a:buNone/>
              <a:defRPr/>
            </a:pPr>
            <a:endParaRPr lang="en-US" altLang="en-US" sz="3300" dirty="0">
              <a:solidFill>
                <a:srgbClr val="535353"/>
              </a:solidFill>
              <a:latin typeface="Arial" panose="020B0604020202020204" pitchFamily="34" charset="0"/>
              <a:ea typeface="Trebuchet MS" panose="020B0603020202020204" pitchFamily="34" charset="0"/>
              <a:cs typeface="Arial" panose="020B0604020202020204" pitchFamily="34" charset="0"/>
              <a:sym typeface="Trebuchet MS" panose="020B0603020202020204" pitchFamily="34" charset="0"/>
            </a:endParaRPr>
          </a:p>
        </p:txBody>
      </p:sp>
      <p:sp>
        <p:nvSpPr>
          <p:cNvPr id="2" name="AutoShape 20"/>
          <p:cNvSpPr>
            <a:spLocks noChangeAspect="1"/>
          </p:cNvSpPr>
          <p:nvPr/>
        </p:nvSpPr>
        <p:spPr bwMode="auto">
          <a:xfrm>
            <a:off x="887413" y="31624588"/>
            <a:ext cx="13212762" cy="7926387"/>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p:spPr>
        <p:txBody>
          <a:bodyPr lIns="0" tIns="0" rIns="0" bIns="0"/>
          <a:lstStyle>
            <a:lvl1pPr>
              <a:buChar char="•"/>
              <a:defRPr sz="3900">
                <a:solidFill>
                  <a:srgbClr val="000000"/>
                </a:solidFill>
                <a:latin typeface="Helvetica" pitchFamily="2" charset="0"/>
                <a:cs typeface="Helvetica" pitchFamily="2" charset="0"/>
                <a:sym typeface="Helvetica" pitchFamily="2" charset="0"/>
              </a:defRPr>
            </a:lvl1pPr>
            <a:lvl2pPr marL="742950" indent="-285750">
              <a:buChar char="–"/>
              <a:defRPr sz="3900">
                <a:solidFill>
                  <a:srgbClr val="000000"/>
                </a:solidFill>
                <a:latin typeface="Helvetica" pitchFamily="2" charset="0"/>
                <a:cs typeface="Helvetica" pitchFamily="2" charset="0"/>
                <a:sym typeface="Helvetica" pitchFamily="2" charset="0"/>
              </a:defRPr>
            </a:lvl2pPr>
            <a:lvl3pPr marL="1143000" indent="-228600">
              <a:buChar char="•"/>
              <a:defRPr sz="3900">
                <a:solidFill>
                  <a:srgbClr val="000000"/>
                </a:solidFill>
                <a:latin typeface="Helvetica" pitchFamily="2" charset="0"/>
                <a:cs typeface="Helvetica" pitchFamily="2" charset="0"/>
                <a:sym typeface="Helvetica" pitchFamily="2" charset="0"/>
              </a:defRPr>
            </a:lvl3pPr>
            <a:lvl4pPr marL="1600200" indent="-228600">
              <a:buChar char="–"/>
              <a:defRPr sz="3900">
                <a:solidFill>
                  <a:srgbClr val="000000"/>
                </a:solidFill>
                <a:latin typeface="Helvetica" pitchFamily="2" charset="0"/>
                <a:cs typeface="Helvetica" pitchFamily="2" charset="0"/>
                <a:sym typeface="Helvetica" pitchFamily="2" charset="0"/>
              </a:defRPr>
            </a:lvl4pPr>
            <a:lvl5pPr marL="2057400" indent="-228600">
              <a:buChar char="»"/>
              <a:defRPr sz="3900">
                <a:solidFill>
                  <a:srgbClr val="000000"/>
                </a:solidFill>
                <a:latin typeface="Helvetica" pitchFamily="2" charset="0"/>
                <a:cs typeface="Helvetica" pitchFamily="2" charset="0"/>
                <a:sym typeface="Helvetica" pitchFamily="2" charset="0"/>
              </a:defRPr>
            </a:lvl5pPr>
            <a:lvl6pPr marL="2514600" indent="-228600" eaLnBrk="0" fontAlgn="base" hangingPunct="0">
              <a:spcBef>
                <a:spcPct val="0"/>
              </a:spcBef>
              <a:spcAft>
                <a:spcPct val="0"/>
              </a:spcAft>
              <a:buChar char="»"/>
              <a:defRPr sz="3900">
                <a:solidFill>
                  <a:srgbClr val="000000"/>
                </a:solidFill>
                <a:latin typeface="Helvetica" pitchFamily="2" charset="0"/>
                <a:cs typeface="Helvetica" pitchFamily="2" charset="0"/>
                <a:sym typeface="Helvetica" pitchFamily="2" charset="0"/>
              </a:defRPr>
            </a:lvl6pPr>
            <a:lvl7pPr marL="2971800" indent="-228600" eaLnBrk="0" fontAlgn="base" hangingPunct="0">
              <a:spcBef>
                <a:spcPct val="0"/>
              </a:spcBef>
              <a:spcAft>
                <a:spcPct val="0"/>
              </a:spcAft>
              <a:buChar char="»"/>
              <a:defRPr sz="3900">
                <a:solidFill>
                  <a:srgbClr val="000000"/>
                </a:solidFill>
                <a:latin typeface="Helvetica" pitchFamily="2" charset="0"/>
                <a:cs typeface="Helvetica" pitchFamily="2" charset="0"/>
                <a:sym typeface="Helvetica" pitchFamily="2" charset="0"/>
              </a:defRPr>
            </a:lvl7pPr>
            <a:lvl8pPr marL="3429000" indent="-228600" eaLnBrk="0" fontAlgn="base" hangingPunct="0">
              <a:spcBef>
                <a:spcPct val="0"/>
              </a:spcBef>
              <a:spcAft>
                <a:spcPct val="0"/>
              </a:spcAft>
              <a:buChar char="»"/>
              <a:defRPr sz="3900">
                <a:solidFill>
                  <a:srgbClr val="000000"/>
                </a:solidFill>
                <a:latin typeface="Helvetica" pitchFamily="2" charset="0"/>
                <a:cs typeface="Helvetica" pitchFamily="2" charset="0"/>
                <a:sym typeface="Helvetica" pitchFamily="2" charset="0"/>
              </a:defRPr>
            </a:lvl8pPr>
            <a:lvl9pPr marL="3886200" indent="-228600" eaLnBrk="0" fontAlgn="base" hangingPunct="0">
              <a:spcBef>
                <a:spcPct val="0"/>
              </a:spcBef>
              <a:spcAft>
                <a:spcPct val="0"/>
              </a:spcAft>
              <a:buChar char="»"/>
              <a:defRPr sz="3900">
                <a:solidFill>
                  <a:srgbClr val="000000"/>
                </a:solidFill>
                <a:latin typeface="Helvetica" pitchFamily="2" charset="0"/>
                <a:cs typeface="Helvetica" pitchFamily="2" charset="0"/>
                <a:sym typeface="Helvetica" pitchFamily="2" charset="0"/>
              </a:defRPr>
            </a:lvl9pPr>
          </a:lstStyle>
          <a:p>
            <a:pPr hangingPunct="0">
              <a:lnSpc>
                <a:spcPct val="160000"/>
              </a:lnSpc>
              <a:buFontTx/>
              <a:buNone/>
              <a:defRPr/>
            </a:pPr>
            <a:r>
              <a:rPr lang="en-US" altLang="en-US" sz="2600" dirty="0">
                <a:solidFill>
                  <a:srgbClr val="535353"/>
                </a:solidFill>
                <a:latin typeface="Arial" panose="020B0604020202020204" pitchFamily="34" charset="0"/>
                <a:ea typeface="Trebuchet MS" panose="020B0603020202020204" pitchFamily="34" charset="0"/>
                <a:cs typeface="Arial" panose="020B0604020202020204" pitchFamily="34" charset="0"/>
                <a:sym typeface="Arial" panose="020B0604020202020204" pitchFamily="34" charset="0"/>
              </a:rPr>
              <a:t>	</a:t>
            </a:r>
          </a:p>
          <a:p>
            <a:pPr algn="ctr" hangingPunct="0">
              <a:lnSpc>
                <a:spcPct val="160000"/>
              </a:lnSpc>
              <a:buFontTx/>
              <a:buNone/>
              <a:defRPr/>
            </a:pPr>
            <a:r>
              <a:rPr lang="en-US" altLang="en-US" sz="2600" b="1" u="sng" dirty="0">
                <a:solidFill>
                  <a:srgbClr val="535353"/>
                </a:solidFill>
                <a:latin typeface="+mn-lt"/>
                <a:ea typeface="Trebuchet MS" panose="020B0603020202020204" pitchFamily="34" charset="0"/>
                <a:cs typeface="Arial" panose="020B0604020202020204" pitchFamily="34" charset="0"/>
                <a:sym typeface="Arial" panose="020B0604020202020204" pitchFamily="34" charset="0"/>
              </a:rPr>
              <a:t>LEADERSHIP</a:t>
            </a:r>
          </a:p>
          <a:p>
            <a:pPr marL="457200" indent="-457200" hangingPunct="0">
              <a:lnSpc>
                <a:spcPct val="160000"/>
              </a:lnSpc>
              <a:buFont typeface="Wingdings" panose="05000000000000000000" pitchFamily="2" charset="2"/>
              <a:buChar char="q"/>
              <a:defRPr/>
            </a:pPr>
            <a:r>
              <a:rPr lang="en-US" altLang="en-US" sz="2600" dirty="0">
                <a:solidFill>
                  <a:srgbClr val="535353"/>
                </a:solidFill>
                <a:latin typeface="+mn-lt"/>
                <a:ea typeface="Trebuchet MS" panose="020B0603020202020204" pitchFamily="34" charset="0"/>
                <a:cs typeface="Arial" panose="020B0604020202020204" pitchFamily="34" charset="0"/>
                <a:sym typeface="Arial" panose="020B0604020202020204" pitchFamily="34" charset="0"/>
              </a:rPr>
              <a:t>Important to have two trained facilitators in Families Connect to ensure promotion, sign up and communication between teaching staff and families is effective and inclusive for families.  Protected time for facilitators for the </a:t>
            </a:r>
            <a:r>
              <a:rPr lang="en-US" altLang="en-US" sz="2600" dirty="0" err="1">
                <a:solidFill>
                  <a:srgbClr val="535353"/>
                </a:solidFill>
                <a:latin typeface="+mn-lt"/>
                <a:ea typeface="Trebuchet MS" panose="020B0603020202020204" pitchFamily="34" charset="0"/>
                <a:cs typeface="Arial" panose="020B0604020202020204" pitchFamily="34" charset="0"/>
                <a:sym typeface="Arial" panose="020B0604020202020204" pitchFamily="34" charset="0"/>
              </a:rPr>
              <a:t>organisation</a:t>
            </a:r>
            <a:r>
              <a:rPr lang="en-US" altLang="en-US" sz="2600" dirty="0">
                <a:solidFill>
                  <a:srgbClr val="535353"/>
                </a:solidFill>
                <a:latin typeface="+mn-lt"/>
                <a:ea typeface="Trebuchet MS" panose="020B0603020202020204" pitchFamily="34" charset="0"/>
                <a:cs typeface="Arial" panose="020B0604020202020204" pitchFamily="34" charset="0"/>
                <a:sym typeface="Arial" panose="020B0604020202020204" pitchFamily="34" charset="0"/>
              </a:rPr>
              <a:t> of resources, purchase of food and completion of Tools for School is required to ensure a </a:t>
            </a:r>
            <a:r>
              <a:rPr lang="en-US" altLang="en-US" sz="2600" dirty="0" err="1">
                <a:solidFill>
                  <a:srgbClr val="535353"/>
                </a:solidFill>
                <a:latin typeface="+mn-lt"/>
                <a:ea typeface="Trebuchet MS" panose="020B0603020202020204" pitchFamily="34" charset="0"/>
                <a:cs typeface="Arial" panose="020B0604020202020204" pitchFamily="34" charset="0"/>
                <a:sym typeface="Arial" panose="020B0604020202020204" pitchFamily="34" charset="0"/>
              </a:rPr>
              <a:t>standardised</a:t>
            </a:r>
            <a:r>
              <a:rPr lang="en-US" altLang="en-US" sz="2600" dirty="0">
                <a:solidFill>
                  <a:srgbClr val="535353"/>
                </a:solidFill>
                <a:latin typeface="+mn-lt"/>
                <a:ea typeface="Trebuchet MS" panose="020B0603020202020204" pitchFamily="34" charset="0"/>
                <a:cs typeface="Arial" panose="020B0604020202020204" pitchFamily="34" charset="0"/>
                <a:sym typeface="Arial" panose="020B0604020202020204" pitchFamily="34" charset="0"/>
              </a:rPr>
              <a:t> </a:t>
            </a:r>
            <a:r>
              <a:rPr lang="en-US" altLang="en-US" sz="2600" dirty="0" err="1">
                <a:solidFill>
                  <a:srgbClr val="535353"/>
                </a:solidFill>
                <a:latin typeface="+mn-lt"/>
                <a:ea typeface="Trebuchet MS" panose="020B0603020202020204" pitchFamily="34" charset="0"/>
                <a:cs typeface="Arial" panose="020B0604020202020204" pitchFamily="34" charset="0"/>
                <a:sym typeface="Arial" panose="020B0604020202020204" pitchFamily="34" charset="0"/>
              </a:rPr>
              <a:t>programme</a:t>
            </a:r>
            <a:r>
              <a:rPr lang="en-US" altLang="en-US" sz="2600" dirty="0">
                <a:solidFill>
                  <a:srgbClr val="535353"/>
                </a:solidFill>
                <a:latin typeface="+mn-lt"/>
                <a:ea typeface="Trebuchet MS" panose="020B0603020202020204" pitchFamily="34" charset="0"/>
                <a:cs typeface="Arial" panose="020B0604020202020204" pitchFamily="34" charset="0"/>
                <a:sym typeface="Arial" panose="020B0604020202020204" pitchFamily="34" charset="0"/>
              </a:rPr>
              <a:t> is delivered.</a:t>
            </a:r>
          </a:p>
          <a:p>
            <a:pPr algn="ctr" hangingPunct="0">
              <a:lnSpc>
                <a:spcPct val="160000"/>
              </a:lnSpc>
              <a:buFontTx/>
              <a:buNone/>
              <a:defRPr/>
            </a:pPr>
            <a:r>
              <a:rPr lang="en-US" altLang="en-US" sz="2600" b="1" u="sng" dirty="0">
                <a:solidFill>
                  <a:srgbClr val="535353"/>
                </a:solidFill>
                <a:latin typeface="+mn-lt"/>
                <a:ea typeface="Trebuchet MS" panose="020B0603020202020204" pitchFamily="34" charset="0"/>
                <a:cs typeface="Arial" panose="020B0604020202020204" pitchFamily="34" charset="0"/>
                <a:sym typeface="Arial" panose="020B0604020202020204" pitchFamily="34" charset="0"/>
              </a:rPr>
              <a:t>PARTNERSHIP WORKING</a:t>
            </a:r>
            <a:endParaRPr lang="en-US" altLang="en-US" sz="2600" dirty="0">
              <a:solidFill>
                <a:srgbClr val="535353"/>
              </a:solidFill>
              <a:latin typeface="+mn-lt"/>
              <a:ea typeface="Trebuchet MS" panose="020B0603020202020204" pitchFamily="34" charset="0"/>
              <a:cs typeface="Arial" panose="020B0604020202020204" pitchFamily="34" charset="0"/>
              <a:sym typeface="Arial" panose="020B0604020202020204" pitchFamily="34" charset="0"/>
            </a:endParaRPr>
          </a:p>
          <a:p>
            <a:pPr hangingPunct="0">
              <a:lnSpc>
                <a:spcPct val="160000"/>
              </a:lnSpc>
              <a:buNone/>
              <a:defRPr/>
            </a:pPr>
            <a:r>
              <a:rPr lang="en-US" altLang="en-US" sz="2600" dirty="0">
                <a:solidFill>
                  <a:srgbClr val="535353"/>
                </a:solidFill>
                <a:latin typeface="+mn-lt"/>
                <a:ea typeface="Trebuchet MS" panose="020B0603020202020204" pitchFamily="34" charset="0"/>
                <a:cs typeface="Arial" panose="020B0604020202020204" pitchFamily="34" charset="0"/>
                <a:sym typeface="Arial" panose="020B0604020202020204" pitchFamily="34" charset="0"/>
              </a:rPr>
              <a:t>  </a:t>
            </a:r>
            <a:r>
              <a:rPr lang="en-US" altLang="en-US" sz="2600" b="1" u="sng" dirty="0">
                <a:solidFill>
                  <a:srgbClr val="535353"/>
                </a:solidFill>
                <a:latin typeface="+mn-lt"/>
                <a:ea typeface="Trebuchet MS" panose="020B0603020202020204" pitchFamily="34" charset="0"/>
                <a:cs typeface="Arial" panose="020B0604020202020204" pitchFamily="34" charset="0"/>
                <a:sym typeface="Arial" panose="020B0604020202020204" pitchFamily="34" charset="0"/>
              </a:rPr>
              <a:t>LIMITATIONS</a:t>
            </a:r>
            <a:r>
              <a:rPr lang="en-US" altLang="en-US" sz="3300" dirty="0">
                <a:solidFill>
                  <a:srgbClr val="535353"/>
                </a:solidFill>
                <a:latin typeface="+mn-lt"/>
                <a:ea typeface="Trebuchet MS" panose="020B0603020202020204" pitchFamily="34" charset="0"/>
                <a:cs typeface="Arial" pitchFamily="34" charset="0"/>
                <a:sym typeface="Arial" pitchFamily="34" charset="0"/>
              </a:rPr>
              <a:t> </a:t>
            </a:r>
          </a:p>
          <a:p>
            <a:pPr marL="457200" indent="-457200" hangingPunct="0">
              <a:lnSpc>
                <a:spcPct val="160000"/>
              </a:lnSpc>
              <a:buFont typeface="Wingdings" panose="05000000000000000000" pitchFamily="2" charset="2"/>
              <a:buChar char="q"/>
              <a:defRPr/>
            </a:pPr>
            <a:r>
              <a:rPr lang="en-US" altLang="en-US" sz="2600" dirty="0">
                <a:solidFill>
                  <a:srgbClr val="535353"/>
                </a:solidFill>
                <a:latin typeface="+mn-lt"/>
                <a:ea typeface="Trebuchet MS" panose="020B0603020202020204" pitchFamily="34" charset="0"/>
                <a:cs typeface="Arial" pitchFamily="34" charset="0"/>
                <a:sym typeface="Arial" pitchFamily="34" charset="0"/>
              </a:rPr>
              <a:t>School budget is required to purchase some materials and food for the delivery of the </a:t>
            </a:r>
            <a:r>
              <a:rPr lang="en-US" altLang="en-US" sz="2600" dirty="0" err="1">
                <a:solidFill>
                  <a:srgbClr val="535353"/>
                </a:solidFill>
                <a:latin typeface="+mn-lt"/>
                <a:ea typeface="Trebuchet MS" panose="020B0603020202020204" pitchFamily="34" charset="0"/>
                <a:cs typeface="Arial" pitchFamily="34" charset="0"/>
                <a:sym typeface="Arial" pitchFamily="34" charset="0"/>
              </a:rPr>
              <a:t>programme</a:t>
            </a:r>
            <a:r>
              <a:rPr lang="en-US" altLang="en-US" sz="2600" dirty="0">
                <a:solidFill>
                  <a:srgbClr val="535353"/>
                </a:solidFill>
                <a:latin typeface="+mn-lt"/>
                <a:ea typeface="Trebuchet MS" panose="020B0603020202020204" pitchFamily="34" charset="0"/>
                <a:cs typeface="Arial" pitchFamily="34" charset="0"/>
                <a:sym typeface="Arial" pitchFamily="34" charset="0"/>
              </a:rPr>
              <a:t>.  Materials are in English with translators required for some EAL families.</a:t>
            </a:r>
          </a:p>
          <a:p>
            <a:pPr hangingPunct="0">
              <a:lnSpc>
                <a:spcPct val="160000"/>
              </a:lnSpc>
              <a:buFontTx/>
              <a:buNone/>
              <a:defRPr/>
            </a:pPr>
            <a:endParaRPr lang="en-US" altLang="en-US" sz="3300" dirty="0">
              <a:solidFill>
                <a:srgbClr val="535353"/>
              </a:solidFill>
              <a:latin typeface="Arial" pitchFamily="34" charset="0"/>
              <a:ea typeface="Trebuchet MS" panose="020B0603020202020204" pitchFamily="34" charset="0"/>
              <a:cs typeface="Arial" pitchFamily="34" charset="0"/>
              <a:sym typeface="Arial" pitchFamily="34" charset="0"/>
            </a:endParaRPr>
          </a:p>
        </p:txBody>
      </p:sp>
      <p:sp>
        <p:nvSpPr>
          <p:cNvPr id="2071" name="AutoShape 21"/>
          <p:cNvSpPr>
            <a:spLocks/>
          </p:cNvSpPr>
          <p:nvPr/>
        </p:nvSpPr>
        <p:spPr bwMode="auto">
          <a:xfrm>
            <a:off x="887413" y="31264225"/>
            <a:ext cx="10374312" cy="1109663"/>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ln/>
        </p:spPr>
        <p:style>
          <a:lnRef idx="2">
            <a:schemeClr val="accent1"/>
          </a:lnRef>
          <a:fillRef idx="1">
            <a:schemeClr val="lt1"/>
          </a:fillRef>
          <a:effectRef idx="0">
            <a:schemeClr val="accent1"/>
          </a:effectRef>
          <a:fontRef idx="minor">
            <a:schemeClr val="dk1"/>
          </a:fontRef>
        </p:style>
        <p:txBody>
          <a:bodyPr lIns="0" tIns="0" rIns="0" bIns="0" anchor="ctr"/>
          <a:lstStyle>
            <a:lvl1pPr>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1pPr>
            <a:lvl2pPr marL="742950" indent="-28575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2pPr>
            <a:lvl3pPr marL="11430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3pPr>
            <a:lvl4pPr marL="16002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4pPr>
            <a:lvl5pPr marL="20574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9pPr>
          </a:lstStyle>
          <a:p>
            <a:pPr algn="ctr" hangingPunct="0">
              <a:buFontTx/>
              <a:buNone/>
              <a:defRPr/>
            </a:pPr>
            <a:r>
              <a:rPr lang="en-US" altLang="en-US" sz="5200" dirty="0">
                <a:solidFill>
                  <a:schemeClr val="tx2">
                    <a:lumMod val="20000"/>
                    <a:lumOff val="80000"/>
                  </a:schemeClr>
                </a:solidFill>
                <a:latin typeface="Trebuchet MS" panose="020B0603020202020204" pitchFamily="34" charset="0"/>
                <a:sym typeface="Trebuchet MS" panose="020B0603020202020204" pitchFamily="34" charset="0"/>
              </a:rPr>
              <a:t>Key Learning Points</a:t>
            </a:r>
            <a:endParaRPr lang="en-US" altLang="en-US" sz="1800" dirty="0">
              <a:solidFill>
                <a:schemeClr val="tx2">
                  <a:lumMod val="20000"/>
                  <a:lumOff val="80000"/>
                </a:schemeClr>
              </a:solidFill>
              <a:latin typeface="Trebuchet MS" panose="020B0603020202020204" pitchFamily="34" charset="0"/>
              <a:sym typeface="Trebuchet MS" panose="020B0603020202020204" pitchFamily="34" charset="0"/>
            </a:endParaRPr>
          </a:p>
        </p:txBody>
      </p:sp>
      <p:sp>
        <p:nvSpPr>
          <p:cNvPr id="14359" name="AutoShape 25"/>
          <p:cNvSpPr>
            <a:spLocks/>
          </p:cNvSpPr>
          <p:nvPr/>
        </p:nvSpPr>
        <p:spPr bwMode="auto">
          <a:xfrm>
            <a:off x="22737763" y="534988"/>
            <a:ext cx="17853025" cy="1655762"/>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w="9525">
            <a:noFill/>
            <a:round/>
            <a:headEnd/>
            <a:tailEnd/>
          </a:ln>
        </p:spPr>
        <p:txBody>
          <a:bodyPr lIns="0" tIns="0" rIns="0" bIns="0"/>
          <a:lstStyle/>
          <a:p>
            <a:endParaRPr lang="en-US"/>
          </a:p>
        </p:txBody>
      </p:sp>
      <p:sp>
        <p:nvSpPr>
          <p:cNvPr id="2073" name="AutoShape 21"/>
          <p:cNvSpPr>
            <a:spLocks/>
          </p:cNvSpPr>
          <p:nvPr/>
        </p:nvSpPr>
        <p:spPr bwMode="auto">
          <a:xfrm>
            <a:off x="15862300" y="31598395"/>
            <a:ext cx="10993438" cy="1376362"/>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ln/>
        </p:spPr>
        <p:style>
          <a:lnRef idx="2">
            <a:schemeClr val="accent1"/>
          </a:lnRef>
          <a:fillRef idx="1">
            <a:schemeClr val="lt1"/>
          </a:fillRef>
          <a:effectRef idx="0">
            <a:schemeClr val="accent1"/>
          </a:effectRef>
          <a:fontRef idx="minor">
            <a:schemeClr val="dk1"/>
          </a:fontRef>
        </p:style>
        <p:txBody>
          <a:bodyPr lIns="0" tIns="0" rIns="0" bIns="0" anchor="ctr"/>
          <a:lstStyle>
            <a:lvl1pPr>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1pPr>
            <a:lvl2pPr marL="742950" indent="-28575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2pPr>
            <a:lvl3pPr marL="11430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3pPr>
            <a:lvl4pPr marL="16002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4pPr>
            <a:lvl5pPr marL="20574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9pPr>
          </a:lstStyle>
          <a:p>
            <a:pPr algn="ctr" hangingPunct="0">
              <a:buFontTx/>
              <a:buNone/>
              <a:defRPr/>
            </a:pPr>
            <a:r>
              <a:rPr lang="en-US" altLang="en-US" sz="5200" dirty="0">
                <a:solidFill>
                  <a:schemeClr val="tx2">
                    <a:lumMod val="20000"/>
                    <a:lumOff val="80000"/>
                  </a:schemeClr>
                </a:solidFill>
                <a:latin typeface="Trebuchet MS" panose="020B0603020202020204" pitchFamily="34" charset="0"/>
                <a:sym typeface="Trebuchet MS" panose="020B0603020202020204" pitchFamily="34" charset="0"/>
              </a:rPr>
              <a:t>Scale / Spread</a:t>
            </a:r>
            <a:endParaRPr lang="en-US" altLang="en-US" sz="1800" dirty="0">
              <a:solidFill>
                <a:schemeClr val="tx2">
                  <a:lumMod val="20000"/>
                  <a:lumOff val="80000"/>
                </a:schemeClr>
              </a:solidFill>
              <a:latin typeface="Trebuchet MS" panose="020B0603020202020204" pitchFamily="34" charset="0"/>
              <a:sym typeface="Trebuchet MS" panose="020B0603020202020204" pitchFamily="34" charset="0"/>
            </a:endParaRPr>
          </a:p>
        </p:txBody>
      </p:sp>
      <p:sp>
        <p:nvSpPr>
          <p:cNvPr id="3" name="AutoShape 23"/>
          <p:cNvSpPr>
            <a:spLocks noChangeAspect="1"/>
          </p:cNvSpPr>
          <p:nvPr/>
        </p:nvSpPr>
        <p:spPr bwMode="auto">
          <a:xfrm>
            <a:off x="15862300" y="33181925"/>
            <a:ext cx="13750925" cy="6157907"/>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600"/>
                </a:lnTo>
                <a:lnTo>
                  <a:pt x="0" y="21600"/>
                </a:lnTo>
                <a:lnTo>
                  <a:pt x="0" y="0"/>
                </a:lnTo>
                <a:close/>
              </a:path>
            </a:pathLst>
          </a:custGeom>
          <a:noFill/>
          <a:ln>
            <a:noFill/>
          </a:ln>
        </p:spPr>
        <p:txBody>
          <a:bodyPr lIns="0" tIns="0" rIns="0" bIns="0"/>
          <a:lstStyle>
            <a:lvl1pPr>
              <a:buChar char="•"/>
              <a:defRPr sz="3900">
                <a:solidFill>
                  <a:srgbClr val="000000"/>
                </a:solidFill>
                <a:latin typeface="Helvetica" pitchFamily="2" charset="0"/>
                <a:cs typeface="Helvetica" pitchFamily="2" charset="0"/>
                <a:sym typeface="Helvetica" pitchFamily="2" charset="0"/>
              </a:defRPr>
            </a:lvl1pPr>
            <a:lvl2pPr marL="742950" indent="-285750">
              <a:buChar char="–"/>
              <a:defRPr sz="3900">
                <a:solidFill>
                  <a:srgbClr val="000000"/>
                </a:solidFill>
                <a:latin typeface="Helvetica" pitchFamily="2" charset="0"/>
                <a:cs typeface="Helvetica" pitchFamily="2" charset="0"/>
                <a:sym typeface="Helvetica" pitchFamily="2" charset="0"/>
              </a:defRPr>
            </a:lvl2pPr>
            <a:lvl3pPr marL="1143000" indent="-228600">
              <a:buChar char="•"/>
              <a:defRPr sz="3900">
                <a:solidFill>
                  <a:srgbClr val="000000"/>
                </a:solidFill>
                <a:latin typeface="Helvetica" pitchFamily="2" charset="0"/>
                <a:cs typeface="Helvetica" pitchFamily="2" charset="0"/>
                <a:sym typeface="Helvetica" pitchFamily="2" charset="0"/>
              </a:defRPr>
            </a:lvl3pPr>
            <a:lvl4pPr marL="1600200" indent="-228600">
              <a:buChar char="–"/>
              <a:defRPr sz="3900">
                <a:solidFill>
                  <a:srgbClr val="000000"/>
                </a:solidFill>
                <a:latin typeface="Helvetica" pitchFamily="2" charset="0"/>
                <a:cs typeface="Helvetica" pitchFamily="2" charset="0"/>
                <a:sym typeface="Helvetica" pitchFamily="2" charset="0"/>
              </a:defRPr>
            </a:lvl4pPr>
            <a:lvl5pPr marL="2057400" indent="-228600">
              <a:buChar char="»"/>
              <a:defRPr sz="3900">
                <a:solidFill>
                  <a:srgbClr val="000000"/>
                </a:solidFill>
                <a:latin typeface="Helvetica" pitchFamily="2" charset="0"/>
                <a:cs typeface="Helvetica" pitchFamily="2" charset="0"/>
                <a:sym typeface="Helvetica" pitchFamily="2" charset="0"/>
              </a:defRPr>
            </a:lvl5pPr>
            <a:lvl6pPr marL="2514600" indent="-228600" eaLnBrk="0" fontAlgn="base" hangingPunct="0">
              <a:spcBef>
                <a:spcPct val="0"/>
              </a:spcBef>
              <a:spcAft>
                <a:spcPct val="0"/>
              </a:spcAft>
              <a:buChar char="»"/>
              <a:defRPr sz="3900">
                <a:solidFill>
                  <a:srgbClr val="000000"/>
                </a:solidFill>
                <a:latin typeface="Helvetica" pitchFamily="2" charset="0"/>
                <a:cs typeface="Helvetica" pitchFamily="2" charset="0"/>
                <a:sym typeface="Helvetica" pitchFamily="2" charset="0"/>
              </a:defRPr>
            </a:lvl6pPr>
            <a:lvl7pPr marL="2971800" indent="-228600" eaLnBrk="0" fontAlgn="base" hangingPunct="0">
              <a:spcBef>
                <a:spcPct val="0"/>
              </a:spcBef>
              <a:spcAft>
                <a:spcPct val="0"/>
              </a:spcAft>
              <a:buChar char="»"/>
              <a:defRPr sz="3900">
                <a:solidFill>
                  <a:srgbClr val="000000"/>
                </a:solidFill>
                <a:latin typeface="Helvetica" pitchFamily="2" charset="0"/>
                <a:cs typeface="Helvetica" pitchFamily="2" charset="0"/>
                <a:sym typeface="Helvetica" pitchFamily="2" charset="0"/>
              </a:defRPr>
            </a:lvl7pPr>
            <a:lvl8pPr marL="3429000" indent="-228600" eaLnBrk="0" fontAlgn="base" hangingPunct="0">
              <a:spcBef>
                <a:spcPct val="0"/>
              </a:spcBef>
              <a:spcAft>
                <a:spcPct val="0"/>
              </a:spcAft>
              <a:buChar char="»"/>
              <a:defRPr sz="3900">
                <a:solidFill>
                  <a:srgbClr val="000000"/>
                </a:solidFill>
                <a:latin typeface="Helvetica" pitchFamily="2" charset="0"/>
                <a:cs typeface="Helvetica" pitchFamily="2" charset="0"/>
                <a:sym typeface="Helvetica" pitchFamily="2" charset="0"/>
              </a:defRPr>
            </a:lvl8pPr>
            <a:lvl9pPr marL="3886200" indent="-228600" eaLnBrk="0" fontAlgn="base" hangingPunct="0">
              <a:spcBef>
                <a:spcPct val="0"/>
              </a:spcBef>
              <a:spcAft>
                <a:spcPct val="0"/>
              </a:spcAft>
              <a:buChar char="»"/>
              <a:defRPr sz="3900">
                <a:solidFill>
                  <a:srgbClr val="000000"/>
                </a:solidFill>
                <a:latin typeface="Helvetica" pitchFamily="2" charset="0"/>
                <a:cs typeface="Helvetica" pitchFamily="2" charset="0"/>
                <a:sym typeface="Helvetica" pitchFamily="2" charset="0"/>
              </a:defRPr>
            </a:lvl9pPr>
          </a:lstStyle>
          <a:p>
            <a:pPr hangingPunct="0">
              <a:lnSpc>
                <a:spcPct val="160000"/>
              </a:lnSpc>
              <a:buFontTx/>
              <a:buNone/>
              <a:defRPr/>
            </a:pPr>
            <a:r>
              <a:rPr lang="en-US" altLang="en-US" sz="2600" dirty="0">
                <a:latin typeface="+mn-lt"/>
                <a:ea typeface="Trebuchet MS" panose="020B0603020202020204" pitchFamily="34" charset="0"/>
                <a:cs typeface="Arial" pitchFamily="34" charset="0"/>
                <a:sym typeface="Trebuchet MS" pitchFamily="34" charset="0"/>
              </a:rPr>
              <a:t>What next for your project?</a:t>
            </a:r>
          </a:p>
          <a:p>
            <a:pPr marL="457200" indent="-457200" hangingPunct="0">
              <a:lnSpc>
                <a:spcPct val="160000"/>
              </a:lnSpc>
              <a:buFont typeface="Wingdings" panose="05000000000000000000" pitchFamily="2" charset="2"/>
              <a:buChar char="q"/>
              <a:defRPr/>
            </a:pPr>
            <a:r>
              <a:rPr lang="en-US" altLang="en-US" sz="2600" dirty="0">
                <a:latin typeface="+mn-lt"/>
                <a:ea typeface="Trebuchet MS" panose="020B0603020202020204" pitchFamily="34" charset="0"/>
                <a:cs typeface="Arial" pitchFamily="34" charset="0"/>
                <a:sym typeface="Trebuchet MS" pitchFamily="34" charset="0"/>
              </a:rPr>
              <a:t>Support St Brigid’s to deliver follow up Families Connect </a:t>
            </a:r>
            <a:r>
              <a:rPr lang="en-US" altLang="en-US" sz="2600" dirty="0" err="1">
                <a:latin typeface="+mn-lt"/>
                <a:ea typeface="Trebuchet MS" panose="020B0603020202020204" pitchFamily="34" charset="0"/>
                <a:cs typeface="Arial" pitchFamily="34" charset="0"/>
                <a:sym typeface="Trebuchet MS" pitchFamily="34" charset="0"/>
              </a:rPr>
              <a:t>programmes</a:t>
            </a:r>
            <a:r>
              <a:rPr lang="en-US" altLang="en-US" sz="2600" dirty="0">
                <a:latin typeface="+mn-lt"/>
                <a:ea typeface="Trebuchet MS" panose="020B0603020202020204" pitchFamily="34" charset="0"/>
                <a:cs typeface="Arial" pitchFamily="34" charset="0"/>
                <a:sym typeface="Trebuchet MS" pitchFamily="34" charset="0"/>
              </a:rPr>
              <a:t> </a:t>
            </a:r>
          </a:p>
          <a:p>
            <a:pPr marL="457200" indent="-457200" hangingPunct="0">
              <a:lnSpc>
                <a:spcPct val="160000"/>
              </a:lnSpc>
              <a:buFont typeface="Wingdings" panose="05000000000000000000" pitchFamily="2" charset="2"/>
              <a:buChar char="q"/>
              <a:defRPr/>
            </a:pPr>
            <a:r>
              <a:rPr lang="en-US" altLang="en-US" sz="2600" dirty="0">
                <a:latin typeface="+mn-lt"/>
                <a:ea typeface="Trebuchet MS" panose="020B0603020202020204" pitchFamily="34" charset="0"/>
                <a:cs typeface="Arial" pitchFamily="34" charset="0"/>
                <a:sym typeface="Trebuchet MS" pitchFamily="34" charset="0"/>
              </a:rPr>
              <a:t>St Brigid’s will further support parents in family learning </a:t>
            </a:r>
            <a:r>
              <a:rPr lang="en-US" altLang="en-US" sz="2600" dirty="0" err="1">
                <a:latin typeface="+mn-lt"/>
                <a:ea typeface="Trebuchet MS" panose="020B0603020202020204" pitchFamily="34" charset="0"/>
                <a:cs typeface="Arial" pitchFamily="34" charset="0"/>
                <a:sym typeface="Trebuchet MS" pitchFamily="34" charset="0"/>
              </a:rPr>
              <a:t>programmes</a:t>
            </a:r>
            <a:r>
              <a:rPr lang="en-US" altLang="en-US" sz="2600" dirty="0">
                <a:latin typeface="+mn-lt"/>
                <a:ea typeface="Trebuchet MS" panose="020B0603020202020204" pitchFamily="34" charset="0"/>
                <a:cs typeface="Arial" pitchFamily="34" charset="0"/>
                <a:sym typeface="Trebuchet MS" pitchFamily="34" charset="0"/>
              </a:rPr>
              <a:t> and opportunities within the school.</a:t>
            </a:r>
          </a:p>
          <a:p>
            <a:pPr marL="457200" indent="-457200" hangingPunct="0">
              <a:lnSpc>
                <a:spcPct val="160000"/>
              </a:lnSpc>
              <a:buFont typeface="Wingdings" panose="05000000000000000000" pitchFamily="2" charset="2"/>
              <a:buChar char="q"/>
              <a:defRPr/>
            </a:pPr>
            <a:r>
              <a:rPr lang="en-US" altLang="en-US" sz="2600" dirty="0">
                <a:latin typeface="+mn-lt"/>
                <a:ea typeface="Trebuchet MS" panose="020B0603020202020204" pitchFamily="34" charset="0"/>
                <a:cs typeface="Arial" pitchFamily="34" charset="0"/>
                <a:sym typeface="Trebuchet MS" pitchFamily="34" charset="0"/>
              </a:rPr>
              <a:t>Contact will be made with community partners to support the Families Connect </a:t>
            </a:r>
            <a:r>
              <a:rPr lang="en-US" altLang="en-US" sz="2600" dirty="0" err="1">
                <a:latin typeface="+mn-lt"/>
                <a:ea typeface="Trebuchet MS" panose="020B0603020202020204" pitchFamily="34" charset="0"/>
                <a:cs typeface="Arial" pitchFamily="34" charset="0"/>
                <a:sym typeface="Trebuchet MS" pitchFamily="34" charset="0"/>
              </a:rPr>
              <a:t>programme</a:t>
            </a:r>
            <a:r>
              <a:rPr lang="en-US" altLang="en-US" sz="2600" dirty="0">
                <a:latin typeface="+mn-lt"/>
                <a:ea typeface="Trebuchet MS" panose="020B0603020202020204" pitchFamily="34" charset="0"/>
                <a:cs typeface="Arial" pitchFamily="34" charset="0"/>
                <a:sym typeface="Trebuchet MS" pitchFamily="34" charset="0"/>
              </a:rPr>
              <a:t> such as supermarkets for the provision of food.</a:t>
            </a:r>
          </a:p>
          <a:p>
            <a:pPr marL="457200" indent="-457200" hangingPunct="0">
              <a:lnSpc>
                <a:spcPct val="160000"/>
              </a:lnSpc>
              <a:buFont typeface="Wingdings" panose="05000000000000000000" pitchFamily="2" charset="2"/>
              <a:buChar char="q"/>
              <a:defRPr/>
            </a:pPr>
            <a:r>
              <a:rPr lang="en-US" altLang="en-US" sz="2600" dirty="0">
                <a:latin typeface="+mn-lt"/>
                <a:ea typeface="Trebuchet MS" panose="020B0603020202020204" pitchFamily="34" charset="0"/>
                <a:cs typeface="Arial" pitchFamily="34" charset="0"/>
                <a:sym typeface="Trebuchet MS" pitchFamily="34" charset="0"/>
              </a:rPr>
              <a:t>DHT will promote the Families Connect </a:t>
            </a:r>
            <a:r>
              <a:rPr lang="en-US" altLang="en-US" sz="2600" dirty="0" err="1">
                <a:latin typeface="+mn-lt"/>
                <a:ea typeface="Trebuchet MS" panose="020B0603020202020204" pitchFamily="34" charset="0"/>
                <a:cs typeface="Arial" pitchFamily="34" charset="0"/>
                <a:sym typeface="Trebuchet MS" pitchFamily="34" charset="0"/>
              </a:rPr>
              <a:t>programme</a:t>
            </a:r>
            <a:r>
              <a:rPr lang="en-US" altLang="en-US" sz="2600" dirty="0">
                <a:latin typeface="+mn-lt"/>
                <a:ea typeface="Trebuchet MS" panose="020B0603020202020204" pitchFamily="34" charset="0"/>
                <a:cs typeface="Arial" pitchFamily="34" charset="0"/>
                <a:sym typeface="Trebuchet MS" pitchFamily="34" charset="0"/>
              </a:rPr>
              <a:t> to other schools and attend training workshops to promote and support trainee education staff in the </a:t>
            </a:r>
            <a:r>
              <a:rPr lang="en-US" altLang="en-US" sz="2600" dirty="0" err="1">
                <a:latin typeface="+mn-lt"/>
                <a:ea typeface="Trebuchet MS" panose="020B0603020202020204" pitchFamily="34" charset="0"/>
                <a:cs typeface="Arial" pitchFamily="34" charset="0"/>
                <a:sym typeface="Trebuchet MS" pitchFamily="34" charset="0"/>
              </a:rPr>
              <a:t>programme</a:t>
            </a:r>
            <a:r>
              <a:rPr lang="en-US" altLang="en-US" sz="2600" dirty="0">
                <a:latin typeface="+mn-lt"/>
                <a:ea typeface="Trebuchet MS" panose="020B0603020202020204" pitchFamily="34" charset="0"/>
                <a:cs typeface="Arial" pitchFamily="34" charset="0"/>
                <a:sym typeface="Trebuchet MS" pitchFamily="34" charset="0"/>
              </a:rPr>
              <a:t>.</a:t>
            </a:r>
          </a:p>
          <a:p>
            <a:pPr marL="457200" indent="-457200" hangingPunct="0">
              <a:lnSpc>
                <a:spcPct val="160000"/>
              </a:lnSpc>
              <a:defRPr/>
            </a:pPr>
            <a:endParaRPr lang="en-US" altLang="en-US" sz="3300" dirty="0">
              <a:latin typeface="Trebuchet MS" pitchFamily="34" charset="0"/>
              <a:ea typeface="Trebuchet MS" panose="020B0603020202020204" pitchFamily="34" charset="0"/>
              <a:cs typeface="Arial" pitchFamily="34" charset="0"/>
              <a:sym typeface="Trebuchet MS" pitchFamily="34" charset="0"/>
            </a:endParaRPr>
          </a:p>
        </p:txBody>
      </p:sp>
      <p:sp>
        <p:nvSpPr>
          <p:cNvPr id="14363" name="AutoShape 25"/>
          <p:cNvSpPr>
            <a:spLocks/>
          </p:cNvSpPr>
          <p:nvPr/>
        </p:nvSpPr>
        <p:spPr bwMode="auto">
          <a:xfrm>
            <a:off x="848395" y="212045"/>
            <a:ext cx="28370213" cy="33051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w="9525">
            <a:noFill/>
            <a:miter lim="800000"/>
            <a:headEnd/>
            <a:tailEnd/>
          </a:ln>
        </p:spPr>
        <p:txBody>
          <a:bodyPr lIns="0" tIns="0" rIns="0" bIns="0"/>
          <a:lstStyle/>
          <a:p>
            <a:pPr hangingPunct="0">
              <a:lnSpc>
                <a:spcPct val="150000"/>
              </a:lnSpc>
            </a:pPr>
            <a:r>
              <a:rPr lang="en-US" altLang="en-US" sz="7000" dirty="0">
                <a:solidFill>
                  <a:srgbClr val="FFFFFF"/>
                </a:solidFill>
                <a:latin typeface="Tahoma" pitchFamily="34" charset="0"/>
                <a:ea typeface="Trebuchet MS" pitchFamily="34" charset="0"/>
                <a:cs typeface="Tahoma" pitchFamily="34" charset="0"/>
                <a:sym typeface="Tahoma" pitchFamily="34" charset="0"/>
              </a:rPr>
              <a:t>WORKING TOGETHER </a:t>
            </a:r>
          </a:p>
          <a:p>
            <a:pPr hangingPunct="0">
              <a:lnSpc>
                <a:spcPct val="150000"/>
              </a:lnSpc>
            </a:pPr>
            <a:r>
              <a:rPr lang="en-US" altLang="en-US" sz="6200" dirty="0">
                <a:solidFill>
                  <a:srgbClr val="FFFFFF"/>
                </a:solidFill>
                <a:latin typeface="Tahoma" pitchFamily="34" charset="0"/>
                <a:ea typeface="Trebuchet MS" pitchFamily="34" charset="0"/>
                <a:cs typeface="Tahoma" pitchFamily="34" charset="0"/>
                <a:sym typeface="Tahoma" pitchFamily="34" charset="0"/>
              </a:rPr>
              <a:t>  Glasgow Life – Save the Children’s Families Connect </a:t>
            </a:r>
          </a:p>
        </p:txBody>
      </p:sp>
      <p:pic>
        <p:nvPicPr>
          <p:cNvPr id="14369" name="Picture 34" descr="Image result for green tick"/>
          <p:cNvPicPr>
            <a:picLocks noChangeAspect="1" noChangeArrowheads="1"/>
          </p:cNvPicPr>
          <p:nvPr/>
        </p:nvPicPr>
        <p:blipFill>
          <a:blip r:embed="rId7" cstate="print"/>
          <a:srcRect/>
          <a:stretch>
            <a:fillRect/>
          </a:stretch>
        </p:blipFill>
        <p:spPr bwMode="auto">
          <a:xfrm>
            <a:off x="27916188" y="8382000"/>
            <a:ext cx="1277937" cy="1047750"/>
          </a:xfrm>
          <a:prstGeom prst="rect">
            <a:avLst/>
          </a:prstGeom>
          <a:noFill/>
          <a:ln w="9525">
            <a:noFill/>
            <a:miter lim="800000"/>
            <a:headEnd/>
            <a:tailEnd/>
          </a:ln>
        </p:spPr>
      </p:pic>
      <p:pic>
        <p:nvPicPr>
          <p:cNvPr id="14370" name="Picture 41" descr="https://pixabay.com/get/eb36b90b2ff1033ed1534705fb0938c9bd22ffd41cb019469cf3c67aa2/computer-icon-2384752_1920.png"/>
          <p:cNvPicPr>
            <a:picLocks noChangeAspect="1" noChangeArrowheads="1"/>
          </p:cNvPicPr>
          <p:nvPr/>
        </p:nvPicPr>
        <p:blipFill>
          <a:blip r:embed="rId8" cstate="print"/>
          <a:srcRect/>
          <a:stretch>
            <a:fillRect/>
          </a:stretch>
        </p:blipFill>
        <p:spPr bwMode="auto">
          <a:xfrm>
            <a:off x="9739313" y="-342900"/>
            <a:ext cx="2306637" cy="2308225"/>
          </a:xfrm>
          <a:prstGeom prst="rect">
            <a:avLst/>
          </a:prstGeom>
          <a:noFill/>
          <a:ln w="9525">
            <a:noFill/>
            <a:miter lim="800000"/>
            <a:headEnd/>
            <a:tailEnd/>
          </a:ln>
        </p:spPr>
      </p:pic>
      <p:sp>
        <p:nvSpPr>
          <p:cNvPr id="14371" name="AutoShape 51" descr="Image result for trophy icon"/>
          <p:cNvSpPr>
            <a:spLocks noChangeAspect="1" noChangeArrowheads="1"/>
          </p:cNvSpPr>
          <p:nvPr/>
        </p:nvSpPr>
        <p:spPr bwMode="auto">
          <a:xfrm>
            <a:off x="114300" y="-144463"/>
            <a:ext cx="304800" cy="304801"/>
          </a:xfrm>
          <a:prstGeom prst="rect">
            <a:avLst/>
          </a:prstGeom>
          <a:noFill/>
          <a:ln w="9525">
            <a:noFill/>
            <a:miter lim="800000"/>
            <a:headEnd/>
            <a:tailEnd/>
          </a:ln>
        </p:spPr>
        <p:txBody>
          <a:bodyPr/>
          <a:lstStyle/>
          <a:p>
            <a:pPr eaLnBrk="0" hangingPunct="0"/>
            <a:endParaRPr lang="en-GB" altLang="en-US"/>
          </a:p>
        </p:txBody>
      </p:sp>
      <p:sp>
        <p:nvSpPr>
          <p:cNvPr id="14372" name="AutoShape 53" descr="Image result for trophy icon"/>
          <p:cNvSpPr>
            <a:spLocks noChangeAspect="1" noChangeArrowheads="1"/>
          </p:cNvSpPr>
          <p:nvPr/>
        </p:nvSpPr>
        <p:spPr bwMode="auto">
          <a:xfrm>
            <a:off x="266700" y="7938"/>
            <a:ext cx="304800" cy="304800"/>
          </a:xfrm>
          <a:prstGeom prst="rect">
            <a:avLst/>
          </a:prstGeom>
          <a:noFill/>
          <a:ln w="9525">
            <a:noFill/>
            <a:miter lim="800000"/>
            <a:headEnd/>
            <a:tailEnd/>
          </a:ln>
        </p:spPr>
        <p:txBody>
          <a:bodyPr/>
          <a:lstStyle/>
          <a:p>
            <a:pPr eaLnBrk="0" hangingPunct="0"/>
            <a:endParaRPr lang="en-GB" altLang="en-US"/>
          </a:p>
        </p:txBody>
      </p:sp>
      <p:sp>
        <p:nvSpPr>
          <p:cNvPr id="14373" name="AutoShape 55" descr="Image result for trophy icon"/>
          <p:cNvSpPr>
            <a:spLocks noChangeAspect="1" noChangeArrowheads="1"/>
          </p:cNvSpPr>
          <p:nvPr/>
        </p:nvSpPr>
        <p:spPr bwMode="auto">
          <a:xfrm>
            <a:off x="419100" y="160338"/>
            <a:ext cx="304800" cy="304800"/>
          </a:xfrm>
          <a:prstGeom prst="rect">
            <a:avLst/>
          </a:prstGeom>
          <a:noFill/>
          <a:ln w="9525">
            <a:noFill/>
            <a:miter lim="800000"/>
            <a:headEnd/>
            <a:tailEnd/>
          </a:ln>
        </p:spPr>
        <p:txBody>
          <a:bodyPr/>
          <a:lstStyle/>
          <a:p>
            <a:pPr eaLnBrk="0" hangingPunct="0"/>
            <a:endParaRPr lang="en-GB" altLang="en-US"/>
          </a:p>
        </p:txBody>
      </p:sp>
      <p:pic>
        <p:nvPicPr>
          <p:cNvPr id="14374" name="Picture 57" descr="Trophy Icon 256x256"/>
          <p:cNvPicPr>
            <a:picLocks noChangeAspect="1" noChangeArrowheads="1"/>
          </p:cNvPicPr>
          <p:nvPr/>
        </p:nvPicPr>
        <p:blipFill>
          <a:blip r:embed="rId9" cstate="print"/>
          <a:srcRect/>
          <a:stretch>
            <a:fillRect/>
          </a:stretch>
        </p:blipFill>
        <p:spPr bwMode="auto">
          <a:xfrm>
            <a:off x="12570249" y="23183850"/>
            <a:ext cx="1805671" cy="1808161"/>
          </a:xfrm>
          <a:prstGeom prst="rect">
            <a:avLst/>
          </a:prstGeom>
          <a:noFill/>
          <a:ln w="9525">
            <a:noFill/>
            <a:miter lim="800000"/>
            <a:headEnd/>
            <a:tailEnd/>
          </a:ln>
        </p:spPr>
      </p:pic>
      <p:sp>
        <p:nvSpPr>
          <p:cNvPr id="14375" name="AutoShape 59" descr="Image result for light bulb icon"/>
          <p:cNvSpPr>
            <a:spLocks noChangeAspect="1" noChangeArrowheads="1"/>
          </p:cNvSpPr>
          <p:nvPr/>
        </p:nvSpPr>
        <p:spPr bwMode="auto">
          <a:xfrm>
            <a:off x="571500" y="312738"/>
            <a:ext cx="304800" cy="304800"/>
          </a:xfrm>
          <a:prstGeom prst="rect">
            <a:avLst/>
          </a:prstGeom>
          <a:noFill/>
          <a:ln w="9525">
            <a:noFill/>
            <a:miter lim="800000"/>
            <a:headEnd/>
            <a:tailEnd/>
          </a:ln>
        </p:spPr>
        <p:txBody>
          <a:bodyPr/>
          <a:lstStyle/>
          <a:p>
            <a:pPr eaLnBrk="0" hangingPunct="0"/>
            <a:endParaRPr lang="en-GB" altLang="en-US"/>
          </a:p>
        </p:txBody>
      </p:sp>
      <p:sp>
        <p:nvSpPr>
          <p:cNvPr id="14376" name="AutoShape 61" descr="Image result for light bulb icon"/>
          <p:cNvSpPr>
            <a:spLocks noChangeAspect="1" noChangeArrowheads="1"/>
          </p:cNvSpPr>
          <p:nvPr/>
        </p:nvSpPr>
        <p:spPr bwMode="auto">
          <a:xfrm>
            <a:off x="723900" y="465138"/>
            <a:ext cx="304800" cy="304800"/>
          </a:xfrm>
          <a:prstGeom prst="rect">
            <a:avLst/>
          </a:prstGeom>
          <a:noFill/>
          <a:ln w="9525">
            <a:noFill/>
            <a:miter lim="800000"/>
            <a:headEnd/>
            <a:tailEnd/>
          </a:ln>
        </p:spPr>
        <p:txBody>
          <a:bodyPr/>
          <a:lstStyle/>
          <a:p>
            <a:pPr eaLnBrk="0" hangingPunct="0"/>
            <a:endParaRPr lang="en-GB" altLang="en-US"/>
          </a:p>
        </p:txBody>
      </p:sp>
      <p:pic>
        <p:nvPicPr>
          <p:cNvPr id="14377" name="Picture 63" descr="C:\Users\GQuinn2\AppData\Local\Microsoft\Windows\Temporary Internet Files\Content.IE5\T14TA0ET\polls_light_bulb_w_hands_and_feet_0901_644330_answer_1_xlarge[1].gif"/>
          <p:cNvPicPr>
            <a:picLocks noChangeAspect="1" noChangeArrowheads="1"/>
          </p:cNvPicPr>
          <p:nvPr/>
        </p:nvPicPr>
        <p:blipFill>
          <a:blip r:embed="rId10" cstate="print"/>
          <a:srcRect/>
          <a:stretch>
            <a:fillRect/>
          </a:stretch>
        </p:blipFill>
        <p:spPr bwMode="auto">
          <a:xfrm>
            <a:off x="14479587" y="8852605"/>
            <a:ext cx="1162050" cy="1333500"/>
          </a:xfrm>
          <a:prstGeom prst="rect">
            <a:avLst/>
          </a:prstGeom>
          <a:noFill/>
          <a:ln w="9525">
            <a:noFill/>
            <a:miter lim="800000"/>
            <a:headEnd/>
            <a:tailEnd/>
          </a:ln>
        </p:spPr>
      </p:pic>
      <p:sp>
        <p:nvSpPr>
          <p:cNvPr id="44" name="AutoShape 21"/>
          <p:cNvSpPr>
            <a:spLocks/>
          </p:cNvSpPr>
          <p:nvPr/>
        </p:nvSpPr>
        <p:spPr bwMode="auto">
          <a:xfrm>
            <a:off x="16040100" y="17929225"/>
            <a:ext cx="10993438" cy="1109663"/>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ln/>
        </p:spPr>
        <p:style>
          <a:lnRef idx="2">
            <a:schemeClr val="accent1"/>
          </a:lnRef>
          <a:fillRef idx="1">
            <a:schemeClr val="lt1"/>
          </a:fillRef>
          <a:effectRef idx="0">
            <a:schemeClr val="accent1"/>
          </a:effectRef>
          <a:fontRef idx="minor">
            <a:schemeClr val="dk1"/>
          </a:fontRef>
        </p:style>
        <p:txBody>
          <a:bodyPr lIns="0" tIns="0" rIns="0" bIns="0" anchor="ctr"/>
          <a:lstStyle>
            <a:lvl1pPr>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1pPr>
            <a:lvl2pPr marL="742950" indent="-28575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2pPr>
            <a:lvl3pPr marL="11430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3pPr>
            <a:lvl4pPr marL="16002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4pPr>
            <a:lvl5pPr marL="2057400" indent="-228600">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buChar char="»"/>
              <a:defRPr sz="3900">
                <a:solidFill>
                  <a:srgbClr val="000000"/>
                </a:solidFill>
                <a:latin typeface="Helvetica" panose="020B0604020202020204" pitchFamily="34" charset="0"/>
                <a:cs typeface="Helvetica" panose="020B0604020202020204" pitchFamily="34" charset="0"/>
                <a:sym typeface="Helvetica" panose="020B0604020202020204" pitchFamily="34" charset="0"/>
              </a:defRPr>
            </a:lvl9pPr>
          </a:lstStyle>
          <a:p>
            <a:pPr algn="ctr" hangingPunct="0">
              <a:buFontTx/>
              <a:buNone/>
              <a:defRPr/>
            </a:pPr>
            <a:r>
              <a:rPr lang="en-US" altLang="en-US" sz="5200" dirty="0">
                <a:solidFill>
                  <a:schemeClr val="tx2">
                    <a:lumMod val="20000"/>
                    <a:lumOff val="80000"/>
                  </a:schemeClr>
                </a:solidFill>
                <a:latin typeface="Trebuchet MS" panose="020B0603020202020204" pitchFamily="34" charset="0"/>
                <a:sym typeface="Trebuchet MS" panose="020B0603020202020204" pitchFamily="34" charset="0"/>
              </a:rPr>
              <a:t>Conclusion</a:t>
            </a:r>
            <a:endParaRPr lang="en-US" altLang="en-US" sz="1800" dirty="0">
              <a:solidFill>
                <a:schemeClr val="tx2">
                  <a:lumMod val="20000"/>
                  <a:lumOff val="80000"/>
                </a:schemeClr>
              </a:solidFill>
              <a:latin typeface="Trebuchet MS" panose="020B0603020202020204" pitchFamily="34" charset="0"/>
              <a:sym typeface="Trebuchet MS" panose="020B0603020202020204" pitchFamily="34" charset="0"/>
            </a:endParaRPr>
          </a:p>
        </p:txBody>
      </p:sp>
      <p:pic>
        <p:nvPicPr>
          <p:cNvPr id="14379" name="Picture 6"/>
          <p:cNvPicPr>
            <a:picLocks noChangeAspect="1"/>
          </p:cNvPicPr>
          <p:nvPr/>
        </p:nvPicPr>
        <p:blipFill>
          <a:blip r:embed="rId11" cstate="print"/>
          <a:srcRect/>
          <a:stretch>
            <a:fillRect/>
          </a:stretch>
        </p:blipFill>
        <p:spPr bwMode="auto">
          <a:xfrm>
            <a:off x="27344688" y="31505525"/>
            <a:ext cx="1849437" cy="1851025"/>
          </a:xfrm>
          <a:prstGeom prst="rect">
            <a:avLst/>
          </a:prstGeom>
          <a:noFill/>
          <a:ln w="9525">
            <a:noFill/>
            <a:miter lim="800000"/>
            <a:headEnd/>
            <a:tailEnd/>
          </a:ln>
        </p:spPr>
      </p:pic>
    </p:spTree>
  </p:cSld>
  <p:clrMapOvr>
    <a:masterClrMapping/>
  </p:clrMapOvr>
  <p:transition spd="med"/>
</p:sld>
</file>

<file path=ppt/theme/theme1.xml><?xml version="1.0" encoding="utf-8"?>
<a:theme xmlns:a="http://schemas.openxmlformats.org/drawingml/2006/main" name="Office Theme">
  <a:themeElements>
    <a:clrScheme name="">
      <a:dk1>
        <a:srgbClr val="000000"/>
      </a:dk1>
      <a:lt1>
        <a:srgbClr val="1F497D"/>
      </a:lt1>
      <a:dk2>
        <a:srgbClr val="A7A7A7"/>
      </a:dk2>
      <a:lt2>
        <a:srgbClr val="535353"/>
      </a:lt2>
      <a:accent1>
        <a:srgbClr val="4F81BD"/>
      </a:accent1>
      <a:accent2>
        <a:srgbClr val="C0504D"/>
      </a:accent2>
      <a:accent3>
        <a:srgbClr val="ABB1BF"/>
      </a:accent3>
      <a:accent4>
        <a:srgbClr val="000000"/>
      </a:accent4>
      <a:accent5>
        <a:srgbClr val="B2C1DB"/>
      </a:accent5>
      <a:accent6>
        <a:srgbClr val="AE4845"/>
      </a:accent6>
      <a:hlink>
        <a:srgbClr val="0000FF"/>
      </a:hlink>
      <a:folHlink>
        <a:srgbClr val="FF00FF"/>
      </a:folHlink>
    </a:clrScheme>
    <a:fontScheme name="Office Theme">
      <a:majorFont>
        <a:latin typeface="Helvetica"/>
        <a:ea typeface="Helvetica"/>
        <a:cs typeface="Helvetica"/>
      </a:majorFont>
      <a:minorFont>
        <a:latin typeface="Helvetica"/>
        <a:ea typeface="Helvetica"/>
        <a:cs typeface="Helvetic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25400" cap="flat" cmpd="sng" algn="ctr">
          <a:solidFill>
            <a:srgbClr val="4F81BD"/>
          </a:solidFill>
          <a:prstDash val="solid"/>
          <a:round/>
          <a:headEnd type="none" w="med" len="med"/>
          <a:tailEnd type="none" w="med" len="med"/>
        </a:ln>
        <a:effectLst>
          <a:outerShdw dist="23000" dir="5400000" algn="ctr" rotWithShape="0">
            <a:srgbClr val="000000">
              <a:alpha val="34999"/>
            </a:srgbClr>
          </a:outerShdw>
        </a:effectLst>
      </a:spPr>
      <a:bodyPr vert="horz" wrap="square" lIns="45719" tIns="45719" rIns="45719" bIns="45719" numCol="1" anchor="ctr" anchorCtr="0" compatLnSpc="1">
        <a:prstTxWarp prst="textNoShape">
          <a:avLst/>
        </a:prstTxWarp>
      </a:bodyPr>
      <a:lstStyle>
        <a:defPPr marL="609600" marR="0" indent="0" algn="l" defTabSz="914400" rtl="0" eaLnBrk="1"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rgbClr val="000000"/>
            </a:solidFill>
            <a:effectLst/>
            <a:latin typeface="Trebuchet MS" pitchFamily="34" charset="0"/>
            <a:ea typeface="Trebuchet MS" pitchFamily="34" charset="0"/>
            <a:cs typeface="Trebuchet MS" pitchFamily="34" charset="0"/>
            <a:sym typeface="Trebuchet MS" pitchFamily="34" charset="0"/>
          </a:defRPr>
        </a:defPPr>
      </a:lstStyle>
    </a:spDef>
    <a:lnDef>
      <a:spPr bwMode="auto">
        <a:xfrm>
          <a:off x="0" y="0"/>
          <a:ext cx="1" cy="1"/>
        </a:xfrm>
        <a:custGeom>
          <a:avLst/>
          <a:gdLst/>
          <a:ahLst/>
          <a:cxnLst/>
          <a:rect l="0" t="0" r="0" b="0"/>
          <a:pathLst/>
        </a:custGeom>
        <a:solidFill>
          <a:srgbClr val="FFFFFF"/>
        </a:solidFill>
        <a:ln w="25400" cap="flat" cmpd="sng" algn="ctr">
          <a:solidFill>
            <a:srgbClr val="4F81BD"/>
          </a:solidFill>
          <a:prstDash val="solid"/>
          <a:round/>
          <a:headEnd type="none" w="med" len="med"/>
          <a:tailEnd type="none" w="med" len="med"/>
        </a:ln>
        <a:effectLst>
          <a:outerShdw dist="23000" dir="5400000" algn="ctr" rotWithShape="0">
            <a:srgbClr val="000000">
              <a:alpha val="34999"/>
            </a:srgbClr>
          </a:outerShdw>
        </a:effectLst>
      </a:spPr>
      <a:bodyPr vert="horz" wrap="square" lIns="45719" tIns="45719" rIns="45719" bIns="45719" numCol="1" anchor="ctr" anchorCtr="0" compatLnSpc="1">
        <a:prstTxWarp prst="textNoShape">
          <a:avLst/>
        </a:prstTxWarp>
      </a:bodyPr>
      <a:lstStyle>
        <a:defPPr marL="609600" marR="0" indent="0" algn="l" defTabSz="914400" rtl="0" eaLnBrk="1"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rgbClr val="000000"/>
            </a:solidFill>
            <a:effectLst/>
            <a:latin typeface="Trebuchet MS" pitchFamily="34" charset="0"/>
            <a:ea typeface="Trebuchet MS" pitchFamily="34" charset="0"/>
            <a:cs typeface="Trebuchet MS" pitchFamily="34" charset="0"/>
            <a:sym typeface="Trebuchet MS" pitchFamily="34" charset="0"/>
          </a:defRPr>
        </a:defPPr>
      </a:lst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A7A7A7"/>
      </a:dk2>
      <a:lt2>
        <a:srgbClr val="535353"/>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FF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1406</TotalTime>
  <Words>1224</Words>
  <Application>Microsoft Office PowerPoint</Application>
  <PresentationFormat>Custom</PresentationFormat>
  <Paragraphs>76</Paragraphs>
  <Slides>1</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vt:i4>
      </vt:variant>
    </vt:vector>
  </HeadingPairs>
  <TitlesOfParts>
    <vt:vector size="10" baseType="lpstr">
      <vt:lpstr>Arial</vt:lpstr>
      <vt:lpstr>Avenir Roman</vt:lpstr>
      <vt:lpstr>Berlin Sans FB</vt:lpstr>
      <vt:lpstr>Calibri</vt:lpstr>
      <vt:lpstr>Helvetica</vt:lpstr>
      <vt:lpstr>Tahoma</vt:lpstr>
      <vt:lpstr>Trebuchet MS</vt:lpstr>
      <vt:lpstr>Wingdings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Samantha Smith</dc:creator>
  <cp:lastModifiedBy>Kennedy, Laura</cp:lastModifiedBy>
  <cp:revision>157</cp:revision>
  <cp:lastPrinted>2018-09-25T14:41:13Z</cp:lastPrinted>
  <dcterms:modified xsi:type="dcterms:W3CDTF">2023-04-17T15:49:22Z</dcterms:modified>
</cp:coreProperties>
</file>