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erverZoom="100000" strictFirstAndLastChars="0" saveSubsetFonts="1">
  <p:sldMasterIdLst>
    <p:sldMasterId id="2147483648" r:id="rId1"/>
  </p:sldMasterIdLst>
  <p:notesMasterIdLst>
    <p:notesMasterId r:id="rId3"/>
  </p:notesMasterIdLst>
  <p:sldIdLst>
    <p:sldId id="256" r:id="rId2"/>
  </p:sldIdLst>
  <p:sldSz cx="30279975" cy="42808525"/>
  <p:notesSz cx="9926638" cy="14355763"/>
  <p:defaultTextStyle>
    <a:defPPr>
      <a:defRPr lang="en-US"/>
    </a:defPPr>
    <a:lvl1pPr algn="l" rtl="0" fontAlgn="base">
      <a:spcBef>
        <a:spcPct val="0"/>
      </a:spcBef>
      <a:spcAft>
        <a:spcPct val="0"/>
      </a:spcAft>
      <a:defRPr kern="1200">
        <a:solidFill>
          <a:srgbClr val="000000"/>
        </a:solidFill>
        <a:latin typeface="Trebuchet MS" pitchFamily="34" charset="0"/>
        <a:ea typeface="+mn-ea"/>
        <a:cs typeface="Helvetica" pitchFamily="34" charset="0"/>
        <a:sym typeface="Trebuchet MS" pitchFamily="34" charset="0"/>
      </a:defRPr>
    </a:lvl1pPr>
    <a:lvl2pPr marL="1987550" indent="-496888" algn="l" rtl="0" fontAlgn="base">
      <a:spcBef>
        <a:spcPct val="0"/>
      </a:spcBef>
      <a:spcAft>
        <a:spcPct val="0"/>
      </a:spcAft>
      <a:defRPr kern="1200">
        <a:solidFill>
          <a:srgbClr val="000000"/>
        </a:solidFill>
        <a:latin typeface="Trebuchet MS" pitchFamily="34" charset="0"/>
        <a:ea typeface="+mn-ea"/>
        <a:cs typeface="Helvetica" pitchFamily="34" charset="0"/>
        <a:sym typeface="Trebuchet MS" pitchFamily="34" charset="0"/>
      </a:defRPr>
    </a:lvl2pPr>
    <a:lvl3pPr marL="3981450" indent="-998538" algn="l" rtl="0" fontAlgn="base">
      <a:spcBef>
        <a:spcPct val="0"/>
      </a:spcBef>
      <a:spcAft>
        <a:spcPct val="0"/>
      </a:spcAft>
      <a:defRPr kern="1200">
        <a:solidFill>
          <a:srgbClr val="000000"/>
        </a:solidFill>
        <a:latin typeface="Trebuchet MS" pitchFamily="34" charset="0"/>
        <a:ea typeface="+mn-ea"/>
        <a:cs typeface="Helvetica" pitchFamily="34" charset="0"/>
        <a:sym typeface="Trebuchet MS" pitchFamily="34" charset="0"/>
      </a:defRPr>
    </a:lvl3pPr>
    <a:lvl4pPr marL="5975350" indent="-1501775" algn="l" rtl="0" fontAlgn="base">
      <a:spcBef>
        <a:spcPct val="0"/>
      </a:spcBef>
      <a:spcAft>
        <a:spcPct val="0"/>
      </a:spcAft>
      <a:defRPr kern="1200">
        <a:solidFill>
          <a:srgbClr val="000000"/>
        </a:solidFill>
        <a:latin typeface="Trebuchet MS" pitchFamily="34" charset="0"/>
        <a:ea typeface="+mn-ea"/>
        <a:cs typeface="Helvetica" pitchFamily="34" charset="0"/>
        <a:sym typeface="Trebuchet MS" pitchFamily="34" charset="0"/>
      </a:defRPr>
    </a:lvl4pPr>
    <a:lvl5pPr marL="7964488" indent="-1998663" algn="l" rtl="0" fontAlgn="base">
      <a:spcBef>
        <a:spcPct val="0"/>
      </a:spcBef>
      <a:spcAft>
        <a:spcPct val="0"/>
      </a:spcAft>
      <a:defRPr kern="1200">
        <a:solidFill>
          <a:srgbClr val="000000"/>
        </a:solidFill>
        <a:latin typeface="Trebuchet MS" pitchFamily="34" charset="0"/>
        <a:ea typeface="+mn-ea"/>
        <a:cs typeface="Helvetica" pitchFamily="34" charset="0"/>
        <a:sym typeface="Trebuchet MS" pitchFamily="34" charset="0"/>
      </a:defRPr>
    </a:lvl5pPr>
    <a:lvl6pPr marL="2286000" algn="l" defTabSz="914400" rtl="0" eaLnBrk="1" latinLnBrk="0" hangingPunct="1">
      <a:defRPr kern="1200">
        <a:solidFill>
          <a:srgbClr val="000000"/>
        </a:solidFill>
        <a:latin typeface="Trebuchet MS" pitchFamily="34" charset="0"/>
        <a:ea typeface="+mn-ea"/>
        <a:cs typeface="Helvetica" pitchFamily="34" charset="0"/>
        <a:sym typeface="Trebuchet MS" pitchFamily="34" charset="0"/>
      </a:defRPr>
    </a:lvl6pPr>
    <a:lvl7pPr marL="2743200" algn="l" defTabSz="914400" rtl="0" eaLnBrk="1" latinLnBrk="0" hangingPunct="1">
      <a:defRPr kern="1200">
        <a:solidFill>
          <a:srgbClr val="000000"/>
        </a:solidFill>
        <a:latin typeface="Trebuchet MS" pitchFamily="34" charset="0"/>
        <a:ea typeface="+mn-ea"/>
        <a:cs typeface="Helvetica" pitchFamily="34" charset="0"/>
        <a:sym typeface="Trebuchet MS" pitchFamily="34" charset="0"/>
      </a:defRPr>
    </a:lvl7pPr>
    <a:lvl8pPr marL="3200400" algn="l" defTabSz="914400" rtl="0" eaLnBrk="1" latinLnBrk="0" hangingPunct="1">
      <a:defRPr kern="1200">
        <a:solidFill>
          <a:srgbClr val="000000"/>
        </a:solidFill>
        <a:latin typeface="Trebuchet MS" pitchFamily="34" charset="0"/>
        <a:ea typeface="+mn-ea"/>
        <a:cs typeface="Helvetica" pitchFamily="34" charset="0"/>
        <a:sym typeface="Trebuchet MS" pitchFamily="34" charset="0"/>
      </a:defRPr>
    </a:lvl8pPr>
    <a:lvl9pPr marL="3657600" algn="l" defTabSz="914400" rtl="0" eaLnBrk="1" latinLnBrk="0" hangingPunct="1">
      <a:defRPr kern="1200">
        <a:solidFill>
          <a:srgbClr val="000000"/>
        </a:solidFill>
        <a:latin typeface="Trebuchet MS" pitchFamily="34" charset="0"/>
        <a:ea typeface="+mn-ea"/>
        <a:cs typeface="Helvetica" pitchFamily="34" charset="0"/>
        <a:sym typeface="Trebuchet MS" pitchFamily="34" charset="0"/>
      </a:defRPr>
    </a:lvl9pPr>
  </p:defaultTextStyle>
  <p:extLst>
    <p:ext uri="{EFAFB233-063F-42B5-8137-9DF3F51BA10A}">
      <p15:sldGuideLst xmlns:p15="http://schemas.microsoft.com/office/powerpoint/2012/main">
        <p15:guide id="1" orient="horz" pos="13483">
          <p15:clr>
            <a:srgbClr val="A4A3A4"/>
          </p15:clr>
        </p15:guide>
        <p15:guide id="2" pos="9537">
          <p15:clr>
            <a:srgbClr val="A4A3A4"/>
          </p15:clr>
        </p15:guide>
      </p15:sldGuideLst>
    </p:ext>
    <p:ext uri="{2D200454-40CA-4A62-9FC3-DE9A4176ACB9}">
      <p15:notesGuideLst xmlns:p15="http://schemas.microsoft.com/office/powerpoint/2012/main">
        <p15:guide id="1" orient="horz" pos="4522">
          <p15:clr>
            <a:srgbClr val="A4A3A4"/>
          </p15:clr>
        </p15:guide>
        <p15:guide id="2" pos="3127">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3535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5620"/>
    <p:restoredTop sz="94660"/>
  </p:normalViewPr>
  <p:slideViewPr>
    <p:cSldViewPr>
      <p:cViewPr>
        <p:scale>
          <a:sx n="66" d="100"/>
          <a:sy n="66" d="100"/>
        </p:scale>
        <p:origin x="78" y="192"/>
      </p:cViewPr>
      <p:guideLst>
        <p:guide orient="horz" pos="13483"/>
        <p:guide pos="9537"/>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0" d="100"/>
          <a:sy n="80" d="100"/>
        </p:scale>
        <p:origin x="-2022" y="-90"/>
      </p:cViewPr>
      <p:guideLst>
        <p:guide orient="horz" pos="4522"/>
        <p:guide pos="3127"/>
      </p:guideLst>
    </p:cSldViewPr>
  </p:notes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3314" name="Rectangle 1"/>
          <p:cNvSpPr>
            <a:spLocks noGrp="1" noRot="1" noChangeAspect="1"/>
          </p:cNvSpPr>
          <p:nvPr>
            <p:ph type="sldImg" idx="2"/>
          </p:nvPr>
        </p:nvSpPr>
        <p:spPr bwMode="auto">
          <a:xfrm>
            <a:off x="3059113" y="1076325"/>
            <a:ext cx="3808412" cy="5384800"/>
          </a:xfrm>
          <a:prstGeom prst="rect">
            <a:avLst/>
          </a:prstGeom>
          <a:noFill/>
          <a:ln w="9525">
            <a:noFill/>
            <a:miter lim="800000"/>
            <a:headEnd/>
            <a:tailEnd/>
          </a:ln>
        </p:spPr>
      </p:sp>
      <p:sp>
        <p:nvSpPr>
          <p:cNvPr id="2" name="Rectangle 2"/>
          <p:cNvSpPr>
            <a:spLocks noGrp="1"/>
          </p:cNvSpPr>
          <p:nvPr>
            <p:ph type="body" sz="quarter" idx="3"/>
          </p:nvPr>
        </p:nvSpPr>
        <p:spPr bwMode="auto">
          <a:xfrm>
            <a:off x="1323976" y="6818314"/>
            <a:ext cx="7278688" cy="6461124"/>
          </a:xfrm>
          <a:prstGeom prst="rect">
            <a:avLst/>
          </a:prstGeom>
          <a:noFill/>
          <a:ln w="12700" cap="rnd">
            <a:noFill/>
            <a:round/>
            <a:headEnd/>
            <a:tailEnd/>
          </a:ln>
        </p:spPr>
        <p:txBody>
          <a:bodyPr vert="horz" wrap="square" lIns="134215" tIns="67107" rIns="134215" bIns="67107" numCol="1" anchor="t" anchorCtr="0" compatLnSpc="1">
            <a:prstTxWarp prst="textNoShape">
              <a:avLst/>
            </a:prstTxWarp>
          </a:bodyPr>
          <a:lstStyle/>
          <a:p>
            <a:pPr lvl="0"/>
            <a:r>
              <a:rPr lang="en-US" noProof="0">
                <a:sym typeface="Avenir Roman" charset="0"/>
              </a:rPr>
              <a:t>Click to edit Master text styles</a:t>
            </a:r>
          </a:p>
          <a:p>
            <a:pPr lvl="1"/>
            <a:r>
              <a:rPr lang="en-US" noProof="0">
                <a:sym typeface="Avenir Roman" charset="0"/>
              </a:rPr>
              <a:t>Second level</a:t>
            </a:r>
          </a:p>
          <a:p>
            <a:pPr lvl="2"/>
            <a:r>
              <a:rPr lang="en-US" noProof="0">
                <a:sym typeface="Avenir Roman" charset="0"/>
              </a:rPr>
              <a:t>Third level</a:t>
            </a:r>
          </a:p>
          <a:p>
            <a:pPr lvl="3"/>
            <a:r>
              <a:rPr lang="en-US" noProof="0">
                <a:sym typeface="Avenir Roman" charset="0"/>
              </a:rPr>
              <a:t>Fourth level</a:t>
            </a:r>
          </a:p>
          <a:p>
            <a:pPr lvl="4"/>
            <a:r>
              <a:rPr lang="en-US" noProof="0">
                <a:sym typeface="Avenir Roman" charset="0"/>
              </a:rPr>
              <a:t>Fifth level</a:t>
            </a:r>
          </a:p>
        </p:txBody>
      </p:sp>
    </p:spTree>
    <p:extLst>
      <p:ext uri="{BB962C8B-B14F-4D97-AF65-F5344CB8AC3E}">
        <p14:creationId xmlns:p14="http://schemas.microsoft.com/office/powerpoint/2010/main" val="2802871441"/>
      </p:ext>
    </p:extLst>
  </p:cSld>
  <p:clrMap bg1="lt1" tx1="dk1" bg2="lt2" tx2="dk2" accent1="accent1" accent2="accent2" accent3="accent3" accent4="accent4" accent5="accent5" accent6="accent6" hlink="hlink" folHlink="folHlink"/>
  <p:notesStyle>
    <a:lvl1pPr algn="l" defTabSz="1490663" rtl="0" eaLnBrk="0" fontAlgn="base" hangingPunct="0">
      <a:lnSpc>
        <a:spcPct val="125000"/>
      </a:lnSpc>
      <a:spcBef>
        <a:spcPct val="0"/>
      </a:spcBef>
      <a:spcAft>
        <a:spcPct val="0"/>
      </a:spcAft>
      <a:defRPr sz="7800" kern="1200">
        <a:solidFill>
          <a:srgbClr val="000000"/>
        </a:solidFill>
        <a:latin typeface="Avenir Roman" charset="0"/>
        <a:ea typeface="Avenir Roman" charset="0"/>
        <a:cs typeface="Avenir Roman" charset="0"/>
        <a:sym typeface="Avenir Roman"/>
      </a:defRPr>
    </a:lvl1pPr>
    <a:lvl2pPr marL="744538" algn="l" defTabSz="1490663" rtl="0" eaLnBrk="0" fontAlgn="base" hangingPunct="0">
      <a:lnSpc>
        <a:spcPct val="125000"/>
      </a:lnSpc>
      <a:spcBef>
        <a:spcPct val="0"/>
      </a:spcBef>
      <a:spcAft>
        <a:spcPct val="0"/>
      </a:spcAft>
      <a:defRPr sz="7800" kern="1200">
        <a:solidFill>
          <a:srgbClr val="000000"/>
        </a:solidFill>
        <a:latin typeface="Avenir Roman" charset="0"/>
        <a:ea typeface="Avenir Roman" charset="0"/>
        <a:cs typeface="Avenir Roman" charset="0"/>
        <a:sym typeface="Avenir Roman"/>
      </a:defRPr>
    </a:lvl2pPr>
    <a:lvl3pPr marL="1490663" algn="l" defTabSz="1490663" rtl="0" eaLnBrk="0" fontAlgn="base" hangingPunct="0">
      <a:lnSpc>
        <a:spcPct val="125000"/>
      </a:lnSpc>
      <a:spcBef>
        <a:spcPct val="0"/>
      </a:spcBef>
      <a:spcAft>
        <a:spcPct val="0"/>
      </a:spcAft>
      <a:defRPr sz="7800" kern="1200">
        <a:solidFill>
          <a:srgbClr val="000000"/>
        </a:solidFill>
        <a:latin typeface="Avenir Roman" charset="0"/>
        <a:ea typeface="Avenir Roman" charset="0"/>
        <a:cs typeface="Avenir Roman" charset="0"/>
        <a:sym typeface="Avenir Roman"/>
      </a:defRPr>
    </a:lvl3pPr>
    <a:lvl4pPr marL="2236788" algn="l" defTabSz="1490663" rtl="0" eaLnBrk="0" fontAlgn="base" hangingPunct="0">
      <a:lnSpc>
        <a:spcPct val="125000"/>
      </a:lnSpc>
      <a:spcBef>
        <a:spcPct val="0"/>
      </a:spcBef>
      <a:spcAft>
        <a:spcPct val="0"/>
      </a:spcAft>
      <a:defRPr sz="7800" kern="1200">
        <a:solidFill>
          <a:srgbClr val="000000"/>
        </a:solidFill>
        <a:latin typeface="Avenir Roman" charset="0"/>
        <a:ea typeface="Avenir Roman" charset="0"/>
        <a:cs typeface="Avenir Roman" charset="0"/>
        <a:sym typeface="Avenir Roman"/>
      </a:defRPr>
    </a:lvl4pPr>
    <a:lvl5pPr marL="2982913" algn="l" defTabSz="1490663" rtl="0" eaLnBrk="0" fontAlgn="base" hangingPunct="0">
      <a:lnSpc>
        <a:spcPct val="125000"/>
      </a:lnSpc>
      <a:spcBef>
        <a:spcPct val="0"/>
      </a:spcBef>
      <a:spcAft>
        <a:spcPct val="0"/>
      </a:spcAft>
      <a:defRPr sz="7800" kern="1200">
        <a:solidFill>
          <a:srgbClr val="000000"/>
        </a:solidFill>
        <a:latin typeface="Avenir Roman" charset="0"/>
        <a:ea typeface="Avenir Roman" charset="0"/>
        <a:cs typeface="Avenir Roman" charset="0"/>
        <a:sym typeface="Avenir Roman"/>
      </a:defRPr>
    </a:lvl5pPr>
    <a:lvl6pPr marL="7457846" algn="l" defTabSz="2983139" rtl="0" eaLnBrk="1" latinLnBrk="0" hangingPunct="1">
      <a:defRPr sz="3900" kern="1200">
        <a:solidFill>
          <a:schemeClr val="tx1"/>
        </a:solidFill>
        <a:latin typeface="+mn-lt"/>
        <a:ea typeface="+mn-ea"/>
        <a:cs typeface="+mn-cs"/>
      </a:defRPr>
    </a:lvl6pPr>
    <a:lvl7pPr marL="8949416" algn="l" defTabSz="2983139" rtl="0" eaLnBrk="1" latinLnBrk="0" hangingPunct="1">
      <a:defRPr sz="3900" kern="1200">
        <a:solidFill>
          <a:schemeClr val="tx1"/>
        </a:solidFill>
        <a:latin typeface="+mn-lt"/>
        <a:ea typeface="+mn-ea"/>
        <a:cs typeface="+mn-cs"/>
      </a:defRPr>
    </a:lvl7pPr>
    <a:lvl8pPr marL="10440985" algn="l" defTabSz="2983139" rtl="0" eaLnBrk="1" latinLnBrk="0" hangingPunct="1">
      <a:defRPr sz="3900" kern="1200">
        <a:solidFill>
          <a:schemeClr val="tx1"/>
        </a:solidFill>
        <a:latin typeface="+mn-lt"/>
        <a:ea typeface="+mn-ea"/>
        <a:cs typeface="+mn-cs"/>
      </a:defRPr>
    </a:lvl8pPr>
    <a:lvl9pPr marL="11932554" algn="l" defTabSz="2983139" rtl="0" eaLnBrk="1" latinLnBrk="0" hangingPunct="1">
      <a:defRPr sz="39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Slide Image Placeholder 1"/>
          <p:cNvSpPr>
            <a:spLocks noGrp="1" noRot="1" noChangeAspect="1" noTextEdit="1"/>
          </p:cNvSpPr>
          <p:nvPr>
            <p:ph type="sldImg"/>
          </p:nvPr>
        </p:nvSpPr>
        <p:spPr/>
      </p:sp>
      <p:sp>
        <p:nvSpPr>
          <p:cNvPr id="15362" name="Notes Placeholder 2"/>
          <p:cNvSpPr>
            <a:spLocks noGrp="1"/>
          </p:cNvSpPr>
          <p:nvPr>
            <p:ph type="body" idx="1"/>
          </p:nvPr>
        </p:nvSpPr>
        <p:spPr>
          <a:ln/>
        </p:spPr>
        <p:txBody>
          <a:bodyPr/>
          <a:lstStyle/>
          <a:p>
            <a:pPr eaLnBrk="1"/>
            <a:endParaRPr lang="en-US" altLang="en-US">
              <a:latin typeface="Avenir Roman"/>
              <a:ea typeface="Avenir Roman"/>
              <a:cs typeface="Avenir Roman"/>
            </a:endParaRPr>
          </a:p>
        </p:txBody>
      </p:sp>
    </p:spTree>
    <p:extLst>
      <p:ext uri="{BB962C8B-B14F-4D97-AF65-F5344CB8AC3E}">
        <p14:creationId xmlns:p14="http://schemas.microsoft.com/office/powerpoint/2010/main" val="9996896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273001" y="13298039"/>
            <a:ext cx="25733973" cy="9178562"/>
          </a:xfrm>
        </p:spPr>
        <p:txBody>
          <a:bodyPr/>
          <a:lstStyle/>
          <a:p>
            <a:r>
              <a:rPr lang="en-US"/>
              <a:t>Click to edit Master title style</a:t>
            </a:r>
          </a:p>
        </p:txBody>
      </p:sp>
      <p:sp>
        <p:nvSpPr>
          <p:cNvPr id="3" name="Subtitle 2"/>
          <p:cNvSpPr>
            <a:spLocks noGrp="1"/>
          </p:cNvSpPr>
          <p:nvPr>
            <p:ph type="subTitle" idx="1"/>
          </p:nvPr>
        </p:nvSpPr>
        <p:spPr>
          <a:xfrm>
            <a:off x="4540998" y="24260287"/>
            <a:ext cx="21197985" cy="10935710"/>
          </a:xfrm>
        </p:spPr>
        <p:txBody>
          <a:bodyPr/>
          <a:lstStyle>
            <a:lvl1pPr marL="0" indent="0" algn="ctr">
              <a:buNone/>
              <a:defRPr/>
            </a:lvl1pPr>
            <a:lvl2pPr marL="1491569" indent="0" algn="ctr">
              <a:buNone/>
              <a:defRPr/>
            </a:lvl2pPr>
            <a:lvl3pPr marL="2983139" indent="0" algn="ctr">
              <a:buNone/>
              <a:defRPr/>
            </a:lvl3pPr>
            <a:lvl4pPr marL="4474708" indent="0" algn="ctr">
              <a:buNone/>
              <a:defRPr/>
            </a:lvl4pPr>
            <a:lvl5pPr marL="5966277" indent="0" algn="ctr">
              <a:buNone/>
              <a:defRPr/>
            </a:lvl5pPr>
            <a:lvl6pPr marL="7457846" indent="0" algn="ctr">
              <a:buNone/>
              <a:defRPr/>
            </a:lvl6pPr>
            <a:lvl7pPr marL="8949416" indent="0" algn="ctr">
              <a:buNone/>
              <a:defRPr/>
            </a:lvl7pPr>
            <a:lvl8pPr marL="10440985" indent="0" algn="ctr">
              <a:buNone/>
              <a:defRPr/>
            </a:lvl8pPr>
            <a:lvl9pPr marL="11932554" indent="0" algn="ctr">
              <a:buNone/>
              <a:defRPr/>
            </a:lvl9pPr>
          </a:lstStyle>
          <a:p>
            <a:r>
              <a:rPr lang="en-US"/>
              <a:t>Click to edit Master subtitle style</a:t>
            </a:r>
          </a:p>
        </p:txBody>
      </p:sp>
      <p:sp>
        <p:nvSpPr>
          <p:cNvPr id="4" name="Rectangle 3"/>
          <p:cNvSpPr>
            <a:spLocks noGrp="1"/>
          </p:cNvSpPr>
          <p:nvPr>
            <p:ph type="sldNum" sz="quarter" idx="10"/>
          </p:nvPr>
        </p:nvSpPr>
        <p:spPr/>
        <p:txBody>
          <a:bodyPr/>
          <a:lstStyle>
            <a:lvl1pPr>
              <a:defRPr/>
            </a:lvl1pPr>
          </a:lstStyle>
          <a:p>
            <a:pPr>
              <a:defRPr/>
            </a:pPr>
            <a:fld id="{DA23A182-41AC-4416-B528-3FAC30E343B6}" type="slidenum">
              <a:rPr lang="en-US" altLang="en-US"/>
              <a:pPr>
                <a:defRPr/>
              </a:pPr>
              <a:t>‹#›</a:t>
            </a:fld>
            <a:endParaRPr lang="en-US" altLang="en-US" sz="5200">
              <a:solidFill>
                <a:srgbClr val="FFFFFF"/>
              </a:solidFil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3"/>
          <p:cNvSpPr>
            <a:spLocks noGrp="1"/>
          </p:cNvSpPr>
          <p:nvPr>
            <p:ph type="sldNum" sz="quarter" idx="10"/>
          </p:nvPr>
        </p:nvSpPr>
        <p:spPr/>
        <p:txBody>
          <a:bodyPr/>
          <a:lstStyle>
            <a:lvl1pPr>
              <a:defRPr/>
            </a:lvl1pPr>
          </a:lstStyle>
          <a:p>
            <a:pPr>
              <a:defRPr/>
            </a:pPr>
            <a:fld id="{3349270B-C9F4-4CCB-9EE7-1E3993D99D4A}" type="slidenum">
              <a:rPr lang="en-US" altLang="en-US"/>
              <a:pPr>
                <a:defRPr/>
              </a:pPr>
              <a:t>‹#›</a:t>
            </a:fld>
            <a:endParaRPr lang="en-US" altLang="en-US" sz="5200">
              <a:solidFill>
                <a:srgbClr val="FFFFFF"/>
              </a:solidFil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1953985" y="573328"/>
            <a:ext cx="6808989" cy="42235197"/>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511998" y="573328"/>
            <a:ext cx="19961354" cy="4223519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3"/>
          <p:cNvSpPr>
            <a:spLocks noGrp="1"/>
          </p:cNvSpPr>
          <p:nvPr>
            <p:ph type="sldNum" sz="quarter" idx="10"/>
          </p:nvPr>
        </p:nvSpPr>
        <p:spPr/>
        <p:txBody>
          <a:bodyPr/>
          <a:lstStyle>
            <a:lvl1pPr>
              <a:defRPr/>
            </a:lvl1pPr>
          </a:lstStyle>
          <a:p>
            <a:pPr>
              <a:defRPr/>
            </a:pPr>
            <a:fld id="{BED1DD5C-B7CE-42C6-A7F1-1F7E1F568223}" type="slidenum">
              <a:rPr lang="en-US" altLang="en-US"/>
              <a:pPr>
                <a:defRPr/>
              </a:pPr>
              <a:t>‹#›</a:t>
            </a:fld>
            <a:endParaRPr lang="en-US" altLang="en-US" sz="5200">
              <a:solidFill>
                <a:srgbClr val="FFFFFF"/>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3"/>
          <p:cNvSpPr>
            <a:spLocks noGrp="1"/>
          </p:cNvSpPr>
          <p:nvPr>
            <p:ph type="sldNum" sz="quarter" idx="10"/>
          </p:nvPr>
        </p:nvSpPr>
        <p:spPr/>
        <p:txBody>
          <a:bodyPr/>
          <a:lstStyle>
            <a:lvl1pPr>
              <a:defRPr/>
            </a:lvl1pPr>
          </a:lstStyle>
          <a:p>
            <a:pPr>
              <a:defRPr/>
            </a:pPr>
            <a:fld id="{6A793884-CA53-451A-BE02-11386D18FFBF}" type="slidenum">
              <a:rPr lang="en-US" altLang="en-US"/>
              <a:pPr>
                <a:defRPr/>
              </a:pPr>
              <a:t>‹#›</a:t>
            </a:fld>
            <a:endParaRPr lang="en-US" altLang="en-US" sz="5200">
              <a:solidFill>
                <a:srgbClr val="FFFFFF"/>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393159" y="27509149"/>
            <a:ext cx="25738982" cy="8499065"/>
          </a:xfrm>
        </p:spPr>
        <p:txBody>
          <a:bodyPr anchor="t"/>
          <a:lstStyle>
            <a:lvl1pPr algn="l">
              <a:defRPr sz="13000" b="1" cap="all"/>
            </a:lvl1pPr>
          </a:lstStyle>
          <a:p>
            <a:r>
              <a:rPr lang="en-US"/>
              <a:t>Click to edit Master title style</a:t>
            </a:r>
          </a:p>
        </p:txBody>
      </p:sp>
      <p:sp>
        <p:nvSpPr>
          <p:cNvPr id="3" name="Text Placeholder 2"/>
          <p:cNvSpPr>
            <a:spLocks noGrp="1"/>
          </p:cNvSpPr>
          <p:nvPr>
            <p:ph type="body" idx="1"/>
          </p:nvPr>
        </p:nvSpPr>
        <p:spPr>
          <a:xfrm>
            <a:off x="2393159" y="18144784"/>
            <a:ext cx="25738982" cy="9364365"/>
          </a:xfrm>
        </p:spPr>
        <p:txBody>
          <a:bodyPr anchor="b"/>
          <a:lstStyle>
            <a:lvl1pPr marL="0" indent="0">
              <a:buNone/>
              <a:defRPr sz="6500"/>
            </a:lvl1pPr>
            <a:lvl2pPr marL="1491569" indent="0">
              <a:buNone/>
              <a:defRPr sz="5900"/>
            </a:lvl2pPr>
            <a:lvl3pPr marL="2983139" indent="0">
              <a:buNone/>
              <a:defRPr sz="5200"/>
            </a:lvl3pPr>
            <a:lvl4pPr marL="4474708" indent="0">
              <a:buNone/>
              <a:defRPr sz="4600"/>
            </a:lvl4pPr>
            <a:lvl5pPr marL="5966277" indent="0">
              <a:buNone/>
              <a:defRPr sz="4600"/>
            </a:lvl5pPr>
            <a:lvl6pPr marL="7457846" indent="0">
              <a:buNone/>
              <a:defRPr sz="4600"/>
            </a:lvl6pPr>
            <a:lvl7pPr marL="8949416" indent="0">
              <a:buNone/>
              <a:defRPr sz="4600"/>
            </a:lvl7pPr>
            <a:lvl8pPr marL="10440985" indent="0">
              <a:buNone/>
              <a:defRPr sz="4600"/>
            </a:lvl8pPr>
            <a:lvl9pPr marL="11932554" indent="0">
              <a:buNone/>
              <a:defRPr sz="4600"/>
            </a:lvl9pPr>
          </a:lstStyle>
          <a:p>
            <a:pPr lvl="0"/>
            <a:r>
              <a:rPr lang="en-US"/>
              <a:t>Click to edit Master text styles</a:t>
            </a:r>
          </a:p>
        </p:txBody>
      </p:sp>
      <p:sp>
        <p:nvSpPr>
          <p:cNvPr id="4" name="Rectangle 3"/>
          <p:cNvSpPr>
            <a:spLocks noGrp="1"/>
          </p:cNvSpPr>
          <p:nvPr>
            <p:ph type="sldNum" sz="quarter" idx="10"/>
          </p:nvPr>
        </p:nvSpPr>
        <p:spPr/>
        <p:txBody>
          <a:bodyPr/>
          <a:lstStyle>
            <a:lvl1pPr>
              <a:defRPr/>
            </a:lvl1pPr>
          </a:lstStyle>
          <a:p>
            <a:pPr>
              <a:defRPr/>
            </a:pPr>
            <a:fld id="{065E7D94-98CA-4181-B16D-41AB72124E07}" type="slidenum">
              <a:rPr lang="en-US" altLang="en-US"/>
              <a:pPr>
                <a:defRPr/>
              </a:pPr>
              <a:t>‹#›</a:t>
            </a:fld>
            <a:endParaRPr lang="en-US" altLang="en-US" sz="5200">
              <a:solidFill>
                <a:srgbClr val="FFFFFF"/>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511996" y="9985472"/>
            <a:ext cx="13382669" cy="32823053"/>
          </a:xfrm>
        </p:spPr>
        <p:txBody>
          <a:bodyPr/>
          <a:lstStyle>
            <a:lvl1pPr>
              <a:defRPr sz="9100"/>
            </a:lvl1pPr>
            <a:lvl2pPr>
              <a:defRPr sz="7800"/>
            </a:lvl2pPr>
            <a:lvl3pPr>
              <a:defRPr sz="6500"/>
            </a:lvl3pPr>
            <a:lvl4pPr>
              <a:defRPr sz="5900"/>
            </a:lvl4pPr>
            <a:lvl5pPr>
              <a:defRPr sz="5900"/>
            </a:lvl5pPr>
            <a:lvl6pPr>
              <a:defRPr sz="5900"/>
            </a:lvl6pPr>
            <a:lvl7pPr>
              <a:defRPr sz="5900"/>
            </a:lvl7pPr>
            <a:lvl8pPr>
              <a:defRPr sz="5900"/>
            </a:lvl8pPr>
            <a:lvl9pPr>
              <a:defRPr sz="59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15375301" y="9985472"/>
            <a:ext cx="13387674" cy="32823053"/>
          </a:xfrm>
        </p:spPr>
        <p:txBody>
          <a:bodyPr/>
          <a:lstStyle>
            <a:lvl1pPr>
              <a:defRPr sz="9100"/>
            </a:lvl1pPr>
            <a:lvl2pPr>
              <a:defRPr sz="7800"/>
            </a:lvl2pPr>
            <a:lvl3pPr>
              <a:defRPr sz="6500"/>
            </a:lvl3pPr>
            <a:lvl4pPr>
              <a:defRPr sz="5900"/>
            </a:lvl4pPr>
            <a:lvl5pPr>
              <a:defRPr sz="5900"/>
            </a:lvl5pPr>
            <a:lvl6pPr>
              <a:defRPr sz="5900"/>
            </a:lvl6pPr>
            <a:lvl7pPr>
              <a:defRPr sz="5900"/>
            </a:lvl7pPr>
            <a:lvl8pPr>
              <a:defRPr sz="5900"/>
            </a:lvl8pPr>
            <a:lvl9pPr>
              <a:defRPr sz="59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3"/>
          <p:cNvSpPr>
            <a:spLocks noGrp="1"/>
          </p:cNvSpPr>
          <p:nvPr>
            <p:ph type="sldNum" sz="quarter" idx="10"/>
          </p:nvPr>
        </p:nvSpPr>
        <p:spPr/>
        <p:txBody>
          <a:bodyPr/>
          <a:lstStyle>
            <a:lvl1pPr>
              <a:defRPr/>
            </a:lvl1pPr>
          </a:lstStyle>
          <a:p>
            <a:pPr>
              <a:defRPr/>
            </a:pPr>
            <a:fld id="{11305CB8-5000-42F6-9D7D-FF8EE2080556}" type="slidenum">
              <a:rPr lang="en-US" altLang="en-US"/>
              <a:pPr>
                <a:defRPr/>
              </a:pPr>
              <a:t>‹#›</a:t>
            </a:fld>
            <a:endParaRPr lang="en-US" altLang="en-US" sz="5200">
              <a:solidFill>
                <a:srgbClr val="FFFFFF"/>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511996" y="1714679"/>
            <a:ext cx="27255983" cy="7134754"/>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1511996" y="9582019"/>
            <a:ext cx="13382669" cy="3992065"/>
          </a:xfrm>
        </p:spPr>
        <p:txBody>
          <a:bodyPr anchor="b"/>
          <a:lstStyle>
            <a:lvl1pPr marL="0" indent="0">
              <a:buNone/>
              <a:defRPr sz="7800" b="1"/>
            </a:lvl1pPr>
            <a:lvl2pPr marL="1491569" indent="0">
              <a:buNone/>
              <a:defRPr sz="6500" b="1"/>
            </a:lvl2pPr>
            <a:lvl3pPr marL="2983139" indent="0">
              <a:buNone/>
              <a:defRPr sz="5900" b="1"/>
            </a:lvl3pPr>
            <a:lvl4pPr marL="4474708" indent="0">
              <a:buNone/>
              <a:defRPr sz="5200" b="1"/>
            </a:lvl4pPr>
            <a:lvl5pPr marL="5966277" indent="0">
              <a:buNone/>
              <a:defRPr sz="5200" b="1"/>
            </a:lvl5pPr>
            <a:lvl6pPr marL="7457846" indent="0">
              <a:buNone/>
              <a:defRPr sz="5200" b="1"/>
            </a:lvl6pPr>
            <a:lvl7pPr marL="8949416" indent="0">
              <a:buNone/>
              <a:defRPr sz="5200" b="1"/>
            </a:lvl7pPr>
            <a:lvl8pPr marL="10440985" indent="0">
              <a:buNone/>
              <a:defRPr sz="5200" b="1"/>
            </a:lvl8pPr>
            <a:lvl9pPr marL="11932554" indent="0">
              <a:buNone/>
              <a:defRPr sz="5200" b="1"/>
            </a:lvl9pPr>
          </a:lstStyle>
          <a:p>
            <a:pPr lvl="0"/>
            <a:r>
              <a:rPr lang="en-US"/>
              <a:t>Click to edit Master text styles</a:t>
            </a:r>
          </a:p>
        </p:txBody>
      </p:sp>
      <p:sp>
        <p:nvSpPr>
          <p:cNvPr id="4" name="Content Placeholder 3"/>
          <p:cNvSpPr>
            <a:spLocks noGrp="1"/>
          </p:cNvSpPr>
          <p:nvPr>
            <p:ph sz="half" idx="2"/>
          </p:nvPr>
        </p:nvSpPr>
        <p:spPr>
          <a:xfrm>
            <a:off x="1511996" y="13574085"/>
            <a:ext cx="13382669" cy="24663741"/>
          </a:xfrm>
        </p:spPr>
        <p:txBody>
          <a:bodyPr/>
          <a:lstStyle>
            <a:lvl1pPr>
              <a:defRPr sz="7800"/>
            </a:lvl1pPr>
            <a:lvl2pPr>
              <a:defRPr sz="6500"/>
            </a:lvl2pPr>
            <a:lvl3pPr>
              <a:defRPr sz="5900"/>
            </a:lvl3pPr>
            <a:lvl4pPr>
              <a:defRPr sz="5200"/>
            </a:lvl4pPr>
            <a:lvl5pPr>
              <a:defRPr sz="5200"/>
            </a:lvl5pPr>
            <a:lvl6pPr>
              <a:defRPr sz="5200"/>
            </a:lvl6pPr>
            <a:lvl7pPr>
              <a:defRPr sz="5200"/>
            </a:lvl7pPr>
            <a:lvl8pPr>
              <a:defRPr sz="5200"/>
            </a:lvl8pPr>
            <a:lvl9pPr>
              <a:defRPr sz="5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15380306" y="9582019"/>
            <a:ext cx="13387674" cy="3992065"/>
          </a:xfrm>
        </p:spPr>
        <p:txBody>
          <a:bodyPr anchor="b"/>
          <a:lstStyle>
            <a:lvl1pPr marL="0" indent="0">
              <a:buNone/>
              <a:defRPr sz="7800" b="1"/>
            </a:lvl1pPr>
            <a:lvl2pPr marL="1491569" indent="0">
              <a:buNone/>
              <a:defRPr sz="6500" b="1"/>
            </a:lvl2pPr>
            <a:lvl3pPr marL="2983139" indent="0">
              <a:buNone/>
              <a:defRPr sz="5900" b="1"/>
            </a:lvl3pPr>
            <a:lvl4pPr marL="4474708" indent="0">
              <a:buNone/>
              <a:defRPr sz="5200" b="1"/>
            </a:lvl4pPr>
            <a:lvl5pPr marL="5966277" indent="0">
              <a:buNone/>
              <a:defRPr sz="5200" b="1"/>
            </a:lvl5pPr>
            <a:lvl6pPr marL="7457846" indent="0">
              <a:buNone/>
              <a:defRPr sz="5200" b="1"/>
            </a:lvl6pPr>
            <a:lvl7pPr marL="8949416" indent="0">
              <a:buNone/>
              <a:defRPr sz="5200" b="1"/>
            </a:lvl7pPr>
            <a:lvl8pPr marL="10440985" indent="0">
              <a:buNone/>
              <a:defRPr sz="5200" b="1"/>
            </a:lvl8pPr>
            <a:lvl9pPr marL="11932554" indent="0">
              <a:buNone/>
              <a:defRPr sz="5200" b="1"/>
            </a:lvl9pPr>
          </a:lstStyle>
          <a:p>
            <a:pPr lvl="0"/>
            <a:r>
              <a:rPr lang="en-US"/>
              <a:t>Click to edit Master text styles</a:t>
            </a:r>
          </a:p>
        </p:txBody>
      </p:sp>
      <p:sp>
        <p:nvSpPr>
          <p:cNvPr id="6" name="Content Placeholder 5"/>
          <p:cNvSpPr>
            <a:spLocks noGrp="1"/>
          </p:cNvSpPr>
          <p:nvPr>
            <p:ph sz="quarter" idx="4"/>
          </p:nvPr>
        </p:nvSpPr>
        <p:spPr>
          <a:xfrm>
            <a:off x="15380306" y="13574085"/>
            <a:ext cx="13387674" cy="24663741"/>
          </a:xfrm>
        </p:spPr>
        <p:txBody>
          <a:bodyPr/>
          <a:lstStyle>
            <a:lvl1pPr>
              <a:defRPr sz="7800"/>
            </a:lvl1pPr>
            <a:lvl2pPr>
              <a:defRPr sz="6500"/>
            </a:lvl2pPr>
            <a:lvl3pPr>
              <a:defRPr sz="5900"/>
            </a:lvl3pPr>
            <a:lvl4pPr>
              <a:defRPr sz="5200"/>
            </a:lvl4pPr>
            <a:lvl5pPr>
              <a:defRPr sz="5200"/>
            </a:lvl5pPr>
            <a:lvl6pPr>
              <a:defRPr sz="5200"/>
            </a:lvl6pPr>
            <a:lvl7pPr>
              <a:defRPr sz="5200"/>
            </a:lvl7pPr>
            <a:lvl8pPr>
              <a:defRPr sz="5200"/>
            </a:lvl8pPr>
            <a:lvl9pPr>
              <a:defRPr sz="5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3"/>
          <p:cNvSpPr>
            <a:spLocks noGrp="1"/>
          </p:cNvSpPr>
          <p:nvPr>
            <p:ph type="sldNum" sz="quarter" idx="10"/>
          </p:nvPr>
        </p:nvSpPr>
        <p:spPr/>
        <p:txBody>
          <a:bodyPr/>
          <a:lstStyle>
            <a:lvl1pPr>
              <a:defRPr/>
            </a:lvl1pPr>
          </a:lstStyle>
          <a:p>
            <a:pPr>
              <a:defRPr/>
            </a:pPr>
            <a:fld id="{8112BF45-3043-49A9-BD87-122216835671}" type="slidenum">
              <a:rPr lang="en-US" altLang="en-US"/>
              <a:pPr>
                <a:defRPr/>
              </a:pPr>
              <a:t>‹#›</a:t>
            </a:fld>
            <a:endParaRPr lang="en-US" altLang="en-US" sz="5200">
              <a:solidFill>
                <a:srgbClr val="FFFFFF"/>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3"/>
          <p:cNvSpPr>
            <a:spLocks noGrp="1"/>
          </p:cNvSpPr>
          <p:nvPr>
            <p:ph type="sldNum" sz="quarter" idx="10"/>
          </p:nvPr>
        </p:nvSpPr>
        <p:spPr/>
        <p:txBody>
          <a:bodyPr/>
          <a:lstStyle>
            <a:lvl1pPr>
              <a:defRPr/>
            </a:lvl1pPr>
          </a:lstStyle>
          <a:p>
            <a:pPr>
              <a:defRPr/>
            </a:pPr>
            <a:fld id="{52DDFAE1-7876-409D-A023-94C05B6B2713}" type="slidenum">
              <a:rPr lang="en-US" altLang="en-US"/>
              <a:pPr>
                <a:defRPr/>
              </a:pPr>
              <a:t>‹#›</a:t>
            </a:fld>
            <a:endParaRPr lang="en-US" altLang="en-US" sz="5200">
              <a:solidFill>
                <a:srgbClr val="FFFFFF"/>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
          <p:cNvSpPr>
            <a:spLocks noGrp="1"/>
          </p:cNvSpPr>
          <p:nvPr>
            <p:ph type="sldNum" sz="quarter" idx="10"/>
          </p:nvPr>
        </p:nvSpPr>
        <p:spPr/>
        <p:txBody>
          <a:bodyPr/>
          <a:lstStyle>
            <a:lvl1pPr>
              <a:defRPr/>
            </a:lvl1pPr>
          </a:lstStyle>
          <a:p>
            <a:pPr>
              <a:defRPr/>
            </a:pPr>
            <a:fld id="{6CE47E9D-23D7-40EA-A275-05E1173484B9}" type="slidenum">
              <a:rPr lang="en-US" altLang="en-US"/>
              <a:pPr>
                <a:defRPr/>
              </a:pPr>
              <a:t>‹#›</a:t>
            </a:fld>
            <a:endParaRPr lang="en-US" altLang="en-US" sz="5200">
              <a:solidFill>
                <a:srgbClr val="FFFFFF"/>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11998" y="1704063"/>
            <a:ext cx="9963153" cy="7251543"/>
          </a:xfrm>
        </p:spPr>
        <p:txBody>
          <a:bodyPr anchor="b"/>
          <a:lstStyle>
            <a:lvl1pPr algn="l">
              <a:defRPr sz="6500" b="1"/>
            </a:lvl1pPr>
          </a:lstStyle>
          <a:p>
            <a:r>
              <a:rPr lang="en-US"/>
              <a:t>Click to edit Master title style</a:t>
            </a:r>
          </a:p>
        </p:txBody>
      </p:sp>
      <p:sp>
        <p:nvSpPr>
          <p:cNvPr id="3" name="Content Placeholder 2"/>
          <p:cNvSpPr>
            <a:spLocks noGrp="1"/>
          </p:cNvSpPr>
          <p:nvPr>
            <p:ph idx="1"/>
          </p:nvPr>
        </p:nvSpPr>
        <p:spPr>
          <a:xfrm>
            <a:off x="11840635" y="1704063"/>
            <a:ext cx="16927346" cy="36533764"/>
          </a:xfrm>
        </p:spPr>
        <p:txBody>
          <a:bodyPr/>
          <a:lstStyle>
            <a:lvl1pPr>
              <a:defRPr sz="10400"/>
            </a:lvl1pPr>
            <a:lvl2pPr>
              <a:defRPr sz="9100"/>
            </a:lvl2pPr>
            <a:lvl3pPr>
              <a:defRPr sz="7800"/>
            </a:lvl3pPr>
            <a:lvl4pPr>
              <a:defRPr sz="6500"/>
            </a:lvl4pPr>
            <a:lvl5pPr>
              <a:defRPr sz="6500"/>
            </a:lvl5pPr>
            <a:lvl6pPr>
              <a:defRPr sz="6500"/>
            </a:lvl6pPr>
            <a:lvl7pPr>
              <a:defRPr sz="6500"/>
            </a:lvl7pPr>
            <a:lvl8pPr>
              <a:defRPr sz="6500"/>
            </a:lvl8pPr>
            <a:lvl9pPr>
              <a:defRPr sz="6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1511998" y="8955605"/>
            <a:ext cx="9963153" cy="29282220"/>
          </a:xfrm>
        </p:spPr>
        <p:txBody>
          <a:bodyPr/>
          <a:lstStyle>
            <a:lvl1pPr marL="0" indent="0">
              <a:buNone/>
              <a:defRPr sz="4600"/>
            </a:lvl1pPr>
            <a:lvl2pPr marL="1491569" indent="0">
              <a:buNone/>
              <a:defRPr sz="3900"/>
            </a:lvl2pPr>
            <a:lvl3pPr marL="2983139" indent="0">
              <a:buNone/>
              <a:defRPr sz="3300"/>
            </a:lvl3pPr>
            <a:lvl4pPr marL="4474708" indent="0">
              <a:buNone/>
              <a:defRPr sz="2900"/>
            </a:lvl4pPr>
            <a:lvl5pPr marL="5966277" indent="0">
              <a:buNone/>
              <a:defRPr sz="2900"/>
            </a:lvl5pPr>
            <a:lvl6pPr marL="7457846" indent="0">
              <a:buNone/>
              <a:defRPr sz="2900"/>
            </a:lvl6pPr>
            <a:lvl7pPr marL="8949416" indent="0">
              <a:buNone/>
              <a:defRPr sz="2900"/>
            </a:lvl7pPr>
            <a:lvl8pPr marL="10440985" indent="0">
              <a:buNone/>
              <a:defRPr sz="2900"/>
            </a:lvl8pPr>
            <a:lvl9pPr marL="11932554" indent="0">
              <a:buNone/>
              <a:defRPr sz="2900"/>
            </a:lvl9pPr>
          </a:lstStyle>
          <a:p>
            <a:pPr lvl="0"/>
            <a:r>
              <a:rPr lang="en-US"/>
              <a:t>Click to edit Master text styles</a:t>
            </a:r>
          </a:p>
        </p:txBody>
      </p:sp>
      <p:sp>
        <p:nvSpPr>
          <p:cNvPr id="5" name="Rectangle 3"/>
          <p:cNvSpPr>
            <a:spLocks noGrp="1"/>
          </p:cNvSpPr>
          <p:nvPr>
            <p:ph type="sldNum" sz="quarter" idx="10"/>
          </p:nvPr>
        </p:nvSpPr>
        <p:spPr/>
        <p:txBody>
          <a:bodyPr/>
          <a:lstStyle>
            <a:lvl1pPr>
              <a:defRPr/>
            </a:lvl1pPr>
          </a:lstStyle>
          <a:p>
            <a:pPr>
              <a:defRPr/>
            </a:pPr>
            <a:fld id="{1AA8D024-A139-4CCB-A9F5-B2ED1388882A}" type="slidenum">
              <a:rPr lang="en-US" altLang="en-US"/>
              <a:pPr>
                <a:defRPr/>
              </a:pPr>
              <a:t>‹#›</a:t>
            </a:fld>
            <a:endParaRPr lang="en-US" altLang="en-US" sz="5200">
              <a:solidFill>
                <a:srgbClr val="FFFFFF"/>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32835" y="29967032"/>
            <a:ext cx="18168985" cy="3535526"/>
          </a:xfrm>
        </p:spPr>
        <p:txBody>
          <a:bodyPr anchor="b"/>
          <a:lstStyle>
            <a:lvl1pPr algn="l">
              <a:defRPr sz="6500" b="1"/>
            </a:lvl1pPr>
          </a:lstStyle>
          <a:p>
            <a:r>
              <a:rPr lang="en-US"/>
              <a:t>Click to edit Master title style</a:t>
            </a:r>
          </a:p>
        </p:txBody>
      </p:sp>
      <p:sp>
        <p:nvSpPr>
          <p:cNvPr id="3" name="Picture Placeholder 2"/>
          <p:cNvSpPr>
            <a:spLocks noGrp="1"/>
          </p:cNvSpPr>
          <p:nvPr>
            <p:ph type="pic" idx="1"/>
          </p:nvPr>
        </p:nvSpPr>
        <p:spPr>
          <a:xfrm>
            <a:off x="5932835" y="3827501"/>
            <a:ext cx="18168985" cy="25682992"/>
          </a:xfrm>
        </p:spPr>
        <p:txBody>
          <a:bodyPr/>
          <a:lstStyle>
            <a:lvl1pPr marL="0" indent="0">
              <a:buNone/>
              <a:defRPr sz="10400"/>
            </a:lvl1pPr>
            <a:lvl2pPr marL="1491569" indent="0">
              <a:buNone/>
              <a:defRPr sz="9100"/>
            </a:lvl2pPr>
            <a:lvl3pPr marL="2983139" indent="0">
              <a:buNone/>
              <a:defRPr sz="7800"/>
            </a:lvl3pPr>
            <a:lvl4pPr marL="4474708" indent="0">
              <a:buNone/>
              <a:defRPr sz="6500"/>
            </a:lvl4pPr>
            <a:lvl5pPr marL="5966277" indent="0">
              <a:buNone/>
              <a:defRPr sz="6500"/>
            </a:lvl5pPr>
            <a:lvl6pPr marL="7457846" indent="0">
              <a:buNone/>
              <a:defRPr sz="6500"/>
            </a:lvl6pPr>
            <a:lvl7pPr marL="8949416" indent="0">
              <a:buNone/>
              <a:defRPr sz="6500"/>
            </a:lvl7pPr>
            <a:lvl8pPr marL="10440985" indent="0">
              <a:buNone/>
              <a:defRPr sz="6500"/>
            </a:lvl8pPr>
            <a:lvl9pPr marL="11932554" indent="0">
              <a:buNone/>
              <a:defRPr sz="6500"/>
            </a:lvl9pPr>
          </a:lstStyle>
          <a:p>
            <a:pPr lvl="0"/>
            <a:endParaRPr lang="en-US" noProof="0">
              <a:sym typeface="Helvetica" charset="0"/>
            </a:endParaRPr>
          </a:p>
        </p:txBody>
      </p:sp>
      <p:sp>
        <p:nvSpPr>
          <p:cNvPr id="4" name="Text Placeholder 3"/>
          <p:cNvSpPr>
            <a:spLocks noGrp="1"/>
          </p:cNvSpPr>
          <p:nvPr>
            <p:ph type="body" sz="half" idx="2"/>
          </p:nvPr>
        </p:nvSpPr>
        <p:spPr>
          <a:xfrm>
            <a:off x="5932835" y="33502556"/>
            <a:ext cx="18168985" cy="5027240"/>
          </a:xfrm>
        </p:spPr>
        <p:txBody>
          <a:bodyPr/>
          <a:lstStyle>
            <a:lvl1pPr marL="0" indent="0">
              <a:buNone/>
              <a:defRPr sz="4600"/>
            </a:lvl1pPr>
            <a:lvl2pPr marL="1491569" indent="0">
              <a:buNone/>
              <a:defRPr sz="3900"/>
            </a:lvl2pPr>
            <a:lvl3pPr marL="2983139" indent="0">
              <a:buNone/>
              <a:defRPr sz="3300"/>
            </a:lvl3pPr>
            <a:lvl4pPr marL="4474708" indent="0">
              <a:buNone/>
              <a:defRPr sz="2900"/>
            </a:lvl4pPr>
            <a:lvl5pPr marL="5966277" indent="0">
              <a:buNone/>
              <a:defRPr sz="2900"/>
            </a:lvl5pPr>
            <a:lvl6pPr marL="7457846" indent="0">
              <a:buNone/>
              <a:defRPr sz="2900"/>
            </a:lvl6pPr>
            <a:lvl7pPr marL="8949416" indent="0">
              <a:buNone/>
              <a:defRPr sz="2900"/>
            </a:lvl7pPr>
            <a:lvl8pPr marL="10440985" indent="0">
              <a:buNone/>
              <a:defRPr sz="2900"/>
            </a:lvl8pPr>
            <a:lvl9pPr marL="11932554" indent="0">
              <a:buNone/>
              <a:defRPr sz="2900"/>
            </a:lvl9pPr>
          </a:lstStyle>
          <a:p>
            <a:pPr lvl="0"/>
            <a:r>
              <a:rPr lang="en-US"/>
              <a:t>Click to edit Master text styles</a:t>
            </a:r>
          </a:p>
        </p:txBody>
      </p:sp>
      <p:sp>
        <p:nvSpPr>
          <p:cNvPr id="5" name="Rectangle 3"/>
          <p:cNvSpPr>
            <a:spLocks noGrp="1"/>
          </p:cNvSpPr>
          <p:nvPr>
            <p:ph type="sldNum" sz="quarter" idx="10"/>
          </p:nvPr>
        </p:nvSpPr>
        <p:spPr/>
        <p:txBody>
          <a:bodyPr/>
          <a:lstStyle>
            <a:lvl1pPr>
              <a:defRPr/>
            </a:lvl1pPr>
          </a:lstStyle>
          <a:p>
            <a:pPr>
              <a:defRPr/>
            </a:pPr>
            <a:fld id="{55642771-C970-4BFA-9C1D-A684074289BA}" type="slidenum">
              <a:rPr lang="en-US" altLang="en-US"/>
              <a:pPr>
                <a:defRPr/>
              </a:pPr>
              <a:t>‹#›</a:t>
            </a:fld>
            <a:endParaRPr lang="en-US" altLang="en-US" sz="5200">
              <a:solidFill>
                <a:srgbClr val="FFFFFF"/>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Pr>
        <a:blipFill dpi="0" rotWithShape="1">
          <a:blip r:embed="rId13">
            <a:alphaModFix amt="40000"/>
          </a:blip>
          <a:srcRect/>
          <a:tile tx="0" ty="0" sx="100000" sy="100000" flip="none" algn="tl"/>
        </a:blipFill>
        <a:effectLst/>
      </p:bgPr>
    </p:bg>
    <p:spTree>
      <p:nvGrpSpPr>
        <p:cNvPr id="1" name=""/>
        <p:cNvGrpSpPr/>
        <p:nvPr/>
      </p:nvGrpSpPr>
      <p:grpSpPr>
        <a:xfrm>
          <a:off x="0" y="0"/>
          <a:ext cx="0" cy="0"/>
          <a:chOff x="0" y="0"/>
          <a:chExt cx="0" cy="0"/>
        </a:xfrm>
      </p:grpSpPr>
      <p:sp>
        <p:nvSpPr>
          <p:cNvPr id="1026" name="Rectangle 1"/>
          <p:cNvSpPr>
            <a:spLocks noGrp="1"/>
          </p:cNvSpPr>
          <p:nvPr>
            <p:ph type="title"/>
          </p:nvPr>
        </p:nvSpPr>
        <p:spPr bwMode="auto">
          <a:xfrm>
            <a:off x="1511300" y="573088"/>
            <a:ext cx="27251025" cy="9412287"/>
          </a:xfrm>
          <a:prstGeom prst="rect">
            <a:avLst/>
          </a:prstGeom>
          <a:noFill/>
          <a:ln w="9525">
            <a:noFill/>
            <a:miter lim="800000"/>
            <a:headEnd/>
            <a:tailEnd/>
          </a:ln>
        </p:spPr>
        <p:txBody>
          <a:bodyPr vert="horz" wrap="square" lIns="199245" tIns="199245" rIns="199245" bIns="199245" numCol="1" anchor="ctr" anchorCtr="0" compatLnSpc="1">
            <a:prstTxWarp prst="textNoShape">
              <a:avLst/>
            </a:prstTxWarp>
          </a:bodyPr>
          <a:lstStyle/>
          <a:p>
            <a:pPr lvl="0"/>
            <a:r>
              <a:rPr lang="en-US" altLang="en-US">
                <a:sym typeface="Helvetica" pitchFamily="34" charset="0"/>
              </a:rPr>
              <a:t>Click to edit Master title style</a:t>
            </a:r>
          </a:p>
        </p:txBody>
      </p:sp>
      <p:sp>
        <p:nvSpPr>
          <p:cNvPr id="1027" name="Rectangle 2"/>
          <p:cNvSpPr>
            <a:spLocks noGrp="1"/>
          </p:cNvSpPr>
          <p:nvPr>
            <p:ph type="body" idx="1"/>
          </p:nvPr>
        </p:nvSpPr>
        <p:spPr bwMode="auto">
          <a:xfrm>
            <a:off x="1511300" y="9985375"/>
            <a:ext cx="27251025" cy="32823150"/>
          </a:xfrm>
          <a:prstGeom prst="rect">
            <a:avLst/>
          </a:prstGeom>
          <a:noFill/>
          <a:ln w="9525">
            <a:noFill/>
            <a:miter lim="800000"/>
            <a:headEnd/>
            <a:tailEnd/>
          </a:ln>
        </p:spPr>
        <p:txBody>
          <a:bodyPr vert="horz" wrap="square" lIns="199245" tIns="199245" rIns="199245" bIns="199245" numCol="1" anchor="t" anchorCtr="0" compatLnSpc="1">
            <a:prstTxWarp prst="textNoShape">
              <a:avLst/>
            </a:prstTxWarp>
          </a:bodyPr>
          <a:lstStyle/>
          <a:p>
            <a:pPr lvl="0"/>
            <a:r>
              <a:rPr lang="en-US" altLang="en-US">
                <a:sym typeface="Helvetica" pitchFamily="34" charset="0"/>
              </a:rPr>
              <a:t>Click to edit Master text styles</a:t>
            </a:r>
          </a:p>
          <a:p>
            <a:pPr lvl="1"/>
            <a:r>
              <a:rPr lang="en-US" altLang="en-US">
                <a:sym typeface="Helvetica" pitchFamily="34" charset="0"/>
              </a:rPr>
              <a:t>Second level</a:t>
            </a:r>
          </a:p>
          <a:p>
            <a:pPr lvl="2"/>
            <a:r>
              <a:rPr lang="en-US" altLang="en-US">
                <a:sym typeface="Helvetica" pitchFamily="34" charset="0"/>
              </a:rPr>
              <a:t>Third level</a:t>
            </a:r>
          </a:p>
          <a:p>
            <a:pPr lvl="3"/>
            <a:r>
              <a:rPr lang="en-US" altLang="en-US">
                <a:sym typeface="Helvetica" pitchFamily="34" charset="0"/>
              </a:rPr>
              <a:t>Fourth level</a:t>
            </a:r>
          </a:p>
          <a:p>
            <a:pPr lvl="4"/>
            <a:r>
              <a:rPr lang="en-US" altLang="en-US">
                <a:sym typeface="Helvetica" pitchFamily="34" charset="0"/>
              </a:rPr>
              <a:t>Fifth level</a:t>
            </a:r>
          </a:p>
        </p:txBody>
      </p:sp>
      <p:sp>
        <p:nvSpPr>
          <p:cNvPr id="2" name="Rectangle 3"/>
          <p:cNvSpPr>
            <a:spLocks noGrp="1"/>
          </p:cNvSpPr>
          <p:nvPr>
            <p:ph type="sldNum" sz="quarter" idx="2"/>
          </p:nvPr>
        </p:nvSpPr>
        <p:spPr bwMode="auto">
          <a:xfrm>
            <a:off x="21697950" y="40206613"/>
            <a:ext cx="7064375" cy="1216025"/>
          </a:xfrm>
          <a:prstGeom prst="rect">
            <a:avLst/>
          </a:prstGeom>
          <a:noFill/>
          <a:ln w="12700" cap="flat" cmpd="sng">
            <a:noFill/>
            <a:prstDash val="solid"/>
            <a:miter lim="0"/>
            <a:headEnd/>
            <a:tailEnd/>
          </a:ln>
          <a:effectLst/>
        </p:spPr>
        <p:txBody>
          <a:bodyPr vert="horz" wrap="square" lIns="199245" tIns="199245" rIns="199245" bIns="199245" numCol="1" anchor="ctr" anchorCtr="0" compatLnSpc="1">
            <a:prstTxWarp prst="textNoShape">
              <a:avLst/>
            </a:prstTxWarp>
          </a:bodyPr>
          <a:lstStyle>
            <a:lvl1pPr algn="r" eaLnBrk="1" hangingPunct="0">
              <a:defRPr>
                <a:ea typeface="Trebuchet MS" panose="020B0603020202020204" pitchFamily="34" charset="0"/>
                <a:cs typeface="Trebuchet MS" panose="020B0603020202020204" pitchFamily="34" charset="0"/>
              </a:defRPr>
            </a:lvl1pPr>
          </a:lstStyle>
          <a:p>
            <a:pPr>
              <a:defRPr/>
            </a:pPr>
            <a:fld id="{C982B319-8166-41DF-851D-B2493231E052}" type="slidenum">
              <a:rPr lang="en-US" altLang="en-US"/>
              <a:pPr>
                <a:defRPr/>
              </a:pPr>
              <a:t>‹#›</a:t>
            </a:fld>
            <a:endParaRPr lang="en-US" altLang="en-US" sz="5200">
              <a:solidFill>
                <a:srgbClr val="FFFFFF"/>
              </a:solidFill>
            </a:endParaRPr>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l" defTabSz="1490663" rtl="0" eaLnBrk="0" fontAlgn="base" hangingPunct="0">
        <a:spcBef>
          <a:spcPct val="0"/>
        </a:spcBef>
        <a:spcAft>
          <a:spcPct val="0"/>
        </a:spcAft>
        <a:defRPr sz="3900">
          <a:solidFill>
            <a:srgbClr val="000000"/>
          </a:solidFill>
          <a:latin typeface="+mj-lt"/>
          <a:ea typeface="+mj-ea"/>
          <a:cs typeface="+mj-cs"/>
          <a:sym typeface="Helvetica" pitchFamily="34" charset="0"/>
        </a:defRPr>
      </a:lvl1pPr>
      <a:lvl2pPr algn="l" defTabSz="1490663" rtl="0" eaLnBrk="0" fontAlgn="base" hangingPunct="0">
        <a:spcBef>
          <a:spcPct val="0"/>
        </a:spcBef>
        <a:spcAft>
          <a:spcPct val="0"/>
        </a:spcAft>
        <a:defRPr sz="3900">
          <a:solidFill>
            <a:srgbClr val="000000"/>
          </a:solidFill>
          <a:latin typeface="Helvetica" charset="0"/>
          <a:ea typeface="Helvetica" charset="0"/>
          <a:cs typeface="Helvetica" charset="0"/>
          <a:sym typeface="Helvetica" pitchFamily="34" charset="0"/>
        </a:defRPr>
      </a:lvl2pPr>
      <a:lvl3pPr algn="l" defTabSz="1490663" rtl="0" eaLnBrk="0" fontAlgn="base" hangingPunct="0">
        <a:spcBef>
          <a:spcPct val="0"/>
        </a:spcBef>
        <a:spcAft>
          <a:spcPct val="0"/>
        </a:spcAft>
        <a:defRPr sz="3900">
          <a:solidFill>
            <a:srgbClr val="000000"/>
          </a:solidFill>
          <a:latin typeface="Helvetica" charset="0"/>
          <a:ea typeface="Helvetica" charset="0"/>
          <a:cs typeface="Helvetica" charset="0"/>
          <a:sym typeface="Helvetica" pitchFamily="34" charset="0"/>
        </a:defRPr>
      </a:lvl3pPr>
      <a:lvl4pPr algn="l" defTabSz="1490663" rtl="0" eaLnBrk="0" fontAlgn="base" hangingPunct="0">
        <a:spcBef>
          <a:spcPct val="0"/>
        </a:spcBef>
        <a:spcAft>
          <a:spcPct val="0"/>
        </a:spcAft>
        <a:defRPr sz="3900">
          <a:solidFill>
            <a:srgbClr val="000000"/>
          </a:solidFill>
          <a:latin typeface="Helvetica" charset="0"/>
          <a:ea typeface="Helvetica" charset="0"/>
          <a:cs typeface="Helvetica" charset="0"/>
          <a:sym typeface="Helvetica" pitchFamily="34" charset="0"/>
        </a:defRPr>
      </a:lvl4pPr>
      <a:lvl5pPr algn="l" defTabSz="1490663" rtl="0" eaLnBrk="0" fontAlgn="base" hangingPunct="0">
        <a:spcBef>
          <a:spcPct val="0"/>
        </a:spcBef>
        <a:spcAft>
          <a:spcPct val="0"/>
        </a:spcAft>
        <a:defRPr sz="3900">
          <a:solidFill>
            <a:srgbClr val="000000"/>
          </a:solidFill>
          <a:latin typeface="Helvetica" charset="0"/>
          <a:ea typeface="Helvetica" charset="0"/>
          <a:cs typeface="Helvetica" charset="0"/>
          <a:sym typeface="Helvetica" pitchFamily="34" charset="0"/>
        </a:defRPr>
      </a:lvl5pPr>
      <a:lvl6pPr marL="1491569" algn="l" defTabSz="1491569" rtl="0" fontAlgn="base" hangingPunct="0">
        <a:spcBef>
          <a:spcPct val="0"/>
        </a:spcBef>
        <a:spcAft>
          <a:spcPct val="0"/>
        </a:spcAft>
        <a:defRPr sz="3900">
          <a:solidFill>
            <a:srgbClr val="000000"/>
          </a:solidFill>
          <a:latin typeface="Helvetica" charset="0"/>
          <a:ea typeface="Helvetica" charset="0"/>
          <a:cs typeface="Helvetica" charset="0"/>
          <a:sym typeface="Helvetica" charset="0"/>
        </a:defRPr>
      </a:lvl6pPr>
      <a:lvl7pPr marL="2983139" algn="l" defTabSz="1491569" rtl="0" fontAlgn="base" hangingPunct="0">
        <a:spcBef>
          <a:spcPct val="0"/>
        </a:spcBef>
        <a:spcAft>
          <a:spcPct val="0"/>
        </a:spcAft>
        <a:defRPr sz="3900">
          <a:solidFill>
            <a:srgbClr val="000000"/>
          </a:solidFill>
          <a:latin typeface="Helvetica" charset="0"/>
          <a:ea typeface="Helvetica" charset="0"/>
          <a:cs typeface="Helvetica" charset="0"/>
          <a:sym typeface="Helvetica" charset="0"/>
        </a:defRPr>
      </a:lvl7pPr>
      <a:lvl8pPr marL="4474708" algn="l" defTabSz="1491569" rtl="0" fontAlgn="base" hangingPunct="0">
        <a:spcBef>
          <a:spcPct val="0"/>
        </a:spcBef>
        <a:spcAft>
          <a:spcPct val="0"/>
        </a:spcAft>
        <a:defRPr sz="3900">
          <a:solidFill>
            <a:srgbClr val="000000"/>
          </a:solidFill>
          <a:latin typeface="Helvetica" charset="0"/>
          <a:ea typeface="Helvetica" charset="0"/>
          <a:cs typeface="Helvetica" charset="0"/>
          <a:sym typeface="Helvetica" charset="0"/>
        </a:defRPr>
      </a:lvl8pPr>
      <a:lvl9pPr marL="5966277" algn="l" defTabSz="1491569" rtl="0" fontAlgn="base" hangingPunct="0">
        <a:spcBef>
          <a:spcPct val="0"/>
        </a:spcBef>
        <a:spcAft>
          <a:spcPct val="0"/>
        </a:spcAft>
        <a:defRPr sz="3900">
          <a:solidFill>
            <a:srgbClr val="000000"/>
          </a:solidFill>
          <a:latin typeface="Helvetica" charset="0"/>
          <a:ea typeface="Helvetica" charset="0"/>
          <a:cs typeface="Helvetica" charset="0"/>
          <a:sym typeface="Helvetica" charset="0"/>
        </a:defRPr>
      </a:lvl9pPr>
    </p:titleStyle>
    <p:bodyStyle>
      <a:lvl1pPr marL="342900" indent="-342900" algn="l" defTabSz="1490663" rtl="0" eaLnBrk="0" fontAlgn="base" hangingPunct="0">
        <a:spcBef>
          <a:spcPct val="0"/>
        </a:spcBef>
        <a:spcAft>
          <a:spcPct val="0"/>
        </a:spcAft>
        <a:buChar char="•"/>
        <a:defRPr sz="3900">
          <a:solidFill>
            <a:srgbClr val="000000"/>
          </a:solidFill>
          <a:latin typeface="+mn-lt"/>
          <a:ea typeface="+mn-ea"/>
          <a:cs typeface="+mn-cs"/>
          <a:sym typeface="Helvetica" pitchFamily="34" charset="0"/>
        </a:defRPr>
      </a:lvl1pPr>
      <a:lvl2pPr marL="744538" indent="-287338" algn="l" defTabSz="1490663" rtl="0" eaLnBrk="0" fontAlgn="base" hangingPunct="0">
        <a:spcBef>
          <a:spcPct val="0"/>
        </a:spcBef>
        <a:spcAft>
          <a:spcPct val="0"/>
        </a:spcAft>
        <a:buChar char="–"/>
        <a:defRPr sz="3900">
          <a:solidFill>
            <a:srgbClr val="000000"/>
          </a:solidFill>
          <a:latin typeface="+mn-lt"/>
          <a:ea typeface="+mn-ea"/>
          <a:cs typeface="+mn-cs"/>
          <a:sym typeface="Helvetica" pitchFamily="34" charset="0"/>
        </a:defRPr>
      </a:lvl2pPr>
      <a:lvl3pPr marL="1490663" indent="-576263" algn="l" defTabSz="1490663" rtl="0" eaLnBrk="0" fontAlgn="base" hangingPunct="0">
        <a:spcBef>
          <a:spcPct val="0"/>
        </a:spcBef>
        <a:spcAft>
          <a:spcPct val="0"/>
        </a:spcAft>
        <a:buChar char="•"/>
        <a:defRPr sz="3900">
          <a:solidFill>
            <a:srgbClr val="000000"/>
          </a:solidFill>
          <a:latin typeface="+mn-lt"/>
          <a:ea typeface="+mn-ea"/>
          <a:cs typeface="+mn-cs"/>
          <a:sym typeface="Helvetica" pitchFamily="34" charset="0"/>
        </a:defRPr>
      </a:lvl3pPr>
      <a:lvl4pPr marL="2236788" indent="-865188" algn="l" defTabSz="1490663" rtl="0" eaLnBrk="0" fontAlgn="base" hangingPunct="0">
        <a:spcBef>
          <a:spcPct val="0"/>
        </a:spcBef>
        <a:spcAft>
          <a:spcPct val="0"/>
        </a:spcAft>
        <a:buChar char="–"/>
        <a:defRPr sz="3900">
          <a:solidFill>
            <a:srgbClr val="000000"/>
          </a:solidFill>
          <a:latin typeface="+mn-lt"/>
          <a:ea typeface="+mn-ea"/>
          <a:cs typeface="+mn-cs"/>
          <a:sym typeface="Helvetica" pitchFamily="34" charset="0"/>
        </a:defRPr>
      </a:lvl4pPr>
      <a:lvl5pPr marL="2982913" indent="-1154113" algn="l" defTabSz="1490663" rtl="0" eaLnBrk="0" fontAlgn="base" hangingPunct="0">
        <a:spcBef>
          <a:spcPct val="0"/>
        </a:spcBef>
        <a:spcAft>
          <a:spcPct val="0"/>
        </a:spcAft>
        <a:buChar char="»"/>
        <a:defRPr sz="3900">
          <a:solidFill>
            <a:srgbClr val="000000"/>
          </a:solidFill>
          <a:latin typeface="+mn-lt"/>
          <a:ea typeface="+mn-ea"/>
          <a:cs typeface="+mn-cs"/>
          <a:sym typeface="Helvetica" pitchFamily="34" charset="0"/>
        </a:defRPr>
      </a:lvl5pPr>
      <a:lvl6pPr marL="4474708" algn="l" defTabSz="1491569" rtl="0" fontAlgn="base" hangingPunct="0">
        <a:spcBef>
          <a:spcPct val="0"/>
        </a:spcBef>
        <a:spcAft>
          <a:spcPct val="0"/>
        </a:spcAft>
        <a:defRPr sz="3900">
          <a:solidFill>
            <a:srgbClr val="000000"/>
          </a:solidFill>
          <a:latin typeface="+mn-lt"/>
          <a:ea typeface="+mn-ea"/>
          <a:cs typeface="+mn-cs"/>
          <a:sym typeface="Helvetica" charset="0"/>
        </a:defRPr>
      </a:lvl6pPr>
      <a:lvl7pPr marL="5966277" algn="l" defTabSz="1491569" rtl="0" fontAlgn="base" hangingPunct="0">
        <a:spcBef>
          <a:spcPct val="0"/>
        </a:spcBef>
        <a:spcAft>
          <a:spcPct val="0"/>
        </a:spcAft>
        <a:defRPr sz="3900">
          <a:solidFill>
            <a:srgbClr val="000000"/>
          </a:solidFill>
          <a:latin typeface="+mn-lt"/>
          <a:ea typeface="+mn-ea"/>
          <a:cs typeface="+mn-cs"/>
          <a:sym typeface="Helvetica" charset="0"/>
        </a:defRPr>
      </a:lvl7pPr>
      <a:lvl8pPr marL="7457846" algn="l" defTabSz="1491569" rtl="0" fontAlgn="base" hangingPunct="0">
        <a:spcBef>
          <a:spcPct val="0"/>
        </a:spcBef>
        <a:spcAft>
          <a:spcPct val="0"/>
        </a:spcAft>
        <a:defRPr sz="3900">
          <a:solidFill>
            <a:srgbClr val="000000"/>
          </a:solidFill>
          <a:latin typeface="+mn-lt"/>
          <a:ea typeface="+mn-ea"/>
          <a:cs typeface="+mn-cs"/>
          <a:sym typeface="Helvetica" charset="0"/>
        </a:defRPr>
      </a:lvl8pPr>
      <a:lvl9pPr marL="8949416" algn="l" defTabSz="1491569" rtl="0" fontAlgn="base" hangingPunct="0">
        <a:spcBef>
          <a:spcPct val="0"/>
        </a:spcBef>
        <a:spcAft>
          <a:spcPct val="0"/>
        </a:spcAft>
        <a:defRPr sz="3900">
          <a:solidFill>
            <a:srgbClr val="000000"/>
          </a:solidFill>
          <a:latin typeface="+mn-lt"/>
          <a:ea typeface="+mn-ea"/>
          <a:cs typeface="+mn-cs"/>
          <a:sym typeface="Helvetica" charset="0"/>
        </a:defRPr>
      </a:lvl9pPr>
    </p:bodyStyle>
    <p:otherStyle>
      <a:defPPr>
        <a:defRPr lang="en-US"/>
      </a:defPPr>
      <a:lvl1pPr marL="0" algn="l" defTabSz="2983139" rtl="0" eaLnBrk="1" latinLnBrk="0" hangingPunct="1">
        <a:defRPr sz="5900" kern="1200">
          <a:solidFill>
            <a:schemeClr val="tx1"/>
          </a:solidFill>
          <a:latin typeface="+mn-lt"/>
          <a:ea typeface="+mn-ea"/>
          <a:cs typeface="+mn-cs"/>
        </a:defRPr>
      </a:lvl1pPr>
      <a:lvl2pPr marL="1491569" algn="l" defTabSz="2983139" rtl="0" eaLnBrk="1" latinLnBrk="0" hangingPunct="1">
        <a:defRPr sz="5900" kern="1200">
          <a:solidFill>
            <a:schemeClr val="tx1"/>
          </a:solidFill>
          <a:latin typeface="+mn-lt"/>
          <a:ea typeface="+mn-ea"/>
          <a:cs typeface="+mn-cs"/>
        </a:defRPr>
      </a:lvl2pPr>
      <a:lvl3pPr marL="2983139" algn="l" defTabSz="2983139" rtl="0" eaLnBrk="1" latinLnBrk="0" hangingPunct="1">
        <a:defRPr sz="5900" kern="1200">
          <a:solidFill>
            <a:schemeClr val="tx1"/>
          </a:solidFill>
          <a:latin typeface="+mn-lt"/>
          <a:ea typeface="+mn-ea"/>
          <a:cs typeface="+mn-cs"/>
        </a:defRPr>
      </a:lvl3pPr>
      <a:lvl4pPr marL="4474708" algn="l" defTabSz="2983139" rtl="0" eaLnBrk="1" latinLnBrk="0" hangingPunct="1">
        <a:defRPr sz="5900" kern="1200">
          <a:solidFill>
            <a:schemeClr val="tx1"/>
          </a:solidFill>
          <a:latin typeface="+mn-lt"/>
          <a:ea typeface="+mn-ea"/>
          <a:cs typeface="+mn-cs"/>
        </a:defRPr>
      </a:lvl4pPr>
      <a:lvl5pPr marL="5966277" algn="l" defTabSz="2983139" rtl="0" eaLnBrk="1" latinLnBrk="0" hangingPunct="1">
        <a:defRPr sz="5900" kern="1200">
          <a:solidFill>
            <a:schemeClr val="tx1"/>
          </a:solidFill>
          <a:latin typeface="+mn-lt"/>
          <a:ea typeface="+mn-ea"/>
          <a:cs typeface="+mn-cs"/>
        </a:defRPr>
      </a:lvl5pPr>
      <a:lvl6pPr marL="7457846" algn="l" defTabSz="2983139" rtl="0" eaLnBrk="1" latinLnBrk="0" hangingPunct="1">
        <a:defRPr sz="5900" kern="1200">
          <a:solidFill>
            <a:schemeClr val="tx1"/>
          </a:solidFill>
          <a:latin typeface="+mn-lt"/>
          <a:ea typeface="+mn-ea"/>
          <a:cs typeface="+mn-cs"/>
        </a:defRPr>
      </a:lvl6pPr>
      <a:lvl7pPr marL="8949416" algn="l" defTabSz="2983139" rtl="0" eaLnBrk="1" latinLnBrk="0" hangingPunct="1">
        <a:defRPr sz="5900" kern="1200">
          <a:solidFill>
            <a:schemeClr val="tx1"/>
          </a:solidFill>
          <a:latin typeface="+mn-lt"/>
          <a:ea typeface="+mn-ea"/>
          <a:cs typeface="+mn-cs"/>
        </a:defRPr>
      </a:lvl7pPr>
      <a:lvl8pPr marL="10440985" algn="l" defTabSz="2983139" rtl="0" eaLnBrk="1" latinLnBrk="0" hangingPunct="1">
        <a:defRPr sz="5900" kern="1200">
          <a:solidFill>
            <a:schemeClr val="tx1"/>
          </a:solidFill>
          <a:latin typeface="+mn-lt"/>
          <a:ea typeface="+mn-ea"/>
          <a:cs typeface="+mn-cs"/>
        </a:defRPr>
      </a:lvl8pPr>
      <a:lvl9pPr marL="11932554" algn="l" defTabSz="2983139" rtl="0" eaLnBrk="1" latinLnBrk="0" hangingPunct="1">
        <a:defRPr sz="5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jpeg"/><Relationship Id="rId7"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3"/>
          <p:cNvPicPr>
            <a:picLocks noChangeAspect="1"/>
          </p:cNvPicPr>
          <p:nvPr/>
        </p:nvPicPr>
        <p:blipFill>
          <a:blip r:embed="rId3" cstate="print"/>
          <a:srcRect/>
          <a:stretch>
            <a:fillRect/>
          </a:stretch>
        </p:blipFill>
        <p:spPr bwMode="auto">
          <a:xfrm>
            <a:off x="27966988" y="17587913"/>
            <a:ext cx="1303337" cy="1892300"/>
          </a:xfrm>
          <a:prstGeom prst="rect">
            <a:avLst/>
          </a:prstGeom>
          <a:noFill/>
          <a:ln w="9525">
            <a:noFill/>
            <a:miter lim="800000"/>
            <a:headEnd/>
            <a:tailEnd/>
          </a:ln>
        </p:spPr>
      </p:pic>
      <p:pic>
        <p:nvPicPr>
          <p:cNvPr id="14339" name="Picture 2" descr="background.png"/>
          <p:cNvPicPr>
            <a:picLocks noChangeAspect="1"/>
          </p:cNvPicPr>
          <p:nvPr/>
        </p:nvPicPr>
        <p:blipFill>
          <a:blip r:embed="rId4" cstate="print"/>
          <a:srcRect/>
          <a:stretch>
            <a:fillRect/>
          </a:stretch>
        </p:blipFill>
        <p:spPr bwMode="auto">
          <a:xfrm>
            <a:off x="0" y="61519"/>
            <a:ext cx="30279975" cy="4368800"/>
          </a:xfrm>
          <a:prstGeom prst="rect">
            <a:avLst/>
          </a:prstGeom>
          <a:noFill/>
          <a:ln w="9525">
            <a:noFill/>
            <a:miter lim="800000"/>
            <a:headEnd/>
            <a:tailEnd/>
          </a:ln>
        </p:spPr>
      </p:pic>
      <p:pic>
        <p:nvPicPr>
          <p:cNvPr id="14340" name="Picture 43" descr="Image result for change ICON"/>
          <p:cNvPicPr>
            <a:picLocks noChangeAspect="1" noChangeArrowheads="1"/>
          </p:cNvPicPr>
          <p:nvPr/>
        </p:nvPicPr>
        <p:blipFill>
          <a:blip r:embed="rId5" cstate="print"/>
          <a:srcRect/>
          <a:stretch>
            <a:fillRect/>
          </a:stretch>
        </p:blipFill>
        <p:spPr bwMode="auto">
          <a:xfrm rot="1396618">
            <a:off x="11633200" y="14163675"/>
            <a:ext cx="3179763" cy="2266950"/>
          </a:xfrm>
          <a:prstGeom prst="rect">
            <a:avLst/>
          </a:prstGeom>
          <a:noFill/>
          <a:ln w="9525">
            <a:noFill/>
            <a:miter lim="800000"/>
            <a:headEnd/>
            <a:tailEnd/>
          </a:ln>
        </p:spPr>
      </p:pic>
      <p:pic>
        <p:nvPicPr>
          <p:cNvPr id="14341" name="Picture 39"/>
          <p:cNvPicPr>
            <a:picLocks noChangeAspect="1"/>
          </p:cNvPicPr>
          <p:nvPr/>
        </p:nvPicPr>
        <p:blipFill>
          <a:blip r:embed="rId6" cstate="print"/>
          <a:srcRect/>
          <a:stretch>
            <a:fillRect/>
          </a:stretch>
        </p:blipFill>
        <p:spPr bwMode="auto">
          <a:xfrm>
            <a:off x="12128500" y="30903863"/>
            <a:ext cx="2147888" cy="2073275"/>
          </a:xfrm>
          <a:prstGeom prst="rect">
            <a:avLst/>
          </a:prstGeom>
          <a:noFill/>
          <a:ln w="9525">
            <a:noFill/>
            <a:miter lim="800000"/>
            <a:headEnd/>
            <a:tailEnd/>
          </a:ln>
        </p:spPr>
      </p:pic>
      <p:sp>
        <p:nvSpPr>
          <p:cNvPr id="14342" name="AutoShape 3"/>
          <p:cNvSpPr>
            <a:spLocks/>
          </p:cNvSpPr>
          <p:nvPr/>
        </p:nvSpPr>
        <p:spPr bwMode="auto">
          <a:xfrm>
            <a:off x="0" y="4368800"/>
            <a:ext cx="30279975" cy="3748088"/>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600"/>
                </a:lnTo>
                <a:lnTo>
                  <a:pt x="0" y="21600"/>
                </a:lnTo>
                <a:lnTo>
                  <a:pt x="0" y="0"/>
                </a:lnTo>
                <a:close/>
              </a:path>
            </a:pathLst>
          </a:custGeom>
          <a:solidFill>
            <a:srgbClr val="8FBDCC">
              <a:alpha val="0"/>
            </a:srgbClr>
          </a:solidFill>
          <a:ln w="9525">
            <a:noFill/>
            <a:round/>
            <a:headEnd/>
            <a:tailEnd/>
          </a:ln>
        </p:spPr>
        <p:txBody>
          <a:bodyPr lIns="0" tIns="0" rIns="0" bIns="0" anchor="ctr"/>
          <a:lstStyle/>
          <a:p>
            <a:endParaRPr lang="en-US"/>
          </a:p>
        </p:txBody>
      </p:sp>
      <p:sp>
        <p:nvSpPr>
          <p:cNvPr id="14343" name="Line 4"/>
          <p:cNvSpPr>
            <a:spLocks noChangeShapeType="1"/>
          </p:cNvSpPr>
          <p:nvPr/>
        </p:nvSpPr>
        <p:spPr bwMode="auto">
          <a:xfrm>
            <a:off x="-79375" y="41259125"/>
            <a:ext cx="30279975" cy="0"/>
          </a:xfrm>
          <a:prstGeom prst="line">
            <a:avLst/>
          </a:prstGeom>
          <a:noFill/>
          <a:ln w="19050">
            <a:solidFill>
              <a:srgbClr val="FFFFFF"/>
            </a:solidFill>
            <a:round/>
            <a:headEnd/>
            <a:tailEnd/>
          </a:ln>
        </p:spPr>
        <p:txBody>
          <a:bodyPr lIns="0" tIns="0" rIns="0" bIns="0"/>
          <a:lstStyle/>
          <a:p>
            <a:endParaRPr lang="en-US"/>
          </a:p>
        </p:txBody>
      </p:sp>
      <p:sp>
        <p:nvSpPr>
          <p:cNvPr id="2057" name="AutoShape 5"/>
          <p:cNvSpPr>
            <a:spLocks/>
          </p:cNvSpPr>
          <p:nvPr/>
        </p:nvSpPr>
        <p:spPr bwMode="auto">
          <a:xfrm>
            <a:off x="901700" y="8264525"/>
            <a:ext cx="10360025" cy="1109663"/>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ln/>
        </p:spPr>
        <p:style>
          <a:lnRef idx="2">
            <a:schemeClr val="accent1"/>
          </a:lnRef>
          <a:fillRef idx="1">
            <a:schemeClr val="lt1"/>
          </a:fillRef>
          <a:effectRef idx="0">
            <a:schemeClr val="accent1"/>
          </a:effectRef>
          <a:fontRef idx="minor">
            <a:schemeClr val="dk1"/>
          </a:fontRef>
        </p:style>
        <p:txBody>
          <a:bodyPr lIns="149154" tIns="149154" rIns="149154" bIns="149154" anchor="ctr"/>
          <a:lstStyle>
            <a:lvl1pPr>
              <a:buChar char="•"/>
              <a:defRPr sz="3900">
                <a:solidFill>
                  <a:srgbClr val="000000"/>
                </a:solidFill>
                <a:latin typeface="Helvetica" panose="020B0604020202020204" pitchFamily="34" charset="0"/>
                <a:cs typeface="Helvetica" panose="020B0604020202020204" pitchFamily="34" charset="0"/>
                <a:sym typeface="Helvetica" panose="020B0604020202020204" pitchFamily="34" charset="0"/>
              </a:defRPr>
            </a:lvl1pPr>
            <a:lvl2pPr marL="742950" indent="-285750">
              <a:buChar char="–"/>
              <a:defRPr sz="3900">
                <a:solidFill>
                  <a:srgbClr val="000000"/>
                </a:solidFill>
                <a:latin typeface="Helvetica" panose="020B0604020202020204" pitchFamily="34" charset="0"/>
                <a:cs typeface="Helvetica" panose="020B0604020202020204" pitchFamily="34" charset="0"/>
                <a:sym typeface="Helvetica" panose="020B0604020202020204" pitchFamily="34" charset="0"/>
              </a:defRPr>
            </a:lvl2pPr>
            <a:lvl3pPr marL="1143000" indent="-228600">
              <a:buChar char="•"/>
              <a:defRPr sz="3900">
                <a:solidFill>
                  <a:srgbClr val="000000"/>
                </a:solidFill>
                <a:latin typeface="Helvetica" panose="020B0604020202020204" pitchFamily="34" charset="0"/>
                <a:cs typeface="Helvetica" panose="020B0604020202020204" pitchFamily="34" charset="0"/>
                <a:sym typeface="Helvetica" panose="020B0604020202020204" pitchFamily="34" charset="0"/>
              </a:defRPr>
            </a:lvl3pPr>
            <a:lvl4pPr marL="1600200" indent="-228600">
              <a:buChar char="–"/>
              <a:defRPr sz="3900">
                <a:solidFill>
                  <a:srgbClr val="000000"/>
                </a:solidFill>
                <a:latin typeface="Helvetica" panose="020B0604020202020204" pitchFamily="34" charset="0"/>
                <a:cs typeface="Helvetica" panose="020B0604020202020204" pitchFamily="34" charset="0"/>
                <a:sym typeface="Helvetica" panose="020B0604020202020204" pitchFamily="34" charset="0"/>
              </a:defRPr>
            </a:lvl4pPr>
            <a:lvl5pPr marL="2057400" indent="-228600">
              <a:buChar char="»"/>
              <a:defRPr sz="3900">
                <a:solidFill>
                  <a:srgbClr val="000000"/>
                </a:solidFill>
                <a:latin typeface="Helvetica" panose="020B0604020202020204" pitchFamily="34" charset="0"/>
                <a:cs typeface="Helvetica" panose="020B0604020202020204" pitchFamily="34" charset="0"/>
                <a:sym typeface="Helvetica" panose="020B0604020202020204" pitchFamily="34" charset="0"/>
              </a:defRPr>
            </a:lvl5pPr>
            <a:lvl6pPr marL="2514600" indent="-228600" eaLnBrk="0" fontAlgn="base" hangingPunct="0">
              <a:spcBef>
                <a:spcPct val="0"/>
              </a:spcBef>
              <a:spcAft>
                <a:spcPct val="0"/>
              </a:spcAft>
              <a:buChar char="»"/>
              <a:defRPr sz="3900">
                <a:solidFill>
                  <a:srgbClr val="000000"/>
                </a:solidFill>
                <a:latin typeface="Helvetica" panose="020B0604020202020204" pitchFamily="34" charset="0"/>
                <a:cs typeface="Helvetica" panose="020B0604020202020204" pitchFamily="34" charset="0"/>
                <a:sym typeface="Helvetica" panose="020B0604020202020204" pitchFamily="34" charset="0"/>
              </a:defRPr>
            </a:lvl6pPr>
            <a:lvl7pPr marL="2971800" indent="-228600" eaLnBrk="0" fontAlgn="base" hangingPunct="0">
              <a:spcBef>
                <a:spcPct val="0"/>
              </a:spcBef>
              <a:spcAft>
                <a:spcPct val="0"/>
              </a:spcAft>
              <a:buChar char="»"/>
              <a:defRPr sz="3900">
                <a:solidFill>
                  <a:srgbClr val="000000"/>
                </a:solidFill>
                <a:latin typeface="Helvetica" panose="020B0604020202020204" pitchFamily="34" charset="0"/>
                <a:cs typeface="Helvetica" panose="020B0604020202020204" pitchFamily="34" charset="0"/>
                <a:sym typeface="Helvetica" panose="020B0604020202020204" pitchFamily="34" charset="0"/>
              </a:defRPr>
            </a:lvl7pPr>
            <a:lvl8pPr marL="3429000" indent="-228600" eaLnBrk="0" fontAlgn="base" hangingPunct="0">
              <a:spcBef>
                <a:spcPct val="0"/>
              </a:spcBef>
              <a:spcAft>
                <a:spcPct val="0"/>
              </a:spcAft>
              <a:buChar char="»"/>
              <a:defRPr sz="3900">
                <a:solidFill>
                  <a:srgbClr val="000000"/>
                </a:solidFill>
                <a:latin typeface="Helvetica" panose="020B0604020202020204" pitchFamily="34" charset="0"/>
                <a:cs typeface="Helvetica" panose="020B0604020202020204" pitchFamily="34" charset="0"/>
                <a:sym typeface="Helvetica" panose="020B0604020202020204" pitchFamily="34" charset="0"/>
              </a:defRPr>
            </a:lvl8pPr>
            <a:lvl9pPr marL="3886200" indent="-228600" eaLnBrk="0" fontAlgn="base" hangingPunct="0">
              <a:spcBef>
                <a:spcPct val="0"/>
              </a:spcBef>
              <a:spcAft>
                <a:spcPct val="0"/>
              </a:spcAft>
              <a:buChar char="»"/>
              <a:defRPr sz="3900">
                <a:solidFill>
                  <a:srgbClr val="000000"/>
                </a:solidFill>
                <a:latin typeface="Helvetica" panose="020B0604020202020204" pitchFamily="34" charset="0"/>
                <a:cs typeface="Helvetica" panose="020B0604020202020204" pitchFamily="34" charset="0"/>
                <a:sym typeface="Helvetica" panose="020B0604020202020204" pitchFamily="34" charset="0"/>
              </a:defRPr>
            </a:lvl9pPr>
          </a:lstStyle>
          <a:p>
            <a:pPr algn="ctr" hangingPunct="0">
              <a:buFontTx/>
              <a:buNone/>
              <a:defRPr/>
            </a:pPr>
            <a:r>
              <a:rPr lang="en-US" altLang="en-US" sz="5200">
                <a:solidFill>
                  <a:schemeClr val="tx2">
                    <a:lumMod val="20000"/>
                    <a:lumOff val="80000"/>
                  </a:schemeClr>
                </a:solidFill>
                <a:latin typeface="Trebuchet MS" panose="020B0603020202020204" pitchFamily="34" charset="0"/>
                <a:sym typeface="Trebuchet MS" panose="020B0603020202020204" pitchFamily="34" charset="0"/>
              </a:rPr>
              <a:t>Method</a:t>
            </a:r>
            <a:endParaRPr lang="en-US" altLang="en-US" sz="1800">
              <a:solidFill>
                <a:schemeClr val="tx2">
                  <a:lumMod val="20000"/>
                  <a:lumOff val="80000"/>
                </a:schemeClr>
              </a:solidFill>
              <a:latin typeface="Trebuchet MS" panose="020B0603020202020204" pitchFamily="34" charset="0"/>
              <a:sym typeface="Trebuchet MS" panose="020B0603020202020204" pitchFamily="34" charset="0"/>
            </a:endParaRPr>
          </a:p>
        </p:txBody>
      </p:sp>
      <p:sp>
        <p:nvSpPr>
          <p:cNvPr id="14345" name="AutoShape 6"/>
          <p:cNvSpPr>
            <a:spLocks noChangeAspect="1"/>
          </p:cNvSpPr>
          <p:nvPr/>
        </p:nvSpPr>
        <p:spPr bwMode="auto">
          <a:xfrm>
            <a:off x="901700" y="9734551"/>
            <a:ext cx="13361988" cy="4160837"/>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w="9525">
            <a:noFill/>
            <a:miter lim="800000"/>
            <a:headEnd/>
            <a:tailEnd/>
          </a:ln>
        </p:spPr>
        <p:txBody>
          <a:bodyPr lIns="149154" tIns="149154" rIns="149154" bIns="149154"/>
          <a:lstStyle/>
          <a:p>
            <a:pPr algn="just" hangingPunct="0">
              <a:lnSpc>
                <a:spcPct val="160000"/>
              </a:lnSpc>
            </a:pPr>
            <a:r>
              <a:rPr lang="en-GB" altLang="en-US" sz="2600" dirty="0" smtClean="0">
                <a:solidFill>
                  <a:srgbClr val="535353"/>
                </a:solidFill>
                <a:latin typeface="Arial" charset="0"/>
                <a:ea typeface="Trebuchet MS" pitchFamily="34" charset="0"/>
                <a:cs typeface="Arial" charset="0"/>
                <a:sym typeface="Arial" charset="0"/>
              </a:rPr>
              <a:t>Consultation with parents within school and outwith school in local community groups about what support they would like in terms of their child’s schooling, and how it might be set up. Result was after school Family Club, 3-4.15pm every Wednesday in Saint Roch’s Primary. The club incorporates homework support with Teachers, Pizza organised by parent volunteers, and different groups of family activities, e.g. Active Games, STEM Activities, Crafts and Storytelling. </a:t>
            </a:r>
            <a:endParaRPr lang="en-GB" altLang="en-US" sz="2600" dirty="0">
              <a:solidFill>
                <a:srgbClr val="535353"/>
              </a:solidFill>
              <a:latin typeface="Arial" charset="0"/>
              <a:ea typeface="Trebuchet MS" pitchFamily="34" charset="0"/>
              <a:cs typeface="Arial" charset="0"/>
              <a:sym typeface="Arial" charset="0"/>
            </a:endParaRPr>
          </a:p>
          <a:p>
            <a:pPr algn="just" hangingPunct="0">
              <a:lnSpc>
                <a:spcPct val="160000"/>
              </a:lnSpc>
              <a:buFontTx/>
              <a:buChar char="•"/>
            </a:pPr>
            <a:endParaRPr lang="en-GB" altLang="en-US" sz="2600" dirty="0">
              <a:solidFill>
                <a:srgbClr val="535353"/>
              </a:solidFill>
              <a:latin typeface="Arial" charset="0"/>
              <a:ea typeface="Trebuchet MS" pitchFamily="34" charset="0"/>
              <a:cs typeface="Arial" charset="0"/>
              <a:sym typeface="Arial" charset="0"/>
            </a:endParaRPr>
          </a:p>
        </p:txBody>
      </p:sp>
      <p:sp>
        <p:nvSpPr>
          <p:cNvPr id="14346" name="AutoShape 7"/>
          <p:cNvSpPr>
            <a:spLocks noChangeAspect="1"/>
          </p:cNvSpPr>
          <p:nvPr/>
        </p:nvSpPr>
        <p:spPr bwMode="auto">
          <a:xfrm>
            <a:off x="16057563" y="9451975"/>
            <a:ext cx="13320712" cy="7821613"/>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600"/>
                </a:lnTo>
                <a:lnTo>
                  <a:pt x="0" y="21600"/>
                </a:lnTo>
                <a:lnTo>
                  <a:pt x="0" y="0"/>
                </a:lnTo>
                <a:close/>
              </a:path>
            </a:pathLst>
          </a:custGeom>
          <a:noFill/>
          <a:ln w="9525">
            <a:noFill/>
            <a:miter lim="800000"/>
            <a:headEnd/>
            <a:tailEnd/>
          </a:ln>
        </p:spPr>
        <p:txBody>
          <a:bodyPr lIns="149154" tIns="149154" rIns="149154" bIns="149154"/>
          <a:lstStyle/>
          <a:p>
            <a:pPr marL="457200" indent="-457200" algn="just" hangingPunct="0">
              <a:lnSpc>
                <a:spcPct val="160000"/>
              </a:lnSpc>
              <a:buFont typeface="Arial" panose="020B0604020202020204" pitchFamily="34" charset="0"/>
              <a:buChar char="•"/>
            </a:pPr>
            <a:r>
              <a:rPr lang="en-GB" altLang="en-US" sz="2800" dirty="0" smtClean="0">
                <a:solidFill>
                  <a:srgbClr val="535353"/>
                </a:solidFill>
                <a:latin typeface="Arial" charset="0"/>
                <a:ea typeface="Trebuchet MS" pitchFamily="34" charset="0"/>
                <a:cs typeface="Arial" charset="0"/>
                <a:sym typeface="Helvetica" pitchFamily="34" charset="0"/>
              </a:rPr>
              <a:t>Whole school commitment to the club; parents, children and school staff now call it the ‘Wednesday Club’ and there’s an equal sense of ownership.</a:t>
            </a:r>
          </a:p>
          <a:p>
            <a:pPr marL="457200" indent="-457200" algn="just" hangingPunct="0">
              <a:lnSpc>
                <a:spcPct val="160000"/>
              </a:lnSpc>
              <a:buFont typeface="Arial" panose="020B0604020202020204" pitchFamily="34" charset="0"/>
              <a:buChar char="•"/>
            </a:pPr>
            <a:r>
              <a:rPr lang="en-GB" altLang="en-US" sz="2800" dirty="0" smtClean="0">
                <a:solidFill>
                  <a:srgbClr val="535353"/>
                </a:solidFill>
                <a:latin typeface="Arial" charset="0"/>
                <a:ea typeface="Trebuchet MS" pitchFamily="34" charset="0"/>
                <a:cs typeface="Arial" charset="0"/>
                <a:sym typeface="Helvetica" pitchFamily="34" charset="0"/>
              </a:rPr>
              <a:t>An average of 45 attendances at every session.</a:t>
            </a:r>
          </a:p>
          <a:p>
            <a:pPr marL="457200" indent="-457200" algn="just" hangingPunct="0">
              <a:lnSpc>
                <a:spcPct val="160000"/>
              </a:lnSpc>
              <a:buFont typeface="Arial" panose="020B0604020202020204" pitchFamily="34" charset="0"/>
              <a:buChar char="•"/>
            </a:pPr>
            <a:r>
              <a:rPr lang="en-GB" altLang="en-US" sz="2800" dirty="0" smtClean="0">
                <a:solidFill>
                  <a:srgbClr val="535353"/>
                </a:solidFill>
                <a:latin typeface="Arial" charset="0"/>
                <a:ea typeface="Trebuchet MS" pitchFamily="34" charset="0"/>
                <a:cs typeface="Arial" charset="0"/>
                <a:sym typeface="Helvetica" pitchFamily="34" charset="0"/>
              </a:rPr>
              <a:t>Stronger links with community partners which have resulted in further projects, e.g. Holiday Hunger Programme, local </a:t>
            </a:r>
            <a:r>
              <a:rPr lang="en-GB" altLang="en-US" sz="2800" dirty="0" err="1" smtClean="0">
                <a:solidFill>
                  <a:srgbClr val="535353"/>
                </a:solidFill>
                <a:latin typeface="Arial" charset="0"/>
                <a:ea typeface="Trebuchet MS" pitchFamily="34" charset="0"/>
                <a:cs typeface="Arial" charset="0"/>
                <a:sym typeface="Helvetica" pitchFamily="34" charset="0"/>
              </a:rPr>
              <a:t>Bookbug</a:t>
            </a:r>
            <a:r>
              <a:rPr lang="en-GB" altLang="en-US" sz="2800" dirty="0" smtClean="0">
                <a:solidFill>
                  <a:srgbClr val="535353"/>
                </a:solidFill>
                <a:latin typeface="Arial" charset="0"/>
                <a:ea typeface="Trebuchet MS" pitchFamily="34" charset="0"/>
                <a:cs typeface="Arial" charset="0"/>
                <a:sym typeface="Helvetica" pitchFamily="34" charset="0"/>
              </a:rPr>
              <a:t> for ESOL Families. </a:t>
            </a:r>
          </a:p>
          <a:p>
            <a:pPr marL="457200" indent="-457200" algn="just" hangingPunct="0">
              <a:lnSpc>
                <a:spcPct val="160000"/>
              </a:lnSpc>
              <a:buFont typeface="Arial" panose="020B0604020202020204" pitchFamily="34" charset="0"/>
              <a:buChar char="•"/>
            </a:pPr>
            <a:r>
              <a:rPr lang="en-GB" altLang="en-US" sz="2800" dirty="0" smtClean="0">
                <a:solidFill>
                  <a:srgbClr val="535353"/>
                </a:solidFill>
                <a:latin typeface="Arial" charset="0"/>
                <a:ea typeface="Trebuchet MS" pitchFamily="34" charset="0"/>
                <a:cs typeface="Arial" charset="0"/>
                <a:sym typeface="Helvetica" pitchFamily="34" charset="0"/>
              </a:rPr>
              <a:t>Parents have completed college courses, taken up volunteering, and been linked into other appropriate support after initial engagement at the club.</a:t>
            </a:r>
          </a:p>
          <a:p>
            <a:pPr marL="457200" indent="-457200" algn="just" hangingPunct="0">
              <a:lnSpc>
                <a:spcPct val="160000"/>
              </a:lnSpc>
              <a:buFont typeface="Arial" panose="020B0604020202020204" pitchFamily="34" charset="0"/>
              <a:buChar char="•"/>
            </a:pPr>
            <a:r>
              <a:rPr lang="en-GB" altLang="en-US" sz="2800" dirty="0" smtClean="0">
                <a:solidFill>
                  <a:srgbClr val="535353"/>
                </a:solidFill>
                <a:latin typeface="Arial" charset="0"/>
                <a:ea typeface="Trebuchet MS" pitchFamily="34" charset="0"/>
                <a:cs typeface="Arial" charset="0"/>
                <a:sym typeface="Helvetica" pitchFamily="34" charset="0"/>
              </a:rPr>
              <a:t>Strong friendships have been formed. </a:t>
            </a:r>
            <a:endParaRPr lang="en-GB" altLang="en-US" sz="2800" dirty="0">
              <a:solidFill>
                <a:srgbClr val="535353"/>
              </a:solidFill>
              <a:latin typeface="Arial" charset="0"/>
              <a:ea typeface="Trebuchet MS" pitchFamily="34" charset="0"/>
              <a:cs typeface="Arial" charset="0"/>
              <a:sym typeface="Helvetica" pitchFamily="34" charset="0"/>
            </a:endParaRPr>
          </a:p>
          <a:p>
            <a:pPr hangingPunct="0">
              <a:lnSpc>
                <a:spcPct val="160000"/>
              </a:lnSpc>
            </a:pPr>
            <a:r>
              <a:rPr lang="en-US" altLang="en-US" sz="3300" dirty="0">
                <a:solidFill>
                  <a:srgbClr val="535353"/>
                </a:solidFill>
                <a:latin typeface="Arial" charset="0"/>
                <a:ea typeface="Trebuchet MS" pitchFamily="34" charset="0"/>
                <a:cs typeface="Arial" charset="0"/>
                <a:sym typeface="Arial" charset="0"/>
              </a:rPr>
              <a:t>                                                                 </a:t>
            </a:r>
          </a:p>
          <a:p>
            <a:pPr hangingPunct="0">
              <a:lnSpc>
                <a:spcPct val="160000"/>
              </a:lnSpc>
            </a:pPr>
            <a:endParaRPr lang="en-US" altLang="en-US" sz="3300" dirty="0">
              <a:solidFill>
                <a:srgbClr val="535353"/>
              </a:solidFill>
              <a:latin typeface="Arial" charset="0"/>
              <a:ea typeface="Trebuchet MS" pitchFamily="34" charset="0"/>
              <a:cs typeface="Arial" charset="0"/>
              <a:sym typeface="Arial" charset="0"/>
            </a:endParaRPr>
          </a:p>
        </p:txBody>
      </p:sp>
      <p:sp>
        <p:nvSpPr>
          <p:cNvPr id="2060" name="AutoShape 8"/>
          <p:cNvSpPr>
            <a:spLocks/>
          </p:cNvSpPr>
          <p:nvPr/>
        </p:nvSpPr>
        <p:spPr bwMode="auto">
          <a:xfrm>
            <a:off x="16040100" y="8299450"/>
            <a:ext cx="10993438" cy="1109663"/>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ln/>
        </p:spPr>
        <p:style>
          <a:lnRef idx="2">
            <a:schemeClr val="accent1"/>
          </a:lnRef>
          <a:fillRef idx="1">
            <a:schemeClr val="lt1"/>
          </a:fillRef>
          <a:effectRef idx="0">
            <a:schemeClr val="accent1"/>
          </a:effectRef>
          <a:fontRef idx="minor">
            <a:schemeClr val="dk1"/>
          </a:fontRef>
        </p:style>
        <p:txBody>
          <a:bodyPr lIns="149154" tIns="149154" rIns="149154" bIns="149154" anchor="ctr"/>
          <a:lstStyle>
            <a:lvl1pPr>
              <a:buChar char="•"/>
              <a:defRPr sz="3900">
                <a:solidFill>
                  <a:srgbClr val="000000"/>
                </a:solidFill>
                <a:latin typeface="Helvetica" panose="020B0604020202020204" pitchFamily="34" charset="0"/>
                <a:cs typeface="Helvetica" panose="020B0604020202020204" pitchFamily="34" charset="0"/>
                <a:sym typeface="Helvetica" panose="020B0604020202020204" pitchFamily="34" charset="0"/>
              </a:defRPr>
            </a:lvl1pPr>
            <a:lvl2pPr marL="742950" indent="-285750">
              <a:buChar char="–"/>
              <a:defRPr sz="3900">
                <a:solidFill>
                  <a:srgbClr val="000000"/>
                </a:solidFill>
                <a:latin typeface="Helvetica" panose="020B0604020202020204" pitchFamily="34" charset="0"/>
                <a:cs typeface="Helvetica" panose="020B0604020202020204" pitchFamily="34" charset="0"/>
                <a:sym typeface="Helvetica" panose="020B0604020202020204" pitchFamily="34" charset="0"/>
              </a:defRPr>
            </a:lvl2pPr>
            <a:lvl3pPr marL="1143000" indent="-228600">
              <a:buChar char="•"/>
              <a:defRPr sz="3900">
                <a:solidFill>
                  <a:srgbClr val="000000"/>
                </a:solidFill>
                <a:latin typeface="Helvetica" panose="020B0604020202020204" pitchFamily="34" charset="0"/>
                <a:cs typeface="Helvetica" panose="020B0604020202020204" pitchFamily="34" charset="0"/>
                <a:sym typeface="Helvetica" panose="020B0604020202020204" pitchFamily="34" charset="0"/>
              </a:defRPr>
            </a:lvl3pPr>
            <a:lvl4pPr marL="1600200" indent="-228600">
              <a:buChar char="–"/>
              <a:defRPr sz="3900">
                <a:solidFill>
                  <a:srgbClr val="000000"/>
                </a:solidFill>
                <a:latin typeface="Helvetica" panose="020B0604020202020204" pitchFamily="34" charset="0"/>
                <a:cs typeface="Helvetica" panose="020B0604020202020204" pitchFamily="34" charset="0"/>
                <a:sym typeface="Helvetica" panose="020B0604020202020204" pitchFamily="34" charset="0"/>
              </a:defRPr>
            </a:lvl4pPr>
            <a:lvl5pPr marL="2057400" indent="-228600">
              <a:buChar char="»"/>
              <a:defRPr sz="3900">
                <a:solidFill>
                  <a:srgbClr val="000000"/>
                </a:solidFill>
                <a:latin typeface="Helvetica" panose="020B0604020202020204" pitchFamily="34" charset="0"/>
                <a:cs typeface="Helvetica" panose="020B0604020202020204" pitchFamily="34" charset="0"/>
                <a:sym typeface="Helvetica" panose="020B0604020202020204" pitchFamily="34" charset="0"/>
              </a:defRPr>
            </a:lvl5pPr>
            <a:lvl6pPr marL="2514600" indent="-228600" eaLnBrk="0" fontAlgn="base" hangingPunct="0">
              <a:spcBef>
                <a:spcPct val="0"/>
              </a:spcBef>
              <a:spcAft>
                <a:spcPct val="0"/>
              </a:spcAft>
              <a:buChar char="»"/>
              <a:defRPr sz="3900">
                <a:solidFill>
                  <a:srgbClr val="000000"/>
                </a:solidFill>
                <a:latin typeface="Helvetica" panose="020B0604020202020204" pitchFamily="34" charset="0"/>
                <a:cs typeface="Helvetica" panose="020B0604020202020204" pitchFamily="34" charset="0"/>
                <a:sym typeface="Helvetica" panose="020B0604020202020204" pitchFamily="34" charset="0"/>
              </a:defRPr>
            </a:lvl6pPr>
            <a:lvl7pPr marL="2971800" indent="-228600" eaLnBrk="0" fontAlgn="base" hangingPunct="0">
              <a:spcBef>
                <a:spcPct val="0"/>
              </a:spcBef>
              <a:spcAft>
                <a:spcPct val="0"/>
              </a:spcAft>
              <a:buChar char="»"/>
              <a:defRPr sz="3900">
                <a:solidFill>
                  <a:srgbClr val="000000"/>
                </a:solidFill>
                <a:latin typeface="Helvetica" panose="020B0604020202020204" pitchFamily="34" charset="0"/>
                <a:cs typeface="Helvetica" panose="020B0604020202020204" pitchFamily="34" charset="0"/>
                <a:sym typeface="Helvetica" panose="020B0604020202020204" pitchFamily="34" charset="0"/>
              </a:defRPr>
            </a:lvl7pPr>
            <a:lvl8pPr marL="3429000" indent="-228600" eaLnBrk="0" fontAlgn="base" hangingPunct="0">
              <a:spcBef>
                <a:spcPct val="0"/>
              </a:spcBef>
              <a:spcAft>
                <a:spcPct val="0"/>
              </a:spcAft>
              <a:buChar char="»"/>
              <a:defRPr sz="3900">
                <a:solidFill>
                  <a:srgbClr val="000000"/>
                </a:solidFill>
                <a:latin typeface="Helvetica" panose="020B0604020202020204" pitchFamily="34" charset="0"/>
                <a:cs typeface="Helvetica" panose="020B0604020202020204" pitchFamily="34" charset="0"/>
                <a:sym typeface="Helvetica" panose="020B0604020202020204" pitchFamily="34" charset="0"/>
              </a:defRPr>
            </a:lvl8pPr>
            <a:lvl9pPr marL="3886200" indent="-228600" eaLnBrk="0" fontAlgn="base" hangingPunct="0">
              <a:spcBef>
                <a:spcPct val="0"/>
              </a:spcBef>
              <a:spcAft>
                <a:spcPct val="0"/>
              </a:spcAft>
              <a:buChar char="»"/>
              <a:defRPr sz="3900">
                <a:solidFill>
                  <a:srgbClr val="000000"/>
                </a:solidFill>
                <a:latin typeface="Helvetica" panose="020B0604020202020204" pitchFamily="34" charset="0"/>
                <a:cs typeface="Helvetica" panose="020B0604020202020204" pitchFamily="34" charset="0"/>
                <a:sym typeface="Helvetica" panose="020B0604020202020204" pitchFamily="34" charset="0"/>
              </a:defRPr>
            </a:lvl9pPr>
          </a:lstStyle>
          <a:p>
            <a:pPr algn="ctr" hangingPunct="0">
              <a:buFontTx/>
              <a:buNone/>
              <a:defRPr/>
            </a:pPr>
            <a:r>
              <a:rPr lang="en-US" altLang="en-US" sz="5200">
                <a:solidFill>
                  <a:schemeClr val="tx2">
                    <a:lumMod val="20000"/>
                    <a:lumOff val="80000"/>
                  </a:schemeClr>
                </a:solidFill>
                <a:latin typeface="Trebuchet MS" panose="020B0603020202020204" pitchFamily="34" charset="0"/>
                <a:sym typeface="Trebuchet MS" panose="020B0603020202020204" pitchFamily="34" charset="0"/>
              </a:rPr>
              <a:t>Results</a:t>
            </a:r>
            <a:endParaRPr lang="en-US" altLang="en-US" sz="1800">
              <a:solidFill>
                <a:schemeClr val="tx2">
                  <a:lumMod val="20000"/>
                  <a:lumOff val="80000"/>
                </a:schemeClr>
              </a:solidFill>
              <a:latin typeface="Trebuchet MS" panose="020B0603020202020204" pitchFamily="34" charset="0"/>
              <a:sym typeface="Trebuchet MS" panose="020B0603020202020204" pitchFamily="34" charset="0"/>
            </a:endParaRPr>
          </a:p>
        </p:txBody>
      </p:sp>
      <p:sp>
        <p:nvSpPr>
          <p:cNvPr id="2061" name="AutoShape 9"/>
          <p:cNvSpPr>
            <a:spLocks/>
          </p:cNvSpPr>
          <p:nvPr/>
        </p:nvSpPr>
        <p:spPr bwMode="auto">
          <a:xfrm>
            <a:off x="901700" y="14409738"/>
            <a:ext cx="10360025" cy="1597025"/>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599"/>
                </a:lnTo>
                <a:lnTo>
                  <a:pt x="0" y="21599"/>
                </a:lnTo>
                <a:lnTo>
                  <a:pt x="0" y="0"/>
                </a:lnTo>
                <a:close/>
              </a:path>
            </a:pathLst>
          </a:custGeom>
          <a:ln/>
        </p:spPr>
        <p:style>
          <a:lnRef idx="2">
            <a:schemeClr val="accent1"/>
          </a:lnRef>
          <a:fillRef idx="1">
            <a:schemeClr val="lt1"/>
          </a:fillRef>
          <a:effectRef idx="0">
            <a:schemeClr val="accent1"/>
          </a:effectRef>
          <a:fontRef idx="minor">
            <a:schemeClr val="dk1"/>
          </a:fontRef>
        </p:style>
        <p:txBody>
          <a:bodyPr lIns="149154" tIns="149154" rIns="149154" bIns="149154" anchor="ctr"/>
          <a:lstStyle>
            <a:lvl1pPr>
              <a:buChar char="•"/>
              <a:defRPr sz="3900">
                <a:solidFill>
                  <a:srgbClr val="000000"/>
                </a:solidFill>
                <a:latin typeface="Helvetica" panose="020B0604020202020204" pitchFamily="34" charset="0"/>
                <a:cs typeface="Helvetica" panose="020B0604020202020204" pitchFamily="34" charset="0"/>
                <a:sym typeface="Helvetica" panose="020B0604020202020204" pitchFamily="34" charset="0"/>
              </a:defRPr>
            </a:lvl1pPr>
            <a:lvl2pPr marL="742950" indent="-285750">
              <a:buChar char="–"/>
              <a:defRPr sz="3900">
                <a:solidFill>
                  <a:srgbClr val="000000"/>
                </a:solidFill>
                <a:latin typeface="Helvetica" panose="020B0604020202020204" pitchFamily="34" charset="0"/>
                <a:cs typeface="Helvetica" panose="020B0604020202020204" pitchFamily="34" charset="0"/>
                <a:sym typeface="Helvetica" panose="020B0604020202020204" pitchFamily="34" charset="0"/>
              </a:defRPr>
            </a:lvl2pPr>
            <a:lvl3pPr marL="1143000" indent="-228600">
              <a:buChar char="•"/>
              <a:defRPr sz="3900">
                <a:solidFill>
                  <a:srgbClr val="000000"/>
                </a:solidFill>
                <a:latin typeface="Helvetica" panose="020B0604020202020204" pitchFamily="34" charset="0"/>
                <a:cs typeface="Helvetica" panose="020B0604020202020204" pitchFamily="34" charset="0"/>
                <a:sym typeface="Helvetica" panose="020B0604020202020204" pitchFamily="34" charset="0"/>
              </a:defRPr>
            </a:lvl3pPr>
            <a:lvl4pPr marL="1600200" indent="-228600">
              <a:buChar char="–"/>
              <a:defRPr sz="3900">
                <a:solidFill>
                  <a:srgbClr val="000000"/>
                </a:solidFill>
                <a:latin typeface="Helvetica" panose="020B0604020202020204" pitchFamily="34" charset="0"/>
                <a:cs typeface="Helvetica" panose="020B0604020202020204" pitchFamily="34" charset="0"/>
                <a:sym typeface="Helvetica" panose="020B0604020202020204" pitchFamily="34" charset="0"/>
              </a:defRPr>
            </a:lvl4pPr>
            <a:lvl5pPr marL="2057400" indent="-228600">
              <a:buChar char="»"/>
              <a:defRPr sz="3900">
                <a:solidFill>
                  <a:srgbClr val="000000"/>
                </a:solidFill>
                <a:latin typeface="Helvetica" panose="020B0604020202020204" pitchFamily="34" charset="0"/>
                <a:cs typeface="Helvetica" panose="020B0604020202020204" pitchFamily="34" charset="0"/>
                <a:sym typeface="Helvetica" panose="020B0604020202020204" pitchFamily="34" charset="0"/>
              </a:defRPr>
            </a:lvl5pPr>
            <a:lvl6pPr marL="2514600" indent="-228600" eaLnBrk="0" fontAlgn="base" hangingPunct="0">
              <a:spcBef>
                <a:spcPct val="0"/>
              </a:spcBef>
              <a:spcAft>
                <a:spcPct val="0"/>
              </a:spcAft>
              <a:buChar char="»"/>
              <a:defRPr sz="3900">
                <a:solidFill>
                  <a:srgbClr val="000000"/>
                </a:solidFill>
                <a:latin typeface="Helvetica" panose="020B0604020202020204" pitchFamily="34" charset="0"/>
                <a:cs typeface="Helvetica" panose="020B0604020202020204" pitchFamily="34" charset="0"/>
                <a:sym typeface="Helvetica" panose="020B0604020202020204" pitchFamily="34" charset="0"/>
              </a:defRPr>
            </a:lvl6pPr>
            <a:lvl7pPr marL="2971800" indent="-228600" eaLnBrk="0" fontAlgn="base" hangingPunct="0">
              <a:spcBef>
                <a:spcPct val="0"/>
              </a:spcBef>
              <a:spcAft>
                <a:spcPct val="0"/>
              </a:spcAft>
              <a:buChar char="»"/>
              <a:defRPr sz="3900">
                <a:solidFill>
                  <a:srgbClr val="000000"/>
                </a:solidFill>
                <a:latin typeface="Helvetica" panose="020B0604020202020204" pitchFamily="34" charset="0"/>
                <a:cs typeface="Helvetica" panose="020B0604020202020204" pitchFamily="34" charset="0"/>
                <a:sym typeface="Helvetica" panose="020B0604020202020204" pitchFamily="34" charset="0"/>
              </a:defRPr>
            </a:lvl7pPr>
            <a:lvl8pPr marL="3429000" indent="-228600" eaLnBrk="0" fontAlgn="base" hangingPunct="0">
              <a:spcBef>
                <a:spcPct val="0"/>
              </a:spcBef>
              <a:spcAft>
                <a:spcPct val="0"/>
              </a:spcAft>
              <a:buChar char="»"/>
              <a:defRPr sz="3900">
                <a:solidFill>
                  <a:srgbClr val="000000"/>
                </a:solidFill>
                <a:latin typeface="Helvetica" panose="020B0604020202020204" pitchFamily="34" charset="0"/>
                <a:cs typeface="Helvetica" panose="020B0604020202020204" pitchFamily="34" charset="0"/>
                <a:sym typeface="Helvetica" panose="020B0604020202020204" pitchFamily="34" charset="0"/>
              </a:defRPr>
            </a:lvl8pPr>
            <a:lvl9pPr marL="3886200" indent="-228600" eaLnBrk="0" fontAlgn="base" hangingPunct="0">
              <a:spcBef>
                <a:spcPct val="0"/>
              </a:spcBef>
              <a:spcAft>
                <a:spcPct val="0"/>
              </a:spcAft>
              <a:buChar char="»"/>
              <a:defRPr sz="3900">
                <a:solidFill>
                  <a:srgbClr val="000000"/>
                </a:solidFill>
                <a:latin typeface="Helvetica" panose="020B0604020202020204" pitchFamily="34" charset="0"/>
                <a:cs typeface="Helvetica" panose="020B0604020202020204" pitchFamily="34" charset="0"/>
                <a:sym typeface="Helvetica" panose="020B0604020202020204" pitchFamily="34" charset="0"/>
              </a:defRPr>
            </a:lvl9pPr>
          </a:lstStyle>
          <a:p>
            <a:pPr algn="ctr" hangingPunct="0">
              <a:buFontTx/>
              <a:buNone/>
              <a:defRPr/>
            </a:pPr>
            <a:r>
              <a:rPr lang="en-US" altLang="en-US" sz="5200" dirty="0">
                <a:solidFill>
                  <a:schemeClr val="accent3">
                    <a:lumMod val="20000"/>
                    <a:lumOff val="80000"/>
                  </a:schemeClr>
                </a:solidFill>
                <a:latin typeface="Berlin Sans FB" panose="020E0602020502020306" pitchFamily="34" charset="0"/>
                <a:sym typeface="Trebuchet MS" panose="020B0603020202020204" pitchFamily="34" charset="0"/>
              </a:rPr>
              <a:t>Process Change</a:t>
            </a:r>
            <a:endParaRPr lang="en-US" altLang="en-US" sz="1800" dirty="0">
              <a:solidFill>
                <a:schemeClr val="accent3">
                  <a:lumMod val="20000"/>
                  <a:lumOff val="80000"/>
                </a:schemeClr>
              </a:solidFill>
              <a:latin typeface="Berlin Sans FB" panose="020E0602020502020306" pitchFamily="34" charset="0"/>
              <a:sym typeface="Trebuchet MS" panose="020B0603020202020204" pitchFamily="34" charset="0"/>
            </a:endParaRPr>
          </a:p>
        </p:txBody>
      </p:sp>
      <p:sp>
        <p:nvSpPr>
          <p:cNvPr id="14349" name="AutoShape 10"/>
          <p:cNvSpPr>
            <a:spLocks noChangeAspect="1"/>
          </p:cNvSpPr>
          <p:nvPr/>
        </p:nvSpPr>
        <p:spPr bwMode="auto">
          <a:xfrm>
            <a:off x="901700" y="16013112"/>
            <a:ext cx="13361988" cy="6980237"/>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w="9525">
            <a:noFill/>
            <a:miter lim="800000"/>
            <a:headEnd/>
            <a:tailEnd/>
          </a:ln>
        </p:spPr>
        <p:txBody>
          <a:bodyPr lIns="149154" tIns="149154" rIns="149154" bIns="149154"/>
          <a:lstStyle/>
          <a:p>
            <a:pPr algn="just" hangingPunct="0">
              <a:lnSpc>
                <a:spcPct val="160000"/>
              </a:lnSpc>
              <a:tabLst>
                <a:tab pos="1071563" algn="l"/>
              </a:tabLst>
            </a:pPr>
            <a:r>
              <a:rPr lang="en-GB" altLang="en-US" sz="2600" dirty="0" smtClean="0">
                <a:solidFill>
                  <a:srgbClr val="535353"/>
                </a:solidFill>
                <a:latin typeface="Arial" charset="0"/>
                <a:ea typeface="Trebuchet MS" pitchFamily="34" charset="0"/>
                <a:cs typeface="Arial" charset="0"/>
                <a:sym typeface="Helvetica" pitchFamily="34" charset="0"/>
              </a:rPr>
              <a:t>The club is now an integrated part of the school week.</a:t>
            </a:r>
          </a:p>
          <a:p>
            <a:pPr algn="just" hangingPunct="0">
              <a:lnSpc>
                <a:spcPct val="160000"/>
              </a:lnSpc>
              <a:tabLst>
                <a:tab pos="1071563" algn="l"/>
              </a:tabLst>
            </a:pPr>
            <a:r>
              <a:rPr lang="en-GB" altLang="en-US" sz="2600" dirty="0" smtClean="0">
                <a:solidFill>
                  <a:srgbClr val="535353"/>
                </a:solidFill>
                <a:latin typeface="Arial" charset="0"/>
                <a:ea typeface="Trebuchet MS" pitchFamily="34" charset="0"/>
                <a:cs typeface="Arial" charset="0"/>
                <a:sym typeface="Helvetica" pitchFamily="34" charset="0"/>
              </a:rPr>
              <a:t>At least 6 Teachers attend every week, and now take responsibility for planning and delivering an activity; this is as a result of Teacher feedback stating they benefit from stronger relationships with parents.</a:t>
            </a:r>
          </a:p>
          <a:p>
            <a:pPr algn="just" hangingPunct="0">
              <a:lnSpc>
                <a:spcPct val="160000"/>
              </a:lnSpc>
              <a:tabLst>
                <a:tab pos="1071563" algn="l"/>
              </a:tabLst>
            </a:pPr>
            <a:r>
              <a:rPr lang="en-GB" altLang="en-US" sz="2600" dirty="0" smtClean="0">
                <a:solidFill>
                  <a:srgbClr val="535353"/>
                </a:solidFill>
                <a:latin typeface="Arial" charset="0"/>
                <a:ea typeface="Trebuchet MS" pitchFamily="34" charset="0"/>
                <a:cs typeface="Arial" charset="0"/>
                <a:sym typeface="Helvetica" pitchFamily="34" charset="0"/>
              </a:rPr>
              <a:t>Nearly all parents feedback that they feel more confident in helping their child with </a:t>
            </a:r>
            <a:r>
              <a:rPr lang="en-GB" altLang="en-US" sz="2600" smtClean="0">
                <a:solidFill>
                  <a:srgbClr val="535353"/>
                </a:solidFill>
                <a:latin typeface="Arial" charset="0"/>
                <a:ea typeface="Trebuchet MS" pitchFamily="34" charset="0"/>
                <a:cs typeface="Arial" charset="0"/>
                <a:sym typeface="Helvetica" pitchFamily="34" charset="0"/>
              </a:rPr>
              <a:t>their homework. </a:t>
            </a:r>
            <a:endParaRPr lang="en-GB" altLang="en-US" sz="2600" dirty="0">
              <a:solidFill>
                <a:srgbClr val="535353"/>
              </a:solidFill>
              <a:latin typeface="Arial" charset="0"/>
              <a:ea typeface="Trebuchet MS" pitchFamily="34" charset="0"/>
              <a:cs typeface="Arial" charset="0"/>
              <a:sym typeface="Helvetica" pitchFamily="34" charset="0"/>
            </a:endParaRPr>
          </a:p>
          <a:p>
            <a:pPr algn="just" hangingPunct="0">
              <a:lnSpc>
                <a:spcPct val="160000"/>
              </a:lnSpc>
              <a:tabLst>
                <a:tab pos="1071563" algn="l"/>
              </a:tabLst>
            </a:pPr>
            <a:endParaRPr lang="en-GB" altLang="en-US" sz="2600" dirty="0">
              <a:latin typeface="Arial" charset="0"/>
              <a:ea typeface="Trebuchet MS" pitchFamily="34" charset="0"/>
              <a:cs typeface="Arial" charset="0"/>
              <a:sym typeface="Helvetica" pitchFamily="34" charset="0"/>
            </a:endParaRPr>
          </a:p>
          <a:p>
            <a:pPr algn="just" hangingPunct="0">
              <a:lnSpc>
                <a:spcPct val="160000"/>
              </a:lnSpc>
              <a:tabLst>
                <a:tab pos="1071563" algn="l"/>
              </a:tabLst>
            </a:pPr>
            <a:endParaRPr lang="en-GB" altLang="en-US" sz="2600" dirty="0">
              <a:latin typeface="Arial" charset="0"/>
              <a:ea typeface="Trebuchet MS" pitchFamily="34" charset="0"/>
              <a:cs typeface="Arial" charset="0"/>
              <a:sym typeface="Helvetica" pitchFamily="34" charset="0"/>
            </a:endParaRPr>
          </a:p>
          <a:p>
            <a:pPr algn="just" hangingPunct="0">
              <a:lnSpc>
                <a:spcPct val="160000"/>
              </a:lnSpc>
              <a:tabLst>
                <a:tab pos="1071563" algn="l"/>
              </a:tabLst>
            </a:pPr>
            <a:endParaRPr lang="en-GB" altLang="en-US" sz="2600" dirty="0">
              <a:latin typeface="Arial" charset="0"/>
              <a:ea typeface="Trebuchet MS" pitchFamily="34" charset="0"/>
              <a:cs typeface="Arial" charset="0"/>
              <a:sym typeface="Helvetica" pitchFamily="34" charset="0"/>
            </a:endParaRPr>
          </a:p>
          <a:p>
            <a:pPr algn="just" hangingPunct="0">
              <a:lnSpc>
                <a:spcPct val="160000"/>
              </a:lnSpc>
              <a:tabLst>
                <a:tab pos="1071563" algn="l"/>
              </a:tabLst>
            </a:pPr>
            <a:endParaRPr lang="en-GB" altLang="en-US" sz="2600" dirty="0">
              <a:latin typeface="Arial" charset="0"/>
              <a:ea typeface="Trebuchet MS" pitchFamily="34" charset="0"/>
              <a:cs typeface="Arial" charset="0"/>
              <a:sym typeface="Helvetica" pitchFamily="34" charset="0"/>
            </a:endParaRPr>
          </a:p>
          <a:p>
            <a:pPr algn="just" hangingPunct="0">
              <a:lnSpc>
                <a:spcPct val="160000"/>
              </a:lnSpc>
              <a:tabLst>
                <a:tab pos="1071563" algn="l"/>
              </a:tabLst>
            </a:pPr>
            <a:endParaRPr lang="en-GB" altLang="en-US" sz="2600" dirty="0">
              <a:latin typeface="Arial" charset="0"/>
              <a:ea typeface="Trebuchet MS" pitchFamily="34" charset="0"/>
              <a:cs typeface="Arial" charset="0"/>
              <a:sym typeface="Helvetica" pitchFamily="34" charset="0"/>
            </a:endParaRPr>
          </a:p>
          <a:p>
            <a:pPr algn="just" hangingPunct="0">
              <a:lnSpc>
                <a:spcPct val="160000"/>
              </a:lnSpc>
              <a:tabLst>
                <a:tab pos="1071563" algn="l"/>
              </a:tabLst>
            </a:pPr>
            <a:endParaRPr lang="en-GB" altLang="en-US" sz="2600" dirty="0">
              <a:latin typeface="Arial" charset="0"/>
              <a:ea typeface="Trebuchet MS" pitchFamily="34" charset="0"/>
              <a:cs typeface="Arial" charset="0"/>
              <a:sym typeface="Helvetica" pitchFamily="34" charset="0"/>
            </a:endParaRPr>
          </a:p>
          <a:p>
            <a:pPr algn="just" hangingPunct="0">
              <a:lnSpc>
                <a:spcPct val="160000"/>
              </a:lnSpc>
              <a:tabLst>
                <a:tab pos="1071563" algn="l"/>
              </a:tabLst>
            </a:pPr>
            <a:endParaRPr lang="en-GB" altLang="en-US" sz="2600" dirty="0">
              <a:latin typeface="Arial" charset="0"/>
              <a:ea typeface="Trebuchet MS" pitchFamily="34" charset="0"/>
              <a:cs typeface="Arial" charset="0"/>
              <a:sym typeface="Helvetica" pitchFamily="34" charset="0"/>
            </a:endParaRPr>
          </a:p>
          <a:p>
            <a:pPr algn="just" hangingPunct="0">
              <a:lnSpc>
                <a:spcPct val="160000"/>
              </a:lnSpc>
              <a:tabLst>
                <a:tab pos="1071563" algn="l"/>
              </a:tabLst>
            </a:pPr>
            <a:endParaRPr lang="en-GB" altLang="en-US" sz="2600" dirty="0">
              <a:latin typeface="Arial" charset="0"/>
              <a:ea typeface="Trebuchet MS" pitchFamily="34" charset="0"/>
              <a:cs typeface="Arial" charset="0"/>
              <a:sym typeface="Helvetica" pitchFamily="34" charset="0"/>
            </a:endParaRPr>
          </a:p>
        </p:txBody>
      </p:sp>
      <p:sp>
        <p:nvSpPr>
          <p:cNvPr id="14350" name="AutoShape 11"/>
          <p:cNvSpPr>
            <a:spLocks noChangeAspect="1"/>
          </p:cNvSpPr>
          <p:nvPr/>
        </p:nvSpPr>
        <p:spPr bwMode="auto">
          <a:xfrm>
            <a:off x="16040100" y="19202400"/>
            <a:ext cx="13212763" cy="6157913"/>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600"/>
                </a:lnTo>
                <a:lnTo>
                  <a:pt x="0" y="21600"/>
                </a:lnTo>
                <a:lnTo>
                  <a:pt x="0" y="0"/>
                </a:lnTo>
                <a:close/>
              </a:path>
            </a:pathLst>
          </a:custGeom>
          <a:noFill/>
          <a:ln w="9525">
            <a:noFill/>
            <a:miter lim="800000"/>
            <a:headEnd/>
            <a:tailEnd/>
          </a:ln>
        </p:spPr>
        <p:txBody>
          <a:bodyPr lIns="149154" tIns="149154" rIns="149154" bIns="149154"/>
          <a:lstStyle/>
          <a:p>
            <a:pPr algn="just" hangingPunct="0">
              <a:lnSpc>
                <a:spcPct val="160000"/>
              </a:lnSpc>
            </a:pPr>
            <a:r>
              <a:rPr lang="en-GB" altLang="en-US" sz="2600" dirty="0" smtClean="0">
                <a:solidFill>
                  <a:srgbClr val="535353"/>
                </a:solidFill>
                <a:latin typeface="Arial" charset="0"/>
                <a:ea typeface="Trebuchet MS" pitchFamily="34" charset="0"/>
                <a:cs typeface="Arial" charset="0"/>
                <a:sym typeface="Arial" charset="0"/>
              </a:rPr>
              <a:t>Participant Quotes in conclusion: </a:t>
            </a:r>
          </a:p>
          <a:p>
            <a:r>
              <a:rPr lang="en-GB" sz="2800" dirty="0"/>
              <a:t>‘</a:t>
            </a:r>
            <a:r>
              <a:rPr lang="en-GB" sz="2400" dirty="0"/>
              <a:t>I feel more confident in helping my son with his homework both here and at home’ </a:t>
            </a:r>
            <a:r>
              <a:rPr lang="en-GB" sz="2400" b="1" dirty="0"/>
              <a:t>Parent</a:t>
            </a:r>
            <a:endParaRPr lang="en-GB" sz="2400" dirty="0"/>
          </a:p>
          <a:p>
            <a:endParaRPr lang="en-GB" sz="2400" dirty="0" smtClean="0"/>
          </a:p>
          <a:p>
            <a:r>
              <a:rPr lang="en-GB" sz="2400" dirty="0" smtClean="0"/>
              <a:t>‘</a:t>
            </a:r>
            <a:r>
              <a:rPr lang="en-GB" sz="2400" dirty="0"/>
              <a:t>We play games together and this is the first time that his Dad has come along too’ </a:t>
            </a:r>
            <a:r>
              <a:rPr lang="en-GB" sz="2400" b="1" dirty="0"/>
              <a:t>Parent</a:t>
            </a:r>
            <a:endParaRPr lang="en-GB" sz="2400" dirty="0"/>
          </a:p>
          <a:p>
            <a:endParaRPr lang="en-GB" sz="2400" dirty="0" smtClean="0"/>
          </a:p>
          <a:p>
            <a:r>
              <a:rPr lang="en-GB" sz="2400" dirty="0" smtClean="0"/>
              <a:t>‘It </a:t>
            </a:r>
            <a:r>
              <a:rPr lang="en-GB" sz="2400" dirty="0"/>
              <a:t>allows me as a Teacher to get to know the parents in a nice way’. </a:t>
            </a:r>
            <a:r>
              <a:rPr lang="en-GB" sz="2400" b="1" dirty="0"/>
              <a:t>Teacher</a:t>
            </a:r>
            <a:endParaRPr lang="en-GB" sz="2400" dirty="0"/>
          </a:p>
          <a:p>
            <a:endParaRPr lang="en-GB" sz="2400" dirty="0" smtClean="0"/>
          </a:p>
          <a:p>
            <a:r>
              <a:rPr lang="en-GB" sz="2400" dirty="0" smtClean="0"/>
              <a:t>‘</a:t>
            </a:r>
            <a:r>
              <a:rPr lang="en-GB" sz="2400" dirty="0"/>
              <a:t>Me and my daughter have made friends here’ </a:t>
            </a:r>
            <a:r>
              <a:rPr lang="en-GB" sz="2400" b="1" dirty="0" smtClean="0"/>
              <a:t>Parent</a:t>
            </a:r>
          </a:p>
          <a:p>
            <a:endParaRPr lang="en-GB" sz="2400" dirty="0" smtClean="0"/>
          </a:p>
          <a:p>
            <a:r>
              <a:rPr lang="en-GB" sz="2400" dirty="0" smtClean="0"/>
              <a:t>‘It </a:t>
            </a:r>
            <a:r>
              <a:rPr lang="en-GB" sz="2400" dirty="0"/>
              <a:t>helps me do the homework with my children. I wait every week for Wednesday to come so that I can see the other Mums and talk to them at the </a:t>
            </a:r>
            <a:r>
              <a:rPr lang="en-GB" sz="2400" dirty="0" smtClean="0"/>
              <a:t>club’ </a:t>
            </a:r>
            <a:r>
              <a:rPr lang="en-GB" sz="2400" b="1" dirty="0" smtClean="0"/>
              <a:t>Parent </a:t>
            </a:r>
            <a:endParaRPr lang="en-GB" sz="2400" b="1" dirty="0"/>
          </a:p>
          <a:p>
            <a:endParaRPr lang="en-GB" sz="2400" dirty="0"/>
          </a:p>
          <a:p>
            <a:endParaRPr lang="en-GB" sz="2400" dirty="0" smtClean="0"/>
          </a:p>
          <a:p>
            <a:r>
              <a:rPr lang="en-GB" sz="2400" dirty="0" smtClean="0"/>
              <a:t>‘</a:t>
            </a:r>
            <a:r>
              <a:rPr lang="en-GB" sz="2400" dirty="0"/>
              <a:t>I like playing with my friends and coming with everyone in my family’ </a:t>
            </a:r>
            <a:r>
              <a:rPr lang="en-GB" sz="2400" b="1" dirty="0"/>
              <a:t>Pupil.</a:t>
            </a:r>
            <a:endParaRPr lang="en-GB" sz="2400" dirty="0"/>
          </a:p>
          <a:p>
            <a:pPr algn="just" hangingPunct="0">
              <a:lnSpc>
                <a:spcPct val="160000"/>
              </a:lnSpc>
            </a:pPr>
            <a:endParaRPr lang="en-GB" altLang="en-US" sz="2400" dirty="0">
              <a:solidFill>
                <a:srgbClr val="535353"/>
              </a:solidFill>
              <a:latin typeface="Arial" charset="0"/>
              <a:ea typeface="Trebuchet MS" pitchFamily="34" charset="0"/>
              <a:cs typeface="Arial" charset="0"/>
              <a:sym typeface="Arial" charset="0"/>
            </a:endParaRPr>
          </a:p>
        </p:txBody>
      </p:sp>
      <p:sp>
        <p:nvSpPr>
          <p:cNvPr id="14351" name="AutoShape 13"/>
          <p:cNvSpPr>
            <a:spLocks/>
          </p:cNvSpPr>
          <p:nvPr/>
        </p:nvSpPr>
        <p:spPr bwMode="auto">
          <a:xfrm>
            <a:off x="0" y="41673463"/>
            <a:ext cx="30279975" cy="1135062"/>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600"/>
                </a:lnTo>
                <a:lnTo>
                  <a:pt x="0" y="21600"/>
                </a:lnTo>
                <a:lnTo>
                  <a:pt x="0" y="0"/>
                </a:lnTo>
                <a:close/>
              </a:path>
            </a:pathLst>
          </a:custGeom>
          <a:solidFill>
            <a:srgbClr val="94C5D4"/>
          </a:solidFill>
          <a:ln w="9525">
            <a:noFill/>
            <a:round/>
            <a:headEnd/>
            <a:tailEnd/>
          </a:ln>
        </p:spPr>
        <p:txBody>
          <a:bodyPr lIns="0" tIns="0" rIns="0" bIns="0" anchor="ctr"/>
          <a:lstStyle/>
          <a:p>
            <a:endParaRPr lang="en-US"/>
          </a:p>
        </p:txBody>
      </p:sp>
      <p:sp>
        <p:nvSpPr>
          <p:cNvPr id="14352" name="AutoShape 14"/>
          <p:cNvSpPr>
            <a:spLocks/>
          </p:cNvSpPr>
          <p:nvPr/>
        </p:nvSpPr>
        <p:spPr bwMode="auto">
          <a:xfrm>
            <a:off x="593725" y="41673463"/>
            <a:ext cx="28836938" cy="1085850"/>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600"/>
                </a:lnTo>
                <a:lnTo>
                  <a:pt x="0" y="21600"/>
                </a:lnTo>
                <a:lnTo>
                  <a:pt x="0" y="0"/>
                </a:lnTo>
                <a:close/>
              </a:path>
            </a:pathLst>
          </a:custGeom>
          <a:noFill/>
          <a:ln w="9525">
            <a:noFill/>
            <a:miter lim="800000"/>
            <a:headEnd/>
            <a:tailEnd/>
          </a:ln>
        </p:spPr>
        <p:txBody>
          <a:bodyPr lIns="149154" tIns="149154" rIns="149154" bIns="149154"/>
          <a:lstStyle/>
          <a:p>
            <a:pPr algn="ctr" hangingPunct="0">
              <a:lnSpc>
                <a:spcPct val="150000"/>
              </a:lnSpc>
            </a:pPr>
            <a:r>
              <a:rPr lang="en-US" altLang="en-US" sz="3600" dirty="0">
                <a:solidFill>
                  <a:srgbClr val="FFFFFF"/>
                </a:solidFill>
                <a:latin typeface="Arial" charset="0"/>
                <a:ea typeface="Trebuchet MS" pitchFamily="34" charset="0"/>
                <a:cs typeface="Arial" charset="0"/>
                <a:sym typeface="Arial" charset="0"/>
              </a:rPr>
              <a:t>West Partnership:  </a:t>
            </a:r>
            <a:r>
              <a:rPr lang="en-US" altLang="en-US" sz="3600" dirty="0" smtClean="0">
                <a:solidFill>
                  <a:srgbClr val="FFFFFF"/>
                </a:solidFill>
                <a:latin typeface="Arial" charset="0"/>
                <a:ea typeface="Trebuchet MS" pitchFamily="34" charset="0"/>
                <a:cs typeface="Arial" charset="0"/>
                <a:sym typeface="Arial" charset="0"/>
              </a:rPr>
              <a:t>Laura Kennedy Family Learning Team Glasgow Life     </a:t>
            </a:r>
            <a:endParaRPr lang="en-US" altLang="en-US" sz="3600" dirty="0">
              <a:solidFill>
                <a:srgbClr val="FFFFFF"/>
              </a:solidFill>
              <a:latin typeface="Arial" charset="0"/>
              <a:ea typeface="Trebuchet MS" pitchFamily="34" charset="0"/>
              <a:cs typeface="Arial" charset="0"/>
              <a:sym typeface="Arial" charset="0"/>
            </a:endParaRPr>
          </a:p>
          <a:p>
            <a:pPr hangingPunct="0">
              <a:lnSpc>
                <a:spcPct val="150000"/>
              </a:lnSpc>
            </a:pPr>
            <a:endParaRPr lang="en-US" altLang="en-US" sz="3900" dirty="0">
              <a:solidFill>
                <a:srgbClr val="FFFFFF"/>
              </a:solidFill>
              <a:latin typeface="Arial" charset="0"/>
              <a:ea typeface="Trebuchet MS" pitchFamily="34" charset="0"/>
              <a:cs typeface="Arial" charset="0"/>
              <a:sym typeface="Arial" charset="0"/>
            </a:endParaRPr>
          </a:p>
        </p:txBody>
      </p:sp>
      <p:sp>
        <p:nvSpPr>
          <p:cNvPr id="14353" name="AutoShape 15"/>
          <p:cNvSpPr>
            <a:spLocks noChangeAspect="1"/>
          </p:cNvSpPr>
          <p:nvPr/>
        </p:nvSpPr>
        <p:spPr bwMode="auto">
          <a:xfrm>
            <a:off x="868363" y="4625975"/>
            <a:ext cx="28528962" cy="3744913"/>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599"/>
                </a:lnTo>
                <a:lnTo>
                  <a:pt x="0" y="21599"/>
                </a:lnTo>
                <a:lnTo>
                  <a:pt x="0" y="0"/>
                </a:lnTo>
                <a:close/>
              </a:path>
            </a:pathLst>
          </a:custGeom>
          <a:noFill/>
          <a:ln w="9525">
            <a:noFill/>
            <a:miter lim="800000"/>
            <a:headEnd/>
            <a:tailEnd/>
          </a:ln>
        </p:spPr>
        <p:txBody>
          <a:bodyPr lIns="0" tIns="0" rIns="0" bIns="0"/>
          <a:lstStyle/>
          <a:p>
            <a:pPr algn="just" eaLnBrk="0" hangingPunct="0"/>
            <a:r>
              <a:rPr lang="en-GB" altLang="en-US" sz="3300" i="1" dirty="0" smtClean="0">
                <a:solidFill>
                  <a:srgbClr val="535353"/>
                </a:solidFill>
                <a:latin typeface="Arial" charset="0"/>
                <a:ea typeface="Trebuchet MS" pitchFamily="34" charset="0"/>
                <a:cs typeface="Arial" charset="0"/>
                <a:sym typeface="Helvetica" pitchFamily="34" charset="0"/>
              </a:rPr>
              <a:t>Family Club at Saint Roch’s Primary School, Royston, Glasgow. </a:t>
            </a:r>
            <a:endParaRPr lang="en-GB" altLang="en-US" sz="3300" i="1" dirty="0">
              <a:solidFill>
                <a:srgbClr val="535353"/>
              </a:solidFill>
              <a:latin typeface="Arial" charset="0"/>
              <a:ea typeface="Trebuchet MS" pitchFamily="34" charset="0"/>
              <a:cs typeface="Arial" charset="0"/>
              <a:sym typeface="Arial" charset="0"/>
            </a:endParaRPr>
          </a:p>
          <a:p>
            <a:pPr hangingPunct="0">
              <a:lnSpc>
                <a:spcPct val="150000"/>
              </a:lnSpc>
            </a:pPr>
            <a:r>
              <a:rPr lang="en-GB" altLang="en-US" sz="3300" b="1" dirty="0" smtClean="0">
                <a:solidFill>
                  <a:srgbClr val="535353"/>
                </a:solidFill>
                <a:latin typeface="Arial" charset="0"/>
                <a:ea typeface="Trebuchet MS" pitchFamily="34" charset="0"/>
                <a:cs typeface="Arial" charset="0"/>
                <a:sym typeface="Arial" charset="0"/>
              </a:rPr>
              <a:t>What </a:t>
            </a:r>
            <a:r>
              <a:rPr lang="en-GB" altLang="en-US" sz="3300" b="1" dirty="0">
                <a:solidFill>
                  <a:srgbClr val="535353"/>
                </a:solidFill>
                <a:latin typeface="Arial" charset="0"/>
                <a:ea typeface="Trebuchet MS" pitchFamily="34" charset="0"/>
                <a:cs typeface="Arial" charset="0"/>
                <a:sym typeface="Arial" charset="0"/>
              </a:rPr>
              <a:t>was your aim</a:t>
            </a:r>
            <a:r>
              <a:rPr lang="en-GB" altLang="en-US" sz="3300" b="1" dirty="0" smtClean="0">
                <a:solidFill>
                  <a:srgbClr val="535353"/>
                </a:solidFill>
                <a:latin typeface="Arial" charset="0"/>
                <a:ea typeface="Trebuchet MS" pitchFamily="34" charset="0"/>
                <a:cs typeface="Arial" charset="0"/>
                <a:sym typeface="Arial" charset="0"/>
              </a:rPr>
              <a:t>?</a:t>
            </a:r>
            <a:endParaRPr lang="en-GB" altLang="en-US" sz="3200" dirty="0" smtClean="0">
              <a:solidFill>
                <a:srgbClr val="535353"/>
              </a:solidFill>
              <a:ea typeface="Trebuchet MS" panose="020B0603020202020204" pitchFamily="34" charset="0"/>
              <a:cs typeface="Arial" charset="0"/>
              <a:sym typeface="Arial" charset="0"/>
            </a:endParaRPr>
          </a:p>
          <a:p>
            <a:pPr marL="457200" indent="-457200">
              <a:buFont typeface="Arial" panose="020B0604020202020204" pitchFamily="34" charset="0"/>
              <a:buChar char="•"/>
            </a:pPr>
            <a:r>
              <a:rPr lang="en-GB" sz="3200" dirty="0"/>
              <a:t>To strengthen the home school </a:t>
            </a:r>
            <a:r>
              <a:rPr lang="en-GB" sz="3200" dirty="0" smtClean="0"/>
              <a:t>relationship</a:t>
            </a:r>
          </a:p>
          <a:p>
            <a:pPr marL="457200" indent="-457200">
              <a:buFont typeface="Arial" panose="020B0604020202020204" pitchFamily="34" charset="0"/>
              <a:buChar char="•"/>
            </a:pPr>
            <a:r>
              <a:rPr lang="en-GB" sz="3200" dirty="0" smtClean="0"/>
              <a:t> Mums</a:t>
            </a:r>
            <a:r>
              <a:rPr lang="en-GB" sz="3200" dirty="0"/>
              <a:t>, Dads, carers and children learn together around themes of literacy, numeracy and wellbeing thereby increasing confidence in home learning. </a:t>
            </a:r>
          </a:p>
          <a:p>
            <a:pPr marL="457200" lvl="0" indent="-457200">
              <a:buFont typeface="Arial" panose="020B0604020202020204" pitchFamily="34" charset="0"/>
              <a:buChar char="•"/>
            </a:pPr>
            <a:r>
              <a:rPr lang="en-GB" sz="3200" dirty="0"/>
              <a:t>Families are linked with other families/ further learning/family activity/volunteering within the school and community </a:t>
            </a:r>
            <a:r>
              <a:rPr lang="en-GB" sz="3200" dirty="0" smtClean="0"/>
              <a:t>thereby improving </a:t>
            </a:r>
            <a:r>
              <a:rPr lang="en-GB" sz="3200" dirty="0"/>
              <a:t>social isolation. </a:t>
            </a:r>
          </a:p>
          <a:p>
            <a:pPr hangingPunct="0">
              <a:lnSpc>
                <a:spcPct val="150000"/>
              </a:lnSpc>
            </a:pPr>
            <a:endParaRPr lang="en-GB" altLang="en-US" sz="3300" b="1" dirty="0">
              <a:solidFill>
                <a:srgbClr val="535353"/>
              </a:solidFill>
              <a:latin typeface="Arial" charset="0"/>
              <a:ea typeface="Trebuchet MS" pitchFamily="34" charset="0"/>
              <a:cs typeface="Arial" charset="0"/>
              <a:sym typeface="Arial" charset="0"/>
            </a:endParaRPr>
          </a:p>
          <a:p>
            <a:pPr hangingPunct="0">
              <a:lnSpc>
                <a:spcPct val="150000"/>
              </a:lnSpc>
            </a:pPr>
            <a:endParaRPr lang="en-GB" altLang="en-US" sz="3300" b="1" dirty="0">
              <a:solidFill>
                <a:srgbClr val="535353"/>
              </a:solidFill>
              <a:latin typeface="Arial" charset="0"/>
              <a:ea typeface="Trebuchet MS" pitchFamily="34" charset="0"/>
              <a:cs typeface="Arial" charset="0"/>
              <a:sym typeface="Arial" charset="0"/>
            </a:endParaRPr>
          </a:p>
        </p:txBody>
      </p:sp>
      <p:sp>
        <p:nvSpPr>
          <p:cNvPr id="14354" name="AutoShape 17"/>
          <p:cNvSpPr>
            <a:spLocks/>
          </p:cNvSpPr>
          <p:nvPr/>
        </p:nvSpPr>
        <p:spPr bwMode="auto">
          <a:xfrm>
            <a:off x="15109825" y="11307763"/>
            <a:ext cx="90488" cy="28511500"/>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21600" y="0"/>
                </a:moveTo>
                <a:lnTo>
                  <a:pt x="0" y="21600"/>
                </a:lnTo>
                <a:lnTo>
                  <a:pt x="21600" y="0"/>
                </a:lnTo>
                <a:close/>
              </a:path>
            </a:pathLst>
          </a:custGeom>
          <a:solidFill>
            <a:srgbClr val="000000">
              <a:alpha val="15686"/>
            </a:srgbClr>
          </a:solidFill>
          <a:ln w="12700">
            <a:solidFill>
              <a:srgbClr val="000000">
                <a:alpha val="15686"/>
              </a:srgbClr>
            </a:solidFill>
            <a:round/>
            <a:headEnd/>
            <a:tailEnd/>
          </a:ln>
        </p:spPr>
        <p:txBody>
          <a:bodyPr lIns="0" tIns="0" rIns="0" bIns="0"/>
          <a:lstStyle/>
          <a:p>
            <a:endParaRPr lang="en-US"/>
          </a:p>
        </p:txBody>
      </p:sp>
      <p:sp>
        <p:nvSpPr>
          <p:cNvPr id="2068" name="AutoShape 18"/>
          <p:cNvSpPr>
            <a:spLocks/>
          </p:cNvSpPr>
          <p:nvPr/>
        </p:nvSpPr>
        <p:spPr bwMode="auto">
          <a:xfrm>
            <a:off x="882650" y="23636288"/>
            <a:ext cx="10374313" cy="1108075"/>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599"/>
                </a:lnTo>
                <a:lnTo>
                  <a:pt x="0" y="21599"/>
                </a:lnTo>
                <a:lnTo>
                  <a:pt x="0" y="0"/>
                </a:lnTo>
                <a:close/>
              </a:path>
            </a:pathLst>
          </a:custGeom>
          <a:ln/>
        </p:spPr>
        <p:style>
          <a:lnRef idx="2">
            <a:schemeClr val="accent1"/>
          </a:lnRef>
          <a:fillRef idx="1">
            <a:schemeClr val="lt1"/>
          </a:fillRef>
          <a:effectRef idx="0">
            <a:schemeClr val="accent1"/>
          </a:effectRef>
          <a:fontRef idx="minor">
            <a:schemeClr val="dk1"/>
          </a:fontRef>
        </p:style>
        <p:txBody>
          <a:bodyPr lIns="0" tIns="0" rIns="0" bIns="0" anchor="ctr"/>
          <a:lstStyle>
            <a:lvl1pPr>
              <a:buChar char="•"/>
              <a:defRPr sz="3900">
                <a:solidFill>
                  <a:srgbClr val="000000"/>
                </a:solidFill>
                <a:latin typeface="Helvetica" panose="020B0604020202020204" pitchFamily="34" charset="0"/>
                <a:cs typeface="Helvetica" panose="020B0604020202020204" pitchFamily="34" charset="0"/>
                <a:sym typeface="Helvetica" panose="020B0604020202020204" pitchFamily="34" charset="0"/>
              </a:defRPr>
            </a:lvl1pPr>
            <a:lvl2pPr marL="742950" indent="-285750">
              <a:buChar char="–"/>
              <a:defRPr sz="3900">
                <a:solidFill>
                  <a:srgbClr val="000000"/>
                </a:solidFill>
                <a:latin typeface="Helvetica" panose="020B0604020202020204" pitchFamily="34" charset="0"/>
                <a:cs typeface="Helvetica" panose="020B0604020202020204" pitchFamily="34" charset="0"/>
                <a:sym typeface="Helvetica" panose="020B0604020202020204" pitchFamily="34" charset="0"/>
              </a:defRPr>
            </a:lvl2pPr>
            <a:lvl3pPr marL="1143000" indent="-228600">
              <a:buChar char="•"/>
              <a:defRPr sz="3900">
                <a:solidFill>
                  <a:srgbClr val="000000"/>
                </a:solidFill>
                <a:latin typeface="Helvetica" panose="020B0604020202020204" pitchFamily="34" charset="0"/>
                <a:cs typeface="Helvetica" panose="020B0604020202020204" pitchFamily="34" charset="0"/>
                <a:sym typeface="Helvetica" panose="020B0604020202020204" pitchFamily="34" charset="0"/>
              </a:defRPr>
            </a:lvl3pPr>
            <a:lvl4pPr marL="1600200" indent="-228600">
              <a:buChar char="–"/>
              <a:defRPr sz="3900">
                <a:solidFill>
                  <a:srgbClr val="000000"/>
                </a:solidFill>
                <a:latin typeface="Helvetica" panose="020B0604020202020204" pitchFamily="34" charset="0"/>
                <a:cs typeface="Helvetica" panose="020B0604020202020204" pitchFamily="34" charset="0"/>
                <a:sym typeface="Helvetica" panose="020B0604020202020204" pitchFamily="34" charset="0"/>
              </a:defRPr>
            </a:lvl4pPr>
            <a:lvl5pPr marL="2057400" indent="-228600">
              <a:buChar char="»"/>
              <a:defRPr sz="3900">
                <a:solidFill>
                  <a:srgbClr val="000000"/>
                </a:solidFill>
                <a:latin typeface="Helvetica" panose="020B0604020202020204" pitchFamily="34" charset="0"/>
                <a:cs typeface="Helvetica" panose="020B0604020202020204" pitchFamily="34" charset="0"/>
                <a:sym typeface="Helvetica" panose="020B0604020202020204" pitchFamily="34" charset="0"/>
              </a:defRPr>
            </a:lvl5pPr>
            <a:lvl6pPr marL="2514600" indent="-228600" eaLnBrk="0" fontAlgn="base" hangingPunct="0">
              <a:spcBef>
                <a:spcPct val="0"/>
              </a:spcBef>
              <a:spcAft>
                <a:spcPct val="0"/>
              </a:spcAft>
              <a:buChar char="»"/>
              <a:defRPr sz="3900">
                <a:solidFill>
                  <a:srgbClr val="000000"/>
                </a:solidFill>
                <a:latin typeface="Helvetica" panose="020B0604020202020204" pitchFamily="34" charset="0"/>
                <a:cs typeface="Helvetica" panose="020B0604020202020204" pitchFamily="34" charset="0"/>
                <a:sym typeface="Helvetica" panose="020B0604020202020204" pitchFamily="34" charset="0"/>
              </a:defRPr>
            </a:lvl6pPr>
            <a:lvl7pPr marL="2971800" indent="-228600" eaLnBrk="0" fontAlgn="base" hangingPunct="0">
              <a:spcBef>
                <a:spcPct val="0"/>
              </a:spcBef>
              <a:spcAft>
                <a:spcPct val="0"/>
              </a:spcAft>
              <a:buChar char="»"/>
              <a:defRPr sz="3900">
                <a:solidFill>
                  <a:srgbClr val="000000"/>
                </a:solidFill>
                <a:latin typeface="Helvetica" panose="020B0604020202020204" pitchFamily="34" charset="0"/>
                <a:cs typeface="Helvetica" panose="020B0604020202020204" pitchFamily="34" charset="0"/>
                <a:sym typeface="Helvetica" panose="020B0604020202020204" pitchFamily="34" charset="0"/>
              </a:defRPr>
            </a:lvl7pPr>
            <a:lvl8pPr marL="3429000" indent="-228600" eaLnBrk="0" fontAlgn="base" hangingPunct="0">
              <a:spcBef>
                <a:spcPct val="0"/>
              </a:spcBef>
              <a:spcAft>
                <a:spcPct val="0"/>
              </a:spcAft>
              <a:buChar char="»"/>
              <a:defRPr sz="3900">
                <a:solidFill>
                  <a:srgbClr val="000000"/>
                </a:solidFill>
                <a:latin typeface="Helvetica" panose="020B0604020202020204" pitchFamily="34" charset="0"/>
                <a:cs typeface="Helvetica" panose="020B0604020202020204" pitchFamily="34" charset="0"/>
                <a:sym typeface="Helvetica" panose="020B0604020202020204" pitchFamily="34" charset="0"/>
              </a:defRPr>
            </a:lvl8pPr>
            <a:lvl9pPr marL="3886200" indent="-228600" eaLnBrk="0" fontAlgn="base" hangingPunct="0">
              <a:spcBef>
                <a:spcPct val="0"/>
              </a:spcBef>
              <a:spcAft>
                <a:spcPct val="0"/>
              </a:spcAft>
              <a:buChar char="»"/>
              <a:defRPr sz="3900">
                <a:solidFill>
                  <a:srgbClr val="000000"/>
                </a:solidFill>
                <a:latin typeface="Helvetica" panose="020B0604020202020204" pitchFamily="34" charset="0"/>
                <a:cs typeface="Helvetica" panose="020B0604020202020204" pitchFamily="34" charset="0"/>
                <a:sym typeface="Helvetica" panose="020B0604020202020204" pitchFamily="34" charset="0"/>
              </a:defRPr>
            </a:lvl9pPr>
          </a:lstStyle>
          <a:p>
            <a:pPr algn="ctr" hangingPunct="0">
              <a:buFontTx/>
              <a:buNone/>
              <a:defRPr/>
            </a:pPr>
            <a:r>
              <a:rPr lang="en-US" altLang="en-US" sz="5200" dirty="0">
                <a:solidFill>
                  <a:schemeClr val="tx2">
                    <a:lumMod val="20000"/>
                    <a:lumOff val="80000"/>
                  </a:schemeClr>
                </a:solidFill>
                <a:latin typeface="Trebuchet MS" panose="020B0603020202020204" pitchFamily="34" charset="0"/>
                <a:sym typeface="Trebuchet MS" panose="020B0603020202020204" pitchFamily="34" charset="0"/>
              </a:rPr>
              <a:t>Achievements</a:t>
            </a:r>
            <a:endParaRPr lang="en-US" altLang="en-US" sz="1800" dirty="0">
              <a:solidFill>
                <a:schemeClr val="tx2">
                  <a:lumMod val="20000"/>
                  <a:lumOff val="80000"/>
                </a:schemeClr>
              </a:solidFill>
              <a:latin typeface="Trebuchet MS" panose="020B0603020202020204" pitchFamily="34" charset="0"/>
              <a:sym typeface="Trebuchet MS" panose="020B0603020202020204" pitchFamily="34" charset="0"/>
            </a:endParaRPr>
          </a:p>
        </p:txBody>
      </p:sp>
      <p:sp>
        <p:nvSpPr>
          <p:cNvPr id="3093" name="AutoShape 19"/>
          <p:cNvSpPr>
            <a:spLocks noChangeAspect="1"/>
          </p:cNvSpPr>
          <p:nvPr/>
        </p:nvSpPr>
        <p:spPr bwMode="auto">
          <a:xfrm>
            <a:off x="90488" y="24391938"/>
            <a:ext cx="14311312" cy="6373812"/>
          </a:xfrm>
          <a:custGeom>
            <a:avLst/>
            <a:gdLst>
              <a:gd name="T0" fmla="*/ 2147483646 w 21600"/>
              <a:gd name="T1" fmla="*/ 2147483646 h 21600"/>
              <a:gd name="T2" fmla="*/ 2147483646 w 21600"/>
              <a:gd name="T3" fmla="*/ 2147483646 h 21600"/>
              <a:gd name="T4" fmla="*/ 2147483646 w 21600"/>
              <a:gd name="T5" fmla="*/ 2147483646 h 21600"/>
              <a:gd name="T6" fmla="*/ 2147483646 w 21600"/>
              <a:gd name="T7" fmla="*/ 2147483646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xtLst/>
        </p:spPr>
        <p:txBody>
          <a:bodyPr lIns="0" tIns="0" rIns="0" bIns="0"/>
          <a:lstStyle>
            <a:lvl1pPr>
              <a:buChar char="•"/>
              <a:defRPr sz="3900">
                <a:solidFill>
                  <a:srgbClr val="000000"/>
                </a:solidFill>
                <a:latin typeface="Helvetica" panose="020B0604020202020204" pitchFamily="34" charset="0"/>
                <a:cs typeface="Helvetica" panose="020B0604020202020204" pitchFamily="34" charset="0"/>
                <a:sym typeface="Helvetica" panose="020B0604020202020204" pitchFamily="34" charset="0"/>
              </a:defRPr>
            </a:lvl1pPr>
            <a:lvl2pPr marL="1200150" indent="-457200">
              <a:buChar char="–"/>
              <a:defRPr sz="3900">
                <a:solidFill>
                  <a:srgbClr val="000000"/>
                </a:solidFill>
                <a:latin typeface="Helvetica" panose="020B0604020202020204" pitchFamily="34" charset="0"/>
                <a:cs typeface="Helvetica" panose="020B0604020202020204" pitchFamily="34" charset="0"/>
                <a:sym typeface="Helvetica" panose="020B0604020202020204" pitchFamily="34" charset="0"/>
              </a:defRPr>
            </a:lvl2pPr>
            <a:lvl3pPr marL="1143000" indent="-228600">
              <a:buChar char="•"/>
              <a:defRPr sz="3900">
                <a:solidFill>
                  <a:srgbClr val="000000"/>
                </a:solidFill>
                <a:latin typeface="Helvetica" panose="020B0604020202020204" pitchFamily="34" charset="0"/>
                <a:cs typeface="Helvetica" panose="020B0604020202020204" pitchFamily="34" charset="0"/>
                <a:sym typeface="Helvetica" panose="020B0604020202020204" pitchFamily="34" charset="0"/>
              </a:defRPr>
            </a:lvl3pPr>
            <a:lvl4pPr marL="1600200" indent="-228600">
              <a:buChar char="–"/>
              <a:defRPr sz="3900">
                <a:solidFill>
                  <a:srgbClr val="000000"/>
                </a:solidFill>
                <a:latin typeface="Helvetica" panose="020B0604020202020204" pitchFamily="34" charset="0"/>
                <a:cs typeface="Helvetica" panose="020B0604020202020204" pitchFamily="34" charset="0"/>
                <a:sym typeface="Helvetica" panose="020B0604020202020204" pitchFamily="34" charset="0"/>
              </a:defRPr>
            </a:lvl4pPr>
            <a:lvl5pPr marL="2057400" indent="-228600">
              <a:buChar char="»"/>
              <a:defRPr sz="3900">
                <a:solidFill>
                  <a:srgbClr val="000000"/>
                </a:solidFill>
                <a:latin typeface="Helvetica" panose="020B0604020202020204" pitchFamily="34" charset="0"/>
                <a:cs typeface="Helvetica" panose="020B0604020202020204" pitchFamily="34" charset="0"/>
                <a:sym typeface="Helvetica" panose="020B0604020202020204" pitchFamily="34" charset="0"/>
              </a:defRPr>
            </a:lvl5pPr>
            <a:lvl6pPr marL="2514600" indent="-228600" eaLnBrk="0" fontAlgn="base" hangingPunct="0">
              <a:spcBef>
                <a:spcPct val="0"/>
              </a:spcBef>
              <a:spcAft>
                <a:spcPct val="0"/>
              </a:spcAft>
              <a:buChar char="»"/>
              <a:defRPr sz="3900">
                <a:solidFill>
                  <a:srgbClr val="000000"/>
                </a:solidFill>
                <a:latin typeface="Helvetica" panose="020B0604020202020204" pitchFamily="34" charset="0"/>
                <a:cs typeface="Helvetica" panose="020B0604020202020204" pitchFamily="34" charset="0"/>
                <a:sym typeface="Helvetica" panose="020B0604020202020204" pitchFamily="34" charset="0"/>
              </a:defRPr>
            </a:lvl6pPr>
            <a:lvl7pPr marL="2971800" indent="-228600" eaLnBrk="0" fontAlgn="base" hangingPunct="0">
              <a:spcBef>
                <a:spcPct val="0"/>
              </a:spcBef>
              <a:spcAft>
                <a:spcPct val="0"/>
              </a:spcAft>
              <a:buChar char="»"/>
              <a:defRPr sz="3900">
                <a:solidFill>
                  <a:srgbClr val="000000"/>
                </a:solidFill>
                <a:latin typeface="Helvetica" panose="020B0604020202020204" pitchFamily="34" charset="0"/>
                <a:cs typeface="Helvetica" panose="020B0604020202020204" pitchFamily="34" charset="0"/>
                <a:sym typeface="Helvetica" panose="020B0604020202020204" pitchFamily="34" charset="0"/>
              </a:defRPr>
            </a:lvl7pPr>
            <a:lvl8pPr marL="3429000" indent="-228600" eaLnBrk="0" fontAlgn="base" hangingPunct="0">
              <a:spcBef>
                <a:spcPct val="0"/>
              </a:spcBef>
              <a:spcAft>
                <a:spcPct val="0"/>
              </a:spcAft>
              <a:buChar char="»"/>
              <a:defRPr sz="3900">
                <a:solidFill>
                  <a:srgbClr val="000000"/>
                </a:solidFill>
                <a:latin typeface="Helvetica" panose="020B0604020202020204" pitchFamily="34" charset="0"/>
                <a:cs typeface="Helvetica" panose="020B0604020202020204" pitchFamily="34" charset="0"/>
                <a:sym typeface="Helvetica" panose="020B0604020202020204" pitchFamily="34" charset="0"/>
              </a:defRPr>
            </a:lvl8pPr>
            <a:lvl9pPr marL="3886200" indent="-228600" eaLnBrk="0" fontAlgn="base" hangingPunct="0">
              <a:spcBef>
                <a:spcPct val="0"/>
              </a:spcBef>
              <a:spcAft>
                <a:spcPct val="0"/>
              </a:spcAft>
              <a:buChar char="»"/>
              <a:defRPr sz="3900">
                <a:solidFill>
                  <a:srgbClr val="000000"/>
                </a:solidFill>
                <a:latin typeface="Helvetica" panose="020B0604020202020204" pitchFamily="34" charset="0"/>
                <a:cs typeface="Helvetica" panose="020B0604020202020204" pitchFamily="34" charset="0"/>
                <a:sym typeface="Helvetica" panose="020B0604020202020204" pitchFamily="34" charset="0"/>
              </a:defRPr>
            </a:lvl9pPr>
          </a:lstStyle>
          <a:p>
            <a:pPr marL="742950" lvl="1" indent="0" hangingPunct="0">
              <a:lnSpc>
                <a:spcPct val="160000"/>
              </a:lnSpc>
              <a:buFontTx/>
              <a:buNone/>
              <a:defRPr/>
            </a:pPr>
            <a:endParaRPr lang="en-GB" altLang="en-US" sz="2600" dirty="0">
              <a:solidFill>
                <a:srgbClr val="535353"/>
              </a:solidFill>
              <a:latin typeface="Arial" panose="020B0604020202020204" pitchFamily="34" charset="0"/>
              <a:ea typeface="Trebuchet MS" panose="020B0603020202020204" pitchFamily="34" charset="0"/>
              <a:cs typeface="Arial" panose="020B0604020202020204" pitchFamily="34" charset="0"/>
              <a:sym typeface="Trebuchet MS" panose="020B0603020202020204" pitchFamily="34" charset="0"/>
            </a:endParaRPr>
          </a:p>
          <a:p>
            <a:pPr lvl="1" hangingPunct="0">
              <a:lnSpc>
                <a:spcPct val="160000"/>
              </a:lnSpc>
              <a:buFont typeface="Wingdings" panose="05000000000000000000" pitchFamily="2" charset="2"/>
              <a:buChar char="q"/>
              <a:defRPr/>
            </a:pPr>
            <a:r>
              <a:rPr lang="en-GB" altLang="en-US" sz="2600" dirty="0" smtClean="0">
                <a:solidFill>
                  <a:srgbClr val="535353"/>
                </a:solidFill>
                <a:latin typeface="Arial" panose="020B0604020202020204" pitchFamily="34" charset="0"/>
                <a:ea typeface="Trebuchet MS" panose="020B0603020202020204" pitchFamily="34" charset="0"/>
                <a:cs typeface="Arial" panose="020B0604020202020204" pitchFamily="34" charset="0"/>
                <a:sym typeface="Trebuchet MS" panose="020B0603020202020204" pitchFamily="34" charset="0"/>
              </a:rPr>
              <a:t>Parents report increased confidence in helping their child learn.</a:t>
            </a:r>
            <a:endParaRPr lang="en-GB" altLang="en-US" sz="2600" dirty="0">
              <a:solidFill>
                <a:srgbClr val="535353"/>
              </a:solidFill>
              <a:latin typeface="Arial" panose="020B0604020202020204" pitchFamily="34" charset="0"/>
              <a:ea typeface="Trebuchet MS" panose="020B0603020202020204" pitchFamily="34" charset="0"/>
              <a:cs typeface="Arial" panose="020B0604020202020204" pitchFamily="34" charset="0"/>
              <a:sym typeface="Trebuchet MS" panose="020B0603020202020204" pitchFamily="34" charset="0"/>
            </a:endParaRPr>
          </a:p>
          <a:p>
            <a:pPr lvl="1" hangingPunct="0">
              <a:lnSpc>
                <a:spcPct val="160000"/>
              </a:lnSpc>
              <a:buFont typeface="Wingdings" panose="05000000000000000000" pitchFamily="2" charset="2"/>
              <a:buChar char="q"/>
              <a:defRPr/>
            </a:pPr>
            <a:r>
              <a:rPr lang="en-GB" altLang="en-US" sz="2600" dirty="0" smtClean="0">
                <a:solidFill>
                  <a:srgbClr val="535353"/>
                </a:solidFill>
                <a:latin typeface="Arial" panose="020B0604020202020204" pitchFamily="34" charset="0"/>
                <a:ea typeface="Trebuchet MS" panose="020B0603020202020204" pitchFamily="34" charset="0"/>
                <a:cs typeface="Arial" panose="020B0604020202020204" pitchFamily="34" charset="0"/>
                <a:sym typeface="Trebuchet MS" panose="020B0603020202020204" pitchFamily="34" charset="0"/>
              </a:rPr>
              <a:t>Families are linked into further support, e.g. Adult Learning, Benefits Advice, Volunteering</a:t>
            </a:r>
          </a:p>
          <a:p>
            <a:pPr lvl="1" hangingPunct="0">
              <a:lnSpc>
                <a:spcPct val="160000"/>
              </a:lnSpc>
              <a:buFont typeface="Wingdings" panose="05000000000000000000" pitchFamily="2" charset="2"/>
              <a:buChar char="q"/>
              <a:defRPr/>
            </a:pPr>
            <a:r>
              <a:rPr lang="en-GB" altLang="en-US" sz="2600" dirty="0" smtClean="0">
                <a:solidFill>
                  <a:srgbClr val="535353"/>
                </a:solidFill>
                <a:latin typeface="Arial" panose="020B0604020202020204" pitchFamily="34" charset="0"/>
                <a:ea typeface="Trebuchet MS" panose="020B0603020202020204" pitchFamily="34" charset="0"/>
                <a:cs typeface="Arial" panose="020B0604020202020204" pitchFamily="34" charset="0"/>
                <a:sym typeface="Trebuchet MS" panose="020B0603020202020204" pitchFamily="34" charset="0"/>
              </a:rPr>
              <a:t>Teachers report an improved home school relationship</a:t>
            </a:r>
          </a:p>
          <a:p>
            <a:pPr lvl="1" hangingPunct="0">
              <a:lnSpc>
                <a:spcPct val="160000"/>
              </a:lnSpc>
              <a:buFont typeface="Wingdings" panose="05000000000000000000" pitchFamily="2" charset="2"/>
              <a:buChar char="q"/>
              <a:defRPr/>
            </a:pPr>
            <a:r>
              <a:rPr lang="en-GB" altLang="en-US" sz="2600" dirty="0" smtClean="0">
                <a:solidFill>
                  <a:srgbClr val="535353"/>
                </a:solidFill>
                <a:latin typeface="Arial" panose="020B0604020202020204" pitchFamily="34" charset="0"/>
                <a:ea typeface="Trebuchet MS" panose="020B0603020202020204" pitchFamily="34" charset="0"/>
                <a:cs typeface="Arial" panose="020B0604020202020204" pitchFamily="34" charset="0"/>
                <a:sym typeface="Trebuchet MS" panose="020B0603020202020204" pitchFamily="34" charset="0"/>
              </a:rPr>
              <a:t>Parents and children report new friendships have been formed which have continued at the school gate and beyond.</a:t>
            </a:r>
          </a:p>
          <a:p>
            <a:pPr lvl="1" hangingPunct="0">
              <a:lnSpc>
                <a:spcPct val="160000"/>
              </a:lnSpc>
              <a:buFont typeface="Wingdings" panose="05000000000000000000" pitchFamily="2" charset="2"/>
              <a:buChar char="q"/>
              <a:defRPr/>
            </a:pPr>
            <a:r>
              <a:rPr lang="en-GB" altLang="en-US" sz="2600" dirty="0" smtClean="0">
                <a:solidFill>
                  <a:srgbClr val="535353"/>
                </a:solidFill>
                <a:latin typeface="Arial" panose="020B0604020202020204" pitchFamily="34" charset="0"/>
                <a:ea typeface="Trebuchet MS" panose="020B0603020202020204" pitchFamily="34" charset="0"/>
                <a:cs typeface="Arial" panose="020B0604020202020204" pitchFamily="34" charset="0"/>
                <a:sym typeface="Trebuchet MS" panose="020B0603020202020204" pitchFamily="34" charset="0"/>
              </a:rPr>
              <a:t>Parents and children volunteer at the club and are involved in planning.</a:t>
            </a:r>
          </a:p>
          <a:p>
            <a:pPr lvl="1" hangingPunct="0">
              <a:lnSpc>
                <a:spcPct val="160000"/>
              </a:lnSpc>
              <a:buFont typeface="Wingdings" panose="05000000000000000000" pitchFamily="2" charset="2"/>
              <a:buChar char="q"/>
              <a:defRPr/>
            </a:pPr>
            <a:r>
              <a:rPr lang="en-GB" altLang="en-US" sz="2600" dirty="0" smtClean="0">
                <a:solidFill>
                  <a:srgbClr val="535353"/>
                </a:solidFill>
                <a:latin typeface="Arial" panose="020B0604020202020204" pitchFamily="34" charset="0"/>
                <a:ea typeface="Trebuchet MS" panose="020B0603020202020204" pitchFamily="34" charset="0"/>
                <a:cs typeface="Arial" panose="020B0604020202020204" pitchFamily="34" charset="0"/>
                <a:sym typeface="Trebuchet MS" panose="020B0603020202020204" pitchFamily="34" charset="0"/>
              </a:rPr>
              <a:t>Children, Parents, Teachers and Family Learning staff have fun together!</a:t>
            </a:r>
            <a:endParaRPr lang="en-GB" altLang="en-US" sz="2600" dirty="0">
              <a:solidFill>
                <a:srgbClr val="535353"/>
              </a:solidFill>
              <a:latin typeface="Arial" panose="020B0604020202020204" pitchFamily="34" charset="0"/>
              <a:ea typeface="Trebuchet MS" panose="020B0603020202020204" pitchFamily="34" charset="0"/>
              <a:cs typeface="Arial" panose="020B0604020202020204" pitchFamily="34" charset="0"/>
              <a:sym typeface="Trebuchet MS" panose="020B0603020202020204" pitchFamily="34" charset="0"/>
            </a:endParaRPr>
          </a:p>
          <a:p>
            <a:pPr hangingPunct="0">
              <a:lnSpc>
                <a:spcPct val="160000"/>
              </a:lnSpc>
              <a:buFontTx/>
              <a:buNone/>
              <a:defRPr/>
            </a:pPr>
            <a:endParaRPr lang="en-US" altLang="en-US" sz="3300" dirty="0">
              <a:solidFill>
                <a:srgbClr val="535353"/>
              </a:solidFill>
              <a:latin typeface="Arial" panose="020B0604020202020204" pitchFamily="34" charset="0"/>
              <a:ea typeface="Trebuchet MS" panose="020B0603020202020204" pitchFamily="34" charset="0"/>
              <a:cs typeface="Arial" panose="020B0604020202020204" pitchFamily="34" charset="0"/>
              <a:sym typeface="Trebuchet MS" panose="020B0603020202020204" pitchFamily="34" charset="0"/>
            </a:endParaRPr>
          </a:p>
        </p:txBody>
      </p:sp>
      <p:sp>
        <p:nvSpPr>
          <p:cNvPr id="2" name="AutoShape 20"/>
          <p:cNvSpPr>
            <a:spLocks noChangeAspect="1"/>
          </p:cNvSpPr>
          <p:nvPr/>
        </p:nvSpPr>
        <p:spPr bwMode="auto">
          <a:xfrm>
            <a:off x="887413" y="31624588"/>
            <a:ext cx="13212762" cy="7926387"/>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600"/>
                </a:lnTo>
                <a:lnTo>
                  <a:pt x="0" y="21600"/>
                </a:lnTo>
                <a:lnTo>
                  <a:pt x="0" y="0"/>
                </a:lnTo>
                <a:close/>
              </a:path>
            </a:pathLst>
          </a:custGeom>
          <a:noFill/>
          <a:ln>
            <a:noFill/>
          </a:ln>
          <a:extLst/>
        </p:spPr>
        <p:txBody>
          <a:bodyPr lIns="0" tIns="0" rIns="0" bIns="0"/>
          <a:lstStyle>
            <a:lvl1pPr>
              <a:buChar char="•"/>
              <a:defRPr sz="3900">
                <a:solidFill>
                  <a:srgbClr val="000000"/>
                </a:solidFill>
                <a:latin typeface="Helvetica" pitchFamily="2" charset="0"/>
                <a:cs typeface="Helvetica" pitchFamily="2" charset="0"/>
                <a:sym typeface="Helvetica" pitchFamily="2" charset="0"/>
              </a:defRPr>
            </a:lvl1pPr>
            <a:lvl2pPr marL="742950" indent="-285750">
              <a:buChar char="–"/>
              <a:defRPr sz="3900">
                <a:solidFill>
                  <a:srgbClr val="000000"/>
                </a:solidFill>
                <a:latin typeface="Helvetica" pitchFamily="2" charset="0"/>
                <a:cs typeface="Helvetica" pitchFamily="2" charset="0"/>
                <a:sym typeface="Helvetica" pitchFamily="2" charset="0"/>
              </a:defRPr>
            </a:lvl2pPr>
            <a:lvl3pPr marL="1143000" indent="-228600">
              <a:buChar char="•"/>
              <a:defRPr sz="3900">
                <a:solidFill>
                  <a:srgbClr val="000000"/>
                </a:solidFill>
                <a:latin typeface="Helvetica" pitchFamily="2" charset="0"/>
                <a:cs typeface="Helvetica" pitchFamily="2" charset="0"/>
                <a:sym typeface="Helvetica" pitchFamily="2" charset="0"/>
              </a:defRPr>
            </a:lvl3pPr>
            <a:lvl4pPr marL="1600200" indent="-228600">
              <a:buChar char="–"/>
              <a:defRPr sz="3900">
                <a:solidFill>
                  <a:srgbClr val="000000"/>
                </a:solidFill>
                <a:latin typeface="Helvetica" pitchFamily="2" charset="0"/>
                <a:cs typeface="Helvetica" pitchFamily="2" charset="0"/>
                <a:sym typeface="Helvetica" pitchFamily="2" charset="0"/>
              </a:defRPr>
            </a:lvl4pPr>
            <a:lvl5pPr marL="2057400" indent="-228600">
              <a:buChar char="»"/>
              <a:defRPr sz="3900">
                <a:solidFill>
                  <a:srgbClr val="000000"/>
                </a:solidFill>
                <a:latin typeface="Helvetica" pitchFamily="2" charset="0"/>
                <a:cs typeface="Helvetica" pitchFamily="2" charset="0"/>
                <a:sym typeface="Helvetica" pitchFamily="2" charset="0"/>
              </a:defRPr>
            </a:lvl5pPr>
            <a:lvl6pPr marL="2514600" indent="-228600" eaLnBrk="0" fontAlgn="base" hangingPunct="0">
              <a:spcBef>
                <a:spcPct val="0"/>
              </a:spcBef>
              <a:spcAft>
                <a:spcPct val="0"/>
              </a:spcAft>
              <a:buChar char="»"/>
              <a:defRPr sz="3900">
                <a:solidFill>
                  <a:srgbClr val="000000"/>
                </a:solidFill>
                <a:latin typeface="Helvetica" pitchFamily="2" charset="0"/>
                <a:cs typeface="Helvetica" pitchFamily="2" charset="0"/>
                <a:sym typeface="Helvetica" pitchFamily="2" charset="0"/>
              </a:defRPr>
            </a:lvl6pPr>
            <a:lvl7pPr marL="2971800" indent="-228600" eaLnBrk="0" fontAlgn="base" hangingPunct="0">
              <a:spcBef>
                <a:spcPct val="0"/>
              </a:spcBef>
              <a:spcAft>
                <a:spcPct val="0"/>
              </a:spcAft>
              <a:buChar char="»"/>
              <a:defRPr sz="3900">
                <a:solidFill>
                  <a:srgbClr val="000000"/>
                </a:solidFill>
                <a:latin typeface="Helvetica" pitchFamily="2" charset="0"/>
                <a:cs typeface="Helvetica" pitchFamily="2" charset="0"/>
                <a:sym typeface="Helvetica" pitchFamily="2" charset="0"/>
              </a:defRPr>
            </a:lvl7pPr>
            <a:lvl8pPr marL="3429000" indent="-228600" eaLnBrk="0" fontAlgn="base" hangingPunct="0">
              <a:spcBef>
                <a:spcPct val="0"/>
              </a:spcBef>
              <a:spcAft>
                <a:spcPct val="0"/>
              </a:spcAft>
              <a:buChar char="»"/>
              <a:defRPr sz="3900">
                <a:solidFill>
                  <a:srgbClr val="000000"/>
                </a:solidFill>
                <a:latin typeface="Helvetica" pitchFamily="2" charset="0"/>
                <a:cs typeface="Helvetica" pitchFamily="2" charset="0"/>
                <a:sym typeface="Helvetica" pitchFamily="2" charset="0"/>
              </a:defRPr>
            </a:lvl8pPr>
            <a:lvl9pPr marL="3886200" indent="-228600" eaLnBrk="0" fontAlgn="base" hangingPunct="0">
              <a:spcBef>
                <a:spcPct val="0"/>
              </a:spcBef>
              <a:spcAft>
                <a:spcPct val="0"/>
              </a:spcAft>
              <a:buChar char="»"/>
              <a:defRPr sz="3900">
                <a:solidFill>
                  <a:srgbClr val="000000"/>
                </a:solidFill>
                <a:latin typeface="Helvetica" pitchFamily="2" charset="0"/>
                <a:cs typeface="Helvetica" pitchFamily="2" charset="0"/>
                <a:sym typeface="Helvetica" pitchFamily="2" charset="0"/>
              </a:defRPr>
            </a:lvl9pPr>
          </a:lstStyle>
          <a:p>
            <a:pPr hangingPunct="0">
              <a:lnSpc>
                <a:spcPct val="160000"/>
              </a:lnSpc>
              <a:buFontTx/>
              <a:buNone/>
              <a:defRPr/>
            </a:pPr>
            <a:r>
              <a:rPr lang="en-US" altLang="en-US" sz="2600" dirty="0">
                <a:solidFill>
                  <a:srgbClr val="535353"/>
                </a:solidFill>
                <a:latin typeface="Arial" panose="020B0604020202020204" pitchFamily="34" charset="0"/>
                <a:ea typeface="Trebuchet MS" panose="020B0603020202020204" pitchFamily="34" charset="0"/>
                <a:cs typeface="Arial" panose="020B0604020202020204" pitchFamily="34" charset="0"/>
                <a:sym typeface="Arial" panose="020B0604020202020204" pitchFamily="34" charset="0"/>
              </a:rPr>
              <a:t>	</a:t>
            </a:r>
          </a:p>
          <a:p>
            <a:pPr algn="ctr" hangingPunct="0">
              <a:lnSpc>
                <a:spcPct val="160000"/>
              </a:lnSpc>
              <a:buFontTx/>
              <a:buNone/>
              <a:defRPr/>
            </a:pPr>
            <a:r>
              <a:rPr lang="en-US" altLang="en-US" sz="2600" b="1" u="sng" dirty="0">
                <a:solidFill>
                  <a:srgbClr val="535353"/>
                </a:solidFill>
                <a:latin typeface="Arial" panose="020B0604020202020204" pitchFamily="34" charset="0"/>
                <a:ea typeface="Trebuchet MS" panose="020B0603020202020204" pitchFamily="34" charset="0"/>
                <a:cs typeface="Arial" panose="020B0604020202020204" pitchFamily="34" charset="0"/>
                <a:sym typeface="Arial" panose="020B0604020202020204" pitchFamily="34" charset="0"/>
              </a:rPr>
              <a:t>LEADERSHIP</a:t>
            </a:r>
          </a:p>
          <a:p>
            <a:pPr marL="457200" indent="-457200" hangingPunct="0">
              <a:lnSpc>
                <a:spcPct val="160000"/>
              </a:lnSpc>
              <a:buFont typeface="Wingdings" panose="05000000000000000000" pitchFamily="2" charset="2"/>
              <a:buChar char="q"/>
              <a:defRPr/>
            </a:pPr>
            <a:r>
              <a:rPr lang="en-US" altLang="en-US" sz="2600" dirty="0" smtClean="0">
                <a:solidFill>
                  <a:srgbClr val="535353"/>
                </a:solidFill>
                <a:latin typeface="Arial" panose="020B0604020202020204" pitchFamily="34" charset="0"/>
                <a:ea typeface="Trebuchet MS" panose="020B0603020202020204" pitchFamily="34" charset="0"/>
                <a:cs typeface="Arial" panose="020B0604020202020204" pitchFamily="34" charset="0"/>
                <a:sym typeface="Arial" panose="020B0604020202020204" pitchFamily="34" charset="0"/>
              </a:rPr>
              <a:t>Important to have a coordinator to ensure communication between staff, volunteers and families as well as organization of resources, activities, promotion, monitoring, health and safety and evaluation. </a:t>
            </a:r>
            <a:endParaRPr lang="en-US" altLang="en-US" sz="2600" dirty="0">
              <a:solidFill>
                <a:srgbClr val="535353"/>
              </a:solidFill>
              <a:latin typeface="Arial" panose="020B0604020202020204" pitchFamily="34" charset="0"/>
              <a:ea typeface="Trebuchet MS" panose="020B0603020202020204" pitchFamily="34" charset="0"/>
              <a:cs typeface="Arial" panose="020B0604020202020204" pitchFamily="34" charset="0"/>
              <a:sym typeface="Arial" panose="020B0604020202020204" pitchFamily="34" charset="0"/>
            </a:endParaRPr>
          </a:p>
          <a:p>
            <a:pPr algn="ctr" hangingPunct="0">
              <a:lnSpc>
                <a:spcPct val="160000"/>
              </a:lnSpc>
              <a:buFontTx/>
              <a:buNone/>
              <a:defRPr/>
            </a:pPr>
            <a:r>
              <a:rPr lang="en-US" altLang="en-US" sz="2600" b="1" u="sng" dirty="0">
                <a:solidFill>
                  <a:srgbClr val="535353"/>
                </a:solidFill>
                <a:latin typeface="Arial" panose="020B0604020202020204" pitchFamily="34" charset="0"/>
                <a:ea typeface="Trebuchet MS" panose="020B0603020202020204" pitchFamily="34" charset="0"/>
                <a:cs typeface="Arial" panose="020B0604020202020204" pitchFamily="34" charset="0"/>
                <a:sym typeface="Arial" panose="020B0604020202020204" pitchFamily="34" charset="0"/>
              </a:rPr>
              <a:t>PARTNERSHIP WORKING</a:t>
            </a:r>
          </a:p>
          <a:p>
            <a:pPr algn="ctr" hangingPunct="0">
              <a:lnSpc>
                <a:spcPct val="160000"/>
              </a:lnSpc>
              <a:buFontTx/>
              <a:buNone/>
              <a:defRPr/>
            </a:pPr>
            <a:endParaRPr lang="en-US" altLang="en-US" sz="2600" b="1" u="sng" dirty="0">
              <a:solidFill>
                <a:srgbClr val="535353"/>
              </a:solidFill>
              <a:latin typeface="Arial" panose="020B0604020202020204" pitchFamily="34" charset="0"/>
              <a:ea typeface="Trebuchet MS" panose="020B0603020202020204" pitchFamily="34" charset="0"/>
              <a:cs typeface="Arial" panose="020B0604020202020204" pitchFamily="34" charset="0"/>
              <a:sym typeface="Arial" panose="020B0604020202020204" pitchFamily="34" charset="0"/>
            </a:endParaRPr>
          </a:p>
          <a:p>
            <a:pPr marL="457200" indent="-457200" hangingPunct="0">
              <a:lnSpc>
                <a:spcPct val="160000"/>
              </a:lnSpc>
              <a:buFont typeface="Wingdings" pitchFamily="2" charset="2"/>
              <a:buChar char="q"/>
              <a:defRPr/>
            </a:pPr>
            <a:r>
              <a:rPr lang="en-US" altLang="en-US" sz="2600" dirty="0" smtClean="0">
                <a:solidFill>
                  <a:srgbClr val="535353"/>
                </a:solidFill>
                <a:latin typeface="Arial" panose="020B0604020202020204" pitchFamily="34" charset="0"/>
                <a:ea typeface="Trebuchet MS" panose="020B0603020202020204" pitchFamily="34" charset="0"/>
                <a:cs typeface="Arial" panose="020B0604020202020204" pitchFamily="34" charset="0"/>
                <a:sym typeface="Arial" panose="020B0604020202020204" pitchFamily="34" charset="0"/>
              </a:rPr>
              <a:t>Partnership working with local Positive Family Futures Project ensures that community links with families are made; e.g. during session 17/18 154 signposting/referrals were made. </a:t>
            </a:r>
          </a:p>
          <a:p>
            <a:pPr marL="457200" indent="-457200" hangingPunct="0">
              <a:lnSpc>
                <a:spcPct val="160000"/>
              </a:lnSpc>
              <a:buFont typeface="Wingdings" pitchFamily="2" charset="2"/>
              <a:buChar char="q"/>
              <a:defRPr/>
            </a:pPr>
            <a:r>
              <a:rPr lang="en-US" altLang="en-US" sz="2600" dirty="0" smtClean="0">
                <a:solidFill>
                  <a:srgbClr val="535353"/>
                </a:solidFill>
                <a:latin typeface="Arial" panose="020B0604020202020204" pitchFamily="34" charset="0"/>
                <a:ea typeface="Trebuchet MS" panose="020B0603020202020204" pitchFamily="34" charset="0"/>
                <a:cs typeface="Arial" panose="020B0604020202020204" pitchFamily="34" charset="0"/>
                <a:sym typeface="Arial" panose="020B0604020202020204" pitchFamily="34" charset="0"/>
              </a:rPr>
              <a:t>Willing Teacher involvement has been crucial; Teachers wanted to get involved as it gives them </a:t>
            </a:r>
            <a:r>
              <a:rPr lang="en-US" altLang="en-US" sz="2600" smtClean="0">
                <a:solidFill>
                  <a:srgbClr val="535353"/>
                </a:solidFill>
                <a:latin typeface="Arial" panose="020B0604020202020204" pitchFamily="34" charset="0"/>
                <a:ea typeface="Trebuchet MS" panose="020B0603020202020204" pitchFamily="34" charset="0"/>
                <a:cs typeface="Arial" panose="020B0604020202020204" pitchFamily="34" charset="0"/>
                <a:sym typeface="Arial" panose="020B0604020202020204" pitchFamily="34" charset="0"/>
              </a:rPr>
              <a:t>an opportunity </a:t>
            </a:r>
            <a:r>
              <a:rPr lang="en-US" altLang="en-US" sz="2600" dirty="0" smtClean="0">
                <a:solidFill>
                  <a:srgbClr val="535353"/>
                </a:solidFill>
                <a:latin typeface="Arial" panose="020B0604020202020204" pitchFamily="34" charset="0"/>
                <a:ea typeface="Trebuchet MS" panose="020B0603020202020204" pitchFamily="34" charset="0"/>
                <a:cs typeface="Arial" panose="020B0604020202020204" pitchFamily="34" charset="0"/>
                <a:sym typeface="Arial" panose="020B0604020202020204" pitchFamily="34" charset="0"/>
              </a:rPr>
              <a:t>for positive informal interaction with parents. </a:t>
            </a:r>
            <a:endParaRPr lang="en-US" altLang="en-US" sz="2600" dirty="0">
              <a:solidFill>
                <a:srgbClr val="535353"/>
              </a:solidFill>
              <a:latin typeface="Arial" panose="020B0604020202020204" pitchFamily="34" charset="0"/>
              <a:ea typeface="Trebuchet MS" panose="020B0603020202020204" pitchFamily="34" charset="0"/>
              <a:cs typeface="Arial" panose="020B0604020202020204" pitchFamily="34" charset="0"/>
              <a:sym typeface="Arial" panose="020B0604020202020204" pitchFamily="34" charset="0"/>
            </a:endParaRPr>
          </a:p>
          <a:p>
            <a:pPr algn="ctr" hangingPunct="0">
              <a:lnSpc>
                <a:spcPct val="160000"/>
              </a:lnSpc>
              <a:buFontTx/>
              <a:buNone/>
              <a:defRPr/>
            </a:pPr>
            <a:r>
              <a:rPr lang="en-US" altLang="en-US" sz="2600" b="1" u="sng" dirty="0" smtClean="0">
                <a:solidFill>
                  <a:srgbClr val="535353"/>
                </a:solidFill>
                <a:latin typeface="Arial" panose="020B0604020202020204" pitchFamily="34" charset="0"/>
                <a:ea typeface="Trebuchet MS" panose="020B0603020202020204" pitchFamily="34" charset="0"/>
                <a:cs typeface="Arial" panose="020B0604020202020204" pitchFamily="34" charset="0"/>
                <a:sym typeface="Arial" panose="020B0604020202020204" pitchFamily="34" charset="0"/>
              </a:rPr>
              <a:t>LIMITATIONS</a:t>
            </a:r>
            <a:r>
              <a:rPr lang="en-US" altLang="en-US" sz="3300" dirty="0" smtClean="0">
                <a:solidFill>
                  <a:srgbClr val="535353"/>
                </a:solidFill>
                <a:latin typeface="Arial" pitchFamily="34" charset="0"/>
                <a:ea typeface="Trebuchet MS" panose="020B0603020202020204" pitchFamily="34" charset="0"/>
                <a:cs typeface="Arial" pitchFamily="34" charset="0"/>
                <a:sym typeface="Arial" pitchFamily="34" charset="0"/>
              </a:rPr>
              <a:t> </a:t>
            </a:r>
            <a:endParaRPr lang="en-US" altLang="en-US" sz="3300" dirty="0">
              <a:solidFill>
                <a:srgbClr val="535353"/>
              </a:solidFill>
              <a:latin typeface="Arial" pitchFamily="34" charset="0"/>
              <a:ea typeface="Trebuchet MS" panose="020B0603020202020204" pitchFamily="34" charset="0"/>
              <a:cs typeface="Arial" pitchFamily="34" charset="0"/>
              <a:sym typeface="Arial" pitchFamily="34" charset="0"/>
            </a:endParaRPr>
          </a:p>
          <a:p>
            <a:pPr marL="457200" indent="-457200" hangingPunct="0">
              <a:lnSpc>
                <a:spcPct val="160000"/>
              </a:lnSpc>
              <a:buFont typeface="Wingdings" panose="05000000000000000000" pitchFamily="2" charset="2"/>
              <a:buChar char="q"/>
              <a:defRPr/>
            </a:pPr>
            <a:r>
              <a:rPr lang="en-US" altLang="en-US" sz="2600" dirty="0" smtClean="0">
                <a:solidFill>
                  <a:srgbClr val="535353"/>
                </a:solidFill>
                <a:latin typeface="Arial" pitchFamily="34" charset="0"/>
                <a:ea typeface="Trebuchet MS" panose="020B0603020202020204" pitchFamily="34" charset="0"/>
                <a:cs typeface="Arial" pitchFamily="34" charset="0"/>
                <a:sym typeface="Arial" pitchFamily="34" charset="0"/>
              </a:rPr>
              <a:t>Staff, partners and volunteers required in order to support the number of participants. </a:t>
            </a:r>
            <a:endParaRPr lang="en-US" altLang="en-US" sz="2600" dirty="0">
              <a:solidFill>
                <a:srgbClr val="535353"/>
              </a:solidFill>
              <a:latin typeface="Arial" pitchFamily="34" charset="0"/>
              <a:ea typeface="Trebuchet MS" panose="020B0603020202020204" pitchFamily="34" charset="0"/>
              <a:cs typeface="Arial" pitchFamily="34" charset="0"/>
              <a:sym typeface="Arial" pitchFamily="34" charset="0"/>
            </a:endParaRPr>
          </a:p>
          <a:p>
            <a:pPr hangingPunct="0">
              <a:lnSpc>
                <a:spcPct val="160000"/>
              </a:lnSpc>
              <a:buFontTx/>
              <a:buNone/>
              <a:defRPr/>
            </a:pPr>
            <a:endParaRPr lang="en-US" altLang="en-US" sz="3300" dirty="0">
              <a:solidFill>
                <a:srgbClr val="535353"/>
              </a:solidFill>
              <a:latin typeface="Arial" pitchFamily="34" charset="0"/>
              <a:ea typeface="Trebuchet MS" panose="020B0603020202020204" pitchFamily="34" charset="0"/>
              <a:cs typeface="Arial" pitchFamily="34" charset="0"/>
              <a:sym typeface="Arial" pitchFamily="34" charset="0"/>
            </a:endParaRPr>
          </a:p>
        </p:txBody>
      </p:sp>
      <p:sp>
        <p:nvSpPr>
          <p:cNvPr id="2071" name="AutoShape 21"/>
          <p:cNvSpPr>
            <a:spLocks/>
          </p:cNvSpPr>
          <p:nvPr/>
        </p:nvSpPr>
        <p:spPr bwMode="auto">
          <a:xfrm>
            <a:off x="887413" y="31264225"/>
            <a:ext cx="10374312" cy="1109663"/>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ln/>
        </p:spPr>
        <p:style>
          <a:lnRef idx="2">
            <a:schemeClr val="accent1"/>
          </a:lnRef>
          <a:fillRef idx="1">
            <a:schemeClr val="lt1"/>
          </a:fillRef>
          <a:effectRef idx="0">
            <a:schemeClr val="accent1"/>
          </a:effectRef>
          <a:fontRef idx="minor">
            <a:schemeClr val="dk1"/>
          </a:fontRef>
        </p:style>
        <p:txBody>
          <a:bodyPr lIns="0" tIns="0" rIns="0" bIns="0" anchor="ctr"/>
          <a:lstStyle>
            <a:lvl1pPr>
              <a:buChar char="•"/>
              <a:defRPr sz="3900">
                <a:solidFill>
                  <a:srgbClr val="000000"/>
                </a:solidFill>
                <a:latin typeface="Helvetica" panose="020B0604020202020204" pitchFamily="34" charset="0"/>
                <a:cs typeface="Helvetica" panose="020B0604020202020204" pitchFamily="34" charset="0"/>
                <a:sym typeface="Helvetica" panose="020B0604020202020204" pitchFamily="34" charset="0"/>
              </a:defRPr>
            </a:lvl1pPr>
            <a:lvl2pPr marL="742950" indent="-285750">
              <a:buChar char="–"/>
              <a:defRPr sz="3900">
                <a:solidFill>
                  <a:srgbClr val="000000"/>
                </a:solidFill>
                <a:latin typeface="Helvetica" panose="020B0604020202020204" pitchFamily="34" charset="0"/>
                <a:cs typeface="Helvetica" panose="020B0604020202020204" pitchFamily="34" charset="0"/>
                <a:sym typeface="Helvetica" panose="020B0604020202020204" pitchFamily="34" charset="0"/>
              </a:defRPr>
            </a:lvl2pPr>
            <a:lvl3pPr marL="1143000" indent="-228600">
              <a:buChar char="•"/>
              <a:defRPr sz="3900">
                <a:solidFill>
                  <a:srgbClr val="000000"/>
                </a:solidFill>
                <a:latin typeface="Helvetica" panose="020B0604020202020204" pitchFamily="34" charset="0"/>
                <a:cs typeface="Helvetica" panose="020B0604020202020204" pitchFamily="34" charset="0"/>
                <a:sym typeface="Helvetica" panose="020B0604020202020204" pitchFamily="34" charset="0"/>
              </a:defRPr>
            </a:lvl3pPr>
            <a:lvl4pPr marL="1600200" indent="-228600">
              <a:buChar char="–"/>
              <a:defRPr sz="3900">
                <a:solidFill>
                  <a:srgbClr val="000000"/>
                </a:solidFill>
                <a:latin typeface="Helvetica" panose="020B0604020202020204" pitchFamily="34" charset="0"/>
                <a:cs typeface="Helvetica" panose="020B0604020202020204" pitchFamily="34" charset="0"/>
                <a:sym typeface="Helvetica" panose="020B0604020202020204" pitchFamily="34" charset="0"/>
              </a:defRPr>
            </a:lvl4pPr>
            <a:lvl5pPr marL="2057400" indent="-228600">
              <a:buChar char="»"/>
              <a:defRPr sz="3900">
                <a:solidFill>
                  <a:srgbClr val="000000"/>
                </a:solidFill>
                <a:latin typeface="Helvetica" panose="020B0604020202020204" pitchFamily="34" charset="0"/>
                <a:cs typeface="Helvetica" panose="020B0604020202020204" pitchFamily="34" charset="0"/>
                <a:sym typeface="Helvetica" panose="020B0604020202020204" pitchFamily="34" charset="0"/>
              </a:defRPr>
            </a:lvl5pPr>
            <a:lvl6pPr marL="2514600" indent="-228600" eaLnBrk="0" fontAlgn="base" hangingPunct="0">
              <a:spcBef>
                <a:spcPct val="0"/>
              </a:spcBef>
              <a:spcAft>
                <a:spcPct val="0"/>
              </a:spcAft>
              <a:buChar char="»"/>
              <a:defRPr sz="3900">
                <a:solidFill>
                  <a:srgbClr val="000000"/>
                </a:solidFill>
                <a:latin typeface="Helvetica" panose="020B0604020202020204" pitchFamily="34" charset="0"/>
                <a:cs typeface="Helvetica" panose="020B0604020202020204" pitchFamily="34" charset="0"/>
                <a:sym typeface="Helvetica" panose="020B0604020202020204" pitchFamily="34" charset="0"/>
              </a:defRPr>
            </a:lvl6pPr>
            <a:lvl7pPr marL="2971800" indent="-228600" eaLnBrk="0" fontAlgn="base" hangingPunct="0">
              <a:spcBef>
                <a:spcPct val="0"/>
              </a:spcBef>
              <a:spcAft>
                <a:spcPct val="0"/>
              </a:spcAft>
              <a:buChar char="»"/>
              <a:defRPr sz="3900">
                <a:solidFill>
                  <a:srgbClr val="000000"/>
                </a:solidFill>
                <a:latin typeface="Helvetica" panose="020B0604020202020204" pitchFamily="34" charset="0"/>
                <a:cs typeface="Helvetica" panose="020B0604020202020204" pitchFamily="34" charset="0"/>
                <a:sym typeface="Helvetica" panose="020B0604020202020204" pitchFamily="34" charset="0"/>
              </a:defRPr>
            </a:lvl7pPr>
            <a:lvl8pPr marL="3429000" indent="-228600" eaLnBrk="0" fontAlgn="base" hangingPunct="0">
              <a:spcBef>
                <a:spcPct val="0"/>
              </a:spcBef>
              <a:spcAft>
                <a:spcPct val="0"/>
              </a:spcAft>
              <a:buChar char="»"/>
              <a:defRPr sz="3900">
                <a:solidFill>
                  <a:srgbClr val="000000"/>
                </a:solidFill>
                <a:latin typeface="Helvetica" panose="020B0604020202020204" pitchFamily="34" charset="0"/>
                <a:cs typeface="Helvetica" panose="020B0604020202020204" pitchFamily="34" charset="0"/>
                <a:sym typeface="Helvetica" panose="020B0604020202020204" pitchFamily="34" charset="0"/>
              </a:defRPr>
            </a:lvl8pPr>
            <a:lvl9pPr marL="3886200" indent="-228600" eaLnBrk="0" fontAlgn="base" hangingPunct="0">
              <a:spcBef>
                <a:spcPct val="0"/>
              </a:spcBef>
              <a:spcAft>
                <a:spcPct val="0"/>
              </a:spcAft>
              <a:buChar char="»"/>
              <a:defRPr sz="3900">
                <a:solidFill>
                  <a:srgbClr val="000000"/>
                </a:solidFill>
                <a:latin typeface="Helvetica" panose="020B0604020202020204" pitchFamily="34" charset="0"/>
                <a:cs typeface="Helvetica" panose="020B0604020202020204" pitchFamily="34" charset="0"/>
                <a:sym typeface="Helvetica" panose="020B0604020202020204" pitchFamily="34" charset="0"/>
              </a:defRPr>
            </a:lvl9pPr>
          </a:lstStyle>
          <a:p>
            <a:pPr algn="ctr" hangingPunct="0">
              <a:buFontTx/>
              <a:buNone/>
              <a:defRPr/>
            </a:pPr>
            <a:r>
              <a:rPr lang="en-US" altLang="en-US" sz="5200" dirty="0">
                <a:solidFill>
                  <a:schemeClr val="tx2">
                    <a:lumMod val="20000"/>
                    <a:lumOff val="80000"/>
                  </a:schemeClr>
                </a:solidFill>
                <a:latin typeface="Trebuchet MS" panose="020B0603020202020204" pitchFamily="34" charset="0"/>
                <a:sym typeface="Trebuchet MS" panose="020B0603020202020204" pitchFamily="34" charset="0"/>
              </a:rPr>
              <a:t>Key Learning Points</a:t>
            </a:r>
            <a:endParaRPr lang="en-US" altLang="en-US" sz="1800" dirty="0">
              <a:solidFill>
                <a:schemeClr val="tx2">
                  <a:lumMod val="20000"/>
                  <a:lumOff val="80000"/>
                </a:schemeClr>
              </a:solidFill>
              <a:latin typeface="Trebuchet MS" panose="020B0603020202020204" pitchFamily="34" charset="0"/>
              <a:sym typeface="Trebuchet MS" panose="020B0603020202020204" pitchFamily="34" charset="0"/>
            </a:endParaRPr>
          </a:p>
        </p:txBody>
      </p:sp>
      <p:sp>
        <p:nvSpPr>
          <p:cNvPr id="14359" name="AutoShape 25"/>
          <p:cNvSpPr>
            <a:spLocks/>
          </p:cNvSpPr>
          <p:nvPr/>
        </p:nvSpPr>
        <p:spPr bwMode="auto">
          <a:xfrm>
            <a:off x="22737763" y="534988"/>
            <a:ext cx="17853025" cy="1655762"/>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w="9525">
            <a:noFill/>
            <a:round/>
            <a:headEnd/>
            <a:tailEnd/>
          </a:ln>
        </p:spPr>
        <p:txBody>
          <a:bodyPr lIns="0" tIns="0" rIns="0" bIns="0"/>
          <a:lstStyle/>
          <a:p>
            <a:endParaRPr lang="en-US"/>
          </a:p>
        </p:txBody>
      </p:sp>
      <p:sp>
        <p:nvSpPr>
          <p:cNvPr id="2073" name="AutoShape 21"/>
          <p:cNvSpPr>
            <a:spLocks/>
          </p:cNvSpPr>
          <p:nvPr/>
        </p:nvSpPr>
        <p:spPr bwMode="auto">
          <a:xfrm>
            <a:off x="16040100" y="25931813"/>
            <a:ext cx="10993438" cy="1376362"/>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ln/>
        </p:spPr>
        <p:style>
          <a:lnRef idx="2">
            <a:schemeClr val="accent1"/>
          </a:lnRef>
          <a:fillRef idx="1">
            <a:schemeClr val="lt1"/>
          </a:fillRef>
          <a:effectRef idx="0">
            <a:schemeClr val="accent1"/>
          </a:effectRef>
          <a:fontRef idx="minor">
            <a:schemeClr val="dk1"/>
          </a:fontRef>
        </p:style>
        <p:txBody>
          <a:bodyPr lIns="0" tIns="0" rIns="0" bIns="0" anchor="ctr"/>
          <a:lstStyle>
            <a:lvl1pPr>
              <a:buChar char="•"/>
              <a:defRPr sz="3900">
                <a:solidFill>
                  <a:srgbClr val="000000"/>
                </a:solidFill>
                <a:latin typeface="Helvetica" panose="020B0604020202020204" pitchFamily="34" charset="0"/>
                <a:cs typeface="Helvetica" panose="020B0604020202020204" pitchFamily="34" charset="0"/>
                <a:sym typeface="Helvetica" panose="020B0604020202020204" pitchFamily="34" charset="0"/>
              </a:defRPr>
            </a:lvl1pPr>
            <a:lvl2pPr marL="742950" indent="-285750">
              <a:buChar char="–"/>
              <a:defRPr sz="3900">
                <a:solidFill>
                  <a:srgbClr val="000000"/>
                </a:solidFill>
                <a:latin typeface="Helvetica" panose="020B0604020202020204" pitchFamily="34" charset="0"/>
                <a:cs typeface="Helvetica" panose="020B0604020202020204" pitchFamily="34" charset="0"/>
                <a:sym typeface="Helvetica" panose="020B0604020202020204" pitchFamily="34" charset="0"/>
              </a:defRPr>
            </a:lvl2pPr>
            <a:lvl3pPr marL="1143000" indent="-228600">
              <a:buChar char="•"/>
              <a:defRPr sz="3900">
                <a:solidFill>
                  <a:srgbClr val="000000"/>
                </a:solidFill>
                <a:latin typeface="Helvetica" panose="020B0604020202020204" pitchFamily="34" charset="0"/>
                <a:cs typeface="Helvetica" panose="020B0604020202020204" pitchFamily="34" charset="0"/>
                <a:sym typeface="Helvetica" panose="020B0604020202020204" pitchFamily="34" charset="0"/>
              </a:defRPr>
            </a:lvl3pPr>
            <a:lvl4pPr marL="1600200" indent="-228600">
              <a:buChar char="–"/>
              <a:defRPr sz="3900">
                <a:solidFill>
                  <a:srgbClr val="000000"/>
                </a:solidFill>
                <a:latin typeface="Helvetica" panose="020B0604020202020204" pitchFamily="34" charset="0"/>
                <a:cs typeface="Helvetica" panose="020B0604020202020204" pitchFamily="34" charset="0"/>
                <a:sym typeface="Helvetica" panose="020B0604020202020204" pitchFamily="34" charset="0"/>
              </a:defRPr>
            </a:lvl4pPr>
            <a:lvl5pPr marL="2057400" indent="-228600">
              <a:buChar char="»"/>
              <a:defRPr sz="3900">
                <a:solidFill>
                  <a:srgbClr val="000000"/>
                </a:solidFill>
                <a:latin typeface="Helvetica" panose="020B0604020202020204" pitchFamily="34" charset="0"/>
                <a:cs typeface="Helvetica" panose="020B0604020202020204" pitchFamily="34" charset="0"/>
                <a:sym typeface="Helvetica" panose="020B0604020202020204" pitchFamily="34" charset="0"/>
              </a:defRPr>
            </a:lvl5pPr>
            <a:lvl6pPr marL="2514600" indent="-228600" eaLnBrk="0" fontAlgn="base" hangingPunct="0">
              <a:spcBef>
                <a:spcPct val="0"/>
              </a:spcBef>
              <a:spcAft>
                <a:spcPct val="0"/>
              </a:spcAft>
              <a:buChar char="»"/>
              <a:defRPr sz="3900">
                <a:solidFill>
                  <a:srgbClr val="000000"/>
                </a:solidFill>
                <a:latin typeface="Helvetica" panose="020B0604020202020204" pitchFamily="34" charset="0"/>
                <a:cs typeface="Helvetica" panose="020B0604020202020204" pitchFamily="34" charset="0"/>
                <a:sym typeface="Helvetica" panose="020B0604020202020204" pitchFamily="34" charset="0"/>
              </a:defRPr>
            </a:lvl6pPr>
            <a:lvl7pPr marL="2971800" indent="-228600" eaLnBrk="0" fontAlgn="base" hangingPunct="0">
              <a:spcBef>
                <a:spcPct val="0"/>
              </a:spcBef>
              <a:spcAft>
                <a:spcPct val="0"/>
              </a:spcAft>
              <a:buChar char="»"/>
              <a:defRPr sz="3900">
                <a:solidFill>
                  <a:srgbClr val="000000"/>
                </a:solidFill>
                <a:latin typeface="Helvetica" panose="020B0604020202020204" pitchFamily="34" charset="0"/>
                <a:cs typeface="Helvetica" panose="020B0604020202020204" pitchFamily="34" charset="0"/>
                <a:sym typeface="Helvetica" panose="020B0604020202020204" pitchFamily="34" charset="0"/>
              </a:defRPr>
            </a:lvl7pPr>
            <a:lvl8pPr marL="3429000" indent="-228600" eaLnBrk="0" fontAlgn="base" hangingPunct="0">
              <a:spcBef>
                <a:spcPct val="0"/>
              </a:spcBef>
              <a:spcAft>
                <a:spcPct val="0"/>
              </a:spcAft>
              <a:buChar char="»"/>
              <a:defRPr sz="3900">
                <a:solidFill>
                  <a:srgbClr val="000000"/>
                </a:solidFill>
                <a:latin typeface="Helvetica" panose="020B0604020202020204" pitchFamily="34" charset="0"/>
                <a:cs typeface="Helvetica" panose="020B0604020202020204" pitchFamily="34" charset="0"/>
                <a:sym typeface="Helvetica" panose="020B0604020202020204" pitchFamily="34" charset="0"/>
              </a:defRPr>
            </a:lvl8pPr>
            <a:lvl9pPr marL="3886200" indent="-228600" eaLnBrk="0" fontAlgn="base" hangingPunct="0">
              <a:spcBef>
                <a:spcPct val="0"/>
              </a:spcBef>
              <a:spcAft>
                <a:spcPct val="0"/>
              </a:spcAft>
              <a:buChar char="»"/>
              <a:defRPr sz="3900">
                <a:solidFill>
                  <a:srgbClr val="000000"/>
                </a:solidFill>
                <a:latin typeface="Helvetica" panose="020B0604020202020204" pitchFamily="34" charset="0"/>
                <a:cs typeface="Helvetica" panose="020B0604020202020204" pitchFamily="34" charset="0"/>
                <a:sym typeface="Helvetica" panose="020B0604020202020204" pitchFamily="34" charset="0"/>
              </a:defRPr>
            </a:lvl9pPr>
          </a:lstStyle>
          <a:p>
            <a:pPr algn="ctr" hangingPunct="0">
              <a:buFontTx/>
              <a:buNone/>
              <a:defRPr/>
            </a:pPr>
            <a:r>
              <a:rPr lang="en-US" altLang="en-US" sz="5200" dirty="0">
                <a:solidFill>
                  <a:schemeClr val="tx2">
                    <a:lumMod val="20000"/>
                    <a:lumOff val="80000"/>
                  </a:schemeClr>
                </a:solidFill>
                <a:latin typeface="Trebuchet MS" panose="020B0603020202020204" pitchFamily="34" charset="0"/>
                <a:sym typeface="Trebuchet MS" panose="020B0603020202020204" pitchFamily="34" charset="0"/>
              </a:rPr>
              <a:t>Scale / Spread</a:t>
            </a:r>
            <a:endParaRPr lang="en-US" altLang="en-US" sz="1800" dirty="0">
              <a:solidFill>
                <a:schemeClr val="tx2">
                  <a:lumMod val="20000"/>
                  <a:lumOff val="80000"/>
                </a:schemeClr>
              </a:solidFill>
              <a:latin typeface="Trebuchet MS" panose="020B0603020202020204" pitchFamily="34" charset="0"/>
              <a:sym typeface="Trebuchet MS" panose="020B0603020202020204" pitchFamily="34" charset="0"/>
            </a:endParaRPr>
          </a:p>
        </p:txBody>
      </p:sp>
      <p:sp>
        <p:nvSpPr>
          <p:cNvPr id="3" name="AutoShape 23"/>
          <p:cNvSpPr>
            <a:spLocks noChangeAspect="1"/>
          </p:cNvSpPr>
          <p:nvPr/>
        </p:nvSpPr>
        <p:spPr bwMode="auto">
          <a:xfrm>
            <a:off x="15668625" y="27668538"/>
            <a:ext cx="13750925" cy="1922462"/>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600"/>
                </a:lnTo>
                <a:lnTo>
                  <a:pt x="0" y="21600"/>
                </a:lnTo>
                <a:lnTo>
                  <a:pt x="0" y="0"/>
                </a:lnTo>
                <a:close/>
              </a:path>
            </a:pathLst>
          </a:custGeom>
          <a:noFill/>
          <a:ln>
            <a:noFill/>
          </a:ln>
          <a:extLst/>
        </p:spPr>
        <p:txBody>
          <a:bodyPr lIns="0" tIns="0" rIns="0" bIns="0"/>
          <a:lstStyle>
            <a:lvl1pPr>
              <a:buChar char="•"/>
              <a:defRPr sz="3900">
                <a:solidFill>
                  <a:srgbClr val="000000"/>
                </a:solidFill>
                <a:latin typeface="Helvetica" pitchFamily="2" charset="0"/>
                <a:cs typeface="Helvetica" pitchFamily="2" charset="0"/>
                <a:sym typeface="Helvetica" pitchFamily="2" charset="0"/>
              </a:defRPr>
            </a:lvl1pPr>
            <a:lvl2pPr marL="742950" indent="-285750">
              <a:buChar char="–"/>
              <a:defRPr sz="3900">
                <a:solidFill>
                  <a:srgbClr val="000000"/>
                </a:solidFill>
                <a:latin typeface="Helvetica" pitchFamily="2" charset="0"/>
                <a:cs typeface="Helvetica" pitchFamily="2" charset="0"/>
                <a:sym typeface="Helvetica" pitchFamily="2" charset="0"/>
              </a:defRPr>
            </a:lvl2pPr>
            <a:lvl3pPr marL="1143000" indent="-228600">
              <a:buChar char="•"/>
              <a:defRPr sz="3900">
                <a:solidFill>
                  <a:srgbClr val="000000"/>
                </a:solidFill>
                <a:latin typeface="Helvetica" pitchFamily="2" charset="0"/>
                <a:cs typeface="Helvetica" pitchFamily="2" charset="0"/>
                <a:sym typeface="Helvetica" pitchFamily="2" charset="0"/>
              </a:defRPr>
            </a:lvl3pPr>
            <a:lvl4pPr marL="1600200" indent="-228600">
              <a:buChar char="–"/>
              <a:defRPr sz="3900">
                <a:solidFill>
                  <a:srgbClr val="000000"/>
                </a:solidFill>
                <a:latin typeface="Helvetica" pitchFamily="2" charset="0"/>
                <a:cs typeface="Helvetica" pitchFamily="2" charset="0"/>
                <a:sym typeface="Helvetica" pitchFamily="2" charset="0"/>
              </a:defRPr>
            </a:lvl4pPr>
            <a:lvl5pPr marL="2057400" indent="-228600">
              <a:buChar char="»"/>
              <a:defRPr sz="3900">
                <a:solidFill>
                  <a:srgbClr val="000000"/>
                </a:solidFill>
                <a:latin typeface="Helvetica" pitchFamily="2" charset="0"/>
                <a:cs typeface="Helvetica" pitchFamily="2" charset="0"/>
                <a:sym typeface="Helvetica" pitchFamily="2" charset="0"/>
              </a:defRPr>
            </a:lvl5pPr>
            <a:lvl6pPr marL="2514600" indent="-228600" eaLnBrk="0" fontAlgn="base" hangingPunct="0">
              <a:spcBef>
                <a:spcPct val="0"/>
              </a:spcBef>
              <a:spcAft>
                <a:spcPct val="0"/>
              </a:spcAft>
              <a:buChar char="»"/>
              <a:defRPr sz="3900">
                <a:solidFill>
                  <a:srgbClr val="000000"/>
                </a:solidFill>
                <a:latin typeface="Helvetica" pitchFamily="2" charset="0"/>
                <a:cs typeface="Helvetica" pitchFamily="2" charset="0"/>
                <a:sym typeface="Helvetica" pitchFamily="2" charset="0"/>
              </a:defRPr>
            </a:lvl6pPr>
            <a:lvl7pPr marL="2971800" indent="-228600" eaLnBrk="0" fontAlgn="base" hangingPunct="0">
              <a:spcBef>
                <a:spcPct val="0"/>
              </a:spcBef>
              <a:spcAft>
                <a:spcPct val="0"/>
              </a:spcAft>
              <a:buChar char="»"/>
              <a:defRPr sz="3900">
                <a:solidFill>
                  <a:srgbClr val="000000"/>
                </a:solidFill>
                <a:latin typeface="Helvetica" pitchFamily="2" charset="0"/>
                <a:cs typeface="Helvetica" pitchFamily="2" charset="0"/>
                <a:sym typeface="Helvetica" pitchFamily="2" charset="0"/>
              </a:defRPr>
            </a:lvl7pPr>
            <a:lvl8pPr marL="3429000" indent="-228600" eaLnBrk="0" fontAlgn="base" hangingPunct="0">
              <a:spcBef>
                <a:spcPct val="0"/>
              </a:spcBef>
              <a:spcAft>
                <a:spcPct val="0"/>
              </a:spcAft>
              <a:buChar char="»"/>
              <a:defRPr sz="3900">
                <a:solidFill>
                  <a:srgbClr val="000000"/>
                </a:solidFill>
                <a:latin typeface="Helvetica" pitchFamily="2" charset="0"/>
                <a:cs typeface="Helvetica" pitchFamily="2" charset="0"/>
                <a:sym typeface="Helvetica" pitchFamily="2" charset="0"/>
              </a:defRPr>
            </a:lvl8pPr>
            <a:lvl9pPr marL="3886200" indent="-228600" eaLnBrk="0" fontAlgn="base" hangingPunct="0">
              <a:spcBef>
                <a:spcPct val="0"/>
              </a:spcBef>
              <a:spcAft>
                <a:spcPct val="0"/>
              </a:spcAft>
              <a:buChar char="»"/>
              <a:defRPr sz="3900">
                <a:solidFill>
                  <a:srgbClr val="000000"/>
                </a:solidFill>
                <a:latin typeface="Helvetica" pitchFamily="2" charset="0"/>
                <a:cs typeface="Helvetica" pitchFamily="2" charset="0"/>
                <a:sym typeface="Helvetica" pitchFamily="2" charset="0"/>
              </a:defRPr>
            </a:lvl9pPr>
          </a:lstStyle>
          <a:p>
            <a:pPr hangingPunct="0">
              <a:lnSpc>
                <a:spcPct val="160000"/>
              </a:lnSpc>
              <a:buFontTx/>
              <a:buNone/>
              <a:defRPr/>
            </a:pPr>
            <a:r>
              <a:rPr lang="en-US" altLang="en-US" sz="3300" dirty="0">
                <a:latin typeface="Trebuchet MS" pitchFamily="34" charset="0"/>
                <a:ea typeface="Trebuchet MS" panose="020B0603020202020204" pitchFamily="34" charset="0"/>
                <a:cs typeface="Arial" pitchFamily="34" charset="0"/>
                <a:sym typeface="Trebuchet MS" pitchFamily="34" charset="0"/>
              </a:rPr>
              <a:t>What next for your project</a:t>
            </a:r>
            <a:r>
              <a:rPr lang="en-US" altLang="en-US" sz="3300" dirty="0" smtClean="0">
                <a:latin typeface="Trebuchet MS" pitchFamily="34" charset="0"/>
                <a:ea typeface="Trebuchet MS" panose="020B0603020202020204" pitchFamily="34" charset="0"/>
                <a:cs typeface="Arial" pitchFamily="34" charset="0"/>
                <a:sym typeface="Trebuchet MS" pitchFamily="34" charset="0"/>
              </a:rPr>
              <a:t>?</a:t>
            </a:r>
          </a:p>
          <a:p>
            <a:pPr marL="457200" indent="-457200" hangingPunct="0">
              <a:lnSpc>
                <a:spcPct val="160000"/>
              </a:lnSpc>
              <a:defRPr/>
            </a:pPr>
            <a:r>
              <a:rPr lang="en-US" altLang="en-US" sz="3300" dirty="0" smtClean="0">
                <a:latin typeface="Trebuchet MS" pitchFamily="34" charset="0"/>
                <a:ea typeface="Trebuchet MS" panose="020B0603020202020204" pitchFamily="34" charset="0"/>
                <a:cs typeface="Arial" pitchFamily="34" charset="0"/>
                <a:sym typeface="Trebuchet MS" pitchFamily="34" charset="0"/>
              </a:rPr>
              <a:t>Support school to sustain the club beyond Family Learning Team Involvement.</a:t>
            </a:r>
          </a:p>
          <a:p>
            <a:pPr marL="457200" indent="-457200" hangingPunct="0">
              <a:lnSpc>
                <a:spcPct val="160000"/>
              </a:lnSpc>
              <a:defRPr/>
            </a:pPr>
            <a:r>
              <a:rPr lang="en-US" altLang="en-US" sz="3300" dirty="0" smtClean="0">
                <a:latin typeface="Trebuchet MS" pitchFamily="34" charset="0"/>
                <a:ea typeface="Trebuchet MS" panose="020B0603020202020204" pitchFamily="34" charset="0"/>
                <a:cs typeface="Arial" pitchFamily="34" charset="0"/>
                <a:sym typeface="Trebuchet MS" pitchFamily="34" charset="0"/>
              </a:rPr>
              <a:t>Develop a planning group incorporating Teachers, Parents, Pupils and other partners to support this sustainability.</a:t>
            </a:r>
          </a:p>
          <a:p>
            <a:pPr marL="457200" indent="-457200" hangingPunct="0">
              <a:lnSpc>
                <a:spcPct val="160000"/>
              </a:lnSpc>
              <a:defRPr/>
            </a:pPr>
            <a:r>
              <a:rPr lang="en-US" altLang="en-US" sz="3300" dirty="0" smtClean="0">
                <a:latin typeface="Trebuchet MS" pitchFamily="34" charset="0"/>
                <a:ea typeface="Trebuchet MS" panose="020B0603020202020204" pitchFamily="34" charset="0"/>
                <a:cs typeface="Arial" pitchFamily="34" charset="0"/>
                <a:sym typeface="Trebuchet MS" pitchFamily="34" charset="0"/>
              </a:rPr>
              <a:t>Family Learning Officer to use the model to support club development in other schools</a:t>
            </a:r>
          </a:p>
          <a:p>
            <a:pPr marL="457200" indent="-457200" hangingPunct="0">
              <a:lnSpc>
                <a:spcPct val="160000"/>
              </a:lnSpc>
              <a:defRPr/>
            </a:pPr>
            <a:endParaRPr lang="en-US" altLang="en-US" sz="3300" dirty="0">
              <a:latin typeface="Trebuchet MS" pitchFamily="34" charset="0"/>
              <a:ea typeface="Trebuchet MS" panose="020B0603020202020204" pitchFamily="34" charset="0"/>
              <a:cs typeface="Arial" pitchFamily="34" charset="0"/>
              <a:sym typeface="Trebuchet MS" pitchFamily="34" charset="0"/>
            </a:endParaRPr>
          </a:p>
        </p:txBody>
      </p:sp>
      <p:sp>
        <p:nvSpPr>
          <p:cNvPr id="14363" name="AutoShape 25"/>
          <p:cNvSpPr>
            <a:spLocks/>
          </p:cNvSpPr>
          <p:nvPr/>
        </p:nvSpPr>
        <p:spPr bwMode="auto">
          <a:xfrm>
            <a:off x="848395" y="212045"/>
            <a:ext cx="28370213" cy="3305175"/>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w="9525">
            <a:noFill/>
            <a:miter lim="800000"/>
            <a:headEnd/>
            <a:tailEnd/>
          </a:ln>
        </p:spPr>
        <p:txBody>
          <a:bodyPr lIns="0" tIns="0" rIns="0" bIns="0"/>
          <a:lstStyle/>
          <a:p>
            <a:pPr hangingPunct="0">
              <a:lnSpc>
                <a:spcPct val="150000"/>
              </a:lnSpc>
            </a:pPr>
            <a:r>
              <a:rPr lang="en-US" altLang="en-US" sz="7000" dirty="0">
                <a:solidFill>
                  <a:srgbClr val="FFFFFF"/>
                </a:solidFill>
                <a:latin typeface="Tahoma" pitchFamily="34" charset="0"/>
                <a:ea typeface="Trebuchet MS" pitchFamily="34" charset="0"/>
                <a:cs typeface="Tahoma" pitchFamily="34" charset="0"/>
                <a:sym typeface="Tahoma" pitchFamily="34" charset="0"/>
              </a:rPr>
              <a:t>WORKING TOGETHER </a:t>
            </a:r>
          </a:p>
          <a:p>
            <a:pPr hangingPunct="0">
              <a:lnSpc>
                <a:spcPct val="150000"/>
              </a:lnSpc>
            </a:pPr>
            <a:r>
              <a:rPr lang="en-US" altLang="en-US" sz="6200" dirty="0">
                <a:solidFill>
                  <a:srgbClr val="FFFFFF"/>
                </a:solidFill>
                <a:latin typeface="Tahoma" pitchFamily="34" charset="0"/>
                <a:ea typeface="Trebuchet MS" pitchFamily="34" charset="0"/>
                <a:cs typeface="Tahoma" pitchFamily="34" charset="0"/>
                <a:sym typeface="Tahoma" pitchFamily="34" charset="0"/>
              </a:rPr>
              <a:t>In the West Partnership:  Family Learning and Parental Engagement</a:t>
            </a:r>
          </a:p>
        </p:txBody>
      </p:sp>
      <p:pic>
        <p:nvPicPr>
          <p:cNvPr id="14369" name="Picture 34" descr="Image result for green tick"/>
          <p:cNvPicPr>
            <a:picLocks noChangeAspect="1" noChangeArrowheads="1"/>
          </p:cNvPicPr>
          <p:nvPr/>
        </p:nvPicPr>
        <p:blipFill>
          <a:blip r:embed="rId7" cstate="print"/>
          <a:srcRect/>
          <a:stretch>
            <a:fillRect/>
          </a:stretch>
        </p:blipFill>
        <p:spPr bwMode="auto">
          <a:xfrm>
            <a:off x="27916188" y="8382000"/>
            <a:ext cx="1277937" cy="1047750"/>
          </a:xfrm>
          <a:prstGeom prst="rect">
            <a:avLst/>
          </a:prstGeom>
          <a:noFill/>
          <a:ln w="9525">
            <a:noFill/>
            <a:miter lim="800000"/>
            <a:headEnd/>
            <a:tailEnd/>
          </a:ln>
        </p:spPr>
      </p:pic>
      <p:pic>
        <p:nvPicPr>
          <p:cNvPr id="14370" name="Picture 41" descr="https://pixabay.com/get/eb36b90b2ff1033ed1534705fb0938c9bd22ffd41cb019469cf3c67aa2/computer-icon-2384752_1920.png"/>
          <p:cNvPicPr>
            <a:picLocks noChangeAspect="1" noChangeArrowheads="1"/>
          </p:cNvPicPr>
          <p:nvPr/>
        </p:nvPicPr>
        <p:blipFill>
          <a:blip r:embed="rId8" cstate="print"/>
          <a:srcRect/>
          <a:stretch>
            <a:fillRect/>
          </a:stretch>
        </p:blipFill>
        <p:spPr bwMode="auto">
          <a:xfrm>
            <a:off x="9739313" y="-342900"/>
            <a:ext cx="2306637" cy="2308225"/>
          </a:xfrm>
          <a:prstGeom prst="rect">
            <a:avLst/>
          </a:prstGeom>
          <a:noFill/>
          <a:ln w="9525">
            <a:noFill/>
            <a:miter lim="800000"/>
            <a:headEnd/>
            <a:tailEnd/>
          </a:ln>
        </p:spPr>
      </p:pic>
      <p:sp>
        <p:nvSpPr>
          <p:cNvPr id="14371" name="AutoShape 51" descr="Image result for trophy icon"/>
          <p:cNvSpPr>
            <a:spLocks noChangeAspect="1" noChangeArrowheads="1"/>
          </p:cNvSpPr>
          <p:nvPr/>
        </p:nvSpPr>
        <p:spPr bwMode="auto">
          <a:xfrm>
            <a:off x="114300" y="-144463"/>
            <a:ext cx="304800" cy="304801"/>
          </a:xfrm>
          <a:prstGeom prst="rect">
            <a:avLst/>
          </a:prstGeom>
          <a:noFill/>
          <a:ln w="9525">
            <a:noFill/>
            <a:miter lim="800000"/>
            <a:headEnd/>
            <a:tailEnd/>
          </a:ln>
        </p:spPr>
        <p:txBody>
          <a:bodyPr/>
          <a:lstStyle/>
          <a:p>
            <a:pPr eaLnBrk="0" hangingPunct="0"/>
            <a:endParaRPr lang="en-GB" altLang="en-US"/>
          </a:p>
        </p:txBody>
      </p:sp>
      <p:sp>
        <p:nvSpPr>
          <p:cNvPr id="14372" name="AutoShape 53" descr="Image result for trophy icon"/>
          <p:cNvSpPr>
            <a:spLocks noChangeAspect="1" noChangeArrowheads="1"/>
          </p:cNvSpPr>
          <p:nvPr/>
        </p:nvSpPr>
        <p:spPr bwMode="auto">
          <a:xfrm>
            <a:off x="266700" y="7938"/>
            <a:ext cx="304800" cy="304800"/>
          </a:xfrm>
          <a:prstGeom prst="rect">
            <a:avLst/>
          </a:prstGeom>
          <a:noFill/>
          <a:ln w="9525">
            <a:noFill/>
            <a:miter lim="800000"/>
            <a:headEnd/>
            <a:tailEnd/>
          </a:ln>
        </p:spPr>
        <p:txBody>
          <a:bodyPr/>
          <a:lstStyle/>
          <a:p>
            <a:pPr eaLnBrk="0" hangingPunct="0"/>
            <a:endParaRPr lang="en-GB" altLang="en-US"/>
          </a:p>
        </p:txBody>
      </p:sp>
      <p:sp>
        <p:nvSpPr>
          <p:cNvPr id="14373" name="AutoShape 55" descr="Image result for trophy icon"/>
          <p:cNvSpPr>
            <a:spLocks noChangeAspect="1" noChangeArrowheads="1"/>
          </p:cNvSpPr>
          <p:nvPr/>
        </p:nvSpPr>
        <p:spPr bwMode="auto">
          <a:xfrm>
            <a:off x="419100" y="160338"/>
            <a:ext cx="304800" cy="304800"/>
          </a:xfrm>
          <a:prstGeom prst="rect">
            <a:avLst/>
          </a:prstGeom>
          <a:noFill/>
          <a:ln w="9525">
            <a:noFill/>
            <a:miter lim="800000"/>
            <a:headEnd/>
            <a:tailEnd/>
          </a:ln>
        </p:spPr>
        <p:txBody>
          <a:bodyPr/>
          <a:lstStyle/>
          <a:p>
            <a:pPr eaLnBrk="0" hangingPunct="0"/>
            <a:endParaRPr lang="en-GB" altLang="en-US"/>
          </a:p>
        </p:txBody>
      </p:sp>
      <p:pic>
        <p:nvPicPr>
          <p:cNvPr id="14374" name="Picture 57" descr="Trophy Icon 256x256"/>
          <p:cNvPicPr>
            <a:picLocks noChangeAspect="1" noChangeArrowheads="1"/>
          </p:cNvPicPr>
          <p:nvPr/>
        </p:nvPicPr>
        <p:blipFill>
          <a:blip r:embed="rId9" cstate="print"/>
          <a:srcRect/>
          <a:stretch>
            <a:fillRect/>
          </a:stretch>
        </p:blipFill>
        <p:spPr bwMode="auto">
          <a:xfrm>
            <a:off x="12877800" y="23491825"/>
            <a:ext cx="1150938" cy="1152525"/>
          </a:xfrm>
          <a:prstGeom prst="rect">
            <a:avLst/>
          </a:prstGeom>
          <a:noFill/>
          <a:ln w="9525">
            <a:noFill/>
            <a:miter lim="800000"/>
            <a:headEnd/>
            <a:tailEnd/>
          </a:ln>
        </p:spPr>
      </p:pic>
      <p:sp>
        <p:nvSpPr>
          <p:cNvPr id="14375" name="AutoShape 59" descr="Image result for light bulb icon"/>
          <p:cNvSpPr>
            <a:spLocks noChangeAspect="1" noChangeArrowheads="1"/>
          </p:cNvSpPr>
          <p:nvPr/>
        </p:nvSpPr>
        <p:spPr bwMode="auto">
          <a:xfrm>
            <a:off x="571500" y="312738"/>
            <a:ext cx="304800" cy="304800"/>
          </a:xfrm>
          <a:prstGeom prst="rect">
            <a:avLst/>
          </a:prstGeom>
          <a:noFill/>
          <a:ln w="9525">
            <a:noFill/>
            <a:miter lim="800000"/>
            <a:headEnd/>
            <a:tailEnd/>
          </a:ln>
        </p:spPr>
        <p:txBody>
          <a:bodyPr/>
          <a:lstStyle/>
          <a:p>
            <a:pPr eaLnBrk="0" hangingPunct="0"/>
            <a:endParaRPr lang="en-GB" altLang="en-US"/>
          </a:p>
        </p:txBody>
      </p:sp>
      <p:sp>
        <p:nvSpPr>
          <p:cNvPr id="14376" name="AutoShape 61" descr="Image result for light bulb icon"/>
          <p:cNvSpPr>
            <a:spLocks noChangeAspect="1" noChangeArrowheads="1"/>
          </p:cNvSpPr>
          <p:nvPr/>
        </p:nvSpPr>
        <p:spPr bwMode="auto">
          <a:xfrm>
            <a:off x="723900" y="465138"/>
            <a:ext cx="304800" cy="304800"/>
          </a:xfrm>
          <a:prstGeom prst="rect">
            <a:avLst/>
          </a:prstGeom>
          <a:noFill/>
          <a:ln w="9525">
            <a:noFill/>
            <a:miter lim="800000"/>
            <a:headEnd/>
            <a:tailEnd/>
          </a:ln>
        </p:spPr>
        <p:txBody>
          <a:bodyPr/>
          <a:lstStyle/>
          <a:p>
            <a:pPr eaLnBrk="0" hangingPunct="0"/>
            <a:endParaRPr lang="en-GB" altLang="en-US"/>
          </a:p>
        </p:txBody>
      </p:sp>
      <p:pic>
        <p:nvPicPr>
          <p:cNvPr id="14377" name="Picture 63" descr="C:\Users\GQuinn2\AppData\Local\Microsoft\Windows\Temporary Internet Files\Content.IE5\T14TA0ET\polls_light_bulb_w_hands_and_feet_0901_644330_answer_1_xlarge[1].gif"/>
          <p:cNvPicPr>
            <a:picLocks noChangeAspect="1" noChangeArrowheads="1"/>
          </p:cNvPicPr>
          <p:nvPr/>
        </p:nvPicPr>
        <p:blipFill>
          <a:blip r:embed="rId10" cstate="print"/>
          <a:srcRect/>
          <a:stretch>
            <a:fillRect/>
          </a:stretch>
        </p:blipFill>
        <p:spPr bwMode="auto">
          <a:xfrm>
            <a:off x="12198350" y="8116888"/>
            <a:ext cx="1162050" cy="1333500"/>
          </a:xfrm>
          <a:prstGeom prst="rect">
            <a:avLst/>
          </a:prstGeom>
          <a:noFill/>
          <a:ln w="9525">
            <a:noFill/>
            <a:miter lim="800000"/>
            <a:headEnd/>
            <a:tailEnd/>
          </a:ln>
        </p:spPr>
      </p:pic>
      <p:sp>
        <p:nvSpPr>
          <p:cNvPr id="44" name="AutoShape 21"/>
          <p:cNvSpPr>
            <a:spLocks/>
          </p:cNvSpPr>
          <p:nvPr/>
        </p:nvSpPr>
        <p:spPr bwMode="auto">
          <a:xfrm>
            <a:off x="16040100" y="17929225"/>
            <a:ext cx="10993438" cy="1109663"/>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ln/>
        </p:spPr>
        <p:style>
          <a:lnRef idx="2">
            <a:schemeClr val="accent1"/>
          </a:lnRef>
          <a:fillRef idx="1">
            <a:schemeClr val="lt1"/>
          </a:fillRef>
          <a:effectRef idx="0">
            <a:schemeClr val="accent1"/>
          </a:effectRef>
          <a:fontRef idx="minor">
            <a:schemeClr val="dk1"/>
          </a:fontRef>
        </p:style>
        <p:txBody>
          <a:bodyPr lIns="0" tIns="0" rIns="0" bIns="0" anchor="ctr"/>
          <a:lstStyle>
            <a:lvl1pPr>
              <a:buChar char="•"/>
              <a:defRPr sz="3900">
                <a:solidFill>
                  <a:srgbClr val="000000"/>
                </a:solidFill>
                <a:latin typeface="Helvetica" panose="020B0604020202020204" pitchFamily="34" charset="0"/>
                <a:cs typeface="Helvetica" panose="020B0604020202020204" pitchFamily="34" charset="0"/>
                <a:sym typeface="Helvetica" panose="020B0604020202020204" pitchFamily="34" charset="0"/>
              </a:defRPr>
            </a:lvl1pPr>
            <a:lvl2pPr marL="742950" indent="-285750">
              <a:buChar char="–"/>
              <a:defRPr sz="3900">
                <a:solidFill>
                  <a:srgbClr val="000000"/>
                </a:solidFill>
                <a:latin typeface="Helvetica" panose="020B0604020202020204" pitchFamily="34" charset="0"/>
                <a:cs typeface="Helvetica" panose="020B0604020202020204" pitchFamily="34" charset="0"/>
                <a:sym typeface="Helvetica" panose="020B0604020202020204" pitchFamily="34" charset="0"/>
              </a:defRPr>
            </a:lvl2pPr>
            <a:lvl3pPr marL="1143000" indent="-228600">
              <a:buChar char="•"/>
              <a:defRPr sz="3900">
                <a:solidFill>
                  <a:srgbClr val="000000"/>
                </a:solidFill>
                <a:latin typeface="Helvetica" panose="020B0604020202020204" pitchFamily="34" charset="0"/>
                <a:cs typeface="Helvetica" panose="020B0604020202020204" pitchFamily="34" charset="0"/>
                <a:sym typeface="Helvetica" panose="020B0604020202020204" pitchFamily="34" charset="0"/>
              </a:defRPr>
            </a:lvl3pPr>
            <a:lvl4pPr marL="1600200" indent="-228600">
              <a:buChar char="–"/>
              <a:defRPr sz="3900">
                <a:solidFill>
                  <a:srgbClr val="000000"/>
                </a:solidFill>
                <a:latin typeface="Helvetica" panose="020B0604020202020204" pitchFamily="34" charset="0"/>
                <a:cs typeface="Helvetica" panose="020B0604020202020204" pitchFamily="34" charset="0"/>
                <a:sym typeface="Helvetica" panose="020B0604020202020204" pitchFamily="34" charset="0"/>
              </a:defRPr>
            </a:lvl4pPr>
            <a:lvl5pPr marL="2057400" indent="-228600">
              <a:buChar char="»"/>
              <a:defRPr sz="3900">
                <a:solidFill>
                  <a:srgbClr val="000000"/>
                </a:solidFill>
                <a:latin typeface="Helvetica" panose="020B0604020202020204" pitchFamily="34" charset="0"/>
                <a:cs typeface="Helvetica" panose="020B0604020202020204" pitchFamily="34" charset="0"/>
                <a:sym typeface="Helvetica" panose="020B0604020202020204" pitchFamily="34" charset="0"/>
              </a:defRPr>
            </a:lvl5pPr>
            <a:lvl6pPr marL="2514600" indent="-228600" eaLnBrk="0" fontAlgn="base" hangingPunct="0">
              <a:spcBef>
                <a:spcPct val="0"/>
              </a:spcBef>
              <a:spcAft>
                <a:spcPct val="0"/>
              </a:spcAft>
              <a:buChar char="»"/>
              <a:defRPr sz="3900">
                <a:solidFill>
                  <a:srgbClr val="000000"/>
                </a:solidFill>
                <a:latin typeface="Helvetica" panose="020B0604020202020204" pitchFamily="34" charset="0"/>
                <a:cs typeface="Helvetica" panose="020B0604020202020204" pitchFamily="34" charset="0"/>
                <a:sym typeface="Helvetica" panose="020B0604020202020204" pitchFamily="34" charset="0"/>
              </a:defRPr>
            </a:lvl6pPr>
            <a:lvl7pPr marL="2971800" indent="-228600" eaLnBrk="0" fontAlgn="base" hangingPunct="0">
              <a:spcBef>
                <a:spcPct val="0"/>
              </a:spcBef>
              <a:spcAft>
                <a:spcPct val="0"/>
              </a:spcAft>
              <a:buChar char="»"/>
              <a:defRPr sz="3900">
                <a:solidFill>
                  <a:srgbClr val="000000"/>
                </a:solidFill>
                <a:latin typeface="Helvetica" panose="020B0604020202020204" pitchFamily="34" charset="0"/>
                <a:cs typeface="Helvetica" panose="020B0604020202020204" pitchFamily="34" charset="0"/>
                <a:sym typeface="Helvetica" panose="020B0604020202020204" pitchFamily="34" charset="0"/>
              </a:defRPr>
            </a:lvl7pPr>
            <a:lvl8pPr marL="3429000" indent="-228600" eaLnBrk="0" fontAlgn="base" hangingPunct="0">
              <a:spcBef>
                <a:spcPct val="0"/>
              </a:spcBef>
              <a:spcAft>
                <a:spcPct val="0"/>
              </a:spcAft>
              <a:buChar char="»"/>
              <a:defRPr sz="3900">
                <a:solidFill>
                  <a:srgbClr val="000000"/>
                </a:solidFill>
                <a:latin typeface="Helvetica" panose="020B0604020202020204" pitchFamily="34" charset="0"/>
                <a:cs typeface="Helvetica" panose="020B0604020202020204" pitchFamily="34" charset="0"/>
                <a:sym typeface="Helvetica" panose="020B0604020202020204" pitchFamily="34" charset="0"/>
              </a:defRPr>
            </a:lvl8pPr>
            <a:lvl9pPr marL="3886200" indent="-228600" eaLnBrk="0" fontAlgn="base" hangingPunct="0">
              <a:spcBef>
                <a:spcPct val="0"/>
              </a:spcBef>
              <a:spcAft>
                <a:spcPct val="0"/>
              </a:spcAft>
              <a:buChar char="»"/>
              <a:defRPr sz="3900">
                <a:solidFill>
                  <a:srgbClr val="000000"/>
                </a:solidFill>
                <a:latin typeface="Helvetica" panose="020B0604020202020204" pitchFamily="34" charset="0"/>
                <a:cs typeface="Helvetica" panose="020B0604020202020204" pitchFamily="34" charset="0"/>
                <a:sym typeface="Helvetica" panose="020B0604020202020204" pitchFamily="34" charset="0"/>
              </a:defRPr>
            </a:lvl9pPr>
          </a:lstStyle>
          <a:p>
            <a:pPr algn="ctr" hangingPunct="0">
              <a:buFontTx/>
              <a:buNone/>
              <a:defRPr/>
            </a:pPr>
            <a:r>
              <a:rPr lang="en-US" altLang="en-US" sz="5200" dirty="0">
                <a:solidFill>
                  <a:schemeClr val="tx2">
                    <a:lumMod val="20000"/>
                    <a:lumOff val="80000"/>
                  </a:schemeClr>
                </a:solidFill>
                <a:latin typeface="Trebuchet MS" panose="020B0603020202020204" pitchFamily="34" charset="0"/>
                <a:sym typeface="Trebuchet MS" panose="020B0603020202020204" pitchFamily="34" charset="0"/>
              </a:rPr>
              <a:t>Conclusion</a:t>
            </a:r>
            <a:endParaRPr lang="en-US" altLang="en-US" sz="1800" dirty="0">
              <a:solidFill>
                <a:schemeClr val="tx2">
                  <a:lumMod val="20000"/>
                  <a:lumOff val="80000"/>
                </a:schemeClr>
              </a:solidFill>
              <a:latin typeface="Trebuchet MS" panose="020B0603020202020204" pitchFamily="34" charset="0"/>
              <a:sym typeface="Trebuchet MS" panose="020B0603020202020204" pitchFamily="34" charset="0"/>
            </a:endParaRPr>
          </a:p>
        </p:txBody>
      </p:sp>
      <p:pic>
        <p:nvPicPr>
          <p:cNvPr id="14379" name="Picture 6"/>
          <p:cNvPicPr>
            <a:picLocks noChangeAspect="1"/>
          </p:cNvPicPr>
          <p:nvPr/>
        </p:nvPicPr>
        <p:blipFill>
          <a:blip r:embed="rId11" cstate="print"/>
          <a:srcRect/>
          <a:stretch>
            <a:fillRect/>
          </a:stretch>
        </p:blipFill>
        <p:spPr bwMode="auto">
          <a:xfrm>
            <a:off x="27741563" y="25674638"/>
            <a:ext cx="1849437" cy="1851025"/>
          </a:xfrm>
          <a:prstGeom prst="rect">
            <a:avLst/>
          </a:prstGeom>
          <a:noFill/>
          <a:ln w="9525">
            <a:noFill/>
            <a:miter lim="800000"/>
            <a:headEnd/>
            <a:tailEnd/>
          </a:ln>
        </p:spPr>
      </p:pic>
    </p:spTree>
  </p:cSld>
  <p:clrMapOvr>
    <a:masterClrMapping/>
  </p:clrMapOvr>
  <p:transition spd="med"/>
</p:sld>
</file>

<file path=ppt/theme/theme1.xml><?xml version="1.0" encoding="utf-8"?>
<a:theme xmlns:a="http://schemas.openxmlformats.org/drawingml/2006/main" name="Office Theme">
  <a:themeElements>
    <a:clrScheme name="">
      <a:dk1>
        <a:srgbClr val="000000"/>
      </a:dk1>
      <a:lt1>
        <a:srgbClr val="1F497D"/>
      </a:lt1>
      <a:dk2>
        <a:srgbClr val="A7A7A7"/>
      </a:dk2>
      <a:lt2>
        <a:srgbClr val="535353"/>
      </a:lt2>
      <a:accent1>
        <a:srgbClr val="4F81BD"/>
      </a:accent1>
      <a:accent2>
        <a:srgbClr val="C0504D"/>
      </a:accent2>
      <a:accent3>
        <a:srgbClr val="ABB1BF"/>
      </a:accent3>
      <a:accent4>
        <a:srgbClr val="000000"/>
      </a:accent4>
      <a:accent5>
        <a:srgbClr val="B2C1DB"/>
      </a:accent5>
      <a:accent6>
        <a:srgbClr val="AE4845"/>
      </a:accent6>
      <a:hlink>
        <a:srgbClr val="0000FF"/>
      </a:hlink>
      <a:folHlink>
        <a:srgbClr val="FF00FF"/>
      </a:folHlink>
    </a:clrScheme>
    <a:fontScheme name="Office Theme">
      <a:majorFont>
        <a:latin typeface="Helvetica"/>
        <a:ea typeface="Helvetica"/>
        <a:cs typeface="Helvetica"/>
      </a:majorFont>
      <a:minorFont>
        <a:latin typeface="Helvetica"/>
        <a:ea typeface="Helvetica"/>
        <a:cs typeface="Helvetic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FFFF"/>
        </a:solidFill>
        <a:ln w="25400" cap="flat" cmpd="sng" algn="ctr">
          <a:solidFill>
            <a:srgbClr val="4F81BD"/>
          </a:solidFill>
          <a:prstDash val="solid"/>
          <a:round/>
          <a:headEnd type="none" w="med" len="med"/>
          <a:tailEnd type="none" w="med" len="med"/>
        </a:ln>
        <a:effectLst>
          <a:outerShdw dist="23000" dir="5400000" algn="ctr" rotWithShape="0">
            <a:srgbClr val="000000">
              <a:alpha val="34999"/>
            </a:srgbClr>
          </a:outerShdw>
        </a:effectLst>
      </a:spPr>
      <a:bodyPr vert="horz" wrap="square" lIns="45719" tIns="45719" rIns="45719" bIns="45719" numCol="1" anchor="ctr" anchorCtr="0" compatLnSpc="1">
        <a:prstTxWarp prst="textNoShape">
          <a:avLst/>
        </a:prstTxWarp>
      </a:bodyPr>
      <a:lstStyle>
        <a:defPPr marL="609600" marR="0" indent="0" algn="l" defTabSz="914400" rtl="0" eaLnBrk="1"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rgbClr val="000000"/>
            </a:solidFill>
            <a:effectLst/>
            <a:latin typeface="Trebuchet MS" pitchFamily="34" charset="0"/>
            <a:ea typeface="Trebuchet MS" pitchFamily="34" charset="0"/>
            <a:cs typeface="Trebuchet MS" pitchFamily="34" charset="0"/>
            <a:sym typeface="Trebuchet MS" pitchFamily="34" charset="0"/>
          </a:defRPr>
        </a:defPPr>
      </a:lstStyle>
    </a:spDef>
    <a:lnDef>
      <a:spPr bwMode="auto">
        <a:xfrm>
          <a:off x="0" y="0"/>
          <a:ext cx="1" cy="1"/>
        </a:xfrm>
        <a:custGeom>
          <a:avLst/>
          <a:gdLst/>
          <a:ahLst/>
          <a:cxnLst/>
          <a:rect l="0" t="0" r="0" b="0"/>
          <a:pathLst/>
        </a:custGeom>
        <a:solidFill>
          <a:srgbClr val="FFFFFF"/>
        </a:solidFill>
        <a:ln w="25400" cap="flat" cmpd="sng" algn="ctr">
          <a:solidFill>
            <a:srgbClr val="4F81BD"/>
          </a:solidFill>
          <a:prstDash val="solid"/>
          <a:round/>
          <a:headEnd type="none" w="med" len="med"/>
          <a:tailEnd type="none" w="med" len="med"/>
        </a:ln>
        <a:effectLst>
          <a:outerShdw dist="23000" dir="5400000" algn="ctr" rotWithShape="0">
            <a:srgbClr val="000000">
              <a:alpha val="34999"/>
            </a:srgbClr>
          </a:outerShdw>
        </a:effectLst>
      </a:spPr>
      <a:bodyPr vert="horz" wrap="square" lIns="45719" tIns="45719" rIns="45719" bIns="45719" numCol="1" anchor="ctr" anchorCtr="0" compatLnSpc="1">
        <a:prstTxWarp prst="textNoShape">
          <a:avLst/>
        </a:prstTxWarp>
      </a:bodyPr>
      <a:lstStyle>
        <a:defPPr marL="609600" marR="0" indent="0" algn="l" defTabSz="914400" rtl="0" eaLnBrk="1"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rgbClr val="000000"/>
            </a:solidFill>
            <a:effectLst/>
            <a:latin typeface="Trebuchet MS" pitchFamily="34" charset="0"/>
            <a:ea typeface="Trebuchet MS" pitchFamily="34" charset="0"/>
            <a:cs typeface="Trebuchet MS" pitchFamily="34" charset="0"/>
            <a:sym typeface="Trebuchet MS" pitchFamily="34" charset="0"/>
          </a:defRPr>
        </a:defPPr>
      </a:lstStyle>
    </a:lnDef>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A7A7A7"/>
      </a:dk2>
      <a:lt2>
        <a:srgbClr val="535353"/>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FF00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1277</TotalTime>
  <Words>596</Words>
  <Application>Microsoft Office PowerPoint</Application>
  <PresentationFormat>Custom</PresentationFormat>
  <Paragraphs>64</Paragraphs>
  <Slides>1</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vt:i4>
      </vt:variant>
    </vt:vector>
  </HeadingPairs>
  <TitlesOfParts>
    <vt:vector size="9" baseType="lpstr">
      <vt:lpstr>Arial</vt:lpstr>
      <vt:lpstr>Avenir Roman</vt:lpstr>
      <vt:lpstr>Berlin Sans FB</vt:lpstr>
      <vt:lpstr>Helvetica</vt:lpstr>
      <vt:lpstr>Tahoma</vt:lpstr>
      <vt:lpstr>Trebuchet MS</vt:lpstr>
      <vt:lpstr>Wingdings</vt:lpstr>
      <vt:lpstr>Office Theme</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Samantha Smith</dc:creator>
  <cp:lastModifiedBy>Kennedy, Laura</cp:lastModifiedBy>
  <cp:revision>143</cp:revision>
  <cp:lastPrinted>2018-09-25T14:41:13Z</cp:lastPrinted>
  <dcterms:modified xsi:type="dcterms:W3CDTF">2020-02-25T12:16:22Z</dcterms:modified>
</cp:coreProperties>
</file>