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5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8E2-552D-4F0D-A8D9-9052339E7CEA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A07-BF42-4883-BC0C-68650162F898}" type="slidenum">
              <a:rPr lang="en-GB" smtClean="0"/>
              <a:t>‹#›</a:t>
            </a:fld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8E2-552D-4F0D-A8D9-9052339E7CEA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A07-BF42-4883-BC0C-68650162F8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8E2-552D-4F0D-A8D9-9052339E7CEA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A07-BF42-4883-BC0C-68650162F8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8E2-552D-4F0D-A8D9-9052339E7CEA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A07-BF42-4883-BC0C-68650162F8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8E2-552D-4F0D-A8D9-9052339E7CEA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A07-BF42-4883-BC0C-68650162F89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8E2-552D-4F0D-A8D9-9052339E7CEA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A07-BF42-4883-BC0C-68650162F8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8E2-552D-4F0D-A8D9-9052339E7CEA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A07-BF42-4883-BC0C-68650162F8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8E2-552D-4F0D-A8D9-9052339E7CEA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A07-BF42-4883-BC0C-68650162F8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8E2-552D-4F0D-A8D9-9052339E7CEA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A07-BF42-4883-BC0C-68650162F8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8E2-552D-4F0D-A8D9-9052339E7CEA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A07-BF42-4883-BC0C-68650162F898}" type="slidenum">
              <a:rPr lang="en-GB" smtClean="0"/>
              <a:t>‹#›</a:t>
            </a:fld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8E2-552D-4F0D-A8D9-9052339E7CEA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BA07-BF42-4883-BC0C-68650162F898}" type="slidenum">
              <a:rPr lang="en-GB" smtClean="0"/>
              <a:t>‹#›</a:t>
            </a:fld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A4B8E2-552D-4F0D-A8D9-9052339E7CEA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FC3BA07-BF42-4883-BC0C-68650162F898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191" y="2132856"/>
            <a:ext cx="428033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Our </a:t>
            </a:r>
          </a:p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John Muir </a:t>
            </a:r>
          </a:p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Award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19" y="1124744"/>
            <a:ext cx="4282952" cy="267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8864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Share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3984538"/>
            <a:ext cx="7848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 wanted to share about our mini-beast hotel because we wanted people to see what we had been doing with the materials which came from nature.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Discover a wild place</a:t>
            </a:r>
            <a:endParaRPr lang="en-GB" sz="6000" dirty="0">
              <a:latin typeface="Comic Sans MS" pitchFamily="66" charset="0"/>
            </a:endParaRPr>
          </a:p>
        </p:txBody>
      </p:sp>
      <p:pic>
        <p:nvPicPr>
          <p:cNvPr id="1026" name="Picture 2" descr="O:\Eastmuir\All Staff\2015-2016\PHotographs\Class 4\John Muir\DSCF2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96088"/>
            <a:ext cx="2081205" cy="15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Eastmuir\All Staff\2015-2016\PHotographs\Class 4\John Muir\DSCF28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73" y="2752474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356992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 were discovering what John Muir did.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He travelled around the world with his dog, Sticking.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John Muir went up high mountains to see what kind of nature he could find.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509120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 added pictures of places around our school to our Talking and Thinking book. We wrote down our thoughts and questions about John Muir. 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We took pictures of the school and how we could fix it up.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3" descr="O:\Eastmuir\All Staff\2015-2016\PHotographs\Class 4\John Muir\DSCF28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73" y="2721440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09" y="277117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Discover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4" name="Picture 6" descr="O:\Eastmuir\Our School\201516\Class 4\MArch 16\DSCF2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764704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O:\Eastmuir\Our School\201516\Class 4\MArch 16\DSCF2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8871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0907" y="3273026"/>
            <a:ext cx="7865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 were finding places in the school where we could put food for birds.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Once we found the places, we put bird feeders there to help the birds in winter.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Explore its wildness</a:t>
            </a:r>
            <a:endParaRPr lang="en-GB" sz="6000" dirty="0">
              <a:latin typeface="Comic Sans MS" pitchFamily="66" charset="0"/>
            </a:endParaRPr>
          </a:p>
        </p:txBody>
      </p:sp>
      <p:pic>
        <p:nvPicPr>
          <p:cNvPr id="4" name="Picture 2" descr="O:\Eastmuir\All Staff\2015-2016\PHotographs\Class 4\IMG_4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527" y="1634801"/>
            <a:ext cx="1776198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O:\Eastmuir\All Staff\2015-2016\PHotographs\Class 4\DSC04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59" y="3068960"/>
            <a:ext cx="2447256" cy="18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O:\Eastmuir\All Staff\2015-2016\PHotographs\Class 4\DSC04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80060"/>
            <a:ext cx="1800882" cy="24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O:\Eastmuir\All Staff\2015-2016\PHotographs\Class 4\DSC047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14" y="4801209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37321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 went up a high mountain and then when we were at the top we had a lunch break and some hot chocolate.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4581236"/>
            <a:ext cx="2382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There was lots of mud! Kylie lost her </a:t>
            </a:r>
            <a:r>
              <a:rPr lang="en-GB" dirty="0" err="1" smtClean="0">
                <a:latin typeface="Comic Sans MS" panose="030F0702030302020204" pitchFamily="66" charset="0"/>
              </a:rPr>
              <a:t>wellie</a:t>
            </a:r>
            <a:r>
              <a:rPr lang="en-GB" dirty="0" smtClean="0">
                <a:latin typeface="Comic Sans MS" panose="030F0702030302020204" pitchFamily="66" charset="0"/>
              </a:rPr>
              <a:t> boot.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1384195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 saw lots of trees getting cut down – that’s not good for our air supply.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2711418"/>
            <a:ext cx="2845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 were walking in the woods along the trail that John Muir walked.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2165" y="1320273"/>
            <a:ext cx="2113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latin typeface="Comic Sans MS" panose="030F0702030302020204" pitchFamily="66" charset="0"/>
              </a:rPr>
              <a:t>Blairvadach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Explore </a:t>
            </a:r>
            <a:endParaRPr lang="en-GB" dirty="0"/>
          </a:p>
        </p:txBody>
      </p:sp>
      <p:pic>
        <p:nvPicPr>
          <p:cNvPr id="3" name="Picture 4" descr="O:\Eastmuir\All Staff\2015-2016\PHotographs\Class 4\John Muir\DSCF2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6" y="823514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O:\Eastmuir\Our School\201516\Class 4\DSCF38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03" y="4343214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O:\Eastmuir\Our School\201516\Class 4\DSCF38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1020"/>
            <a:ext cx="2741411" cy="20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:\Eastmuir\Our School\201516\Class 4\DSCF38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25" y="4365104"/>
            <a:ext cx="2461908" cy="18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O:\Eastmuir\Our School\201516\Class 4\DSCF38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1819" y="905118"/>
            <a:ext cx="2339434" cy="175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67742" y="2731230"/>
            <a:ext cx="2940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Our school grounds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3520" y="3192895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 took photos of different things around the school and planned what we were going to do tidy the mess up.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Conserve a wild place</a:t>
            </a:r>
            <a:endParaRPr lang="en-GB" sz="6000" dirty="0">
              <a:latin typeface="Comic Sans MS" pitchFamily="66" charset="0"/>
            </a:endParaRPr>
          </a:p>
        </p:txBody>
      </p:sp>
      <p:pic>
        <p:nvPicPr>
          <p:cNvPr id="4" name="Picture 4" descr="O:\Eastmuir\All Staff\2015-2016\PHotographs\Class 4\John Muir\DSCF2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60" y="4293096"/>
            <a:ext cx="3212174" cy="240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O:\Eastmuir\Our School\201516\Class 4\DSCF2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175198" cy="29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O:\Eastmuir\Our School\201516\Class 4\DSCF26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73425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304557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 were raking up the leaves in the sensory garden so we could plant flowers. We tidied the leaves to let the new plants pop up through the ground.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Conserve </a:t>
            </a:r>
            <a:endParaRPr lang="en-GB" dirty="0"/>
          </a:p>
        </p:txBody>
      </p:sp>
      <p:pic>
        <p:nvPicPr>
          <p:cNvPr id="6146" name="Picture 2" descr="O:\Eastmuir\All Staff\2015-2016\PHotographs\Class 4\John Muir\DSCF2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76809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O:\Eastmuir\All Staff\2015-2016\PHotographs\Class 4\John Muir\DSCF28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389" y="1052736"/>
            <a:ext cx="3030140" cy="22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1" y="1196752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 </a:t>
            </a:r>
            <a:r>
              <a:rPr lang="en-GB" dirty="0">
                <a:latin typeface="Comic Sans MS" panose="030F0702030302020204" pitchFamily="66" charset="0"/>
              </a:rPr>
              <a:t>were doing a </a:t>
            </a:r>
            <a:r>
              <a:rPr lang="en-GB" dirty="0" smtClean="0">
                <a:latin typeface="Comic Sans MS" panose="030F0702030302020204" pitchFamily="66" charset="0"/>
              </a:rPr>
              <a:t>survey. We were looking at the different types of flowers and insects. We wrote down what we found and it will be used next year to see if there are more.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3" y="4636301"/>
            <a:ext cx="3672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 all planted some wild flowers and they are just starting to grow. We watered them so they can grow even in the hot sunshine.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Conserve </a:t>
            </a:r>
            <a:endParaRPr lang="en-GB" dirty="0"/>
          </a:p>
        </p:txBody>
      </p:sp>
      <p:pic>
        <p:nvPicPr>
          <p:cNvPr id="5122" name="Picture 2" descr="O:\Eastmuir\All Staff\2015-2016\PHotographs\Class 4\John Muir\DSCF2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378576" cy="32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O:\Eastmuir\All Staff\2015-2016\PHotographs\Class 4\John Muir\DSCF2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8649"/>
            <a:ext cx="1822848" cy="136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:\Eastmuir\All Staff\2015-2016\PHotographs\Class 4\John Muir\DSCF28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8879"/>
            <a:ext cx="2258354" cy="169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O:\Eastmuir\All Staff\2015-2016\PHotographs\Class 4\John Muir\DSCF28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86" y="187085"/>
            <a:ext cx="2636710" cy="189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:\Eastmuir\All Staff\2015-2016\PHotographs\Class 4\John Muir\DSCF28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3120347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O:\Eastmuir\Our School\201516\Class 4\DSCF26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8" y="2491880"/>
            <a:ext cx="2786629" cy="208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9474" y="2085785"/>
            <a:ext cx="5911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This is our mini-beast hotel!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We sawed logs and drilled holes to make homes for the bugs. We added the newly painted windmill for the spiders, and we made a wee space for the hedgehogs next to the windmill. We worked together and are really proud of what we have made!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Share your experiences</a:t>
            </a:r>
            <a:endParaRPr lang="en-GB" sz="60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824536" cy="301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4963682" cy="310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177281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 created a blog so we can put our pictures on it and share what we have been doing.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869160"/>
            <a:ext cx="3672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Some of us went into the freezing cold water.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We got loads of comments about our posts.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167</TotalTime>
  <Words>442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Thatch</vt:lpstr>
      <vt:lpstr>PowerPoint Presentation</vt:lpstr>
      <vt:lpstr>Discover a wild place</vt:lpstr>
      <vt:lpstr>PowerPoint Presentation</vt:lpstr>
      <vt:lpstr>Explore its wildness</vt:lpstr>
      <vt:lpstr>PowerPoint Presentation</vt:lpstr>
      <vt:lpstr>Conserve a wild place</vt:lpstr>
      <vt:lpstr>PowerPoint Presentation</vt:lpstr>
      <vt:lpstr>PowerPoint Presentation</vt:lpstr>
      <vt:lpstr>Share your experiences</vt:lpstr>
      <vt:lpstr>PowerPoint Presentation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NCarter (Eastmuir)</dc:creator>
  <cp:lastModifiedBy>NCarter (Eastmuir)</cp:lastModifiedBy>
  <cp:revision>12</cp:revision>
  <dcterms:created xsi:type="dcterms:W3CDTF">2016-06-17T10:41:02Z</dcterms:created>
  <dcterms:modified xsi:type="dcterms:W3CDTF">2016-06-17T13:46:01Z</dcterms:modified>
</cp:coreProperties>
</file>