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4"/>
  </p:sldMasterIdLst>
  <p:notesMasterIdLst>
    <p:notesMasterId r:id="rId34"/>
  </p:notesMasterIdLst>
  <p:sldIdLst>
    <p:sldId id="256" r:id="rId5"/>
    <p:sldId id="267" r:id="rId6"/>
    <p:sldId id="304" r:id="rId7"/>
    <p:sldId id="260" r:id="rId8"/>
    <p:sldId id="257" r:id="rId9"/>
    <p:sldId id="305" r:id="rId10"/>
    <p:sldId id="261" r:id="rId11"/>
    <p:sldId id="303" r:id="rId12"/>
    <p:sldId id="308" r:id="rId13"/>
    <p:sldId id="309" r:id="rId14"/>
    <p:sldId id="310" r:id="rId15"/>
    <p:sldId id="272" r:id="rId16"/>
    <p:sldId id="284" r:id="rId17"/>
    <p:sldId id="285" r:id="rId18"/>
    <p:sldId id="286" r:id="rId19"/>
    <p:sldId id="287" r:id="rId20"/>
    <p:sldId id="290" r:id="rId21"/>
    <p:sldId id="282" r:id="rId22"/>
    <p:sldId id="311" r:id="rId23"/>
    <p:sldId id="269" r:id="rId24"/>
    <p:sldId id="271" r:id="rId25"/>
    <p:sldId id="283" r:id="rId26"/>
    <p:sldId id="288" r:id="rId27"/>
    <p:sldId id="289" r:id="rId28"/>
    <p:sldId id="281" r:id="rId29"/>
    <p:sldId id="280" r:id="rId30"/>
    <p:sldId id="279" r:id="rId31"/>
    <p:sldId id="277" r:id="rId32"/>
    <p:sldId id="297" r:id="rId3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image" Target="../media/image28.svg"/><Relationship Id="rId4" Type="http://schemas.openxmlformats.org/officeDocument/2006/relationships/image" Target="../media/image3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image" Target="../media/image28.sv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2_2#5">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25AB91-6A66-4A85-A365-0A2ED392BFB2}" type="doc">
      <dgm:prSet loTypeId="urn:microsoft.com/office/officeart/2018/5/layout/IconCircleLabelList" loCatId="icon" qsTypeId="urn:microsoft.com/office/officeart/2005/8/quickstyle/simple1#14" qsCatId="simple" csTypeId="urn:microsoft.com/office/officeart/2005/8/colors/accent2_2#5" csCatId="accent2" phldr="1"/>
      <dgm:spPr/>
      <dgm:t>
        <a:bodyPr/>
        <a:lstStyle/>
        <a:p>
          <a:endParaRPr lang="en-US"/>
        </a:p>
      </dgm:t>
    </dgm:pt>
    <dgm:pt modelId="{F7C40F04-1970-4E22-A874-E1097496E23A}">
      <dgm:prSet/>
      <dgm:spPr/>
      <dgm:t>
        <a:bodyPr/>
        <a:lstStyle/>
        <a:p>
          <a:pPr>
            <a:defRPr cap="all"/>
          </a:pPr>
          <a:r>
            <a:rPr lang="en-US"/>
            <a:t>Phone free school</a:t>
          </a:r>
        </a:p>
      </dgm:t>
    </dgm:pt>
    <dgm:pt modelId="{8D1F03FD-63B0-4CF8-A691-DC2D14E96D6F}" type="parTrans" cxnId="{C038E140-7E5B-4A1F-9C6E-292C79CEBB29}">
      <dgm:prSet/>
      <dgm:spPr/>
      <dgm:t>
        <a:bodyPr/>
        <a:lstStyle/>
        <a:p>
          <a:endParaRPr lang="en-US"/>
        </a:p>
      </dgm:t>
    </dgm:pt>
    <dgm:pt modelId="{42178E14-DC5C-4CD7-AA41-DA1748D7EB67}" type="sibTrans" cxnId="{C038E140-7E5B-4A1F-9C6E-292C79CEBB29}">
      <dgm:prSet/>
      <dgm:spPr/>
      <dgm:t>
        <a:bodyPr/>
        <a:lstStyle/>
        <a:p>
          <a:endParaRPr lang="en-US"/>
        </a:p>
      </dgm:t>
    </dgm:pt>
    <dgm:pt modelId="{7038DC4F-9594-485C-9F34-2F29B8774D30}">
      <dgm:prSet/>
      <dgm:spPr/>
      <dgm:t>
        <a:bodyPr/>
        <a:lstStyle/>
        <a:p>
          <a:pPr>
            <a:defRPr cap="all"/>
          </a:pPr>
          <a:r>
            <a:rPr lang="en-US"/>
            <a:t>Attendance matters</a:t>
          </a:r>
        </a:p>
      </dgm:t>
    </dgm:pt>
    <dgm:pt modelId="{0223D876-0943-4059-A68E-A445FBAB5644}" type="parTrans" cxnId="{09993DD7-66A3-47B8-BFDD-DD8879C693DD}">
      <dgm:prSet/>
      <dgm:spPr/>
      <dgm:t>
        <a:bodyPr/>
        <a:lstStyle/>
        <a:p>
          <a:endParaRPr lang="en-US"/>
        </a:p>
      </dgm:t>
    </dgm:pt>
    <dgm:pt modelId="{CF1B2AA3-7FA6-48EB-897A-F24C44ADDD60}" type="sibTrans" cxnId="{09993DD7-66A3-47B8-BFDD-DD8879C693DD}">
      <dgm:prSet/>
      <dgm:spPr/>
      <dgm:t>
        <a:bodyPr/>
        <a:lstStyle/>
        <a:p>
          <a:endParaRPr lang="en-US"/>
        </a:p>
      </dgm:t>
    </dgm:pt>
    <dgm:pt modelId="{21156CD5-4A9F-4B3C-8CBA-862A59E7455C}">
      <dgm:prSet/>
      <dgm:spPr/>
      <dgm:t>
        <a:bodyPr/>
        <a:lstStyle/>
        <a:p>
          <a:pPr>
            <a:defRPr cap="all"/>
          </a:pPr>
          <a:r>
            <a:rPr lang="en-US"/>
            <a:t>Living our values </a:t>
          </a:r>
        </a:p>
      </dgm:t>
    </dgm:pt>
    <dgm:pt modelId="{55C19E93-C9A6-4340-9772-E8FE5748C9B8}" type="parTrans" cxnId="{3AAF5BEC-F8C1-4EEF-9C9B-B022586EEB53}">
      <dgm:prSet/>
      <dgm:spPr/>
      <dgm:t>
        <a:bodyPr/>
        <a:lstStyle/>
        <a:p>
          <a:endParaRPr lang="en-US"/>
        </a:p>
      </dgm:t>
    </dgm:pt>
    <dgm:pt modelId="{579481B4-C321-4769-8F1B-909F9624654D}" type="sibTrans" cxnId="{3AAF5BEC-F8C1-4EEF-9C9B-B022586EEB53}">
      <dgm:prSet/>
      <dgm:spPr/>
      <dgm:t>
        <a:bodyPr/>
        <a:lstStyle/>
        <a:p>
          <a:endParaRPr lang="en-US"/>
        </a:p>
      </dgm:t>
    </dgm:pt>
    <dgm:pt modelId="{31B2A303-4A60-48D8-AABA-D1AB7F8CC015}" type="pres">
      <dgm:prSet presAssocID="{6A25AB91-6A66-4A85-A365-0A2ED392BFB2}" presName="root" presStyleCnt="0">
        <dgm:presLayoutVars>
          <dgm:dir/>
          <dgm:resizeHandles val="exact"/>
        </dgm:presLayoutVars>
      </dgm:prSet>
      <dgm:spPr/>
    </dgm:pt>
    <dgm:pt modelId="{939201AB-2AF5-4198-9118-6C3A87340B16}" type="pres">
      <dgm:prSet presAssocID="{F7C40F04-1970-4E22-A874-E1097496E23A}" presName="compNode" presStyleCnt="0"/>
      <dgm:spPr/>
    </dgm:pt>
    <dgm:pt modelId="{7E548D2E-ED3D-44D7-B12C-65C0BF401721}" type="pres">
      <dgm:prSet presAssocID="{F7C40F04-1970-4E22-A874-E1097496E23A}" presName="iconBgRect" presStyleLbl="bgShp" presStyleIdx="0" presStyleCnt="3"/>
      <dgm:spPr/>
    </dgm:pt>
    <dgm:pt modelId="{95C214BC-FA53-4DDB-A66D-B590A8D7ABA3}" type="pres">
      <dgm:prSet presAssocID="{F7C40F04-1970-4E22-A874-E1097496E23A}"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mart Phone"/>
        </a:ext>
      </dgm:extLst>
    </dgm:pt>
    <dgm:pt modelId="{8249C5FA-164D-46CC-B221-2159B4206336}" type="pres">
      <dgm:prSet presAssocID="{F7C40F04-1970-4E22-A874-E1097496E23A}" presName="spaceRect" presStyleCnt="0"/>
      <dgm:spPr/>
    </dgm:pt>
    <dgm:pt modelId="{5B8C3198-9E73-4FF1-82A3-C844186BA7D7}" type="pres">
      <dgm:prSet presAssocID="{F7C40F04-1970-4E22-A874-E1097496E23A}" presName="textRect" presStyleLbl="revTx" presStyleIdx="0" presStyleCnt="3">
        <dgm:presLayoutVars>
          <dgm:chMax val="1"/>
          <dgm:chPref val="1"/>
        </dgm:presLayoutVars>
      </dgm:prSet>
      <dgm:spPr/>
    </dgm:pt>
    <dgm:pt modelId="{4EDA1F11-EFDC-481E-9C26-AD89D805D80C}" type="pres">
      <dgm:prSet presAssocID="{42178E14-DC5C-4CD7-AA41-DA1748D7EB67}" presName="sibTrans" presStyleCnt="0"/>
      <dgm:spPr/>
    </dgm:pt>
    <dgm:pt modelId="{8FA37052-D609-42B0-90EC-9CA07CBA0695}" type="pres">
      <dgm:prSet presAssocID="{7038DC4F-9594-485C-9F34-2F29B8774D30}" presName="compNode" presStyleCnt="0"/>
      <dgm:spPr/>
    </dgm:pt>
    <dgm:pt modelId="{854DB811-C631-4CBE-8E61-E33487F36475}" type="pres">
      <dgm:prSet presAssocID="{7038DC4F-9594-485C-9F34-2F29B8774D30}" presName="iconBgRect" presStyleLbl="bgShp" presStyleIdx="1" presStyleCnt="3"/>
      <dgm:spPr/>
    </dgm:pt>
    <dgm:pt modelId="{5CAF8A9B-14A5-4D9D-AB4C-2783D42F50E7}" type="pres">
      <dgm:prSet presAssocID="{7038DC4F-9594-485C-9F34-2F29B8774D3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ick"/>
        </a:ext>
      </dgm:extLst>
    </dgm:pt>
    <dgm:pt modelId="{F7823B17-1F5E-40FB-B656-E956EA69284E}" type="pres">
      <dgm:prSet presAssocID="{7038DC4F-9594-485C-9F34-2F29B8774D30}" presName="spaceRect" presStyleCnt="0"/>
      <dgm:spPr/>
    </dgm:pt>
    <dgm:pt modelId="{1CDEEEF4-EC31-4C16-97D1-EAE3AE9AC4EC}" type="pres">
      <dgm:prSet presAssocID="{7038DC4F-9594-485C-9F34-2F29B8774D30}" presName="textRect" presStyleLbl="revTx" presStyleIdx="1" presStyleCnt="3">
        <dgm:presLayoutVars>
          <dgm:chMax val="1"/>
          <dgm:chPref val="1"/>
        </dgm:presLayoutVars>
      </dgm:prSet>
      <dgm:spPr/>
    </dgm:pt>
    <dgm:pt modelId="{417E094A-812F-4978-9943-7E90DEE2A874}" type="pres">
      <dgm:prSet presAssocID="{CF1B2AA3-7FA6-48EB-897A-F24C44ADDD60}" presName="sibTrans" presStyleCnt="0"/>
      <dgm:spPr/>
    </dgm:pt>
    <dgm:pt modelId="{2AAF3CC8-FD6B-428B-B5CC-A2DC53B92AF6}" type="pres">
      <dgm:prSet presAssocID="{21156CD5-4A9F-4B3C-8CBA-862A59E7455C}" presName="compNode" presStyleCnt="0"/>
      <dgm:spPr/>
    </dgm:pt>
    <dgm:pt modelId="{3403C73A-08F6-4D2D-B759-A463BD91F221}" type="pres">
      <dgm:prSet presAssocID="{21156CD5-4A9F-4B3C-8CBA-862A59E7455C}" presName="iconBgRect" presStyleLbl="bgShp" presStyleIdx="2" presStyleCnt="3"/>
      <dgm:spPr/>
    </dgm:pt>
    <dgm:pt modelId="{C02598EB-CA6F-4848-A220-3B3E7631FE85}" type="pres">
      <dgm:prSet presAssocID="{21156CD5-4A9F-4B3C-8CBA-862A59E7455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lant"/>
        </a:ext>
      </dgm:extLst>
    </dgm:pt>
    <dgm:pt modelId="{C0BE6355-B419-4110-980B-57C105E03867}" type="pres">
      <dgm:prSet presAssocID="{21156CD5-4A9F-4B3C-8CBA-862A59E7455C}" presName="spaceRect" presStyleCnt="0"/>
      <dgm:spPr/>
    </dgm:pt>
    <dgm:pt modelId="{4EFD2CB5-B109-4AFC-880B-BB69299F7126}" type="pres">
      <dgm:prSet presAssocID="{21156CD5-4A9F-4B3C-8CBA-862A59E7455C}" presName="textRect" presStyleLbl="revTx" presStyleIdx="2" presStyleCnt="3">
        <dgm:presLayoutVars>
          <dgm:chMax val="1"/>
          <dgm:chPref val="1"/>
        </dgm:presLayoutVars>
      </dgm:prSet>
      <dgm:spPr/>
    </dgm:pt>
  </dgm:ptLst>
  <dgm:cxnLst>
    <dgm:cxn modelId="{C038E140-7E5B-4A1F-9C6E-292C79CEBB29}" srcId="{6A25AB91-6A66-4A85-A365-0A2ED392BFB2}" destId="{F7C40F04-1970-4E22-A874-E1097496E23A}" srcOrd="0" destOrd="0" parTransId="{8D1F03FD-63B0-4CF8-A691-DC2D14E96D6F}" sibTransId="{42178E14-DC5C-4CD7-AA41-DA1748D7EB67}"/>
    <dgm:cxn modelId="{A78E3A88-F0C4-4B75-BB00-AF80B11411DE}" type="presOf" srcId="{7038DC4F-9594-485C-9F34-2F29B8774D30}" destId="{1CDEEEF4-EC31-4C16-97D1-EAE3AE9AC4EC}" srcOrd="0" destOrd="0" presId="urn:microsoft.com/office/officeart/2018/5/layout/IconCircleLabelList"/>
    <dgm:cxn modelId="{BF5ACE89-454C-44EB-99CA-6625151C046F}" type="presOf" srcId="{21156CD5-4A9F-4B3C-8CBA-862A59E7455C}" destId="{4EFD2CB5-B109-4AFC-880B-BB69299F7126}" srcOrd="0" destOrd="0" presId="urn:microsoft.com/office/officeart/2018/5/layout/IconCircleLabelList"/>
    <dgm:cxn modelId="{C4FEF891-0ACD-4794-BF43-B44345686E8D}" type="presOf" srcId="{6A25AB91-6A66-4A85-A365-0A2ED392BFB2}" destId="{31B2A303-4A60-48D8-AABA-D1AB7F8CC015}" srcOrd="0" destOrd="0" presId="urn:microsoft.com/office/officeart/2018/5/layout/IconCircleLabelList"/>
    <dgm:cxn modelId="{09993DD7-66A3-47B8-BFDD-DD8879C693DD}" srcId="{6A25AB91-6A66-4A85-A365-0A2ED392BFB2}" destId="{7038DC4F-9594-485C-9F34-2F29B8774D30}" srcOrd="1" destOrd="0" parTransId="{0223D876-0943-4059-A68E-A445FBAB5644}" sibTransId="{CF1B2AA3-7FA6-48EB-897A-F24C44ADDD60}"/>
    <dgm:cxn modelId="{286142E4-2BF3-4E48-B7DA-5E826BE348DE}" type="presOf" srcId="{F7C40F04-1970-4E22-A874-E1097496E23A}" destId="{5B8C3198-9E73-4FF1-82A3-C844186BA7D7}" srcOrd="0" destOrd="0" presId="urn:microsoft.com/office/officeart/2018/5/layout/IconCircleLabelList"/>
    <dgm:cxn modelId="{3AAF5BEC-F8C1-4EEF-9C9B-B022586EEB53}" srcId="{6A25AB91-6A66-4A85-A365-0A2ED392BFB2}" destId="{21156CD5-4A9F-4B3C-8CBA-862A59E7455C}" srcOrd="2" destOrd="0" parTransId="{55C19E93-C9A6-4340-9772-E8FE5748C9B8}" sibTransId="{579481B4-C321-4769-8F1B-909F9624654D}"/>
    <dgm:cxn modelId="{8EEF2880-EAD4-41CF-A485-C877B891E87D}" type="presParOf" srcId="{31B2A303-4A60-48D8-AABA-D1AB7F8CC015}" destId="{939201AB-2AF5-4198-9118-6C3A87340B16}" srcOrd="0" destOrd="0" presId="urn:microsoft.com/office/officeart/2018/5/layout/IconCircleLabelList"/>
    <dgm:cxn modelId="{C5525F33-FE67-42C5-AA96-1E698F1EAB8D}" type="presParOf" srcId="{939201AB-2AF5-4198-9118-6C3A87340B16}" destId="{7E548D2E-ED3D-44D7-B12C-65C0BF401721}" srcOrd="0" destOrd="0" presId="urn:microsoft.com/office/officeart/2018/5/layout/IconCircleLabelList"/>
    <dgm:cxn modelId="{E82C9C14-1EED-4764-9A9F-6F106DB4D18A}" type="presParOf" srcId="{939201AB-2AF5-4198-9118-6C3A87340B16}" destId="{95C214BC-FA53-4DDB-A66D-B590A8D7ABA3}" srcOrd="1" destOrd="0" presId="urn:microsoft.com/office/officeart/2018/5/layout/IconCircleLabelList"/>
    <dgm:cxn modelId="{DC6EA82C-8CBD-4BC0-BFF3-B148D470038C}" type="presParOf" srcId="{939201AB-2AF5-4198-9118-6C3A87340B16}" destId="{8249C5FA-164D-46CC-B221-2159B4206336}" srcOrd="2" destOrd="0" presId="urn:microsoft.com/office/officeart/2018/5/layout/IconCircleLabelList"/>
    <dgm:cxn modelId="{0F562A7F-7FE5-4A16-92D9-C3F1AA7E3DEF}" type="presParOf" srcId="{939201AB-2AF5-4198-9118-6C3A87340B16}" destId="{5B8C3198-9E73-4FF1-82A3-C844186BA7D7}" srcOrd="3" destOrd="0" presId="urn:microsoft.com/office/officeart/2018/5/layout/IconCircleLabelList"/>
    <dgm:cxn modelId="{CCBE0ED2-2806-4AEF-835A-20D6CA452DA6}" type="presParOf" srcId="{31B2A303-4A60-48D8-AABA-D1AB7F8CC015}" destId="{4EDA1F11-EFDC-481E-9C26-AD89D805D80C}" srcOrd="1" destOrd="0" presId="urn:microsoft.com/office/officeart/2018/5/layout/IconCircleLabelList"/>
    <dgm:cxn modelId="{EDEF2D33-5759-4B25-855E-416ABE7A8403}" type="presParOf" srcId="{31B2A303-4A60-48D8-AABA-D1AB7F8CC015}" destId="{8FA37052-D609-42B0-90EC-9CA07CBA0695}" srcOrd="2" destOrd="0" presId="urn:microsoft.com/office/officeart/2018/5/layout/IconCircleLabelList"/>
    <dgm:cxn modelId="{7D1ABCFA-6573-4EB5-877F-332AF2B77843}" type="presParOf" srcId="{8FA37052-D609-42B0-90EC-9CA07CBA0695}" destId="{854DB811-C631-4CBE-8E61-E33487F36475}" srcOrd="0" destOrd="0" presId="urn:microsoft.com/office/officeart/2018/5/layout/IconCircleLabelList"/>
    <dgm:cxn modelId="{9D6DE9C8-6447-4B79-9DB5-46678438A424}" type="presParOf" srcId="{8FA37052-D609-42B0-90EC-9CA07CBA0695}" destId="{5CAF8A9B-14A5-4D9D-AB4C-2783D42F50E7}" srcOrd="1" destOrd="0" presId="urn:microsoft.com/office/officeart/2018/5/layout/IconCircleLabelList"/>
    <dgm:cxn modelId="{29850523-B294-4EBE-AA13-0237CC8C578C}" type="presParOf" srcId="{8FA37052-D609-42B0-90EC-9CA07CBA0695}" destId="{F7823B17-1F5E-40FB-B656-E956EA69284E}" srcOrd="2" destOrd="0" presId="urn:microsoft.com/office/officeart/2018/5/layout/IconCircleLabelList"/>
    <dgm:cxn modelId="{BBAEC6A8-8628-4B9F-9087-15A98D1FA544}" type="presParOf" srcId="{8FA37052-D609-42B0-90EC-9CA07CBA0695}" destId="{1CDEEEF4-EC31-4C16-97D1-EAE3AE9AC4EC}" srcOrd="3" destOrd="0" presId="urn:microsoft.com/office/officeart/2018/5/layout/IconCircleLabelList"/>
    <dgm:cxn modelId="{8E52F6A1-ACC4-4C61-AC89-F9A7DFDB1D4B}" type="presParOf" srcId="{31B2A303-4A60-48D8-AABA-D1AB7F8CC015}" destId="{417E094A-812F-4978-9943-7E90DEE2A874}" srcOrd="3" destOrd="0" presId="urn:microsoft.com/office/officeart/2018/5/layout/IconCircleLabelList"/>
    <dgm:cxn modelId="{4C2BA513-E840-4363-B3A8-24D91F375847}" type="presParOf" srcId="{31B2A303-4A60-48D8-AABA-D1AB7F8CC015}" destId="{2AAF3CC8-FD6B-428B-B5CC-A2DC53B92AF6}" srcOrd="4" destOrd="0" presId="urn:microsoft.com/office/officeart/2018/5/layout/IconCircleLabelList"/>
    <dgm:cxn modelId="{4B81EB57-B6FC-4FB1-AA31-A6F249DFC7AD}" type="presParOf" srcId="{2AAF3CC8-FD6B-428B-B5CC-A2DC53B92AF6}" destId="{3403C73A-08F6-4D2D-B759-A463BD91F221}" srcOrd="0" destOrd="0" presId="urn:microsoft.com/office/officeart/2018/5/layout/IconCircleLabelList"/>
    <dgm:cxn modelId="{660AE6AB-932C-4641-819F-D74EC7349B9F}" type="presParOf" srcId="{2AAF3CC8-FD6B-428B-B5CC-A2DC53B92AF6}" destId="{C02598EB-CA6F-4848-A220-3B3E7631FE85}" srcOrd="1" destOrd="0" presId="urn:microsoft.com/office/officeart/2018/5/layout/IconCircleLabelList"/>
    <dgm:cxn modelId="{983F2B09-B2CD-4352-9664-A43AA0E19DA0}" type="presParOf" srcId="{2AAF3CC8-FD6B-428B-B5CC-A2DC53B92AF6}" destId="{C0BE6355-B419-4110-980B-57C105E03867}" srcOrd="2" destOrd="0" presId="urn:microsoft.com/office/officeart/2018/5/layout/IconCircleLabelList"/>
    <dgm:cxn modelId="{1C4B04F5-22A7-48DD-874C-882E4C45FD2E}" type="presParOf" srcId="{2AAF3CC8-FD6B-428B-B5CC-A2DC53B92AF6}" destId="{4EFD2CB5-B109-4AFC-880B-BB69299F7126}"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888AFA-E21E-473B-AD2B-F1F876B00707}" type="doc">
      <dgm:prSet loTypeId="urn:microsoft.com/office/officeart/2005/8/layout/vList2" loCatId="list" qsTypeId="urn:microsoft.com/office/officeart/2005/8/quickstyle/simple1#1" qsCatId="simple" csTypeId="urn:microsoft.com/office/officeart/2005/8/colors/accent2_2#1" csCatId="accent2" phldr="1"/>
      <dgm:spPr/>
      <dgm:t>
        <a:bodyPr/>
        <a:lstStyle/>
        <a:p>
          <a:endParaRPr lang="en-US"/>
        </a:p>
      </dgm:t>
    </dgm:pt>
    <dgm:pt modelId="{0015A361-013F-440E-87E5-A065DFC82D38}">
      <dgm:prSet/>
      <dgm:spPr/>
      <dgm:t>
        <a:bodyPr/>
        <a:lstStyle/>
        <a:p>
          <a:r>
            <a:rPr lang="en-GB" dirty="0"/>
            <a:t>Improving Learning &amp; Teaching </a:t>
          </a:r>
          <a:endParaRPr lang="en-US" dirty="0"/>
        </a:p>
      </dgm:t>
    </dgm:pt>
    <dgm:pt modelId="{8194A98F-5FC0-4176-8D2E-349FF12B43FE}" type="parTrans" cxnId="{0C6C278C-4205-4864-86CB-CBA873156886}">
      <dgm:prSet/>
      <dgm:spPr/>
      <dgm:t>
        <a:bodyPr/>
        <a:lstStyle/>
        <a:p>
          <a:endParaRPr lang="en-US"/>
        </a:p>
      </dgm:t>
    </dgm:pt>
    <dgm:pt modelId="{EDBF401A-A8F0-439F-9C52-13F4D05733C2}" type="sibTrans" cxnId="{0C6C278C-4205-4864-86CB-CBA873156886}">
      <dgm:prSet/>
      <dgm:spPr/>
      <dgm:t>
        <a:bodyPr/>
        <a:lstStyle/>
        <a:p>
          <a:endParaRPr lang="en-US"/>
        </a:p>
      </dgm:t>
    </dgm:pt>
    <dgm:pt modelId="{A0035A4B-D9EB-4472-B106-F4D274D5A264}">
      <dgm:prSet/>
      <dgm:spPr/>
      <dgm:t>
        <a:bodyPr/>
        <a:lstStyle/>
        <a:p>
          <a:r>
            <a:rPr lang="en-US" dirty="0"/>
            <a:t>Raising Attainment </a:t>
          </a:r>
        </a:p>
      </dgm:t>
    </dgm:pt>
    <dgm:pt modelId="{F665C4F5-FD14-4534-A664-EB9D23FDBDD1}" type="parTrans" cxnId="{E3CC3E07-611E-4719-9C0F-342A5F35E025}">
      <dgm:prSet/>
      <dgm:spPr/>
      <dgm:t>
        <a:bodyPr/>
        <a:lstStyle/>
        <a:p>
          <a:endParaRPr lang="en-US"/>
        </a:p>
      </dgm:t>
    </dgm:pt>
    <dgm:pt modelId="{E70AD528-965F-43AF-85D0-F19BF7171E9F}" type="sibTrans" cxnId="{E3CC3E07-611E-4719-9C0F-342A5F35E025}">
      <dgm:prSet/>
      <dgm:spPr/>
      <dgm:t>
        <a:bodyPr/>
        <a:lstStyle/>
        <a:p>
          <a:endParaRPr lang="en-US"/>
        </a:p>
      </dgm:t>
    </dgm:pt>
    <dgm:pt modelId="{B84561D1-2DE4-41F6-8F4D-0CA4E5821EC7}" type="pres">
      <dgm:prSet presAssocID="{E9888AFA-E21E-473B-AD2B-F1F876B00707}" presName="linear" presStyleCnt="0">
        <dgm:presLayoutVars>
          <dgm:animLvl val="lvl"/>
          <dgm:resizeHandles val="exact"/>
        </dgm:presLayoutVars>
      </dgm:prSet>
      <dgm:spPr/>
    </dgm:pt>
    <dgm:pt modelId="{21AB5B6A-79CE-459C-89F2-8986F060FB8D}" type="pres">
      <dgm:prSet presAssocID="{0015A361-013F-440E-87E5-A065DFC82D38}" presName="parentText" presStyleLbl="node1" presStyleIdx="0" presStyleCnt="2">
        <dgm:presLayoutVars>
          <dgm:chMax val="0"/>
          <dgm:bulletEnabled val="1"/>
        </dgm:presLayoutVars>
      </dgm:prSet>
      <dgm:spPr/>
    </dgm:pt>
    <dgm:pt modelId="{640F5995-7B39-49A7-9DC7-E727B98D67EE}" type="pres">
      <dgm:prSet presAssocID="{EDBF401A-A8F0-439F-9C52-13F4D05733C2}" presName="spacer" presStyleCnt="0"/>
      <dgm:spPr/>
    </dgm:pt>
    <dgm:pt modelId="{190CFB9D-5F5D-4545-82BB-D1972AB58868}" type="pres">
      <dgm:prSet presAssocID="{A0035A4B-D9EB-4472-B106-F4D274D5A264}" presName="parentText" presStyleLbl="node1" presStyleIdx="1" presStyleCnt="2">
        <dgm:presLayoutVars>
          <dgm:chMax val="0"/>
          <dgm:bulletEnabled val="1"/>
        </dgm:presLayoutVars>
      </dgm:prSet>
      <dgm:spPr/>
    </dgm:pt>
  </dgm:ptLst>
  <dgm:cxnLst>
    <dgm:cxn modelId="{E3CC3E07-611E-4719-9C0F-342A5F35E025}" srcId="{E9888AFA-E21E-473B-AD2B-F1F876B00707}" destId="{A0035A4B-D9EB-4472-B106-F4D274D5A264}" srcOrd="1" destOrd="0" parTransId="{F665C4F5-FD14-4534-A664-EB9D23FDBDD1}" sibTransId="{E70AD528-965F-43AF-85D0-F19BF7171E9F}"/>
    <dgm:cxn modelId="{7509771A-EF19-42F8-B013-535F3F733170}" type="presOf" srcId="{E9888AFA-E21E-473B-AD2B-F1F876B00707}" destId="{B84561D1-2DE4-41F6-8F4D-0CA4E5821EC7}" srcOrd="0" destOrd="0" presId="urn:microsoft.com/office/officeart/2005/8/layout/vList2"/>
    <dgm:cxn modelId="{79836469-FB94-4330-8477-66642097530E}" type="presOf" srcId="{0015A361-013F-440E-87E5-A065DFC82D38}" destId="{21AB5B6A-79CE-459C-89F2-8986F060FB8D}" srcOrd="0" destOrd="0" presId="urn:microsoft.com/office/officeart/2005/8/layout/vList2"/>
    <dgm:cxn modelId="{2198FB57-C09F-4DC5-905B-09887FF07BE6}" type="presOf" srcId="{A0035A4B-D9EB-4472-B106-F4D274D5A264}" destId="{190CFB9D-5F5D-4545-82BB-D1972AB58868}" srcOrd="0" destOrd="0" presId="urn:microsoft.com/office/officeart/2005/8/layout/vList2"/>
    <dgm:cxn modelId="{0C6C278C-4205-4864-86CB-CBA873156886}" srcId="{E9888AFA-E21E-473B-AD2B-F1F876B00707}" destId="{0015A361-013F-440E-87E5-A065DFC82D38}" srcOrd="0" destOrd="0" parTransId="{8194A98F-5FC0-4176-8D2E-349FF12B43FE}" sibTransId="{EDBF401A-A8F0-439F-9C52-13F4D05733C2}"/>
    <dgm:cxn modelId="{F48B21FE-3BE5-4791-B294-D4F1BA252E17}" type="presParOf" srcId="{B84561D1-2DE4-41F6-8F4D-0CA4E5821EC7}" destId="{21AB5B6A-79CE-459C-89F2-8986F060FB8D}" srcOrd="0" destOrd="0" presId="urn:microsoft.com/office/officeart/2005/8/layout/vList2"/>
    <dgm:cxn modelId="{EAA7F2C3-E7EB-4460-BA5B-F990B508B9E4}" type="presParOf" srcId="{B84561D1-2DE4-41F6-8F4D-0CA4E5821EC7}" destId="{640F5995-7B39-49A7-9DC7-E727B98D67EE}" srcOrd="1" destOrd="0" presId="urn:microsoft.com/office/officeart/2005/8/layout/vList2"/>
    <dgm:cxn modelId="{D1EB17C0-5F4A-4328-A671-9FC035898BA5}" type="presParOf" srcId="{B84561D1-2DE4-41F6-8F4D-0CA4E5821EC7}" destId="{190CFB9D-5F5D-4545-82BB-D1972AB5886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9E31CE-F43A-4DA6-9448-1761CDBACB4F}" type="doc">
      <dgm:prSet loTypeId="urn:microsoft.com/office/officeart/2018/5/layout/IconCircleLabelList" loCatId="icon" qsTypeId="urn:microsoft.com/office/officeart/2005/8/quickstyle/simple1#2" qsCatId="simple" csTypeId="urn:microsoft.com/office/officeart/2018/5/colors/Iconchunking_neutralbg_accent1_2" csCatId="accent1" phldr="1"/>
      <dgm:spPr/>
      <dgm:t>
        <a:bodyPr/>
        <a:lstStyle/>
        <a:p>
          <a:endParaRPr lang="en-US"/>
        </a:p>
      </dgm:t>
    </dgm:pt>
    <dgm:pt modelId="{C14608A0-E900-442F-BA14-6D202D32190F}">
      <dgm:prSet/>
      <dgm:spPr/>
      <dgm:t>
        <a:bodyPr/>
        <a:lstStyle/>
        <a:p>
          <a:pPr>
            <a:lnSpc>
              <a:spcPct val="100000"/>
            </a:lnSpc>
            <a:defRPr cap="all"/>
          </a:pPr>
          <a:r>
            <a:rPr lang="en-GB"/>
            <a:t>feel more connected to their school</a:t>
          </a:r>
          <a:endParaRPr lang="en-US"/>
        </a:p>
      </dgm:t>
    </dgm:pt>
    <dgm:pt modelId="{DE750015-ADC4-402C-80C6-3686F0282077}" type="parTrans" cxnId="{09162CE5-BD1B-4D1E-9BF6-E6ED9D021D4C}">
      <dgm:prSet/>
      <dgm:spPr/>
      <dgm:t>
        <a:bodyPr/>
        <a:lstStyle/>
        <a:p>
          <a:endParaRPr lang="en-US"/>
        </a:p>
      </dgm:t>
    </dgm:pt>
    <dgm:pt modelId="{ABFF14D9-2D6B-4B66-B9AA-02D1482A677A}" type="sibTrans" cxnId="{09162CE5-BD1B-4D1E-9BF6-E6ED9D021D4C}">
      <dgm:prSet/>
      <dgm:spPr/>
      <dgm:t>
        <a:bodyPr/>
        <a:lstStyle/>
        <a:p>
          <a:endParaRPr lang="en-US"/>
        </a:p>
      </dgm:t>
    </dgm:pt>
    <dgm:pt modelId="{7413BAB9-E4E1-43C9-8AE1-0BBD892EC688}">
      <dgm:prSet/>
      <dgm:spPr/>
      <dgm:t>
        <a:bodyPr/>
        <a:lstStyle/>
        <a:p>
          <a:pPr>
            <a:lnSpc>
              <a:spcPct val="100000"/>
            </a:lnSpc>
            <a:defRPr cap="all"/>
          </a:pPr>
          <a:r>
            <a:rPr lang="en-GB"/>
            <a:t>are more likely to overcome / be supported to overcome any issues they may have</a:t>
          </a:r>
          <a:r>
            <a:rPr lang="en-GB">
              <a:latin typeface="Calibri Light" panose="020F0302020204030204"/>
            </a:rPr>
            <a:t> </a:t>
          </a:r>
          <a:endParaRPr lang="en-US"/>
        </a:p>
      </dgm:t>
    </dgm:pt>
    <dgm:pt modelId="{67181D15-0A8A-4515-9295-8A9EB1E56B50}" type="parTrans" cxnId="{FF450231-8576-4B03-975F-3A21D7DAD730}">
      <dgm:prSet/>
      <dgm:spPr/>
      <dgm:t>
        <a:bodyPr/>
        <a:lstStyle/>
        <a:p>
          <a:endParaRPr lang="en-US"/>
        </a:p>
      </dgm:t>
    </dgm:pt>
    <dgm:pt modelId="{A616EA19-F96B-4ED0-88FD-15DEEFCDA499}" type="sibTrans" cxnId="{FF450231-8576-4B03-975F-3A21D7DAD730}">
      <dgm:prSet/>
      <dgm:spPr/>
      <dgm:t>
        <a:bodyPr/>
        <a:lstStyle/>
        <a:p>
          <a:endParaRPr lang="en-US"/>
        </a:p>
      </dgm:t>
    </dgm:pt>
    <dgm:pt modelId="{EEC30DDA-84A8-4083-B4AA-8ECC1C465F45}">
      <dgm:prSet/>
      <dgm:spPr/>
      <dgm:t>
        <a:bodyPr/>
        <a:lstStyle/>
        <a:p>
          <a:pPr>
            <a:lnSpc>
              <a:spcPct val="100000"/>
            </a:lnSpc>
            <a:defRPr cap="all"/>
          </a:pPr>
          <a:r>
            <a:rPr lang="en-GB"/>
            <a:t>Attain more</a:t>
          </a:r>
          <a:r>
            <a:rPr lang="en-GB">
              <a:latin typeface="Calibri Light" panose="020F0302020204030204"/>
            </a:rPr>
            <a:t>/</a:t>
          </a:r>
          <a:r>
            <a:rPr lang="en-GB"/>
            <a:t> </a:t>
          </a:r>
          <a:r>
            <a:rPr lang="en-GB">
              <a:latin typeface="Calibri Light" panose="020F0302020204030204"/>
            </a:rPr>
            <a:t>higher level </a:t>
          </a:r>
          <a:r>
            <a:rPr lang="en-GB"/>
            <a:t>qualifications</a:t>
          </a:r>
          <a:endParaRPr lang="en-US"/>
        </a:p>
      </dgm:t>
    </dgm:pt>
    <dgm:pt modelId="{3C522AF0-42FD-46F3-A8EC-7C680979BD71}" type="parTrans" cxnId="{7C93004F-0E22-4F3C-829A-73EBC10A2846}">
      <dgm:prSet/>
      <dgm:spPr/>
      <dgm:t>
        <a:bodyPr/>
        <a:lstStyle/>
        <a:p>
          <a:endParaRPr lang="en-US"/>
        </a:p>
      </dgm:t>
    </dgm:pt>
    <dgm:pt modelId="{3223FB37-99DD-48F7-8CDE-5D569902CB58}" type="sibTrans" cxnId="{7C93004F-0E22-4F3C-829A-73EBC10A2846}">
      <dgm:prSet/>
      <dgm:spPr/>
      <dgm:t>
        <a:bodyPr/>
        <a:lstStyle/>
        <a:p>
          <a:endParaRPr lang="en-US"/>
        </a:p>
      </dgm:t>
    </dgm:pt>
    <dgm:pt modelId="{158C0B36-BAAB-4F96-B9A8-029B7FB20B6F}">
      <dgm:prSet phldr="0"/>
      <dgm:spPr/>
      <dgm:t>
        <a:bodyPr/>
        <a:lstStyle/>
        <a:p>
          <a:pPr>
            <a:lnSpc>
              <a:spcPct val="100000"/>
            </a:lnSpc>
            <a:defRPr cap="all"/>
          </a:pPr>
          <a:r>
            <a:rPr lang="en-US">
              <a:latin typeface="Calibri Light" panose="020F0302020204030204"/>
            </a:rPr>
            <a:t>are more likely to complete homework</a:t>
          </a:r>
        </a:p>
      </dgm:t>
    </dgm:pt>
    <dgm:pt modelId="{95AD3C4B-5698-42CF-8059-0F6033A19003}" type="parTrans" cxnId="{F2CC03F6-D3A5-470B-A7D2-3BD10ED11D05}">
      <dgm:prSet/>
      <dgm:spPr/>
      <dgm:t>
        <a:bodyPr/>
        <a:lstStyle/>
        <a:p>
          <a:endParaRPr lang="en-GB"/>
        </a:p>
      </dgm:t>
    </dgm:pt>
    <dgm:pt modelId="{886AE880-DB1E-4AAD-A177-02975A18C9E5}" type="sibTrans" cxnId="{F2CC03F6-D3A5-470B-A7D2-3BD10ED11D05}">
      <dgm:prSet/>
      <dgm:spPr/>
      <dgm:t>
        <a:bodyPr/>
        <a:lstStyle/>
        <a:p>
          <a:endParaRPr lang="en-GB"/>
        </a:p>
      </dgm:t>
    </dgm:pt>
    <dgm:pt modelId="{8D481276-46AA-4523-99AF-7328449358B7}" type="pres">
      <dgm:prSet presAssocID="{A49E31CE-F43A-4DA6-9448-1761CDBACB4F}" presName="root" presStyleCnt="0">
        <dgm:presLayoutVars>
          <dgm:dir/>
          <dgm:resizeHandles val="exact"/>
        </dgm:presLayoutVars>
      </dgm:prSet>
      <dgm:spPr/>
    </dgm:pt>
    <dgm:pt modelId="{E73AF31A-AA68-4118-ABAE-0B12718B063A}" type="pres">
      <dgm:prSet presAssocID="{C14608A0-E900-442F-BA14-6D202D32190F}" presName="compNode" presStyleCnt="0"/>
      <dgm:spPr/>
    </dgm:pt>
    <dgm:pt modelId="{72DD2250-25ED-4775-ADB6-47AA6C03C5C3}" type="pres">
      <dgm:prSet presAssocID="{C14608A0-E900-442F-BA14-6D202D32190F}" presName="iconBgRect" presStyleLbl="bgShp" presStyleIdx="0" presStyleCnt="4"/>
      <dgm:spPr/>
    </dgm:pt>
    <dgm:pt modelId="{6D096B71-D859-4B53-9AE9-D4AEF66B6209}" type="pres">
      <dgm:prSet presAssocID="{C14608A0-E900-442F-BA14-6D202D32190F}"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nnections"/>
        </a:ext>
      </dgm:extLst>
    </dgm:pt>
    <dgm:pt modelId="{BF9DE495-5F3F-4E48-8375-FB0895E41D14}" type="pres">
      <dgm:prSet presAssocID="{C14608A0-E900-442F-BA14-6D202D32190F}" presName="spaceRect" presStyleCnt="0"/>
      <dgm:spPr/>
    </dgm:pt>
    <dgm:pt modelId="{DD205365-399E-44D9-8CF6-7C4D2406B378}" type="pres">
      <dgm:prSet presAssocID="{C14608A0-E900-442F-BA14-6D202D32190F}" presName="textRect" presStyleLbl="revTx" presStyleIdx="0" presStyleCnt="4">
        <dgm:presLayoutVars>
          <dgm:chMax val="1"/>
          <dgm:chPref val="1"/>
        </dgm:presLayoutVars>
      </dgm:prSet>
      <dgm:spPr/>
    </dgm:pt>
    <dgm:pt modelId="{6B2B807B-E77C-4002-9FCA-9D9E056693D1}" type="pres">
      <dgm:prSet presAssocID="{ABFF14D9-2D6B-4B66-B9AA-02D1482A677A}" presName="sibTrans" presStyleCnt="0"/>
      <dgm:spPr/>
    </dgm:pt>
    <dgm:pt modelId="{A7C1FFE8-3478-4AFB-A752-7606AD0E85DA}" type="pres">
      <dgm:prSet presAssocID="{7413BAB9-E4E1-43C9-8AE1-0BBD892EC688}" presName="compNode" presStyleCnt="0"/>
      <dgm:spPr/>
    </dgm:pt>
    <dgm:pt modelId="{AC24B543-8ECE-45FA-9FBF-71C19996E57F}" type="pres">
      <dgm:prSet presAssocID="{7413BAB9-E4E1-43C9-8AE1-0BBD892EC688}" presName="iconBgRect" presStyleLbl="bgShp" presStyleIdx="1" presStyleCnt="4"/>
      <dgm:spPr/>
    </dgm:pt>
    <dgm:pt modelId="{FC6A4911-669B-488F-806F-138E42135754}" type="pres">
      <dgm:prSet presAssocID="{7413BAB9-E4E1-43C9-8AE1-0BBD892EC688}"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DE242C7B-79F4-4B6D-895C-7005CA03B873}" type="pres">
      <dgm:prSet presAssocID="{7413BAB9-E4E1-43C9-8AE1-0BBD892EC688}" presName="spaceRect" presStyleCnt="0"/>
      <dgm:spPr/>
    </dgm:pt>
    <dgm:pt modelId="{B7560A54-79C6-4C8D-82F7-BEDD05895605}" type="pres">
      <dgm:prSet presAssocID="{7413BAB9-E4E1-43C9-8AE1-0BBD892EC688}" presName="textRect" presStyleLbl="revTx" presStyleIdx="1" presStyleCnt="4">
        <dgm:presLayoutVars>
          <dgm:chMax val="1"/>
          <dgm:chPref val="1"/>
        </dgm:presLayoutVars>
      </dgm:prSet>
      <dgm:spPr/>
    </dgm:pt>
    <dgm:pt modelId="{86707F98-CAF1-4207-9728-9FE7E70D8BBE}" type="pres">
      <dgm:prSet presAssocID="{A616EA19-F96B-4ED0-88FD-15DEEFCDA499}" presName="sibTrans" presStyleCnt="0"/>
      <dgm:spPr/>
    </dgm:pt>
    <dgm:pt modelId="{21CB7488-073A-47CE-81CB-51478A9504DA}" type="pres">
      <dgm:prSet presAssocID="{158C0B36-BAAB-4F96-B9A8-029B7FB20B6F}" presName="compNode" presStyleCnt="0"/>
      <dgm:spPr/>
    </dgm:pt>
    <dgm:pt modelId="{A6ADDF04-B30E-4FE9-AD80-1F8D9BDD87AE}" type="pres">
      <dgm:prSet presAssocID="{158C0B36-BAAB-4F96-B9A8-029B7FB20B6F}" presName="iconBgRect" presStyleLbl="bgShp" presStyleIdx="2" presStyleCnt="4"/>
      <dgm:spPr/>
    </dgm:pt>
    <dgm:pt modelId="{D88D0246-A1CF-42C1-884E-E27AE9D874EF}" type="pres">
      <dgm:prSet presAssocID="{158C0B36-BAAB-4F96-B9A8-029B7FB20B6F}"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Ribbon"/>
        </a:ext>
      </dgm:extLst>
    </dgm:pt>
    <dgm:pt modelId="{67DFB8BC-FFEA-4E3F-98F8-33095E62601C}" type="pres">
      <dgm:prSet presAssocID="{158C0B36-BAAB-4F96-B9A8-029B7FB20B6F}" presName="spaceRect" presStyleCnt="0"/>
      <dgm:spPr/>
    </dgm:pt>
    <dgm:pt modelId="{B1CF937F-4BEB-41BD-9951-213A6225A7A9}" type="pres">
      <dgm:prSet presAssocID="{158C0B36-BAAB-4F96-B9A8-029B7FB20B6F}" presName="textRect" presStyleLbl="revTx" presStyleIdx="2" presStyleCnt="4">
        <dgm:presLayoutVars>
          <dgm:chMax val="1"/>
          <dgm:chPref val="1"/>
        </dgm:presLayoutVars>
      </dgm:prSet>
      <dgm:spPr/>
    </dgm:pt>
    <dgm:pt modelId="{03479D3F-413A-456D-B6CB-033CBFA889F5}" type="pres">
      <dgm:prSet presAssocID="{886AE880-DB1E-4AAD-A177-02975A18C9E5}" presName="sibTrans" presStyleCnt="0"/>
      <dgm:spPr/>
    </dgm:pt>
    <dgm:pt modelId="{2C1DDAAF-4B40-4979-880B-5FDB59DD5A9F}" type="pres">
      <dgm:prSet presAssocID="{EEC30DDA-84A8-4083-B4AA-8ECC1C465F45}" presName="compNode" presStyleCnt="0"/>
      <dgm:spPr/>
    </dgm:pt>
    <dgm:pt modelId="{B208F28B-F728-413F-85C5-A971B9A2E3BD}" type="pres">
      <dgm:prSet presAssocID="{EEC30DDA-84A8-4083-B4AA-8ECC1C465F45}" presName="iconBgRect" presStyleLbl="bgShp" presStyleIdx="3" presStyleCnt="4"/>
      <dgm:spPr/>
    </dgm:pt>
    <dgm:pt modelId="{CA826748-8318-4753-AAAB-7948E94CB06B}" type="pres">
      <dgm:prSet presAssocID="{EEC30DDA-84A8-4083-B4AA-8ECC1C465F4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7DA36C00-F361-4FB3-8ECF-65040C7ABCC9}" type="pres">
      <dgm:prSet presAssocID="{EEC30DDA-84A8-4083-B4AA-8ECC1C465F45}" presName="spaceRect" presStyleCnt="0"/>
      <dgm:spPr/>
    </dgm:pt>
    <dgm:pt modelId="{767DF086-E008-4D99-9DD4-48643A5150C1}" type="pres">
      <dgm:prSet presAssocID="{EEC30DDA-84A8-4083-B4AA-8ECC1C465F45}" presName="textRect" presStyleLbl="revTx" presStyleIdx="3" presStyleCnt="4">
        <dgm:presLayoutVars>
          <dgm:chMax val="1"/>
          <dgm:chPref val="1"/>
        </dgm:presLayoutVars>
      </dgm:prSet>
      <dgm:spPr/>
    </dgm:pt>
  </dgm:ptLst>
  <dgm:cxnLst>
    <dgm:cxn modelId="{5723ED07-40FF-41B1-8D6C-393DC6686737}" type="presOf" srcId="{A49E31CE-F43A-4DA6-9448-1761CDBACB4F}" destId="{8D481276-46AA-4523-99AF-7328449358B7}" srcOrd="0" destOrd="0" presId="urn:microsoft.com/office/officeart/2018/5/layout/IconCircleLabelList"/>
    <dgm:cxn modelId="{079D0E2A-CE3E-45B2-8B4B-248E17B10F2D}" type="presOf" srcId="{158C0B36-BAAB-4F96-B9A8-029B7FB20B6F}" destId="{B1CF937F-4BEB-41BD-9951-213A6225A7A9}" srcOrd="0" destOrd="0" presId="urn:microsoft.com/office/officeart/2018/5/layout/IconCircleLabelList"/>
    <dgm:cxn modelId="{FF450231-8576-4B03-975F-3A21D7DAD730}" srcId="{A49E31CE-F43A-4DA6-9448-1761CDBACB4F}" destId="{7413BAB9-E4E1-43C9-8AE1-0BBD892EC688}" srcOrd="1" destOrd="0" parTransId="{67181D15-0A8A-4515-9295-8A9EB1E56B50}" sibTransId="{A616EA19-F96B-4ED0-88FD-15DEEFCDA499}"/>
    <dgm:cxn modelId="{9CB4145C-3EB4-490C-AF96-1E5C285E092B}" type="presOf" srcId="{EEC30DDA-84A8-4083-B4AA-8ECC1C465F45}" destId="{767DF086-E008-4D99-9DD4-48643A5150C1}" srcOrd="0" destOrd="0" presId="urn:microsoft.com/office/officeart/2018/5/layout/IconCircleLabelList"/>
    <dgm:cxn modelId="{5BBF3547-A72B-4E91-95EC-453F1B9DA29B}" type="presOf" srcId="{C14608A0-E900-442F-BA14-6D202D32190F}" destId="{DD205365-399E-44D9-8CF6-7C4D2406B378}" srcOrd="0" destOrd="0" presId="urn:microsoft.com/office/officeart/2018/5/layout/IconCircleLabelList"/>
    <dgm:cxn modelId="{7C93004F-0E22-4F3C-829A-73EBC10A2846}" srcId="{A49E31CE-F43A-4DA6-9448-1761CDBACB4F}" destId="{EEC30DDA-84A8-4083-B4AA-8ECC1C465F45}" srcOrd="3" destOrd="0" parTransId="{3C522AF0-42FD-46F3-A8EC-7C680979BD71}" sibTransId="{3223FB37-99DD-48F7-8CDE-5D569902CB58}"/>
    <dgm:cxn modelId="{09162CE5-BD1B-4D1E-9BF6-E6ED9D021D4C}" srcId="{A49E31CE-F43A-4DA6-9448-1761CDBACB4F}" destId="{C14608A0-E900-442F-BA14-6D202D32190F}" srcOrd="0" destOrd="0" parTransId="{DE750015-ADC4-402C-80C6-3686F0282077}" sibTransId="{ABFF14D9-2D6B-4B66-B9AA-02D1482A677A}"/>
    <dgm:cxn modelId="{F2CC03F6-D3A5-470B-A7D2-3BD10ED11D05}" srcId="{A49E31CE-F43A-4DA6-9448-1761CDBACB4F}" destId="{158C0B36-BAAB-4F96-B9A8-029B7FB20B6F}" srcOrd="2" destOrd="0" parTransId="{95AD3C4B-5698-42CF-8059-0F6033A19003}" sibTransId="{886AE880-DB1E-4AAD-A177-02975A18C9E5}"/>
    <dgm:cxn modelId="{C0E460F8-1341-4B38-9198-4289C604CBFF}" type="presOf" srcId="{7413BAB9-E4E1-43C9-8AE1-0BBD892EC688}" destId="{B7560A54-79C6-4C8D-82F7-BEDD05895605}" srcOrd="0" destOrd="0" presId="urn:microsoft.com/office/officeart/2018/5/layout/IconCircleLabelList"/>
    <dgm:cxn modelId="{F4CA8DCC-C768-4F97-A58A-38DB656C8993}" type="presParOf" srcId="{8D481276-46AA-4523-99AF-7328449358B7}" destId="{E73AF31A-AA68-4118-ABAE-0B12718B063A}" srcOrd="0" destOrd="0" presId="urn:microsoft.com/office/officeart/2018/5/layout/IconCircleLabelList"/>
    <dgm:cxn modelId="{B6089557-8CF7-494F-B29C-83FA356DE8BD}" type="presParOf" srcId="{E73AF31A-AA68-4118-ABAE-0B12718B063A}" destId="{72DD2250-25ED-4775-ADB6-47AA6C03C5C3}" srcOrd="0" destOrd="0" presId="urn:microsoft.com/office/officeart/2018/5/layout/IconCircleLabelList"/>
    <dgm:cxn modelId="{810EC4B7-95E8-4754-953D-FE2375DFB38E}" type="presParOf" srcId="{E73AF31A-AA68-4118-ABAE-0B12718B063A}" destId="{6D096B71-D859-4B53-9AE9-D4AEF66B6209}" srcOrd="1" destOrd="0" presId="urn:microsoft.com/office/officeart/2018/5/layout/IconCircleLabelList"/>
    <dgm:cxn modelId="{5E756A2E-7F2F-430E-BF83-2480E46BBC14}" type="presParOf" srcId="{E73AF31A-AA68-4118-ABAE-0B12718B063A}" destId="{BF9DE495-5F3F-4E48-8375-FB0895E41D14}" srcOrd="2" destOrd="0" presId="urn:microsoft.com/office/officeart/2018/5/layout/IconCircleLabelList"/>
    <dgm:cxn modelId="{CB832BAD-3CCB-41E5-88AF-A560BCE6E390}" type="presParOf" srcId="{E73AF31A-AA68-4118-ABAE-0B12718B063A}" destId="{DD205365-399E-44D9-8CF6-7C4D2406B378}" srcOrd="3" destOrd="0" presId="urn:microsoft.com/office/officeart/2018/5/layout/IconCircleLabelList"/>
    <dgm:cxn modelId="{B25D4A96-C6F7-4569-94CB-655B007E4FE6}" type="presParOf" srcId="{8D481276-46AA-4523-99AF-7328449358B7}" destId="{6B2B807B-E77C-4002-9FCA-9D9E056693D1}" srcOrd="1" destOrd="0" presId="urn:microsoft.com/office/officeart/2018/5/layout/IconCircleLabelList"/>
    <dgm:cxn modelId="{DA72AFDC-3DB8-414D-9077-67BA61B4C727}" type="presParOf" srcId="{8D481276-46AA-4523-99AF-7328449358B7}" destId="{A7C1FFE8-3478-4AFB-A752-7606AD0E85DA}" srcOrd="2" destOrd="0" presId="urn:microsoft.com/office/officeart/2018/5/layout/IconCircleLabelList"/>
    <dgm:cxn modelId="{D35D2B9E-8BB0-4B2B-9ADE-AA101F751031}" type="presParOf" srcId="{A7C1FFE8-3478-4AFB-A752-7606AD0E85DA}" destId="{AC24B543-8ECE-45FA-9FBF-71C19996E57F}" srcOrd="0" destOrd="0" presId="urn:microsoft.com/office/officeart/2018/5/layout/IconCircleLabelList"/>
    <dgm:cxn modelId="{B5BD2159-1381-461D-9ADF-C4BFEBC1AACA}" type="presParOf" srcId="{A7C1FFE8-3478-4AFB-A752-7606AD0E85DA}" destId="{FC6A4911-669B-488F-806F-138E42135754}" srcOrd="1" destOrd="0" presId="urn:microsoft.com/office/officeart/2018/5/layout/IconCircleLabelList"/>
    <dgm:cxn modelId="{A49AC005-C6EE-4B42-94DE-D7A667A19F4A}" type="presParOf" srcId="{A7C1FFE8-3478-4AFB-A752-7606AD0E85DA}" destId="{DE242C7B-79F4-4B6D-895C-7005CA03B873}" srcOrd="2" destOrd="0" presId="urn:microsoft.com/office/officeart/2018/5/layout/IconCircleLabelList"/>
    <dgm:cxn modelId="{57EFD74B-3B7D-4AAA-A85D-2AB6CEEBCB70}" type="presParOf" srcId="{A7C1FFE8-3478-4AFB-A752-7606AD0E85DA}" destId="{B7560A54-79C6-4C8D-82F7-BEDD05895605}" srcOrd="3" destOrd="0" presId="urn:microsoft.com/office/officeart/2018/5/layout/IconCircleLabelList"/>
    <dgm:cxn modelId="{DFD1EE9B-40DA-456B-9F7B-1AE32F929FD7}" type="presParOf" srcId="{8D481276-46AA-4523-99AF-7328449358B7}" destId="{86707F98-CAF1-4207-9728-9FE7E70D8BBE}" srcOrd="3" destOrd="0" presId="urn:microsoft.com/office/officeart/2018/5/layout/IconCircleLabelList"/>
    <dgm:cxn modelId="{68ADCB99-EA35-427D-929B-87C1BB25C716}" type="presParOf" srcId="{8D481276-46AA-4523-99AF-7328449358B7}" destId="{21CB7488-073A-47CE-81CB-51478A9504DA}" srcOrd="4" destOrd="0" presId="urn:microsoft.com/office/officeart/2018/5/layout/IconCircleLabelList"/>
    <dgm:cxn modelId="{5DBC0DDE-C08A-44F2-B894-E95876B4054A}" type="presParOf" srcId="{21CB7488-073A-47CE-81CB-51478A9504DA}" destId="{A6ADDF04-B30E-4FE9-AD80-1F8D9BDD87AE}" srcOrd="0" destOrd="0" presId="urn:microsoft.com/office/officeart/2018/5/layout/IconCircleLabelList"/>
    <dgm:cxn modelId="{5A60C120-A53D-4006-8526-C63BE6E8498B}" type="presParOf" srcId="{21CB7488-073A-47CE-81CB-51478A9504DA}" destId="{D88D0246-A1CF-42C1-884E-E27AE9D874EF}" srcOrd="1" destOrd="0" presId="urn:microsoft.com/office/officeart/2018/5/layout/IconCircleLabelList"/>
    <dgm:cxn modelId="{4CD895E6-74E1-4EE2-8460-0137A0CBF9D5}" type="presParOf" srcId="{21CB7488-073A-47CE-81CB-51478A9504DA}" destId="{67DFB8BC-FFEA-4E3F-98F8-33095E62601C}" srcOrd="2" destOrd="0" presId="urn:microsoft.com/office/officeart/2018/5/layout/IconCircleLabelList"/>
    <dgm:cxn modelId="{0205F76D-C6FB-465F-9EF5-E7C4C89255EC}" type="presParOf" srcId="{21CB7488-073A-47CE-81CB-51478A9504DA}" destId="{B1CF937F-4BEB-41BD-9951-213A6225A7A9}" srcOrd="3" destOrd="0" presId="urn:microsoft.com/office/officeart/2018/5/layout/IconCircleLabelList"/>
    <dgm:cxn modelId="{DC7036E5-2B56-41C2-B3E5-C2E62FE4C038}" type="presParOf" srcId="{8D481276-46AA-4523-99AF-7328449358B7}" destId="{03479D3F-413A-456D-B6CB-033CBFA889F5}" srcOrd="5" destOrd="0" presId="urn:microsoft.com/office/officeart/2018/5/layout/IconCircleLabelList"/>
    <dgm:cxn modelId="{9E64DCB5-8C07-4001-95C1-D77402A4667A}" type="presParOf" srcId="{8D481276-46AA-4523-99AF-7328449358B7}" destId="{2C1DDAAF-4B40-4979-880B-5FDB59DD5A9F}" srcOrd="6" destOrd="0" presId="urn:microsoft.com/office/officeart/2018/5/layout/IconCircleLabelList"/>
    <dgm:cxn modelId="{FEC2DC20-C9BC-4576-AB6A-12D83FEEBC49}" type="presParOf" srcId="{2C1DDAAF-4B40-4979-880B-5FDB59DD5A9F}" destId="{B208F28B-F728-413F-85C5-A971B9A2E3BD}" srcOrd="0" destOrd="0" presId="urn:microsoft.com/office/officeart/2018/5/layout/IconCircleLabelList"/>
    <dgm:cxn modelId="{975FF1A1-A919-4008-9952-232DE0A4ECD0}" type="presParOf" srcId="{2C1DDAAF-4B40-4979-880B-5FDB59DD5A9F}" destId="{CA826748-8318-4753-AAAB-7948E94CB06B}" srcOrd="1" destOrd="0" presId="urn:microsoft.com/office/officeart/2018/5/layout/IconCircleLabelList"/>
    <dgm:cxn modelId="{5657F389-071E-43A0-A136-F4633D09B3C4}" type="presParOf" srcId="{2C1DDAAF-4B40-4979-880B-5FDB59DD5A9F}" destId="{7DA36C00-F361-4FB3-8ECF-65040C7ABCC9}" srcOrd="2" destOrd="0" presId="urn:microsoft.com/office/officeart/2018/5/layout/IconCircleLabelList"/>
    <dgm:cxn modelId="{860FEBA5-2B7E-4D8A-955A-2724F906C83A}" type="presParOf" srcId="{2C1DDAAF-4B40-4979-880B-5FDB59DD5A9F}" destId="{767DF086-E008-4D99-9DD4-48643A5150C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44EC4B-813D-40C6-A821-7C3C014B02B4}" type="doc">
      <dgm:prSet loTypeId="urn:microsoft.com/office/officeart/2005/8/layout/vList2" loCatId="list" qsTypeId="urn:microsoft.com/office/officeart/2005/8/quickstyle/simple1#3" qsCatId="simple" csTypeId="urn:microsoft.com/office/officeart/2005/8/colors/colorful2#1" csCatId="colorful"/>
      <dgm:spPr/>
      <dgm:t>
        <a:bodyPr/>
        <a:lstStyle/>
        <a:p>
          <a:endParaRPr lang="en-US"/>
        </a:p>
      </dgm:t>
    </dgm:pt>
    <dgm:pt modelId="{1577B8A9-31D1-4E91-BD5E-66CF749BDAFB}">
      <dgm:prSet/>
      <dgm:spPr/>
      <dgm:t>
        <a:bodyPr/>
        <a:lstStyle/>
        <a:p>
          <a:r>
            <a:rPr lang="en-GB"/>
            <a:t>90%  =  ½ day absent</a:t>
          </a:r>
          <a:endParaRPr lang="en-US"/>
        </a:p>
      </dgm:t>
    </dgm:pt>
    <dgm:pt modelId="{06637E2B-CC54-4063-8874-542CBF728F87}" type="parTrans" cxnId="{0A1C4DDE-3A28-4075-A24F-886B45730BA4}">
      <dgm:prSet/>
      <dgm:spPr/>
      <dgm:t>
        <a:bodyPr/>
        <a:lstStyle/>
        <a:p>
          <a:endParaRPr lang="en-US"/>
        </a:p>
      </dgm:t>
    </dgm:pt>
    <dgm:pt modelId="{E0480330-CB26-4BAC-AC94-BEA1A298A0C9}" type="sibTrans" cxnId="{0A1C4DDE-3A28-4075-A24F-886B45730BA4}">
      <dgm:prSet/>
      <dgm:spPr/>
      <dgm:t>
        <a:bodyPr/>
        <a:lstStyle/>
        <a:p>
          <a:endParaRPr lang="en-US"/>
        </a:p>
      </dgm:t>
    </dgm:pt>
    <dgm:pt modelId="{880802B1-6577-4E5B-9F4C-AF6966F79232}">
      <dgm:prSet/>
      <dgm:spPr/>
      <dgm:t>
        <a:bodyPr/>
        <a:lstStyle/>
        <a:p>
          <a:r>
            <a:rPr lang="en-GB"/>
            <a:t>80%  =  1 day absent</a:t>
          </a:r>
          <a:endParaRPr lang="en-US"/>
        </a:p>
      </dgm:t>
    </dgm:pt>
    <dgm:pt modelId="{58AF7F05-F1C7-4A6E-BAEE-EC1E0AAF63CA}" type="parTrans" cxnId="{018B507B-DE44-433B-AAAB-65187CEEA945}">
      <dgm:prSet/>
      <dgm:spPr/>
      <dgm:t>
        <a:bodyPr/>
        <a:lstStyle/>
        <a:p>
          <a:endParaRPr lang="en-US"/>
        </a:p>
      </dgm:t>
    </dgm:pt>
    <dgm:pt modelId="{8B5295C1-C6E7-496E-8482-7BF026375E41}" type="sibTrans" cxnId="{018B507B-DE44-433B-AAAB-65187CEEA945}">
      <dgm:prSet/>
      <dgm:spPr/>
      <dgm:t>
        <a:bodyPr/>
        <a:lstStyle/>
        <a:p>
          <a:endParaRPr lang="en-US"/>
        </a:p>
      </dgm:t>
    </dgm:pt>
    <dgm:pt modelId="{E662FDAE-C0F5-4885-9BA0-BB26EF53E7F1}">
      <dgm:prSet/>
      <dgm:spPr/>
      <dgm:t>
        <a:bodyPr/>
        <a:lstStyle/>
        <a:p>
          <a:r>
            <a:rPr lang="en-GB"/>
            <a:t>70%  =  1 ½ days absent</a:t>
          </a:r>
          <a:endParaRPr lang="en-US"/>
        </a:p>
      </dgm:t>
    </dgm:pt>
    <dgm:pt modelId="{46D7572F-EEB7-47DD-9267-A8861FE8FB6D}" type="parTrans" cxnId="{81BD0167-B95C-46E6-A18A-948E3106C033}">
      <dgm:prSet/>
      <dgm:spPr/>
      <dgm:t>
        <a:bodyPr/>
        <a:lstStyle/>
        <a:p>
          <a:endParaRPr lang="en-US"/>
        </a:p>
      </dgm:t>
    </dgm:pt>
    <dgm:pt modelId="{0DF64F5E-ADB4-4BB0-99F4-A586FE7C3265}" type="sibTrans" cxnId="{81BD0167-B95C-46E6-A18A-948E3106C033}">
      <dgm:prSet/>
      <dgm:spPr/>
      <dgm:t>
        <a:bodyPr/>
        <a:lstStyle/>
        <a:p>
          <a:endParaRPr lang="en-US"/>
        </a:p>
      </dgm:t>
    </dgm:pt>
    <dgm:pt modelId="{996E3D03-2695-4E3B-AB69-3699B89A3EF4}">
      <dgm:prSet/>
      <dgm:spPr/>
      <dgm:t>
        <a:bodyPr/>
        <a:lstStyle/>
        <a:p>
          <a:r>
            <a:rPr lang="en-GB"/>
            <a:t>60%  =  2 days absent</a:t>
          </a:r>
          <a:endParaRPr lang="en-US"/>
        </a:p>
      </dgm:t>
    </dgm:pt>
    <dgm:pt modelId="{D61DF455-1CB4-4434-B7E6-E6612C96C99A}" type="parTrans" cxnId="{FC261908-F441-4CA9-B695-68425D010FE6}">
      <dgm:prSet/>
      <dgm:spPr/>
      <dgm:t>
        <a:bodyPr/>
        <a:lstStyle/>
        <a:p>
          <a:endParaRPr lang="en-US"/>
        </a:p>
      </dgm:t>
    </dgm:pt>
    <dgm:pt modelId="{4C147A2D-1FF4-4862-8A18-F0C8C9F0FFA8}" type="sibTrans" cxnId="{FC261908-F441-4CA9-B695-68425D010FE6}">
      <dgm:prSet/>
      <dgm:spPr/>
      <dgm:t>
        <a:bodyPr/>
        <a:lstStyle/>
        <a:p>
          <a:endParaRPr lang="en-US"/>
        </a:p>
      </dgm:t>
    </dgm:pt>
    <dgm:pt modelId="{1DB6C50E-3A13-4AD6-9447-2E29AC0A4A57}" type="pres">
      <dgm:prSet presAssocID="{A344EC4B-813D-40C6-A821-7C3C014B02B4}" presName="linear" presStyleCnt="0">
        <dgm:presLayoutVars>
          <dgm:animLvl val="lvl"/>
          <dgm:resizeHandles val="exact"/>
        </dgm:presLayoutVars>
      </dgm:prSet>
      <dgm:spPr/>
    </dgm:pt>
    <dgm:pt modelId="{9753D91A-D049-4F9B-AC2F-784135CDD615}" type="pres">
      <dgm:prSet presAssocID="{1577B8A9-31D1-4E91-BD5E-66CF749BDAFB}" presName="parentText" presStyleLbl="node1" presStyleIdx="0" presStyleCnt="4">
        <dgm:presLayoutVars>
          <dgm:chMax val="0"/>
          <dgm:bulletEnabled val="1"/>
        </dgm:presLayoutVars>
      </dgm:prSet>
      <dgm:spPr/>
    </dgm:pt>
    <dgm:pt modelId="{067E9C49-E9C1-4E01-9B7D-95156293B392}" type="pres">
      <dgm:prSet presAssocID="{E0480330-CB26-4BAC-AC94-BEA1A298A0C9}" presName="spacer" presStyleCnt="0"/>
      <dgm:spPr/>
    </dgm:pt>
    <dgm:pt modelId="{F0D61A97-7058-435D-A527-ABE921E46239}" type="pres">
      <dgm:prSet presAssocID="{880802B1-6577-4E5B-9F4C-AF6966F79232}" presName="parentText" presStyleLbl="node1" presStyleIdx="1" presStyleCnt="4">
        <dgm:presLayoutVars>
          <dgm:chMax val="0"/>
          <dgm:bulletEnabled val="1"/>
        </dgm:presLayoutVars>
      </dgm:prSet>
      <dgm:spPr/>
    </dgm:pt>
    <dgm:pt modelId="{34506ED1-142D-4DCD-A895-3CE618952C12}" type="pres">
      <dgm:prSet presAssocID="{8B5295C1-C6E7-496E-8482-7BF026375E41}" presName="spacer" presStyleCnt="0"/>
      <dgm:spPr/>
    </dgm:pt>
    <dgm:pt modelId="{35FC9B91-16A8-46E2-888F-52EC4C54FBBA}" type="pres">
      <dgm:prSet presAssocID="{E662FDAE-C0F5-4885-9BA0-BB26EF53E7F1}" presName="parentText" presStyleLbl="node1" presStyleIdx="2" presStyleCnt="4">
        <dgm:presLayoutVars>
          <dgm:chMax val="0"/>
          <dgm:bulletEnabled val="1"/>
        </dgm:presLayoutVars>
      </dgm:prSet>
      <dgm:spPr/>
    </dgm:pt>
    <dgm:pt modelId="{6E158E65-9A62-41BF-A8D0-41F52C965495}" type="pres">
      <dgm:prSet presAssocID="{0DF64F5E-ADB4-4BB0-99F4-A586FE7C3265}" presName="spacer" presStyleCnt="0"/>
      <dgm:spPr/>
    </dgm:pt>
    <dgm:pt modelId="{219A05E7-0674-4D9C-BAAC-CC07FDFF0FB9}" type="pres">
      <dgm:prSet presAssocID="{996E3D03-2695-4E3B-AB69-3699B89A3EF4}" presName="parentText" presStyleLbl="node1" presStyleIdx="3" presStyleCnt="4">
        <dgm:presLayoutVars>
          <dgm:chMax val="0"/>
          <dgm:bulletEnabled val="1"/>
        </dgm:presLayoutVars>
      </dgm:prSet>
      <dgm:spPr/>
    </dgm:pt>
  </dgm:ptLst>
  <dgm:cxnLst>
    <dgm:cxn modelId="{FC261908-F441-4CA9-B695-68425D010FE6}" srcId="{A344EC4B-813D-40C6-A821-7C3C014B02B4}" destId="{996E3D03-2695-4E3B-AB69-3699B89A3EF4}" srcOrd="3" destOrd="0" parTransId="{D61DF455-1CB4-4434-B7E6-E6612C96C99A}" sibTransId="{4C147A2D-1FF4-4862-8A18-F0C8C9F0FFA8}"/>
    <dgm:cxn modelId="{7F6F8365-90B0-46D3-B847-7A1CAA3E9924}" type="presOf" srcId="{996E3D03-2695-4E3B-AB69-3699B89A3EF4}" destId="{219A05E7-0674-4D9C-BAAC-CC07FDFF0FB9}" srcOrd="0" destOrd="0" presId="urn:microsoft.com/office/officeart/2005/8/layout/vList2"/>
    <dgm:cxn modelId="{81BD0167-B95C-46E6-A18A-948E3106C033}" srcId="{A344EC4B-813D-40C6-A821-7C3C014B02B4}" destId="{E662FDAE-C0F5-4885-9BA0-BB26EF53E7F1}" srcOrd="2" destOrd="0" parTransId="{46D7572F-EEB7-47DD-9267-A8861FE8FB6D}" sibTransId="{0DF64F5E-ADB4-4BB0-99F4-A586FE7C3265}"/>
    <dgm:cxn modelId="{2C3AE449-9FB0-4FB4-9CAF-AD7762A49A53}" type="presOf" srcId="{E662FDAE-C0F5-4885-9BA0-BB26EF53E7F1}" destId="{35FC9B91-16A8-46E2-888F-52EC4C54FBBA}" srcOrd="0" destOrd="0" presId="urn:microsoft.com/office/officeart/2005/8/layout/vList2"/>
    <dgm:cxn modelId="{4B5E4477-7694-4F11-BF1A-BF69D88DEE38}" type="presOf" srcId="{1577B8A9-31D1-4E91-BD5E-66CF749BDAFB}" destId="{9753D91A-D049-4F9B-AC2F-784135CDD615}" srcOrd="0" destOrd="0" presId="urn:microsoft.com/office/officeart/2005/8/layout/vList2"/>
    <dgm:cxn modelId="{A3BF0078-A888-4BEB-ACED-D07D66FB5619}" type="presOf" srcId="{880802B1-6577-4E5B-9F4C-AF6966F79232}" destId="{F0D61A97-7058-435D-A527-ABE921E46239}" srcOrd="0" destOrd="0" presId="urn:microsoft.com/office/officeart/2005/8/layout/vList2"/>
    <dgm:cxn modelId="{018B507B-DE44-433B-AAAB-65187CEEA945}" srcId="{A344EC4B-813D-40C6-A821-7C3C014B02B4}" destId="{880802B1-6577-4E5B-9F4C-AF6966F79232}" srcOrd="1" destOrd="0" parTransId="{58AF7F05-F1C7-4A6E-BAEE-EC1E0AAF63CA}" sibTransId="{8B5295C1-C6E7-496E-8482-7BF026375E41}"/>
    <dgm:cxn modelId="{C3A46BDD-E816-4603-8169-C340E74C948C}" type="presOf" srcId="{A344EC4B-813D-40C6-A821-7C3C014B02B4}" destId="{1DB6C50E-3A13-4AD6-9447-2E29AC0A4A57}" srcOrd="0" destOrd="0" presId="urn:microsoft.com/office/officeart/2005/8/layout/vList2"/>
    <dgm:cxn modelId="{0A1C4DDE-3A28-4075-A24F-886B45730BA4}" srcId="{A344EC4B-813D-40C6-A821-7C3C014B02B4}" destId="{1577B8A9-31D1-4E91-BD5E-66CF749BDAFB}" srcOrd="0" destOrd="0" parTransId="{06637E2B-CC54-4063-8874-542CBF728F87}" sibTransId="{E0480330-CB26-4BAC-AC94-BEA1A298A0C9}"/>
    <dgm:cxn modelId="{4B684ACD-E0EA-4172-A00F-0240AE29717D}" type="presParOf" srcId="{1DB6C50E-3A13-4AD6-9447-2E29AC0A4A57}" destId="{9753D91A-D049-4F9B-AC2F-784135CDD615}" srcOrd="0" destOrd="0" presId="urn:microsoft.com/office/officeart/2005/8/layout/vList2"/>
    <dgm:cxn modelId="{0916D997-A9D6-45E7-92A5-9C9BB89891AB}" type="presParOf" srcId="{1DB6C50E-3A13-4AD6-9447-2E29AC0A4A57}" destId="{067E9C49-E9C1-4E01-9B7D-95156293B392}" srcOrd="1" destOrd="0" presId="urn:microsoft.com/office/officeart/2005/8/layout/vList2"/>
    <dgm:cxn modelId="{AD338D06-0CEA-4854-BA7F-B975B734C4C5}" type="presParOf" srcId="{1DB6C50E-3A13-4AD6-9447-2E29AC0A4A57}" destId="{F0D61A97-7058-435D-A527-ABE921E46239}" srcOrd="2" destOrd="0" presId="urn:microsoft.com/office/officeart/2005/8/layout/vList2"/>
    <dgm:cxn modelId="{A830AD50-C36B-4C8B-A5E1-5E5A6748B8CA}" type="presParOf" srcId="{1DB6C50E-3A13-4AD6-9447-2E29AC0A4A57}" destId="{34506ED1-142D-4DCD-A895-3CE618952C12}" srcOrd="3" destOrd="0" presId="urn:microsoft.com/office/officeart/2005/8/layout/vList2"/>
    <dgm:cxn modelId="{496ADAEF-B25C-4327-81A2-FA25BFAF3B0F}" type="presParOf" srcId="{1DB6C50E-3A13-4AD6-9447-2E29AC0A4A57}" destId="{35FC9B91-16A8-46E2-888F-52EC4C54FBBA}" srcOrd="4" destOrd="0" presId="urn:microsoft.com/office/officeart/2005/8/layout/vList2"/>
    <dgm:cxn modelId="{76C5DD51-01AC-423E-8010-E054055D07B8}" type="presParOf" srcId="{1DB6C50E-3A13-4AD6-9447-2E29AC0A4A57}" destId="{6E158E65-9A62-41BF-A8D0-41F52C965495}" srcOrd="5" destOrd="0" presId="urn:microsoft.com/office/officeart/2005/8/layout/vList2"/>
    <dgm:cxn modelId="{6806A8E4-5651-47E6-AE13-623BDA4246E6}" type="presParOf" srcId="{1DB6C50E-3A13-4AD6-9447-2E29AC0A4A57}" destId="{219A05E7-0674-4D9C-BAAC-CC07FDFF0FB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7A3EAE-760C-4A9F-B0F3-74AD4DB3AB35}" type="doc">
      <dgm:prSet loTypeId="urn:microsoft.com/office/officeart/2005/8/layout/vList2" loCatId="list" qsTypeId="urn:microsoft.com/office/officeart/2005/8/quickstyle/simple1#4" qsCatId="simple" csTypeId="urn:microsoft.com/office/officeart/2005/8/colors/colorful2#2" csCatId="colorful"/>
      <dgm:spPr/>
      <dgm:t>
        <a:bodyPr/>
        <a:lstStyle/>
        <a:p>
          <a:endParaRPr lang="en-US"/>
        </a:p>
      </dgm:t>
    </dgm:pt>
    <dgm:pt modelId="{FEF0BBFE-B61F-4505-8AC0-5D6DC86BBFBC}">
      <dgm:prSet/>
      <dgm:spPr/>
      <dgm:t>
        <a:bodyPr/>
        <a:lstStyle/>
        <a:p>
          <a:r>
            <a:rPr lang="en-GB"/>
            <a:t>90%  = approx. 4 weeks absent</a:t>
          </a:r>
          <a:endParaRPr lang="en-US"/>
        </a:p>
      </dgm:t>
    </dgm:pt>
    <dgm:pt modelId="{27DB641F-4FDB-42AC-9F82-A088231B766C}" type="parTrans" cxnId="{0730D36C-7E24-48E6-8EDC-32F2D649DD0F}">
      <dgm:prSet/>
      <dgm:spPr/>
      <dgm:t>
        <a:bodyPr/>
        <a:lstStyle/>
        <a:p>
          <a:endParaRPr lang="en-US"/>
        </a:p>
      </dgm:t>
    </dgm:pt>
    <dgm:pt modelId="{428943B9-21FA-40FB-A0D4-A579D9F83814}" type="sibTrans" cxnId="{0730D36C-7E24-48E6-8EDC-32F2D649DD0F}">
      <dgm:prSet/>
      <dgm:spPr/>
      <dgm:t>
        <a:bodyPr/>
        <a:lstStyle/>
        <a:p>
          <a:endParaRPr lang="en-US"/>
        </a:p>
      </dgm:t>
    </dgm:pt>
    <dgm:pt modelId="{36FA4307-2AEC-47F1-BCF0-4B05EFA9B184}">
      <dgm:prSet/>
      <dgm:spPr/>
      <dgm:t>
        <a:bodyPr/>
        <a:lstStyle/>
        <a:p>
          <a:r>
            <a:rPr lang="en-GB"/>
            <a:t>80%  = approx.8 weeks absent</a:t>
          </a:r>
          <a:endParaRPr lang="en-US"/>
        </a:p>
      </dgm:t>
    </dgm:pt>
    <dgm:pt modelId="{463BAD55-FDD2-4C66-A95F-51018FD7DF1E}" type="parTrans" cxnId="{6CC755C6-7FA3-4FF7-AB01-9BCA7E4C8B3F}">
      <dgm:prSet/>
      <dgm:spPr/>
      <dgm:t>
        <a:bodyPr/>
        <a:lstStyle/>
        <a:p>
          <a:endParaRPr lang="en-US"/>
        </a:p>
      </dgm:t>
    </dgm:pt>
    <dgm:pt modelId="{3ED885C3-5DAD-4E17-9722-225BA278025E}" type="sibTrans" cxnId="{6CC755C6-7FA3-4FF7-AB01-9BCA7E4C8B3F}">
      <dgm:prSet/>
      <dgm:spPr/>
      <dgm:t>
        <a:bodyPr/>
        <a:lstStyle/>
        <a:p>
          <a:endParaRPr lang="en-US"/>
        </a:p>
      </dgm:t>
    </dgm:pt>
    <dgm:pt modelId="{89930EED-9DB2-42E9-9B97-D2E719C7700A}">
      <dgm:prSet/>
      <dgm:spPr/>
      <dgm:t>
        <a:bodyPr/>
        <a:lstStyle/>
        <a:p>
          <a:r>
            <a:rPr lang="en-GB"/>
            <a:t>70%  = approx. 12 weeks absent</a:t>
          </a:r>
          <a:endParaRPr lang="en-US"/>
        </a:p>
      </dgm:t>
    </dgm:pt>
    <dgm:pt modelId="{EFA6AD44-8FDB-4E95-9B93-CFF6E5F33C7C}" type="parTrans" cxnId="{7E77A405-62BC-4269-985F-E59E56BE5BCF}">
      <dgm:prSet/>
      <dgm:spPr/>
      <dgm:t>
        <a:bodyPr/>
        <a:lstStyle/>
        <a:p>
          <a:endParaRPr lang="en-US"/>
        </a:p>
      </dgm:t>
    </dgm:pt>
    <dgm:pt modelId="{810413BA-F7DB-44DA-B899-13BF52E27C16}" type="sibTrans" cxnId="{7E77A405-62BC-4269-985F-E59E56BE5BCF}">
      <dgm:prSet/>
      <dgm:spPr/>
      <dgm:t>
        <a:bodyPr/>
        <a:lstStyle/>
        <a:p>
          <a:endParaRPr lang="en-US"/>
        </a:p>
      </dgm:t>
    </dgm:pt>
    <dgm:pt modelId="{9CFD2324-92BE-480A-AE5B-1F73FA602482}">
      <dgm:prSet/>
      <dgm:spPr/>
      <dgm:t>
        <a:bodyPr/>
        <a:lstStyle/>
        <a:p>
          <a:r>
            <a:rPr lang="en-GB"/>
            <a:t>60%  = approx. 16 weeks absent</a:t>
          </a:r>
          <a:endParaRPr lang="en-US"/>
        </a:p>
      </dgm:t>
    </dgm:pt>
    <dgm:pt modelId="{F17B9DD4-21A9-4EAF-B4AA-638352E9C221}" type="parTrans" cxnId="{A8408A7F-E0D4-451B-A896-ACCD32EB2559}">
      <dgm:prSet/>
      <dgm:spPr/>
      <dgm:t>
        <a:bodyPr/>
        <a:lstStyle/>
        <a:p>
          <a:endParaRPr lang="en-US"/>
        </a:p>
      </dgm:t>
    </dgm:pt>
    <dgm:pt modelId="{A30A0DDB-C131-4077-9035-79AB973374F1}" type="sibTrans" cxnId="{A8408A7F-E0D4-451B-A896-ACCD32EB2559}">
      <dgm:prSet/>
      <dgm:spPr/>
      <dgm:t>
        <a:bodyPr/>
        <a:lstStyle/>
        <a:p>
          <a:endParaRPr lang="en-US"/>
        </a:p>
      </dgm:t>
    </dgm:pt>
    <dgm:pt modelId="{8573A53F-5B62-4ADF-A628-6E4914138B2D}" type="pres">
      <dgm:prSet presAssocID="{087A3EAE-760C-4A9F-B0F3-74AD4DB3AB35}" presName="linear" presStyleCnt="0">
        <dgm:presLayoutVars>
          <dgm:animLvl val="lvl"/>
          <dgm:resizeHandles val="exact"/>
        </dgm:presLayoutVars>
      </dgm:prSet>
      <dgm:spPr/>
    </dgm:pt>
    <dgm:pt modelId="{F4CFF70A-40FC-4ED6-8649-36FE1EDCBEB9}" type="pres">
      <dgm:prSet presAssocID="{FEF0BBFE-B61F-4505-8AC0-5D6DC86BBFBC}" presName="parentText" presStyleLbl="node1" presStyleIdx="0" presStyleCnt="4">
        <dgm:presLayoutVars>
          <dgm:chMax val="0"/>
          <dgm:bulletEnabled val="1"/>
        </dgm:presLayoutVars>
      </dgm:prSet>
      <dgm:spPr/>
    </dgm:pt>
    <dgm:pt modelId="{4493E405-DFEA-41DC-BC4B-FD9A1690BA58}" type="pres">
      <dgm:prSet presAssocID="{428943B9-21FA-40FB-A0D4-A579D9F83814}" presName="spacer" presStyleCnt="0"/>
      <dgm:spPr/>
    </dgm:pt>
    <dgm:pt modelId="{406951B9-C157-4A37-92E5-D205DB170F0C}" type="pres">
      <dgm:prSet presAssocID="{36FA4307-2AEC-47F1-BCF0-4B05EFA9B184}" presName="parentText" presStyleLbl="node1" presStyleIdx="1" presStyleCnt="4">
        <dgm:presLayoutVars>
          <dgm:chMax val="0"/>
          <dgm:bulletEnabled val="1"/>
        </dgm:presLayoutVars>
      </dgm:prSet>
      <dgm:spPr/>
    </dgm:pt>
    <dgm:pt modelId="{33DA9CDC-1D6C-421F-99E8-90ED1372EE38}" type="pres">
      <dgm:prSet presAssocID="{3ED885C3-5DAD-4E17-9722-225BA278025E}" presName="spacer" presStyleCnt="0"/>
      <dgm:spPr/>
    </dgm:pt>
    <dgm:pt modelId="{3C1F36DF-16B6-49F6-9EFA-7E34B12C78FC}" type="pres">
      <dgm:prSet presAssocID="{89930EED-9DB2-42E9-9B97-D2E719C7700A}" presName="parentText" presStyleLbl="node1" presStyleIdx="2" presStyleCnt="4">
        <dgm:presLayoutVars>
          <dgm:chMax val="0"/>
          <dgm:bulletEnabled val="1"/>
        </dgm:presLayoutVars>
      </dgm:prSet>
      <dgm:spPr/>
    </dgm:pt>
    <dgm:pt modelId="{43ED90B8-697B-43B2-A5EF-B4060502B999}" type="pres">
      <dgm:prSet presAssocID="{810413BA-F7DB-44DA-B899-13BF52E27C16}" presName="spacer" presStyleCnt="0"/>
      <dgm:spPr/>
    </dgm:pt>
    <dgm:pt modelId="{785AE9BE-3B0F-4185-B6F4-2375F908491C}" type="pres">
      <dgm:prSet presAssocID="{9CFD2324-92BE-480A-AE5B-1F73FA602482}" presName="parentText" presStyleLbl="node1" presStyleIdx="3" presStyleCnt="4">
        <dgm:presLayoutVars>
          <dgm:chMax val="0"/>
          <dgm:bulletEnabled val="1"/>
        </dgm:presLayoutVars>
      </dgm:prSet>
      <dgm:spPr/>
    </dgm:pt>
  </dgm:ptLst>
  <dgm:cxnLst>
    <dgm:cxn modelId="{7E77A405-62BC-4269-985F-E59E56BE5BCF}" srcId="{087A3EAE-760C-4A9F-B0F3-74AD4DB3AB35}" destId="{89930EED-9DB2-42E9-9B97-D2E719C7700A}" srcOrd="2" destOrd="0" parTransId="{EFA6AD44-8FDB-4E95-9B93-CFF6E5F33C7C}" sibTransId="{810413BA-F7DB-44DA-B899-13BF52E27C16}"/>
    <dgm:cxn modelId="{CCE40340-46C5-4992-8FEB-DB9341E14849}" type="presOf" srcId="{9CFD2324-92BE-480A-AE5B-1F73FA602482}" destId="{785AE9BE-3B0F-4185-B6F4-2375F908491C}" srcOrd="0" destOrd="0" presId="urn:microsoft.com/office/officeart/2005/8/layout/vList2"/>
    <dgm:cxn modelId="{0730D36C-7E24-48E6-8EDC-32F2D649DD0F}" srcId="{087A3EAE-760C-4A9F-B0F3-74AD4DB3AB35}" destId="{FEF0BBFE-B61F-4505-8AC0-5D6DC86BBFBC}" srcOrd="0" destOrd="0" parTransId="{27DB641F-4FDB-42AC-9F82-A088231B766C}" sibTransId="{428943B9-21FA-40FB-A0D4-A579D9F83814}"/>
    <dgm:cxn modelId="{60C26551-4450-4657-8EEB-D8B0C6A7F93E}" type="presOf" srcId="{89930EED-9DB2-42E9-9B97-D2E719C7700A}" destId="{3C1F36DF-16B6-49F6-9EFA-7E34B12C78FC}" srcOrd="0" destOrd="0" presId="urn:microsoft.com/office/officeart/2005/8/layout/vList2"/>
    <dgm:cxn modelId="{A8408A7F-E0D4-451B-A896-ACCD32EB2559}" srcId="{087A3EAE-760C-4A9F-B0F3-74AD4DB3AB35}" destId="{9CFD2324-92BE-480A-AE5B-1F73FA602482}" srcOrd="3" destOrd="0" parTransId="{F17B9DD4-21A9-4EAF-B4AA-638352E9C221}" sibTransId="{A30A0DDB-C131-4077-9035-79AB973374F1}"/>
    <dgm:cxn modelId="{4DAAA0AB-38FB-4AC0-A6F3-CEF31DB2AC9D}" type="presOf" srcId="{36FA4307-2AEC-47F1-BCF0-4B05EFA9B184}" destId="{406951B9-C157-4A37-92E5-D205DB170F0C}" srcOrd="0" destOrd="0" presId="urn:microsoft.com/office/officeart/2005/8/layout/vList2"/>
    <dgm:cxn modelId="{C96DDCB6-1A9F-4644-94F9-9E339E5E3FBD}" type="presOf" srcId="{FEF0BBFE-B61F-4505-8AC0-5D6DC86BBFBC}" destId="{F4CFF70A-40FC-4ED6-8649-36FE1EDCBEB9}" srcOrd="0" destOrd="0" presId="urn:microsoft.com/office/officeart/2005/8/layout/vList2"/>
    <dgm:cxn modelId="{6CC755C6-7FA3-4FF7-AB01-9BCA7E4C8B3F}" srcId="{087A3EAE-760C-4A9F-B0F3-74AD4DB3AB35}" destId="{36FA4307-2AEC-47F1-BCF0-4B05EFA9B184}" srcOrd="1" destOrd="0" parTransId="{463BAD55-FDD2-4C66-A95F-51018FD7DF1E}" sibTransId="{3ED885C3-5DAD-4E17-9722-225BA278025E}"/>
    <dgm:cxn modelId="{E69200FC-2E11-485F-AB33-1154C5F0658B}" type="presOf" srcId="{087A3EAE-760C-4A9F-B0F3-74AD4DB3AB35}" destId="{8573A53F-5B62-4ADF-A628-6E4914138B2D}" srcOrd="0" destOrd="0" presId="urn:microsoft.com/office/officeart/2005/8/layout/vList2"/>
    <dgm:cxn modelId="{A8DD2E62-E13B-413E-81AB-B6D69B01BEED}" type="presParOf" srcId="{8573A53F-5B62-4ADF-A628-6E4914138B2D}" destId="{F4CFF70A-40FC-4ED6-8649-36FE1EDCBEB9}" srcOrd="0" destOrd="0" presId="urn:microsoft.com/office/officeart/2005/8/layout/vList2"/>
    <dgm:cxn modelId="{48325C8D-0149-4614-AA96-091EAAD9D032}" type="presParOf" srcId="{8573A53F-5B62-4ADF-A628-6E4914138B2D}" destId="{4493E405-DFEA-41DC-BC4B-FD9A1690BA58}" srcOrd="1" destOrd="0" presId="urn:microsoft.com/office/officeart/2005/8/layout/vList2"/>
    <dgm:cxn modelId="{FD9670CB-D8BF-4F66-A777-6A0137C36446}" type="presParOf" srcId="{8573A53F-5B62-4ADF-A628-6E4914138B2D}" destId="{406951B9-C157-4A37-92E5-D205DB170F0C}" srcOrd="2" destOrd="0" presId="urn:microsoft.com/office/officeart/2005/8/layout/vList2"/>
    <dgm:cxn modelId="{941E282B-ED08-431F-9E3A-FB923653BC77}" type="presParOf" srcId="{8573A53F-5B62-4ADF-A628-6E4914138B2D}" destId="{33DA9CDC-1D6C-421F-99E8-90ED1372EE38}" srcOrd="3" destOrd="0" presId="urn:microsoft.com/office/officeart/2005/8/layout/vList2"/>
    <dgm:cxn modelId="{F0C16CB9-5F11-4B28-B004-BFD96C730023}" type="presParOf" srcId="{8573A53F-5B62-4ADF-A628-6E4914138B2D}" destId="{3C1F36DF-16B6-49F6-9EFA-7E34B12C78FC}" srcOrd="4" destOrd="0" presId="urn:microsoft.com/office/officeart/2005/8/layout/vList2"/>
    <dgm:cxn modelId="{3548832A-4776-42CC-981A-E58BD5084884}" type="presParOf" srcId="{8573A53F-5B62-4ADF-A628-6E4914138B2D}" destId="{43ED90B8-697B-43B2-A5EF-B4060502B999}" srcOrd="5" destOrd="0" presId="urn:microsoft.com/office/officeart/2005/8/layout/vList2"/>
    <dgm:cxn modelId="{2A674B94-23D1-4319-86C8-2BDD5CFA0345}" type="presParOf" srcId="{8573A53F-5B62-4ADF-A628-6E4914138B2D}" destId="{785AE9BE-3B0F-4185-B6F4-2375F908491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48D2E-ED3D-44D7-B12C-65C0BF401721}">
      <dsp:nvSpPr>
        <dsp:cNvPr id="0" name=""/>
        <dsp:cNvSpPr/>
      </dsp:nvSpPr>
      <dsp:spPr>
        <a:xfrm>
          <a:off x="683332" y="482400"/>
          <a:ext cx="1852875" cy="185287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C214BC-FA53-4DDB-A66D-B590A8D7ABA3}">
      <dsp:nvSpPr>
        <dsp:cNvPr id="0" name=""/>
        <dsp:cNvSpPr/>
      </dsp:nvSpPr>
      <dsp:spPr>
        <a:xfrm>
          <a:off x="1078207" y="877275"/>
          <a:ext cx="1063125" cy="106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8C3198-9E73-4FF1-82A3-C844186BA7D7}">
      <dsp:nvSpPr>
        <dsp:cNvPr id="0" name=""/>
        <dsp:cNvSpPr/>
      </dsp:nvSpPr>
      <dsp:spPr>
        <a:xfrm>
          <a:off x="91020" y="2912400"/>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Phone free school</a:t>
          </a:r>
        </a:p>
      </dsp:txBody>
      <dsp:txXfrm>
        <a:off x="91020" y="2912400"/>
        <a:ext cx="3037500" cy="720000"/>
      </dsp:txXfrm>
    </dsp:sp>
    <dsp:sp modelId="{854DB811-C631-4CBE-8E61-E33487F36475}">
      <dsp:nvSpPr>
        <dsp:cNvPr id="0" name=""/>
        <dsp:cNvSpPr/>
      </dsp:nvSpPr>
      <dsp:spPr>
        <a:xfrm>
          <a:off x="4252395" y="482400"/>
          <a:ext cx="1852875" cy="185287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AF8A9B-14A5-4D9D-AB4C-2783D42F50E7}">
      <dsp:nvSpPr>
        <dsp:cNvPr id="0" name=""/>
        <dsp:cNvSpPr/>
      </dsp:nvSpPr>
      <dsp:spPr>
        <a:xfrm>
          <a:off x="4647270" y="877275"/>
          <a:ext cx="1063125" cy="106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DEEEF4-EC31-4C16-97D1-EAE3AE9AC4EC}">
      <dsp:nvSpPr>
        <dsp:cNvPr id="0" name=""/>
        <dsp:cNvSpPr/>
      </dsp:nvSpPr>
      <dsp:spPr>
        <a:xfrm>
          <a:off x="3660082" y="2912400"/>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Attendance matters</a:t>
          </a:r>
        </a:p>
      </dsp:txBody>
      <dsp:txXfrm>
        <a:off x="3660082" y="2912400"/>
        <a:ext cx="3037500" cy="720000"/>
      </dsp:txXfrm>
    </dsp:sp>
    <dsp:sp modelId="{3403C73A-08F6-4D2D-B759-A463BD91F221}">
      <dsp:nvSpPr>
        <dsp:cNvPr id="0" name=""/>
        <dsp:cNvSpPr/>
      </dsp:nvSpPr>
      <dsp:spPr>
        <a:xfrm>
          <a:off x="7821458" y="482400"/>
          <a:ext cx="1852875" cy="185287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2598EB-CA6F-4848-A220-3B3E7631FE85}">
      <dsp:nvSpPr>
        <dsp:cNvPr id="0" name=""/>
        <dsp:cNvSpPr/>
      </dsp:nvSpPr>
      <dsp:spPr>
        <a:xfrm>
          <a:off x="8216333" y="877275"/>
          <a:ext cx="1063125" cy="10631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FD2CB5-B109-4AFC-880B-BB69299F7126}">
      <dsp:nvSpPr>
        <dsp:cNvPr id="0" name=""/>
        <dsp:cNvSpPr/>
      </dsp:nvSpPr>
      <dsp:spPr>
        <a:xfrm>
          <a:off x="7229145" y="2912400"/>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Living our values </a:t>
          </a:r>
        </a:p>
      </dsp:txBody>
      <dsp:txXfrm>
        <a:off x="7229145" y="2912400"/>
        <a:ext cx="30375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B5B6A-79CE-459C-89F2-8986F060FB8D}">
      <dsp:nvSpPr>
        <dsp:cNvPr id="0" name=""/>
        <dsp:cNvSpPr/>
      </dsp:nvSpPr>
      <dsp:spPr>
        <a:xfrm>
          <a:off x="0" y="675631"/>
          <a:ext cx="6159500" cy="19492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kern="1200" dirty="0"/>
            <a:t>Improving Learning &amp; Teaching </a:t>
          </a:r>
          <a:endParaRPr lang="en-US" sz="4900" kern="1200" dirty="0"/>
        </a:p>
      </dsp:txBody>
      <dsp:txXfrm>
        <a:off x="95153" y="770784"/>
        <a:ext cx="5969194" cy="1758914"/>
      </dsp:txXfrm>
    </dsp:sp>
    <dsp:sp modelId="{190CFB9D-5F5D-4545-82BB-D1972AB58868}">
      <dsp:nvSpPr>
        <dsp:cNvPr id="0" name=""/>
        <dsp:cNvSpPr/>
      </dsp:nvSpPr>
      <dsp:spPr>
        <a:xfrm>
          <a:off x="0" y="2765971"/>
          <a:ext cx="6159500" cy="19492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Raising Attainment </a:t>
          </a:r>
        </a:p>
      </dsp:txBody>
      <dsp:txXfrm>
        <a:off x="95153" y="2861124"/>
        <a:ext cx="5969194" cy="17589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DD2250-25ED-4775-ADB6-47AA6C03C5C3}">
      <dsp:nvSpPr>
        <dsp:cNvPr id="0" name=""/>
        <dsp:cNvSpPr/>
      </dsp:nvSpPr>
      <dsp:spPr>
        <a:xfrm>
          <a:off x="943166" y="1179703"/>
          <a:ext cx="1485095" cy="148509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096B71-D859-4B53-9AE9-D4AEF66B6209}">
      <dsp:nvSpPr>
        <dsp:cNvPr id="0" name=""/>
        <dsp:cNvSpPr/>
      </dsp:nvSpPr>
      <dsp:spPr>
        <a:xfrm>
          <a:off x="1259662" y="1496198"/>
          <a:ext cx="852104" cy="8521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205365-399E-44D9-8CF6-7C4D2406B378}">
      <dsp:nvSpPr>
        <dsp:cNvPr id="0" name=""/>
        <dsp:cNvSpPr/>
      </dsp:nvSpPr>
      <dsp:spPr>
        <a:xfrm>
          <a:off x="468422" y="3127369"/>
          <a:ext cx="243458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feel more connected to their school</a:t>
          </a:r>
          <a:endParaRPr lang="en-US" sz="1200" kern="1200"/>
        </a:p>
      </dsp:txBody>
      <dsp:txXfrm>
        <a:off x="468422" y="3127369"/>
        <a:ext cx="2434583" cy="720000"/>
      </dsp:txXfrm>
    </dsp:sp>
    <dsp:sp modelId="{AC24B543-8ECE-45FA-9FBF-71C19996E57F}">
      <dsp:nvSpPr>
        <dsp:cNvPr id="0" name=""/>
        <dsp:cNvSpPr/>
      </dsp:nvSpPr>
      <dsp:spPr>
        <a:xfrm>
          <a:off x="3803801" y="1179703"/>
          <a:ext cx="1485095" cy="148509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6A4911-669B-488F-806F-138E42135754}">
      <dsp:nvSpPr>
        <dsp:cNvPr id="0" name=""/>
        <dsp:cNvSpPr/>
      </dsp:nvSpPr>
      <dsp:spPr>
        <a:xfrm>
          <a:off x="4120297" y="1496198"/>
          <a:ext cx="852104" cy="8521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560A54-79C6-4C8D-82F7-BEDD05895605}">
      <dsp:nvSpPr>
        <dsp:cNvPr id="0" name=""/>
        <dsp:cNvSpPr/>
      </dsp:nvSpPr>
      <dsp:spPr>
        <a:xfrm>
          <a:off x="3329058" y="3127369"/>
          <a:ext cx="243458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are more likely to overcome / be supported to overcome any issues they may have</a:t>
          </a:r>
          <a:r>
            <a:rPr lang="en-GB" sz="1200" kern="1200">
              <a:latin typeface="Calibri Light" panose="020F0302020204030204"/>
            </a:rPr>
            <a:t> </a:t>
          </a:r>
          <a:endParaRPr lang="en-US" sz="1200" kern="1200"/>
        </a:p>
      </dsp:txBody>
      <dsp:txXfrm>
        <a:off x="3329058" y="3127369"/>
        <a:ext cx="2434583" cy="720000"/>
      </dsp:txXfrm>
    </dsp:sp>
    <dsp:sp modelId="{A6ADDF04-B30E-4FE9-AD80-1F8D9BDD87AE}">
      <dsp:nvSpPr>
        <dsp:cNvPr id="0" name=""/>
        <dsp:cNvSpPr/>
      </dsp:nvSpPr>
      <dsp:spPr>
        <a:xfrm>
          <a:off x="6664437" y="1179703"/>
          <a:ext cx="1485095" cy="148509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8D0246-A1CF-42C1-884E-E27AE9D874EF}">
      <dsp:nvSpPr>
        <dsp:cNvPr id="0" name=""/>
        <dsp:cNvSpPr/>
      </dsp:nvSpPr>
      <dsp:spPr>
        <a:xfrm>
          <a:off x="6980933" y="1496198"/>
          <a:ext cx="852104" cy="8521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CF937F-4BEB-41BD-9951-213A6225A7A9}">
      <dsp:nvSpPr>
        <dsp:cNvPr id="0" name=""/>
        <dsp:cNvSpPr/>
      </dsp:nvSpPr>
      <dsp:spPr>
        <a:xfrm>
          <a:off x="6189693" y="3127369"/>
          <a:ext cx="243458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latin typeface="Calibri Light" panose="020F0302020204030204"/>
            </a:rPr>
            <a:t>are more likely to complete homework</a:t>
          </a:r>
        </a:p>
      </dsp:txBody>
      <dsp:txXfrm>
        <a:off x="6189693" y="3127369"/>
        <a:ext cx="2434583" cy="720000"/>
      </dsp:txXfrm>
    </dsp:sp>
    <dsp:sp modelId="{B208F28B-F728-413F-85C5-A971B9A2E3BD}">
      <dsp:nvSpPr>
        <dsp:cNvPr id="0" name=""/>
        <dsp:cNvSpPr/>
      </dsp:nvSpPr>
      <dsp:spPr>
        <a:xfrm>
          <a:off x="9525072" y="1179703"/>
          <a:ext cx="1485095" cy="148509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826748-8318-4753-AAAB-7948E94CB06B}">
      <dsp:nvSpPr>
        <dsp:cNvPr id="0" name=""/>
        <dsp:cNvSpPr/>
      </dsp:nvSpPr>
      <dsp:spPr>
        <a:xfrm>
          <a:off x="9841568" y="1496198"/>
          <a:ext cx="852104" cy="8521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7DF086-E008-4D99-9DD4-48643A5150C1}">
      <dsp:nvSpPr>
        <dsp:cNvPr id="0" name=""/>
        <dsp:cNvSpPr/>
      </dsp:nvSpPr>
      <dsp:spPr>
        <a:xfrm>
          <a:off x="9050329" y="3127369"/>
          <a:ext cx="243458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GB" sz="1200" kern="1200"/>
            <a:t>Attain more</a:t>
          </a:r>
          <a:r>
            <a:rPr lang="en-GB" sz="1200" kern="1200">
              <a:latin typeface="Calibri Light" panose="020F0302020204030204"/>
            </a:rPr>
            <a:t>/</a:t>
          </a:r>
          <a:r>
            <a:rPr lang="en-GB" sz="1200" kern="1200"/>
            <a:t> </a:t>
          </a:r>
          <a:r>
            <a:rPr lang="en-GB" sz="1200" kern="1200">
              <a:latin typeface="Calibri Light" panose="020F0302020204030204"/>
            </a:rPr>
            <a:t>higher level </a:t>
          </a:r>
          <a:r>
            <a:rPr lang="en-GB" sz="1200" kern="1200"/>
            <a:t>qualifications</a:t>
          </a:r>
          <a:endParaRPr lang="en-US" sz="1200" kern="1200"/>
        </a:p>
      </dsp:txBody>
      <dsp:txXfrm>
        <a:off x="9050329" y="3127369"/>
        <a:ext cx="2434583"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3D91A-D049-4F9B-AC2F-784135CDD615}">
      <dsp:nvSpPr>
        <dsp:cNvPr id="0" name=""/>
        <dsp:cNvSpPr/>
      </dsp:nvSpPr>
      <dsp:spPr>
        <a:xfrm>
          <a:off x="0" y="32382"/>
          <a:ext cx="10515600" cy="98338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90%  =  ½ day absent</a:t>
          </a:r>
          <a:endParaRPr lang="en-US" sz="4100" kern="1200"/>
        </a:p>
      </dsp:txBody>
      <dsp:txXfrm>
        <a:off x="48005" y="80387"/>
        <a:ext cx="10419590" cy="887374"/>
      </dsp:txXfrm>
    </dsp:sp>
    <dsp:sp modelId="{F0D61A97-7058-435D-A527-ABE921E46239}">
      <dsp:nvSpPr>
        <dsp:cNvPr id="0" name=""/>
        <dsp:cNvSpPr/>
      </dsp:nvSpPr>
      <dsp:spPr>
        <a:xfrm>
          <a:off x="0" y="1133847"/>
          <a:ext cx="10515600" cy="983384"/>
        </a:xfrm>
        <a:prstGeom prst="roundRect">
          <a:avLst/>
        </a:prstGeom>
        <a:solidFill>
          <a:schemeClr val="accent2">
            <a:hueOff val="777436"/>
            <a:satOff val="-4444"/>
            <a:lumOff val="-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80%  =  1 day absent</a:t>
          </a:r>
          <a:endParaRPr lang="en-US" sz="4100" kern="1200"/>
        </a:p>
      </dsp:txBody>
      <dsp:txXfrm>
        <a:off x="48005" y="1181852"/>
        <a:ext cx="10419590" cy="887374"/>
      </dsp:txXfrm>
    </dsp:sp>
    <dsp:sp modelId="{35FC9B91-16A8-46E2-888F-52EC4C54FBBA}">
      <dsp:nvSpPr>
        <dsp:cNvPr id="0" name=""/>
        <dsp:cNvSpPr/>
      </dsp:nvSpPr>
      <dsp:spPr>
        <a:xfrm>
          <a:off x="0" y="2235312"/>
          <a:ext cx="10515600" cy="983384"/>
        </a:xfrm>
        <a:prstGeom prst="roundRect">
          <a:avLst/>
        </a:prstGeom>
        <a:solidFill>
          <a:schemeClr val="accent2">
            <a:hueOff val="1554871"/>
            <a:satOff val="-8887"/>
            <a:lumOff val="-10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70%  =  1 ½ days absent</a:t>
          </a:r>
          <a:endParaRPr lang="en-US" sz="4100" kern="1200"/>
        </a:p>
      </dsp:txBody>
      <dsp:txXfrm>
        <a:off x="48005" y="2283317"/>
        <a:ext cx="10419590" cy="887374"/>
      </dsp:txXfrm>
    </dsp:sp>
    <dsp:sp modelId="{219A05E7-0674-4D9C-BAAC-CC07FDFF0FB9}">
      <dsp:nvSpPr>
        <dsp:cNvPr id="0" name=""/>
        <dsp:cNvSpPr/>
      </dsp:nvSpPr>
      <dsp:spPr>
        <a:xfrm>
          <a:off x="0" y="3336777"/>
          <a:ext cx="10515600" cy="983384"/>
        </a:xfrm>
        <a:prstGeom prst="roundRect">
          <a:avLst/>
        </a:prstGeom>
        <a:solidFill>
          <a:schemeClr val="accent2">
            <a:hueOff val="2332307"/>
            <a:satOff val="-13331"/>
            <a:lumOff val="-1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60%  =  2 days absent</a:t>
          </a:r>
          <a:endParaRPr lang="en-US" sz="4100" kern="1200"/>
        </a:p>
      </dsp:txBody>
      <dsp:txXfrm>
        <a:off x="48005" y="3384782"/>
        <a:ext cx="10419590" cy="8873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CFF70A-40FC-4ED6-8649-36FE1EDCBEB9}">
      <dsp:nvSpPr>
        <dsp:cNvPr id="0" name=""/>
        <dsp:cNvSpPr/>
      </dsp:nvSpPr>
      <dsp:spPr>
        <a:xfrm>
          <a:off x="0" y="31779"/>
          <a:ext cx="10515600" cy="98338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90%  = approx. 4 weeks absent</a:t>
          </a:r>
          <a:endParaRPr lang="en-US" sz="4100" kern="1200"/>
        </a:p>
      </dsp:txBody>
      <dsp:txXfrm>
        <a:off x="48005" y="79784"/>
        <a:ext cx="10419590" cy="887374"/>
      </dsp:txXfrm>
    </dsp:sp>
    <dsp:sp modelId="{406951B9-C157-4A37-92E5-D205DB170F0C}">
      <dsp:nvSpPr>
        <dsp:cNvPr id="0" name=""/>
        <dsp:cNvSpPr/>
      </dsp:nvSpPr>
      <dsp:spPr>
        <a:xfrm>
          <a:off x="0" y="1133244"/>
          <a:ext cx="10515600" cy="983384"/>
        </a:xfrm>
        <a:prstGeom prst="roundRect">
          <a:avLst/>
        </a:prstGeom>
        <a:solidFill>
          <a:schemeClr val="accent2">
            <a:hueOff val="777436"/>
            <a:satOff val="-4444"/>
            <a:lumOff val="-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80%  = approx.8 weeks absent</a:t>
          </a:r>
          <a:endParaRPr lang="en-US" sz="4100" kern="1200"/>
        </a:p>
      </dsp:txBody>
      <dsp:txXfrm>
        <a:off x="48005" y="1181249"/>
        <a:ext cx="10419590" cy="887374"/>
      </dsp:txXfrm>
    </dsp:sp>
    <dsp:sp modelId="{3C1F36DF-16B6-49F6-9EFA-7E34B12C78FC}">
      <dsp:nvSpPr>
        <dsp:cNvPr id="0" name=""/>
        <dsp:cNvSpPr/>
      </dsp:nvSpPr>
      <dsp:spPr>
        <a:xfrm>
          <a:off x="0" y="2234709"/>
          <a:ext cx="10515600" cy="983384"/>
        </a:xfrm>
        <a:prstGeom prst="roundRect">
          <a:avLst/>
        </a:prstGeom>
        <a:solidFill>
          <a:schemeClr val="accent2">
            <a:hueOff val="1554871"/>
            <a:satOff val="-8887"/>
            <a:lumOff val="-10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70%  = approx. 12 weeks absent</a:t>
          </a:r>
          <a:endParaRPr lang="en-US" sz="4100" kern="1200"/>
        </a:p>
      </dsp:txBody>
      <dsp:txXfrm>
        <a:off x="48005" y="2282714"/>
        <a:ext cx="10419590" cy="887374"/>
      </dsp:txXfrm>
    </dsp:sp>
    <dsp:sp modelId="{785AE9BE-3B0F-4185-B6F4-2375F908491C}">
      <dsp:nvSpPr>
        <dsp:cNvPr id="0" name=""/>
        <dsp:cNvSpPr/>
      </dsp:nvSpPr>
      <dsp:spPr>
        <a:xfrm>
          <a:off x="0" y="3336174"/>
          <a:ext cx="10515600" cy="983384"/>
        </a:xfrm>
        <a:prstGeom prst="roundRect">
          <a:avLst/>
        </a:prstGeom>
        <a:solidFill>
          <a:schemeClr val="accent2">
            <a:hueOff val="2332307"/>
            <a:satOff val="-13331"/>
            <a:lumOff val="-1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60%  = approx. 16 weeks absent</a:t>
          </a:r>
          <a:endParaRPr lang="en-US" sz="4100" kern="1200"/>
        </a:p>
      </dsp:txBody>
      <dsp:txXfrm>
        <a:off x="48005" y="3384179"/>
        <a:ext cx="10419590" cy="887374"/>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DA075A-8126-49C8-B288-7A657055E98A}" type="datetimeFigureOut">
              <a:t>8/31/2026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906AD-CA66-46AF-82D3-1A46E2E1E8AE}" type="slidenum">
              <a:t>‹#›</a:t>
            </a:fld>
            <a:endParaRPr lang="en-GB"/>
          </a:p>
        </p:txBody>
      </p:sp>
    </p:spTree>
    <p:extLst>
      <p:ext uri="{BB962C8B-B14F-4D97-AF65-F5344CB8AC3E}">
        <p14:creationId xmlns:p14="http://schemas.microsoft.com/office/powerpoint/2010/main" val="235119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osiriseducational.co.uk/osiris-teaching-interventio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https://www.mentimeter.com/app/presentation/alitryosrxyur5b7xeu7inx8bid9vrom/edit?question=5ojun11jgoda</a:t>
            </a:r>
          </a:p>
          <a:p>
            <a:r>
              <a:rPr lang="en-GB">
                <a:hlinkClick r:id="rId3"/>
              </a:rPr>
              <a:t>Osiris Teaching Intervention - Osiris Educational</a:t>
            </a:r>
            <a:endParaRPr lang="en-GB" dirty="0"/>
          </a:p>
        </p:txBody>
      </p:sp>
      <p:sp>
        <p:nvSpPr>
          <p:cNvPr id="4" name="Slide Number Placeholder 3"/>
          <p:cNvSpPr>
            <a:spLocks noGrp="1"/>
          </p:cNvSpPr>
          <p:nvPr>
            <p:ph type="sldNum" sz="quarter" idx="5"/>
          </p:nvPr>
        </p:nvSpPr>
        <p:spPr/>
        <p:txBody>
          <a:bodyPr/>
          <a:lstStyle/>
          <a:p>
            <a:fld id="{85C56E5C-1F14-4FF3-B26E-BD2E3AB6A3B5}" type="slidenum">
              <a:rPr lang="en-GB" smtClean="0"/>
              <a:t>10</a:t>
            </a:fld>
            <a:endParaRPr lang="en-GB"/>
          </a:p>
        </p:txBody>
      </p:sp>
    </p:spTree>
    <p:extLst>
      <p:ext uri="{BB962C8B-B14F-4D97-AF65-F5344CB8AC3E}">
        <p14:creationId xmlns:p14="http://schemas.microsoft.com/office/powerpoint/2010/main" val="88894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https://forms.cloud.microsoft/e/WW7jM8MgJ1?origin=lprLink</a:t>
            </a:r>
          </a:p>
          <a:p>
            <a:endParaRPr lang="en-GB" dirty="0"/>
          </a:p>
        </p:txBody>
      </p:sp>
      <p:sp>
        <p:nvSpPr>
          <p:cNvPr id="4" name="Slide Number Placeholder 3"/>
          <p:cNvSpPr>
            <a:spLocks noGrp="1"/>
          </p:cNvSpPr>
          <p:nvPr>
            <p:ph type="sldNum" sz="quarter" idx="5"/>
          </p:nvPr>
        </p:nvSpPr>
        <p:spPr/>
        <p:txBody>
          <a:bodyPr/>
          <a:lstStyle/>
          <a:p>
            <a:fld id="{85C56E5C-1F14-4FF3-B26E-BD2E3AB6A3B5}" type="slidenum">
              <a:rPr lang="en-GB" smtClean="0"/>
              <a:t>18</a:t>
            </a:fld>
            <a:endParaRPr lang="en-GB"/>
          </a:p>
        </p:txBody>
      </p:sp>
    </p:spTree>
    <p:extLst>
      <p:ext uri="{BB962C8B-B14F-4D97-AF65-F5344CB8AC3E}">
        <p14:creationId xmlns:p14="http://schemas.microsoft.com/office/powerpoint/2010/main" val="3239914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6A9053-90F8-44DD-A7EE-C5DFF462867A}" type="slidenum">
              <a:rPr lang="en-GB" smtClean="0"/>
              <a:t>20</a:t>
            </a:fld>
            <a:endParaRPr lang="en-GB"/>
          </a:p>
        </p:txBody>
      </p:sp>
    </p:spTree>
    <p:extLst>
      <p:ext uri="{BB962C8B-B14F-4D97-AF65-F5344CB8AC3E}">
        <p14:creationId xmlns:p14="http://schemas.microsoft.com/office/powerpoint/2010/main" val="5440535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185BB-8B07-4DC9-86F3-2A225C77748D}"/>
              </a:ext>
            </a:extLst>
          </p:cNvPr>
          <p:cNvSpPr>
            <a:spLocks noGrp="1"/>
          </p:cNvSpPr>
          <p:nvPr>
            <p:ph type="ctrTitle"/>
          </p:nvPr>
        </p:nvSpPr>
        <p:spPr>
          <a:xfrm>
            <a:off x="1600200" y="1261872"/>
            <a:ext cx="7638222" cy="2852928"/>
          </a:xfrm>
        </p:spPr>
        <p:txBody>
          <a:bodyPr anchor="b">
            <a:normAutofit/>
          </a:bodyPr>
          <a:lstStyle>
            <a:lvl1pPr algn="l">
              <a:lnSpc>
                <a:spcPct val="130000"/>
              </a:lnSpc>
              <a:defRPr sz="3600" spc="1300" baseline="0"/>
            </a:lvl1pPr>
          </a:lstStyle>
          <a:p>
            <a:r>
              <a:rPr lang="en-US"/>
              <a:t>Click to edit Master title style</a:t>
            </a:r>
          </a:p>
        </p:txBody>
      </p:sp>
      <p:sp>
        <p:nvSpPr>
          <p:cNvPr id="3" name="Subtitle 2">
            <a:extLst>
              <a:ext uri="{FF2B5EF4-FFF2-40B4-BE49-F238E27FC236}">
                <a16:creationId xmlns:a16="http://schemas.microsoft.com/office/drawing/2014/main" id="{514D496A-6E7A-4923-8ED5-B4164125DEB6}"/>
              </a:ext>
            </a:extLst>
          </p:cNvPr>
          <p:cNvSpPr>
            <a:spLocks noGrp="1"/>
          </p:cNvSpPr>
          <p:nvPr>
            <p:ph type="subTitle" idx="1"/>
          </p:nvPr>
        </p:nvSpPr>
        <p:spPr>
          <a:xfrm>
            <a:off x="1600200" y="4681728"/>
            <a:ext cx="7638222" cy="929296"/>
          </a:xfrm>
          <a:prstGeom prst="rect">
            <a:avLst/>
          </a:prstGeom>
        </p:spPr>
        <p:txBody>
          <a:bodyPr>
            <a:normAutofit/>
          </a:bodyPr>
          <a:lstStyle>
            <a:lvl1pPr marL="0" indent="0" algn="l">
              <a:lnSpc>
                <a:spcPct val="130000"/>
              </a:lnSpc>
              <a:buNone/>
              <a:defRPr sz="1600" b="1" cap="all" spc="600" baseline="0"/>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5E3D20-43DC-4C14-8CFF-18545AED1B5B}"/>
              </a:ext>
            </a:extLst>
          </p:cNvPr>
          <p:cNvSpPr>
            <a:spLocks noGrp="1"/>
          </p:cNvSpPr>
          <p:nvPr>
            <p:ph type="dt" sz="half" idx="10"/>
          </p:nvPr>
        </p:nvSpPr>
        <p:spPr/>
        <p:txBody>
          <a:bodyPr/>
          <a:lstStyle/>
          <a:p>
            <a:fld id="{DA8DC9AD-2897-48CA-9AE2-BF91C73288DF}" type="datetime1">
              <a:rPr lang="en-US" smtClean="0"/>
              <a:t>8/31/2026</a:t>
            </a:fld>
            <a:endParaRPr lang="en-US"/>
          </a:p>
        </p:txBody>
      </p:sp>
      <p:sp>
        <p:nvSpPr>
          <p:cNvPr id="5" name="Footer Placeholder 4">
            <a:extLst>
              <a:ext uri="{FF2B5EF4-FFF2-40B4-BE49-F238E27FC236}">
                <a16:creationId xmlns:a16="http://schemas.microsoft.com/office/drawing/2014/main" id="{E34FC300-5AFC-418B-85FD-EFA94BD7AF4C}"/>
              </a:ext>
            </a:extLst>
          </p:cNvPr>
          <p:cNvSpPr>
            <a:spLocks noGrp="1"/>
          </p:cNvSpPr>
          <p:nvPr>
            <p:ph type="ftr" sz="quarter" idx="11"/>
          </p:nvPr>
        </p:nvSpPr>
        <p:spPr/>
        <p:txBody>
          <a:bodyPr/>
          <a:lstStyle/>
          <a:p>
            <a:r>
              <a:rPr lang="en-US"/>
              <a:t>Resilience            Opportunity               Ambition               Respect</a:t>
            </a:r>
          </a:p>
        </p:txBody>
      </p:sp>
      <p:sp>
        <p:nvSpPr>
          <p:cNvPr id="6" name="Slide Number Placeholder 5">
            <a:extLst>
              <a:ext uri="{FF2B5EF4-FFF2-40B4-BE49-F238E27FC236}">
                <a16:creationId xmlns:a16="http://schemas.microsoft.com/office/drawing/2014/main" id="{F69C7E81-ED3C-4DB0-8E74-AD2A87E6BE8A}"/>
              </a:ext>
            </a:extLst>
          </p:cNvPr>
          <p:cNvSpPr>
            <a:spLocks noGrp="1"/>
          </p:cNvSpPr>
          <p:nvPr>
            <p:ph type="sldNum" sz="quarter" idx="12"/>
          </p:nvPr>
        </p:nvSpPr>
        <p:spPr/>
        <p:txBody>
          <a:bodyPr/>
          <a:lstStyle/>
          <a:p>
            <a:fld id="{8DFDE724-0293-4953-AE9D-4D814FA589B0}" type="slidenum">
              <a:rPr lang="en-US" dirty="0"/>
              <a:t>‹#›</a:t>
            </a:fld>
            <a:endParaRPr lang="en-US"/>
          </a:p>
        </p:txBody>
      </p:sp>
      <p:grpSp>
        <p:nvGrpSpPr>
          <p:cNvPr id="7" name="Group 6">
            <a:extLst>
              <a:ext uri="{FF2B5EF4-FFF2-40B4-BE49-F238E27FC236}">
                <a16:creationId xmlns:a16="http://schemas.microsoft.com/office/drawing/2014/main" id="{F0C817C9-850F-4FB6-B93B-CF3076C4A5C1}"/>
              </a:ext>
            </a:extLst>
          </p:cNvPr>
          <p:cNvGrpSpPr/>
          <p:nvPr/>
        </p:nvGrpSpPr>
        <p:grpSpPr>
          <a:xfrm flipH="1">
            <a:off x="0" y="0"/>
            <a:ext cx="567782" cy="3306479"/>
            <a:chOff x="11619770" y="-2005"/>
            <a:chExt cx="567782" cy="3306479"/>
          </a:xfrm>
        </p:grpSpPr>
        <p:sp>
          <p:nvSpPr>
            <p:cNvPr id="8" name="Freeform: Shape 7">
              <a:extLst>
                <a:ext uri="{FF2B5EF4-FFF2-40B4-BE49-F238E27FC236}">
                  <a16:creationId xmlns:a16="http://schemas.microsoft.com/office/drawing/2014/main" id="{159433A8-B67D-4675-AFDE-131069A709FC}"/>
                </a:ext>
              </a:extLst>
            </p:cNvPr>
            <p:cNvSpPr/>
            <p:nvPr/>
          </p:nvSpPr>
          <p:spPr>
            <a:xfrm flipV="1">
              <a:off x="11619770" y="373807"/>
              <a:ext cx="526228" cy="2930667"/>
            </a:xfrm>
            <a:custGeom>
              <a:avLst/>
              <a:gdLst/>
              <a:ahLst/>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a:extLst>
                <a:ext uri="{FF2B5EF4-FFF2-40B4-BE49-F238E27FC236}">
                  <a16:creationId xmlns:a16="http://schemas.microsoft.com/office/drawing/2014/main" id="{E1CD1C45-6A4D-4237-B39C-2D58F401A8C5}"/>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pSp>
    </p:spTree>
    <p:extLst>
      <p:ext uri="{BB962C8B-B14F-4D97-AF65-F5344CB8AC3E}">
        <p14:creationId xmlns:p14="http://schemas.microsoft.com/office/powerpoint/2010/main" val="2067771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958AD-1CAD-45B3-B83D-DC9D33CD61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153F2E-0397-4423-8A88-D0059DEAF0CE}"/>
              </a:ext>
            </a:extLst>
          </p:cNvPr>
          <p:cNvSpPr>
            <a:spLocks noGrp="1"/>
          </p:cNvSpPr>
          <p:nvPr>
            <p:ph type="body" orient="vert" idx="1"/>
          </p:nvPr>
        </p:nvSpPr>
        <p:spPr>
          <a:xfrm>
            <a:off x="808662" y="2019299"/>
            <a:ext cx="10357666" cy="411480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7ADDE1-7025-4FA9-822D-481685085490}"/>
              </a:ext>
            </a:extLst>
          </p:cNvPr>
          <p:cNvSpPr>
            <a:spLocks noGrp="1"/>
          </p:cNvSpPr>
          <p:nvPr>
            <p:ph type="dt" sz="half" idx="10"/>
          </p:nvPr>
        </p:nvSpPr>
        <p:spPr/>
        <p:txBody>
          <a:bodyPr/>
          <a:lstStyle/>
          <a:p>
            <a:fld id="{149D946A-7F2A-4F7F-BE94-3176A628AA9D}" type="datetime1">
              <a:rPr lang="en-US" smtClean="0"/>
              <a:t>8/31/2026</a:t>
            </a:fld>
            <a:endParaRPr lang="en-US"/>
          </a:p>
        </p:txBody>
      </p:sp>
      <p:sp>
        <p:nvSpPr>
          <p:cNvPr id="5" name="Footer Placeholder 4">
            <a:extLst>
              <a:ext uri="{FF2B5EF4-FFF2-40B4-BE49-F238E27FC236}">
                <a16:creationId xmlns:a16="http://schemas.microsoft.com/office/drawing/2014/main" id="{6B2A73E0-F328-46DC-98BE-CA0981F75A38}"/>
              </a:ext>
            </a:extLst>
          </p:cNvPr>
          <p:cNvSpPr>
            <a:spLocks noGrp="1"/>
          </p:cNvSpPr>
          <p:nvPr>
            <p:ph type="ftr" sz="quarter" idx="11"/>
          </p:nvPr>
        </p:nvSpPr>
        <p:spPr/>
        <p:txBody>
          <a:bodyPr/>
          <a:lstStyle/>
          <a:p>
            <a:r>
              <a:rPr lang="en-US"/>
              <a:t>Resilience            Opportunity               Ambition               Respect</a:t>
            </a:r>
          </a:p>
        </p:txBody>
      </p:sp>
      <p:sp>
        <p:nvSpPr>
          <p:cNvPr id="6" name="Slide Number Placeholder 5">
            <a:extLst>
              <a:ext uri="{FF2B5EF4-FFF2-40B4-BE49-F238E27FC236}">
                <a16:creationId xmlns:a16="http://schemas.microsoft.com/office/drawing/2014/main" id="{24652226-010C-494F-8BE8-BF91F3553DD5}"/>
              </a:ext>
            </a:extLst>
          </p:cNvPr>
          <p:cNvSpPr>
            <a:spLocks noGrp="1"/>
          </p:cNvSpPr>
          <p:nvPr>
            <p:ph type="sldNum" sz="quarter" idx="12"/>
          </p:nvPr>
        </p:nvSpPr>
        <p:spPr/>
        <p:txBody>
          <a:bodyPr/>
          <a:lstStyle/>
          <a:p>
            <a:fld id="{8DFDE724-0293-4953-AE9D-4D814FA589B0}" type="slidenum">
              <a:rPr lang="en-US" dirty="0"/>
              <a:t>‹#›</a:t>
            </a:fld>
            <a:endParaRPr lang="en-US"/>
          </a:p>
        </p:txBody>
      </p:sp>
      <p:grpSp>
        <p:nvGrpSpPr>
          <p:cNvPr id="7" name="Group 6">
            <a:extLst>
              <a:ext uri="{FF2B5EF4-FFF2-40B4-BE49-F238E27FC236}">
                <a16:creationId xmlns:a16="http://schemas.microsoft.com/office/drawing/2014/main" id="{9F89E9C4-9D18-4529-BC0C-68EAE507CDF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id="{D7DF5937-0C03-4786-AB62-3CF7CECB92D6}"/>
                </a:ext>
              </a:extLst>
            </p:cNvPr>
            <p:cNvSpPr/>
            <p:nvPr/>
          </p:nvSpPr>
          <p:spPr>
            <a:xfrm flipV="1">
              <a:off x="11619770" y="373807"/>
              <a:ext cx="526228" cy="2930667"/>
            </a:xfrm>
            <a:custGeom>
              <a:avLst/>
              <a:gdLst/>
              <a:ahLst/>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E9AD93DB-2DB0-4B2D-884B-6EC45344325B}"/>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spTree>
    <p:extLst>
      <p:ext uri="{BB962C8B-B14F-4D97-AF65-F5344CB8AC3E}">
        <p14:creationId xmlns:p14="http://schemas.microsoft.com/office/powerpoint/2010/main" val="1920851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635D0-31D9-44E1-911D-F7D5D5400992}"/>
              </a:ext>
            </a:extLst>
          </p:cNvPr>
          <p:cNvSpPr>
            <a:spLocks noGrp="1"/>
          </p:cNvSpPr>
          <p:nvPr>
            <p:ph type="title" orient="vert"/>
          </p:nvPr>
        </p:nvSpPr>
        <p:spPr>
          <a:xfrm>
            <a:off x="8853914" y="624313"/>
            <a:ext cx="2537986" cy="55097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7F9230-1FA4-439D-A800-B5F006F07C0D}"/>
              </a:ext>
            </a:extLst>
          </p:cNvPr>
          <p:cNvSpPr>
            <a:spLocks noGrp="1"/>
          </p:cNvSpPr>
          <p:nvPr>
            <p:ph type="body" orient="vert" idx="1"/>
          </p:nvPr>
        </p:nvSpPr>
        <p:spPr>
          <a:xfrm>
            <a:off x="800100" y="624313"/>
            <a:ext cx="7816542" cy="550978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5AB2A3-7055-43AF-8BAB-0A9B7444867A}"/>
              </a:ext>
            </a:extLst>
          </p:cNvPr>
          <p:cNvSpPr>
            <a:spLocks noGrp="1"/>
          </p:cNvSpPr>
          <p:nvPr>
            <p:ph type="dt" sz="half" idx="10"/>
          </p:nvPr>
        </p:nvSpPr>
        <p:spPr/>
        <p:txBody>
          <a:bodyPr/>
          <a:lstStyle/>
          <a:p>
            <a:fld id="{DD1DA28A-963F-46E5-B3EE-8C747616292E}" type="datetime1">
              <a:rPr lang="en-US" smtClean="0"/>
              <a:t>8/31/2026</a:t>
            </a:fld>
            <a:endParaRPr lang="en-US"/>
          </a:p>
        </p:txBody>
      </p:sp>
      <p:sp>
        <p:nvSpPr>
          <p:cNvPr id="5" name="Footer Placeholder 4">
            <a:extLst>
              <a:ext uri="{FF2B5EF4-FFF2-40B4-BE49-F238E27FC236}">
                <a16:creationId xmlns:a16="http://schemas.microsoft.com/office/drawing/2014/main" id="{EE9A1821-A311-49CD-BCB4-B4BC88661019}"/>
              </a:ext>
            </a:extLst>
          </p:cNvPr>
          <p:cNvSpPr>
            <a:spLocks noGrp="1"/>
          </p:cNvSpPr>
          <p:nvPr>
            <p:ph type="ftr" sz="quarter" idx="11"/>
          </p:nvPr>
        </p:nvSpPr>
        <p:spPr/>
        <p:txBody>
          <a:bodyPr/>
          <a:lstStyle/>
          <a:p>
            <a:r>
              <a:rPr lang="en-US"/>
              <a:t>Resilience            Opportunity               Ambition               Respect</a:t>
            </a:r>
          </a:p>
        </p:txBody>
      </p:sp>
      <p:sp>
        <p:nvSpPr>
          <p:cNvPr id="6" name="Slide Number Placeholder 5">
            <a:extLst>
              <a:ext uri="{FF2B5EF4-FFF2-40B4-BE49-F238E27FC236}">
                <a16:creationId xmlns:a16="http://schemas.microsoft.com/office/drawing/2014/main" id="{A637C6A8-813A-486A-AA90-AB28935F2B4F}"/>
              </a:ext>
            </a:extLst>
          </p:cNvPr>
          <p:cNvSpPr>
            <a:spLocks noGrp="1"/>
          </p:cNvSpPr>
          <p:nvPr>
            <p:ph type="sldNum" sz="quarter" idx="12"/>
          </p:nvPr>
        </p:nvSpPr>
        <p:spPr/>
        <p:txBody>
          <a:bodyPr/>
          <a:lstStyle/>
          <a:p>
            <a:fld id="{8DFDE724-0293-4953-AE9D-4D814FA589B0}" type="slidenum">
              <a:rPr lang="en-US" dirty="0"/>
              <a:t>‹#›</a:t>
            </a:fld>
            <a:endParaRPr lang="en-US"/>
          </a:p>
        </p:txBody>
      </p:sp>
      <p:grpSp>
        <p:nvGrpSpPr>
          <p:cNvPr id="7" name="Group 6">
            <a:extLst>
              <a:ext uri="{FF2B5EF4-FFF2-40B4-BE49-F238E27FC236}">
                <a16:creationId xmlns:a16="http://schemas.microsoft.com/office/drawing/2014/main" id="{F38C7A17-06CC-442C-A876-A51B2B55650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id="{54C1798A-2980-4F34-8355-7BCB6B295322}"/>
                </a:ext>
              </a:extLst>
            </p:cNvPr>
            <p:cNvSpPr/>
            <p:nvPr/>
          </p:nvSpPr>
          <p:spPr>
            <a:xfrm flipV="1">
              <a:off x="11619770" y="373807"/>
              <a:ext cx="526228" cy="2930667"/>
            </a:xfrm>
            <a:custGeom>
              <a:avLst/>
              <a:gdLst/>
              <a:ahLst/>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9D7542C-E4AE-488F-BC75-2E7ED83910CE}"/>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spTree>
    <p:extLst>
      <p:ext uri="{BB962C8B-B14F-4D97-AF65-F5344CB8AC3E}">
        <p14:creationId xmlns:p14="http://schemas.microsoft.com/office/powerpoint/2010/main" val="3557021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vert="horz" lIns="91440" tIns="45720" rIns="91440" bIns="45720" rtlCol="0" anchor="b">
            <a:normAutofit/>
          </a:bodyPr>
          <a:lstStyle>
            <a:lvl1pPr>
              <a:defRPr lang="en-US" sz="4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67B50E4-2343-4B20-80BE-1605C97DFB16}" type="datetime1">
              <a:rPr lang="en-US" smtClean="0"/>
              <a:t>8/31/2026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59759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91BF7DD-C7D0-4333-B18D-CCAF5427F9DD}" type="datetime1">
              <a:rPr lang="en-US" smtClean="0"/>
              <a:t>8/31/2026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42692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808" y="584339"/>
            <a:ext cx="4361688" cy="1527048"/>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661150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12975"/>
            <a:ext cx="4362450"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C67B65D3-547A-48A8-9F1F-13ED0B55ACC6}" type="datetime1">
              <a:rPr lang="en-US" smtClean="0"/>
              <a:t>8/31/2026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13030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25F8D-0421-4AEC-9C40-A13163EC8A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037680-115A-411F-AEF6-4AC2096B4A70}"/>
              </a:ext>
            </a:extLst>
          </p:cNvPr>
          <p:cNvSpPr>
            <a:spLocks noGrp="1"/>
          </p:cNvSpPr>
          <p:nvPr>
            <p:ph idx="1"/>
          </p:nvPr>
        </p:nvSpPr>
        <p:spPr>
          <a:xfrm>
            <a:off x="808662" y="2019299"/>
            <a:ext cx="10357666" cy="411480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CC193-1304-4D0F-8331-14D4EC08EFE8}"/>
              </a:ext>
            </a:extLst>
          </p:cNvPr>
          <p:cNvSpPr>
            <a:spLocks noGrp="1"/>
          </p:cNvSpPr>
          <p:nvPr>
            <p:ph type="dt" sz="half" idx="10"/>
          </p:nvPr>
        </p:nvSpPr>
        <p:spPr/>
        <p:txBody>
          <a:bodyPr/>
          <a:lstStyle/>
          <a:p>
            <a:fld id="{9C790ACA-600C-44D8-8301-9EC2D34A1143}" type="datetime1">
              <a:rPr lang="en-US" smtClean="0"/>
              <a:t>8/31/2026</a:t>
            </a:fld>
            <a:endParaRPr lang="en-US"/>
          </a:p>
        </p:txBody>
      </p:sp>
      <p:sp>
        <p:nvSpPr>
          <p:cNvPr id="5" name="Footer Placeholder 4">
            <a:extLst>
              <a:ext uri="{FF2B5EF4-FFF2-40B4-BE49-F238E27FC236}">
                <a16:creationId xmlns:a16="http://schemas.microsoft.com/office/drawing/2014/main" id="{0AF455C1-CD32-4050-BAFF-51CC6B62DFBB}"/>
              </a:ext>
            </a:extLst>
          </p:cNvPr>
          <p:cNvSpPr>
            <a:spLocks noGrp="1"/>
          </p:cNvSpPr>
          <p:nvPr>
            <p:ph type="ftr" sz="quarter" idx="11"/>
          </p:nvPr>
        </p:nvSpPr>
        <p:spPr/>
        <p:txBody>
          <a:bodyPr/>
          <a:lstStyle/>
          <a:p>
            <a:r>
              <a:rPr lang="en-US"/>
              <a:t>Resilience            Opportunity               Ambition               Respect</a:t>
            </a:r>
          </a:p>
        </p:txBody>
      </p:sp>
      <p:sp>
        <p:nvSpPr>
          <p:cNvPr id="6" name="Slide Number Placeholder 5">
            <a:extLst>
              <a:ext uri="{FF2B5EF4-FFF2-40B4-BE49-F238E27FC236}">
                <a16:creationId xmlns:a16="http://schemas.microsoft.com/office/drawing/2014/main" id="{500AF608-FF11-4CBE-B717-5D56AE67DDE1}"/>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2535986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BD23A02E-6DCF-427A-8CFD-281B2185C7F0}"/>
              </a:ext>
            </a:extLst>
          </p:cNvPr>
          <p:cNvSpPr/>
          <p:nvPr/>
        </p:nvSpPr>
        <p:spPr>
          <a:xfrm>
            <a:off x="3242985" y="511814"/>
            <a:ext cx="5706031" cy="5706031"/>
          </a:xfrm>
          <a:prstGeom prst="ellipse">
            <a:avLst/>
          </a:prstGeom>
          <a:solidFill>
            <a:schemeClr val="accent1">
              <a:lumMod val="20000"/>
              <a:lumOff val="80000"/>
            </a:schemeClr>
          </a:solidFill>
          <a:ln>
            <a:noFill/>
          </a:ln>
          <a:effectLst>
            <a:outerShdw dist="165100" dir="2220000" algn="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F6B4C32-F19C-44F3-8EF8-1F506D74DD7A}"/>
              </a:ext>
            </a:extLst>
          </p:cNvPr>
          <p:cNvSpPr>
            <a:spLocks noGrp="1"/>
          </p:cNvSpPr>
          <p:nvPr>
            <p:ph type="title"/>
          </p:nvPr>
        </p:nvSpPr>
        <p:spPr>
          <a:xfrm>
            <a:off x="3649192" y="1709738"/>
            <a:ext cx="4893617" cy="2553893"/>
          </a:xfrm>
        </p:spPr>
        <p:txBody>
          <a:bodyPr anchor="b">
            <a:normAutofit/>
          </a:bodyPr>
          <a:lstStyle>
            <a:lvl1pPr algn="ctr">
              <a:defRPr sz="3600"/>
            </a:lvl1pPr>
          </a:lstStyle>
          <a:p>
            <a:r>
              <a:rPr lang="en-US"/>
              <a:t>Click to edit Master title style</a:t>
            </a:r>
          </a:p>
        </p:txBody>
      </p:sp>
      <p:sp>
        <p:nvSpPr>
          <p:cNvPr id="3" name="Text Placeholder 2">
            <a:extLst>
              <a:ext uri="{FF2B5EF4-FFF2-40B4-BE49-F238E27FC236}">
                <a16:creationId xmlns:a16="http://schemas.microsoft.com/office/drawing/2014/main" id="{B0889729-131C-4F78-9DAA-E9EE28EA912F}"/>
              </a:ext>
            </a:extLst>
          </p:cNvPr>
          <p:cNvSpPr>
            <a:spLocks noGrp="1"/>
          </p:cNvSpPr>
          <p:nvPr>
            <p:ph type="body" idx="1"/>
          </p:nvPr>
        </p:nvSpPr>
        <p:spPr>
          <a:xfrm>
            <a:off x="4062249" y="4540468"/>
            <a:ext cx="4067503" cy="1154037"/>
          </a:xfrm>
          <a:prstGeom prst="rect">
            <a:avLst/>
          </a:prstGeom>
        </p:spPr>
        <p:txBody>
          <a:bodyPr>
            <a:normAutofit/>
          </a:bodyPr>
          <a:lstStyle>
            <a:lvl1pPr marL="0" indent="0" algn="ctr">
              <a:buNone/>
              <a:defRPr sz="1600" b="1" cap="all" spc="600" baseline="0">
                <a:solidFill>
                  <a:schemeClr val="tx1"/>
                </a:solidFill>
                <a:latin typeface="+mn-l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4E608-AC1F-41FB-974A-BD619C6C26B5}"/>
              </a:ext>
            </a:extLst>
          </p:cNvPr>
          <p:cNvSpPr>
            <a:spLocks noGrp="1"/>
          </p:cNvSpPr>
          <p:nvPr>
            <p:ph type="dt" sz="half" idx="10"/>
          </p:nvPr>
        </p:nvSpPr>
        <p:spPr/>
        <p:txBody>
          <a:bodyPr/>
          <a:lstStyle/>
          <a:p>
            <a:fld id="{CBA4F5CF-D413-484E-B6CC-11A72E2846A3}" type="datetime1">
              <a:rPr lang="en-US" smtClean="0"/>
              <a:t>8/31/2026</a:t>
            </a:fld>
            <a:endParaRPr lang="en-US"/>
          </a:p>
        </p:txBody>
      </p:sp>
      <p:sp>
        <p:nvSpPr>
          <p:cNvPr id="5" name="Footer Placeholder 4">
            <a:extLst>
              <a:ext uri="{FF2B5EF4-FFF2-40B4-BE49-F238E27FC236}">
                <a16:creationId xmlns:a16="http://schemas.microsoft.com/office/drawing/2014/main" id="{C0986158-8B03-45C3-891D-0357B198B6B4}"/>
              </a:ext>
            </a:extLst>
          </p:cNvPr>
          <p:cNvSpPr>
            <a:spLocks noGrp="1"/>
          </p:cNvSpPr>
          <p:nvPr>
            <p:ph type="ftr" sz="quarter" idx="11"/>
          </p:nvPr>
        </p:nvSpPr>
        <p:spPr/>
        <p:txBody>
          <a:bodyPr/>
          <a:lstStyle/>
          <a:p>
            <a:r>
              <a:rPr lang="en-US"/>
              <a:t>Resilience            Opportunity               Ambition               Respect</a:t>
            </a:r>
          </a:p>
        </p:txBody>
      </p:sp>
      <p:sp>
        <p:nvSpPr>
          <p:cNvPr id="6" name="Slide Number Placeholder 5">
            <a:extLst>
              <a:ext uri="{FF2B5EF4-FFF2-40B4-BE49-F238E27FC236}">
                <a16:creationId xmlns:a16="http://schemas.microsoft.com/office/drawing/2014/main" id="{1EC3B054-E8A2-43FD-B0FB-B1CCFA4BC0AD}"/>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393112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64AA7-6D5A-402E-AD1A-880F2BDB7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0D32B6-F9D8-4A43-B52C-336CFAB00A56}"/>
              </a:ext>
            </a:extLst>
          </p:cNvPr>
          <p:cNvSpPr>
            <a:spLocks noGrp="1"/>
          </p:cNvSpPr>
          <p:nvPr>
            <p:ph sz="half" idx="1"/>
          </p:nvPr>
        </p:nvSpPr>
        <p:spPr>
          <a:xfrm>
            <a:off x="812976" y="2019299"/>
            <a:ext cx="4995019"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50CDD9-5742-4A34-BA72-7CCA72D914F4}"/>
              </a:ext>
            </a:extLst>
          </p:cNvPr>
          <p:cNvSpPr>
            <a:spLocks noGrp="1"/>
          </p:cNvSpPr>
          <p:nvPr>
            <p:ph sz="half" idx="2"/>
          </p:nvPr>
        </p:nvSpPr>
        <p:spPr>
          <a:xfrm>
            <a:off x="6293718" y="2019299"/>
            <a:ext cx="5027954"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2783AA-D2AB-4385-A91F-870CB6564611}"/>
              </a:ext>
            </a:extLst>
          </p:cNvPr>
          <p:cNvSpPr>
            <a:spLocks noGrp="1"/>
          </p:cNvSpPr>
          <p:nvPr>
            <p:ph type="dt" sz="half" idx="10"/>
          </p:nvPr>
        </p:nvSpPr>
        <p:spPr/>
        <p:txBody>
          <a:bodyPr/>
          <a:lstStyle/>
          <a:p>
            <a:fld id="{E990169F-4CC8-45E9-A55E-B4DB3709C83E}" type="datetime1">
              <a:rPr lang="en-US" smtClean="0"/>
              <a:t>8/31/2026</a:t>
            </a:fld>
            <a:endParaRPr lang="en-US"/>
          </a:p>
        </p:txBody>
      </p:sp>
      <p:sp>
        <p:nvSpPr>
          <p:cNvPr id="6" name="Footer Placeholder 5">
            <a:extLst>
              <a:ext uri="{FF2B5EF4-FFF2-40B4-BE49-F238E27FC236}">
                <a16:creationId xmlns:a16="http://schemas.microsoft.com/office/drawing/2014/main" id="{855AAD9C-5CA2-4DA1-84D3-B1838979F616}"/>
              </a:ext>
            </a:extLst>
          </p:cNvPr>
          <p:cNvSpPr>
            <a:spLocks noGrp="1"/>
          </p:cNvSpPr>
          <p:nvPr>
            <p:ph type="ftr" sz="quarter" idx="11"/>
          </p:nvPr>
        </p:nvSpPr>
        <p:spPr/>
        <p:txBody>
          <a:bodyPr/>
          <a:lstStyle/>
          <a:p>
            <a:r>
              <a:rPr lang="en-US"/>
              <a:t>Resilience            Opportunity               Ambition               Respect</a:t>
            </a:r>
          </a:p>
        </p:txBody>
      </p:sp>
      <p:sp>
        <p:nvSpPr>
          <p:cNvPr id="7" name="Slide Number Placeholder 6">
            <a:extLst>
              <a:ext uri="{FF2B5EF4-FFF2-40B4-BE49-F238E27FC236}">
                <a16:creationId xmlns:a16="http://schemas.microsoft.com/office/drawing/2014/main" id="{151AB3C7-9574-47BC-932D-782BEE9989DA}"/>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3096215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4C468-781B-4BC5-8DEA-B9EF2BF90DD2}"/>
              </a:ext>
            </a:extLst>
          </p:cNvPr>
          <p:cNvSpPr>
            <a:spLocks noGrp="1"/>
          </p:cNvSpPr>
          <p:nvPr>
            <p:ph type="title"/>
          </p:nvPr>
        </p:nvSpPr>
        <p:spPr>
          <a:xfrm>
            <a:off x="811460" y="369168"/>
            <a:ext cx="10458729" cy="1439818"/>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67223F-48E4-491D-AB5D-5FC8A0C566AF}"/>
              </a:ext>
            </a:extLst>
          </p:cNvPr>
          <p:cNvSpPr>
            <a:spLocks noGrp="1"/>
          </p:cNvSpPr>
          <p:nvPr>
            <p:ph type="body" idx="1"/>
          </p:nvPr>
        </p:nvSpPr>
        <p:spPr>
          <a:xfrm>
            <a:off x="800101" y="1843067"/>
            <a:ext cx="5007894"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D6B764-4B87-42FF-ABAA-69B07B88FF40}"/>
              </a:ext>
            </a:extLst>
          </p:cNvPr>
          <p:cNvSpPr>
            <a:spLocks noGrp="1"/>
          </p:cNvSpPr>
          <p:nvPr>
            <p:ph sz="half" idx="2"/>
          </p:nvPr>
        </p:nvSpPr>
        <p:spPr>
          <a:xfrm>
            <a:off x="800101" y="2505075"/>
            <a:ext cx="5007894"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4357B9-406F-4BF9-B8FB-C53421EEF5A6}"/>
              </a:ext>
            </a:extLst>
          </p:cNvPr>
          <p:cNvSpPr>
            <a:spLocks noGrp="1"/>
          </p:cNvSpPr>
          <p:nvPr>
            <p:ph type="body" sz="quarter" idx="3"/>
          </p:nvPr>
        </p:nvSpPr>
        <p:spPr>
          <a:xfrm>
            <a:off x="6276061" y="1843067"/>
            <a:ext cx="4994128"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20462B-1939-4DAA-A7DD-6BDC95054A6E}"/>
              </a:ext>
            </a:extLst>
          </p:cNvPr>
          <p:cNvSpPr>
            <a:spLocks noGrp="1"/>
          </p:cNvSpPr>
          <p:nvPr>
            <p:ph sz="quarter" idx="4"/>
          </p:nvPr>
        </p:nvSpPr>
        <p:spPr>
          <a:xfrm>
            <a:off x="6276061" y="2505075"/>
            <a:ext cx="4994128"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6C938B-C4C2-4FA9-85CA-9CD742CD7523}"/>
              </a:ext>
            </a:extLst>
          </p:cNvPr>
          <p:cNvSpPr>
            <a:spLocks noGrp="1"/>
          </p:cNvSpPr>
          <p:nvPr>
            <p:ph type="dt" sz="half" idx="10"/>
          </p:nvPr>
        </p:nvSpPr>
        <p:spPr/>
        <p:txBody>
          <a:bodyPr/>
          <a:lstStyle/>
          <a:p>
            <a:fld id="{B543933F-6921-4395-9A29-65FDE6E77F03}" type="datetime1">
              <a:rPr lang="en-US" smtClean="0"/>
              <a:t>8/31/2026</a:t>
            </a:fld>
            <a:endParaRPr lang="en-US"/>
          </a:p>
        </p:txBody>
      </p:sp>
      <p:sp>
        <p:nvSpPr>
          <p:cNvPr id="8" name="Footer Placeholder 7">
            <a:extLst>
              <a:ext uri="{FF2B5EF4-FFF2-40B4-BE49-F238E27FC236}">
                <a16:creationId xmlns:a16="http://schemas.microsoft.com/office/drawing/2014/main" id="{11AD8886-0D28-4D49-8D43-151D37E948EE}"/>
              </a:ext>
            </a:extLst>
          </p:cNvPr>
          <p:cNvSpPr>
            <a:spLocks noGrp="1"/>
          </p:cNvSpPr>
          <p:nvPr>
            <p:ph type="ftr" sz="quarter" idx="11"/>
          </p:nvPr>
        </p:nvSpPr>
        <p:spPr/>
        <p:txBody>
          <a:bodyPr/>
          <a:lstStyle/>
          <a:p>
            <a:r>
              <a:rPr lang="en-US"/>
              <a:t>Resilience            Opportunity               Ambition               Respect</a:t>
            </a:r>
          </a:p>
        </p:txBody>
      </p:sp>
      <p:sp>
        <p:nvSpPr>
          <p:cNvPr id="9" name="Slide Number Placeholder 8">
            <a:extLst>
              <a:ext uri="{FF2B5EF4-FFF2-40B4-BE49-F238E27FC236}">
                <a16:creationId xmlns:a16="http://schemas.microsoft.com/office/drawing/2014/main" id="{172FDDE8-E9F8-4B6C-9A40-829617A7C84D}"/>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1371517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AE3D8-6C35-428B-B2F2-251FDE10BD20}"/>
              </a:ext>
            </a:extLst>
          </p:cNvPr>
          <p:cNvSpPr>
            <a:spLocks noGrp="1"/>
          </p:cNvSpPr>
          <p:nvPr>
            <p:ph type="title"/>
          </p:nvPr>
        </p:nvSpPr>
        <p:spPr>
          <a:xfrm>
            <a:off x="800100" y="983769"/>
            <a:ext cx="10094770" cy="1180574"/>
          </a:xfrm>
          <a:solidFill>
            <a:schemeClr val="accent1">
              <a:lumMod val="20000"/>
              <a:lumOff val="80000"/>
            </a:schemeClr>
          </a:solidFill>
          <a:effectLst>
            <a:outerShdw dist="165100" dir="18900000" algn="bl" rotWithShape="0">
              <a:prstClr val="black"/>
            </a:outerShdw>
          </a:effectLst>
        </p:spPr>
        <p:txBody>
          <a:bodyPr/>
          <a:lstStyle>
            <a:lvl1pPr marL="182880">
              <a:defRPr/>
            </a:lvl1pPr>
          </a:lstStyle>
          <a:p>
            <a:r>
              <a:rPr lang="en-US"/>
              <a:t>Click to edit Master title style</a:t>
            </a:r>
          </a:p>
        </p:txBody>
      </p:sp>
      <p:sp>
        <p:nvSpPr>
          <p:cNvPr id="3" name="Date Placeholder 2">
            <a:extLst>
              <a:ext uri="{FF2B5EF4-FFF2-40B4-BE49-F238E27FC236}">
                <a16:creationId xmlns:a16="http://schemas.microsoft.com/office/drawing/2014/main" id="{4F0B8015-E11A-42CA-AE88-7BD73F87E566}"/>
              </a:ext>
            </a:extLst>
          </p:cNvPr>
          <p:cNvSpPr>
            <a:spLocks noGrp="1"/>
          </p:cNvSpPr>
          <p:nvPr>
            <p:ph type="dt" sz="half" idx="10"/>
          </p:nvPr>
        </p:nvSpPr>
        <p:spPr/>
        <p:txBody>
          <a:bodyPr/>
          <a:lstStyle/>
          <a:p>
            <a:fld id="{367EFB63-F6E2-464B-83B0-B2F10C9CD5BD}" type="datetime1">
              <a:rPr lang="en-US" smtClean="0"/>
              <a:t>8/31/2026</a:t>
            </a:fld>
            <a:endParaRPr lang="en-US"/>
          </a:p>
        </p:txBody>
      </p:sp>
      <p:sp>
        <p:nvSpPr>
          <p:cNvPr id="4" name="Footer Placeholder 3">
            <a:extLst>
              <a:ext uri="{FF2B5EF4-FFF2-40B4-BE49-F238E27FC236}">
                <a16:creationId xmlns:a16="http://schemas.microsoft.com/office/drawing/2014/main" id="{07309078-34CA-45CD-B479-03906A265C6B}"/>
              </a:ext>
            </a:extLst>
          </p:cNvPr>
          <p:cNvSpPr>
            <a:spLocks noGrp="1"/>
          </p:cNvSpPr>
          <p:nvPr>
            <p:ph type="ftr" sz="quarter" idx="11"/>
          </p:nvPr>
        </p:nvSpPr>
        <p:spPr/>
        <p:txBody>
          <a:bodyPr/>
          <a:lstStyle/>
          <a:p>
            <a:r>
              <a:rPr lang="en-US"/>
              <a:t>Resilience            Opportunity               Ambition               Respect</a:t>
            </a:r>
          </a:p>
        </p:txBody>
      </p:sp>
      <p:sp>
        <p:nvSpPr>
          <p:cNvPr id="5" name="Slide Number Placeholder 4">
            <a:extLst>
              <a:ext uri="{FF2B5EF4-FFF2-40B4-BE49-F238E27FC236}">
                <a16:creationId xmlns:a16="http://schemas.microsoft.com/office/drawing/2014/main" id="{B0D03258-F989-47B2-A643-A60CD8A77BC8}"/>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2106050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DA2F31-48B6-40CE-A364-3CE73FD859B4}"/>
              </a:ext>
            </a:extLst>
          </p:cNvPr>
          <p:cNvSpPr>
            <a:spLocks noGrp="1"/>
          </p:cNvSpPr>
          <p:nvPr>
            <p:ph type="dt" sz="half" idx="10"/>
          </p:nvPr>
        </p:nvSpPr>
        <p:spPr/>
        <p:txBody>
          <a:bodyPr/>
          <a:lstStyle/>
          <a:p>
            <a:fld id="{CD5460EE-7DBF-4026-8BE9-88E000E6BC85}" type="datetime1">
              <a:rPr lang="en-US" smtClean="0"/>
              <a:t>8/31/2026</a:t>
            </a:fld>
            <a:endParaRPr lang="en-US"/>
          </a:p>
        </p:txBody>
      </p:sp>
      <p:sp>
        <p:nvSpPr>
          <p:cNvPr id="3" name="Footer Placeholder 2">
            <a:extLst>
              <a:ext uri="{FF2B5EF4-FFF2-40B4-BE49-F238E27FC236}">
                <a16:creationId xmlns:a16="http://schemas.microsoft.com/office/drawing/2014/main" id="{117EEA00-F166-41EB-9331-CA99BB70F02D}"/>
              </a:ext>
            </a:extLst>
          </p:cNvPr>
          <p:cNvSpPr>
            <a:spLocks noGrp="1"/>
          </p:cNvSpPr>
          <p:nvPr>
            <p:ph type="ftr" sz="quarter" idx="11"/>
          </p:nvPr>
        </p:nvSpPr>
        <p:spPr/>
        <p:txBody>
          <a:bodyPr/>
          <a:lstStyle/>
          <a:p>
            <a:r>
              <a:rPr lang="en-US"/>
              <a:t>Resilience            Opportunity               Ambition               Respect</a:t>
            </a:r>
          </a:p>
        </p:txBody>
      </p:sp>
      <p:sp>
        <p:nvSpPr>
          <p:cNvPr id="4" name="Slide Number Placeholder 3">
            <a:extLst>
              <a:ext uri="{FF2B5EF4-FFF2-40B4-BE49-F238E27FC236}">
                <a16:creationId xmlns:a16="http://schemas.microsoft.com/office/drawing/2014/main" id="{63BB051F-F8FC-4FF6-9783-45F9FE7AC302}"/>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4101316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08635-A5AF-48F4-8CD2-FB0E01113904}"/>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E6E15E0E-DCC0-4781-A608-962B1241B5AA}"/>
              </a:ext>
            </a:extLst>
          </p:cNvPr>
          <p:cNvSpPr>
            <a:spLocks noGrp="1"/>
          </p:cNvSpPr>
          <p:nvPr>
            <p:ph idx="1"/>
          </p:nvPr>
        </p:nvSpPr>
        <p:spPr>
          <a:xfrm>
            <a:off x="5309826" y="987425"/>
            <a:ext cx="6045562"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21F43E-3D50-4A1C-A289-B3D0DD0E710F}"/>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E70E3A-6639-4EA0-8305-C1899DAB49EB}"/>
              </a:ext>
            </a:extLst>
          </p:cNvPr>
          <p:cNvSpPr>
            <a:spLocks noGrp="1"/>
          </p:cNvSpPr>
          <p:nvPr>
            <p:ph type="dt" sz="half" idx="10"/>
          </p:nvPr>
        </p:nvSpPr>
        <p:spPr/>
        <p:txBody>
          <a:bodyPr/>
          <a:lstStyle/>
          <a:p>
            <a:fld id="{AC67C31F-0DC9-489F-8444-ECEE8122A74D}" type="datetime1">
              <a:rPr lang="en-US" smtClean="0"/>
              <a:t>8/31/2026</a:t>
            </a:fld>
            <a:endParaRPr lang="en-US"/>
          </a:p>
        </p:txBody>
      </p:sp>
      <p:sp>
        <p:nvSpPr>
          <p:cNvPr id="6" name="Footer Placeholder 5">
            <a:extLst>
              <a:ext uri="{FF2B5EF4-FFF2-40B4-BE49-F238E27FC236}">
                <a16:creationId xmlns:a16="http://schemas.microsoft.com/office/drawing/2014/main" id="{5B6AFD57-4189-42FB-B29E-96366E51B44D}"/>
              </a:ext>
            </a:extLst>
          </p:cNvPr>
          <p:cNvSpPr>
            <a:spLocks noGrp="1"/>
          </p:cNvSpPr>
          <p:nvPr>
            <p:ph type="ftr" sz="quarter" idx="11"/>
          </p:nvPr>
        </p:nvSpPr>
        <p:spPr/>
        <p:txBody>
          <a:bodyPr/>
          <a:lstStyle/>
          <a:p>
            <a:r>
              <a:rPr lang="en-US"/>
              <a:t>Resilience            Opportunity               Ambition               Respect</a:t>
            </a:r>
          </a:p>
        </p:txBody>
      </p:sp>
      <p:sp>
        <p:nvSpPr>
          <p:cNvPr id="7" name="Slide Number Placeholder 6">
            <a:extLst>
              <a:ext uri="{FF2B5EF4-FFF2-40B4-BE49-F238E27FC236}">
                <a16:creationId xmlns:a16="http://schemas.microsoft.com/office/drawing/2014/main" id="{1AF5E2EC-8483-4FBC-9D29-C19025FA8F97}"/>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775415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CE581-A090-4AE9-9965-B06BDB52BD95}"/>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p>
        </p:txBody>
      </p:sp>
      <p:sp>
        <p:nvSpPr>
          <p:cNvPr id="3" name="Picture Placeholder 2">
            <a:extLst>
              <a:ext uri="{FF2B5EF4-FFF2-40B4-BE49-F238E27FC236}">
                <a16:creationId xmlns:a16="http://schemas.microsoft.com/office/drawing/2014/main" id="{9839DEF4-262F-4ACF-9B29-3D4B819E7065}"/>
              </a:ext>
            </a:extLst>
          </p:cNvPr>
          <p:cNvSpPr>
            <a:spLocks noGrp="1" noChangeAspect="1"/>
          </p:cNvSpPr>
          <p:nvPr>
            <p:ph type="pic" idx="1"/>
          </p:nvPr>
        </p:nvSpPr>
        <p:spPr>
          <a:xfrm>
            <a:off x="5353969" y="987425"/>
            <a:ext cx="5694503"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04ED7CBB-7A6F-441E-9072-2494B952FA8B}"/>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159692-77BE-4A7D-AA70-635007A6E92C}"/>
              </a:ext>
            </a:extLst>
          </p:cNvPr>
          <p:cNvSpPr>
            <a:spLocks noGrp="1"/>
          </p:cNvSpPr>
          <p:nvPr>
            <p:ph type="dt" sz="half" idx="10"/>
          </p:nvPr>
        </p:nvSpPr>
        <p:spPr/>
        <p:txBody>
          <a:bodyPr/>
          <a:lstStyle/>
          <a:p>
            <a:fld id="{A62841E1-1366-426D-B3CF-EB08B0D9114D}" type="datetime1">
              <a:rPr lang="en-US" smtClean="0"/>
              <a:t>8/31/2026</a:t>
            </a:fld>
            <a:endParaRPr lang="en-US"/>
          </a:p>
        </p:txBody>
      </p:sp>
      <p:sp>
        <p:nvSpPr>
          <p:cNvPr id="6" name="Footer Placeholder 5">
            <a:extLst>
              <a:ext uri="{FF2B5EF4-FFF2-40B4-BE49-F238E27FC236}">
                <a16:creationId xmlns:a16="http://schemas.microsoft.com/office/drawing/2014/main" id="{FBB9A4DA-63AF-4D6A-98DB-E1D0AC741E58}"/>
              </a:ext>
            </a:extLst>
          </p:cNvPr>
          <p:cNvSpPr>
            <a:spLocks noGrp="1"/>
          </p:cNvSpPr>
          <p:nvPr>
            <p:ph type="ftr" sz="quarter" idx="11"/>
          </p:nvPr>
        </p:nvSpPr>
        <p:spPr/>
        <p:txBody>
          <a:bodyPr/>
          <a:lstStyle/>
          <a:p>
            <a:r>
              <a:rPr lang="en-US"/>
              <a:t>Resilience            Opportunity               Ambition               Respect</a:t>
            </a:r>
          </a:p>
        </p:txBody>
      </p:sp>
      <p:sp>
        <p:nvSpPr>
          <p:cNvPr id="7" name="Slide Number Placeholder 6">
            <a:extLst>
              <a:ext uri="{FF2B5EF4-FFF2-40B4-BE49-F238E27FC236}">
                <a16:creationId xmlns:a16="http://schemas.microsoft.com/office/drawing/2014/main" id="{A76B7958-B19B-4C23-A82F-DD4E4B912B29}"/>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1107616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86DAE1-1F65-43B8-A400-95E6DEEDCDFC}"/>
              </a:ext>
            </a:extLst>
          </p:cNvPr>
          <p:cNvSpPr>
            <a:spLocks noGrp="1"/>
          </p:cNvSpPr>
          <p:nvPr>
            <p:ph type="title"/>
          </p:nvPr>
        </p:nvSpPr>
        <p:spPr>
          <a:xfrm>
            <a:off x="808661" y="365125"/>
            <a:ext cx="10357666" cy="143845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2D75C993-A44B-4C2D-818E-4C9000BB05C1}"/>
              </a:ext>
            </a:extLst>
          </p:cNvPr>
          <p:cNvSpPr>
            <a:spLocks noGrp="1"/>
          </p:cNvSpPr>
          <p:nvPr>
            <p:ph type="body" idx="1"/>
          </p:nvPr>
        </p:nvSpPr>
        <p:spPr>
          <a:xfrm>
            <a:off x="808662" y="2019299"/>
            <a:ext cx="10357666"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A21B6E-ECC6-47D0-9C14-812B746F1563}"/>
              </a:ext>
            </a:extLst>
          </p:cNvPr>
          <p:cNvSpPr>
            <a:spLocks noGrp="1"/>
          </p:cNvSpPr>
          <p:nvPr>
            <p:ph type="dt" sz="half" idx="2"/>
          </p:nvPr>
        </p:nvSpPr>
        <p:spPr>
          <a:xfrm>
            <a:off x="795014" y="6342042"/>
            <a:ext cx="2743200" cy="365125"/>
          </a:xfrm>
          <a:prstGeom prst="rect">
            <a:avLst/>
          </a:prstGeom>
        </p:spPr>
        <p:txBody>
          <a:bodyPr vert="horz" lIns="91440" tIns="45720" rIns="91440" bIns="45720" rtlCol="0" anchor="ctr"/>
          <a:lstStyle>
            <a:lvl1pPr algn="l">
              <a:defRPr sz="1000" spc="100" baseline="0">
                <a:solidFill>
                  <a:schemeClr val="tx1"/>
                </a:solidFill>
              </a:defRPr>
            </a:lvl1pPr>
          </a:lstStyle>
          <a:p>
            <a:fld id="{B3A9A90D-6D24-4E4B-925A-2C3CBE1577AE}" type="datetime1">
              <a:rPr lang="en-US" smtClean="0"/>
              <a:t>8/31/2026</a:t>
            </a:fld>
            <a:endParaRPr lang="en-US"/>
          </a:p>
        </p:txBody>
      </p:sp>
      <p:sp>
        <p:nvSpPr>
          <p:cNvPr id="5" name="Footer Placeholder 4">
            <a:extLst>
              <a:ext uri="{FF2B5EF4-FFF2-40B4-BE49-F238E27FC236}">
                <a16:creationId xmlns:a16="http://schemas.microsoft.com/office/drawing/2014/main" id="{5209A716-DEA9-48A9-A5BC-0F392D2B49AC}"/>
              </a:ext>
            </a:extLst>
          </p:cNvPr>
          <p:cNvSpPr>
            <a:spLocks noGrp="1"/>
          </p:cNvSpPr>
          <p:nvPr>
            <p:ph type="ftr" sz="quarter" idx="3"/>
          </p:nvPr>
        </p:nvSpPr>
        <p:spPr>
          <a:xfrm>
            <a:off x="7696200" y="6342042"/>
            <a:ext cx="3470128" cy="365125"/>
          </a:xfrm>
          <a:prstGeom prst="rect">
            <a:avLst/>
          </a:prstGeom>
        </p:spPr>
        <p:txBody>
          <a:bodyPr vert="horz" lIns="91440" tIns="45720" rIns="91440" bIns="45720" rtlCol="0" anchor="ctr"/>
          <a:lstStyle>
            <a:lvl1pPr algn="r">
              <a:defRPr sz="1000" spc="50" baseline="0">
                <a:solidFill>
                  <a:schemeClr val="tx1"/>
                </a:solidFill>
              </a:defRPr>
            </a:lvl1pPr>
          </a:lstStyle>
          <a:p>
            <a:r>
              <a:rPr lang="en-US"/>
              <a:t>Resilience            Opportunity               Ambition               Respect</a:t>
            </a:r>
          </a:p>
        </p:txBody>
      </p:sp>
      <p:sp>
        <p:nvSpPr>
          <p:cNvPr id="6" name="Slide Number Placeholder 5">
            <a:extLst>
              <a:ext uri="{FF2B5EF4-FFF2-40B4-BE49-F238E27FC236}">
                <a16:creationId xmlns:a16="http://schemas.microsoft.com/office/drawing/2014/main" id="{C09CB69E-A0E4-4558-9C62-4CD8CDD2A501}"/>
              </a:ext>
            </a:extLst>
          </p:cNvPr>
          <p:cNvSpPr>
            <a:spLocks noGrp="1"/>
          </p:cNvSpPr>
          <p:nvPr>
            <p:ph type="sldNum" sz="quarter" idx="4"/>
          </p:nvPr>
        </p:nvSpPr>
        <p:spPr>
          <a:xfrm>
            <a:off x="11166329" y="6342042"/>
            <a:ext cx="526228" cy="365125"/>
          </a:xfrm>
          <a:prstGeom prst="rect">
            <a:avLst/>
          </a:prstGeom>
        </p:spPr>
        <p:txBody>
          <a:bodyPr vert="horz" lIns="91440" tIns="45720" rIns="91440" bIns="45720" rtlCol="0" anchor="ctr"/>
          <a:lstStyle>
            <a:lvl1pPr algn="r">
              <a:defRPr sz="1000" spc="100" baseline="0">
                <a:solidFill>
                  <a:schemeClr val="tx1"/>
                </a:solidFill>
              </a:defRPr>
            </a:lvl1pPr>
          </a:lstStyle>
          <a:p>
            <a:fld id="{8DFDE724-0293-4953-AE9D-4D814FA589B0}" type="slidenum">
              <a:rPr lang="en-US" dirty="0"/>
              <a:t>‹#›</a:t>
            </a:fld>
            <a:endParaRPr lang="en-US"/>
          </a:p>
        </p:txBody>
      </p:sp>
      <p:grpSp>
        <p:nvGrpSpPr>
          <p:cNvPr id="7" name="Group 6">
            <a:extLst>
              <a:ext uri="{FF2B5EF4-FFF2-40B4-BE49-F238E27FC236}">
                <a16:creationId xmlns:a16="http://schemas.microsoft.com/office/drawing/2014/main" id="{EB6ECC43-D65E-4A7B-A76B-D278A2184166}"/>
              </a:ext>
            </a:extLst>
          </p:cNvPr>
          <p:cNvGrpSpPr/>
          <p:nvPr/>
        </p:nvGrpSpPr>
        <p:grpSpPr>
          <a:xfrm flipV="1">
            <a:off x="11626076" y="3551521"/>
            <a:ext cx="567782" cy="3306479"/>
            <a:chOff x="11619770" y="-2005"/>
            <a:chExt cx="567782" cy="3306479"/>
          </a:xfrm>
        </p:grpSpPr>
        <p:sp>
          <p:nvSpPr>
            <p:cNvPr id="8" name="Freeform: Shape 7">
              <a:extLst>
                <a:ext uri="{FF2B5EF4-FFF2-40B4-BE49-F238E27FC236}">
                  <a16:creationId xmlns:a16="http://schemas.microsoft.com/office/drawing/2014/main" id="{7EE443C5-5AB9-407B-A8C3-011BB14FEF06}"/>
                </a:ext>
              </a:extLst>
            </p:cNvPr>
            <p:cNvSpPr/>
            <p:nvPr/>
          </p:nvSpPr>
          <p:spPr>
            <a:xfrm flipV="1">
              <a:off x="11619770" y="373807"/>
              <a:ext cx="526228" cy="2930667"/>
            </a:xfrm>
            <a:custGeom>
              <a:avLst/>
              <a:gdLst/>
              <a:ahLst/>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16"/>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a:extLst>
                <a:ext uri="{FF2B5EF4-FFF2-40B4-BE49-F238E27FC236}">
                  <a16:creationId xmlns:a16="http://schemas.microsoft.com/office/drawing/2014/main" id="{4538C9FA-DA5E-4785-8F4A-CA481A3A6526}"/>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pSp>
    </p:spTree>
    <p:extLst>
      <p:ext uri="{BB962C8B-B14F-4D97-AF65-F5344CB8AC3E}">
        <p14:creationId xmlns:p14="http://schemas.microsoft.com/office/powerpoint/2010/main" val="2876823647"/>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Lst>
  <p:hf sldNum="0" hdr="0" dt="0"/>
  <p:txStyles>
    <p:title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30000"/>
        </a:lnSpc>
        <a:spcBef>
          <a:spcPts val="500"/>
        </a:spcBef>
        <a:buSzPct val="100000"/>
        <a:buFont typeface="Avenir Next LT Pro Light" panose="020B03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SzPct val="100000"/>
        <a:buFont typeface="Avenir Next LT Pro Light" panose="020B0304020202020204" pitchFamily="34" charset="0"/>
        <a:buChar char="–"/>
        <a:defRPr sz="1400" kern="1200">
          <a:solidFill>
            <a:schemeClr val="tx1"/>
          </a:solidFill>
          <a:latin typeface="+mn-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2">
          <p15:clr>
            <a:srgbClr val="F26B43"/>
          </p15:clr>
        </p15:guide>
        <p15:guide id="2" pos="504">
          <p15:clr>
            <a:srgbClr val="F26B43"/>
          </p15:clr>
        </p15:guide>
        <p15:guide id="3" pos="7176">
          <p15:clr>
            <a:srgbClr val="F26B43"/>
          </p15:clr>
        </p15:guide>
        <p15:guide id="5" orient="horz" pos="1272">
          <p15:clr>
            <a:srgbClr val="F26B43"/>
          </p15:clr>
        </p15:guide>
        <p15:guide id="6" orient="horz" pos="1728">
          <p15:clr>
            <a:srgbClr val="F26B43"/>
          </p15:clr>
        </p15:guide>
        <p15:guide id="7" orient="horz" pos="3864">
          <p15:clr>
            <a:srgbClr val="F26B43"/>
          </p15:clr>
        </p15:guide>
        <p15:guide id="8" orient="horz" pos="3432">
          <p15:clr>
            <a:srgbClr val="F26B43"/>
          </p15:clr>
        </p15:guide>
        <p15:guide id="9" pos="10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4225" y="746840"/>
            <a:ext cx="5402454" cy="2510445"/>
          </a:xfrm>
        </p:spPr>
        <p:txBody>
          <a:bodyPr>
            <a:normAutofit/>
          </a:bodyPr>
          <a:lstStyle/>
          <a:p>
            <a:pPr>
              <a:lnSpc>
                <a:spcPct val="90000"/>
              </a:lnSpc>
            </a:pPr>
            <a:r>
              <a:rPr lang="en-GB" sz="2800" dirty="0">
                <a:cs typeface="Calibri Light"/>
              </a:rPr>
              <a:t>Senior Phase</a:t>
            </a:r>
            <a:br>
              <a:rPr lang="en-GB" sz="2800" dirty="0">
                <a:cs typeface="Calibri Light"/>
              </a:rPr>
            </a:br>
            <a:r>
              <a:rPr lang="en-GB" sz="2800" dirty="0">
                <a:cs typeface="Calibri Light"/>
              </a:rPr>
              <a:t>  </a:t>
            </a:r>
            <a:br>
              <a:rPr lang="en-GB" sz="2800" dirty="0">
                <a:cs typeface="Calibri Light"/>
              </a:rPr>
            </a:br>
            <a:r>
              <a:rPr lang="en-GB" sz="2800" dirty="0">
                <a:cs typeface="Calibri Light"/>
              </a:rPr>
              <a:t>Information</a:t>
            </a:r>
            <a:br>
              <a:rPr lang="en-GB" sz="2800" dirty="0">
                <a:cs typeface="Calibri Light"/>
              </a:rPr>
            </a:br>
            <a:br>
              <a:rPr lang="en-GB" sz="2800" dirty="0">
                <a:cs typeface="Calibri Light"/>
              </a:rPr>
            </a:br>
            <a:r>
              <a:rPr lang="en-GB" sz="2800" dirty="0">
                <a:cs typeface="Calibri Light"/>
              </a:rPr>
              <a:t>Evening</a:t>
            </a:r>
            <a:r>
              <a:rPr lang="en-GB" sz="4200" dirty="0">
                <a:cs typeface="Calibri Light"/>
              </a:rPr>
              <a:t> </a:t>
            </a:r>
            <a:endParaRPr lang="en-GB" sz="4200" dirty="0"/>
          </a:p>
        </p:txBody>
      </p:sp>
      <p:sp>
        <p:nvSpPr>
          <p:cNvPr id="3" name="Subtitle 2"/>
          <p:cNvSpPr>
            <a:spLocks noGrp="1"/>
          </p:cNvSpPr>
          <p:nvPr>
            <p:ph type="subTitle" idx="1"/>
          </p:nvPr>
        </p:nvSpPr>
        <p:spPr>
          <a:xfrm>
            <a:off x="684225" y="4282751"/>
            <a:ext cx="5651261" cy="1452885"/>
          </a:xfrm>
        </p:spPr>
        <p:txBody>
          <a:bodyPr vert="horz" lIns="91440" tIns="45720" rIns="91440" bIns="45720" rtlCol="0" anchor="t">
            <a:normAutofit/>
          </a:bodyPr>
          <a:lstStyle/>
          <a:p>
            <a:r>
              <a:rPr lang="en-GB" dirty="0">
                <a:cs typeface="Calibri"/>
              </a:rPr>
              <a:t>Monday 31</a:t>
            </a:r>
            <a:r>
              <a:rPr lang="en-GB" baseline="30000" dirty="0">
                <a:cs typeface="Calibri"/>
              </a:rPr>
              <a:t>st</a:t>
            </a:r>
            <a:r>
              <a:rPr lang="en-GB" dirty="0">
                <a:cs typeface="Calibri"/>
              </a:rPr>
              <a:t> august 2026</a:t>
            </a:r>
            <a:endParaRPr lang="en-GB" dirty="0"/>
          </a:p>
        </p:txBody>
      </p:sp>
      <p:pic>
        <p:nvPicPr>
          <p:cNvPr id="1026" name="Picture 2" descr="Image">
            <a:extLst>
              <a:ext uri="{FF2B5EF4-FFF2-40B4-BE49-F238E27FC236}">
                <a16:creationId xmlns:a16="http://schemas.microsoft.com/office/drawing/2014/main" id="{8BFCA42F-DFDE-3616-8B4D-8D980DCE86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5707" y="854149"/>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E30E3571-3F82-A9D4-9319-2FCEBC4CB7B8}"/>
              </a:ext>
            </a:extLst>
          </p:cNvPr>
          <p:cNvSpPr>
            <a:spLocks noGrp="1"/>
          </p:cNvSpPr>
          <p:nvPr>
            <p:ph type="ftr" sz="quarter" idx="11"/>
          </p:nvPr>
        </p:nvSpPr>
        <p:spPr>
          <a:xfrm>
            <a:off x="707599" y="6342043"/>
            <a:ext cx="10458729" cy="356470"/>
          </a:xfrm>
        </p:spPr>
        <p:txBody>
          <a:bodyPr anchor="ctr">
            <a:noAutofit/>
          </a:bodyPr>
          <a:lstStyle/>
          <a:p>
            <a:pPr algn="ctr">
              <a:lnSpc>
                <a:spcPct val="90000"/>
              </a:lnSpc>
              <a:spcAft>
                <a:spcPts val="600"/>
              </a:spcAft>
            </a:pPr>
            <a:r>
              <a:rPr lang="en-US" sz="2000" dirty="0"/>
              <a:t>Resilience            Opportunity               Ambition               Respect</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CFB0D-4AFD-FFBF-3BC3-BBE1E39EFE8E}"/>
              </a:ext>
            </a:extLst>
          </p:cNvPr>
          <p:cNvSpPr>
            <a:spLocks noGrp="1"/>
          </p:cNvSpPr>
          <p:nvPr>
            <p:ph type="ctrTitle"/>
          </p:nvPr>
        </p:nvSpPr>
        <p:spPr>
          <a:xfrm>
            <a:off x="365760" y="5218032"/>
            <a:ext cx="11460480" cy="786384"/>
          </a:xfrm>
        </p:spPr>
        <p:txBody>
          <a:bodyPr anchor="b">
            <a:normAutofit/>
          </a:bodyPr>
          <a:lstStyle/>
          <a:p>
            <a:r>
              <a:rPr lang="en-GB" dirty="0"/>
              <a:t>PT of Learning &amp; Teaching</a:t>
            </a:r>
          </a:p>
        </p:txBody>
      </p:sp>
      <p:sp>
        <p:nvSpPr>
          <p:cNvPr id="3" name="Subtitle 2">
            <a:extLst>
              <a:ext uri="{FF2B5EF4-FFF2-40B4-BE49-F238E27FC236}">
                <a16:creationId xmlns:a16="http://schemas.microsoft.com/office/drawing/2014/main" id="{E79C3025-BD2B-1A7F-17C3-F0D7DF30FEEA}"/>
              </a:ext>
            </a:extLst>
          </p:cNvPr>
          <p:cNvSpPr>
            <a:spLocks noGrp="1"/>
          </p:cNvSpPr>
          <p:nvPr>
            <p:ph type="subTitle" idx="1"/>
          </p:nvPr>
        </p:nvSpPr>
        <p:spPr>
          <a:xfrm>
            <a:off x="365760" y="5972629"/>
            <a:ext cx="11460480" cy="480373"/>
          </a:xfrm>
        </p:spPr>
        <p:txBody>
          <a:bodyPr>
            <a:normAutofit fontScale="85000" lnSpcReduction="20000"/>
          </a:bodyPr>
          <a:lstStyle/>
          <a:p>
            <a:r>
              <a:rPr lang="en-GB" sz="2800" b="1" dirty="0"/>
              <a:t>Miss Gibb</a:t>
            </a:r>
          </a:p>
        </p:txBody>
      </p:sp>
      <p:sp>
        <p:nvSpPr>
          <p:cNvPr id="7" name="Picture Placeholder 6">
            <a:extLst>
              <a:ext uri="{FF2B5EF4-FFF2-40B4-BE49-F238E27FC236}">
                <a16:creationId xmlns:a16="http://schemas.microsoft.com/office/drawing/2014/main" id="{96CFB5DB-B501-00FD-8497-D5ABF4CD6F20}"/>
              </a:ext>
            </a:extLst>
          </p:cNvPr>
          <p:cNvSpPr>
            <a:spLocks noGrp="1"/>
          </p:cNvSpPr>
          <p:nvPr>
            <p:ph type="pic" sz="quarter" idx="13"/>
          </p:nvPr>
        </p:nvSpPr>
        <p:spPr/>
        <p:txBody>
          <a:bodyPr/>
          <a:lstStyle/>
          <a:p>
            <a:endParaRPr lang="en-GB" dirty="0"/>
          </a:p>
        </p:txBody>
      </p:sp>
    </p:spTree>
    <p:extLst>
      <p:ext uri="{BB962C8B-B14F-4D97-AF65-F5344CB8AC3E}">
        <p14:creationId xmlns:p14="http://schemas.microsoft.com/office/powerpoint/2010/main" val="3180385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54513-BDBC-2D51-6BD7-888865C89D08}"/>
              </a:ext>
            </a:extLst>
          </p:cNvPr>
          <p:cNvSpPr>
            <a:spLocks noGrp="1"/>
          </p:cNvSpPr>
          <p:nvPr>
            <p:ph type="title"/>
          </p:nvPr>
        </p:nvSpPr>
        <p:spPr>
          <a:xfrm>
            <a:off x="614677" y="877456"/>
            <a:ext cx="4142232" cy="4940661"/>
          </a:xfrm>
        </p:spPr>
        <p:txBody>
          <a:bodyPr anchor="t">
            <a:normAutofit/>
          </a:bodyPr>
          <a:lstStyle/>
          <a:p>
            <a:r>
              <a:rPr lang="en-GB" sz="5400" dirty="0"/>
              <a:t>Our School Focus 2026-27</a:t>
            </a:r>
          </a:p>
        </p:txBody>
      </p:sp>
      <p:graphicFrame>
        <p:nvGraphicFramePr>
          <p:cNvPr id="5" name="Content Placeholder 2">
            <a:extLst>
              <a:ext uri="{FF2B5EF4-FFF2-40B4-BE49-F238E27FC236}">
                <a16:creationId xmlns:a16="http://schemas.microsoft.com/office/drawing/2014/main" id="{9E7D77BC-0F10-ECE4-6FD0-81925C4ADC99}"/>
              </a:ext>
            </a:extLst>
          </p:cNvPr>
          <p:cNvGraphicFramePr>
            <a:graphicFrameLocks noGrp="1"/>
          </p:cNvGraphicFramePr>
          <p:nvPr>
            <p:ph sz="quarter" idx="13"/>
          </p:nvPr>
        </p:nvGraphicFramePr>
        <p:xfrm>
          <a:off x="5522913" y="877456"/>
          <a:ext cx="6159500" cy="5390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0310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4062EB-5B44-CFC0-BD49-00F0E9CB551C}"/>
              </a:ext>
            </a:extLst>
          </p:cNvPr>
          <p:cNvPicPr>
            <a:picLocks noChangeAspect="1"/>
          </p:cNvPicPr>
          <p:nvPr/>
        </p:nvPicPr>
        <p:blipFill>
          <a:blip r:embed="rId2"/>
          <a:stretch>
            <a:fillRect/>
          </a:stretch>
        </p:blipFill>
        <p:spPr>
          <a:xfrm>
            <a:off x="33197" y="0"/>
            <a:ext cx="12125606" cy="6858000"/>
          </a:xfrm>
          <a:prstGeom prst="rect">
            <a:avLst/>
          </a:prstGeom>
        </p:spPr>
      </p:pic>
    </p:spTree>
    <p:extLst>
      <p:ext uri="{BB962C8B-B14F-4D97-AF65-F5344CB8AC3E}">
        <p14:creationId xmlns:p14="http://schemas.microsoft.com/office/powerpoint/2010/main" val="1997122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FA592-6FE4-7697-7CE1-3F6669D02557}"/>
              </a:ext>
            </a:extLst>
          </p:cNvPr>
          <p:cNvSpPr>
            <a:spLocks noGrp="1"/>
          </p:cNvSpPr>
          <p:nvPr>
            <p:ph type="title"/>
          </p:nvPr>
        </p:nvSpPr>
        <p:spPr/>
        <p:txBody>
          <a:bodyPr>
            <a:normAutofit fontScale="90000"/>
          </a:bodyPr>
          <a:lstStyle/>
          <a:p>
            <a:r>
              <a:rPr lang="en-GB" dirty="0"/>
              <a:t>Main Areas of Focus in Senior Phase</a:t>
            </a:r>
          </a:p>
        </p:txBody>
      </p:sp>
      <p:sp>
        <p:nvSpPr>
          <p:cNvPr id="3" name="Picture Placeholder 2">
            <a:extLst>
              <a:ext uri="{FF2B5EF4-FFF2-40B4-BE49-F238E27FC236}">
                <a16:creationId xmlns:a16="http://schemas.microsoft.com/office/drawing/2014/main" id="{996F29D7-ACDE-D541-9788-3CECB3C11D64}"/>
              </a:ext>
            </a:extLst>
          </p:cNvPr>
          <p:cNvSpPr>
            <a:spLocks noGrp="1"/>
          </p:cNvSpPr>
          <p:nvPr>
            <p:ph type="pic" sz="quarter" idx="13"/>
          </p:nvPr>
        </p:nvSpPr>
        <p:spPr/>
        <p:txBody>
          <a:bodyPr/>
          <a:lstStyle/>
          <a:p>
            <a:endParaRPr lang="en-GB"/>
          </a:p>
        </p:txBody>
      </p:sp>
      <p:sp>
        <p:nvSpPr>
          <p:cNvPr id="4" name="Content Placeholder 3">
            <a:extLst>
              <a:ext uri="{FF2B5EF4-FFF2-40B4-BE49-F238E27FC236}">
                <a16:creationId xmlns:a16="http://schemas.microsoft.com/office/drawing/2014/main" id="{8F5DEEE9-8F50-F01A-87A2-E10D57B4EA22}"/>
              </a:ext>
            </a:extLst>
          </p:cNvPr>
          <p:cNvSpPr>
            <a:spLocks noGrp="1"/>
          </p:cNvSpPr>
          <p:nvPr>
            <p:ph sz="quarter" idx="14"/>
          </p:nvPr>
        </p:nvSpPr>
        <p:spPr/>
        <p:txBody>
          <a:bodyPr/>
          <a:lstStyle/>
          <a:p>
            <a:pPr>
              <a:buFont typeface="Wingdings" panose="05000000000000000000" pitchFamily="2" charset="2"/>
              <a:buChar char="q"/>
            </a:pPr>
            <a:r>
              <a:rPr lang="en-GB" dirty="0"/>
              <a:t>Increasing Pupil Voice &amp; Metacognition</a:t>
            </a:r>
          </a:p>
          <a:p>
            <a:pPr>
              <a:buFont typeface="Wingdings" panose="05000000000000000000" pitchFamily="2" charset="2"/>
              <a:buChar char="q"/>
            </a:pPr>
            <a:r>
              <a:rPr lang="en-GB" dirty="0"/>
              <a:t>Enhancing Retrieval Practise &amp; Exam Skills </a:t>
            </a:r>
          </a:p>
          <a:p>
            <a:pPr>
              <a:buFont typeface="Wingdings" panose="05000000000000000000" pitchFamily="2" charset="2"/>
              <a:buChar char="q"/>
            </a:pPr>
            <a:r>
              <a:rPr lang="en-GB" dirty="0"/>
              <a:t>Living Our School Values to improving Learning &amp; Teaching </a:t>
            </a:r>
          </a:p>
        </p:txBody>
      </p:sp>
    </p:spTree>
    <p:extLst>
      <p:ext uri="{BB962C8B-B14F-4D97-AF65-F5344CB8AC3E}">
        <p14:creationId xmlns:p14="http://schemas.microsoft.com/office/powerpoint/2010/main" val="1374406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856A8-ED78-549E-AD61-A66BC8171010}"/>
              </a:ext>
            </a:extLst>
          </p:cNvPr>
          <p:cNvSpPr>
            <a:spLocks noGrp="1"/>
          </p:cNvSpPr>
          <p:nvPr>
            <p:ph type="title"/>
          </p:nvPr>
        </p:nvSpPr>
        <p:spPr/>
        <p:txBody>
          <a:bodyPr/>
          <a:lstStyle/>
          <a:p>
            <a:r>
              <a:rPr lang="en-GB" dirty="0"/>
              <a:t>1. Increasing Pupil Voice &amp; Metacognition </a:t>
            </a:r>
          </a:p>
        </p:txBody>
      </p:sp>
      <p:sp>
        <p:nvSpPr>
          <p:cNvPr id="3" name="Content Placeholder 2">
            <a:extLst>
              <a:ext uri="{FF2B5EF4-FFF2-40B4-BE49-F238E27FC236}">
                <a16:creationId xmlns:a16="http://schemas.microsoft.com/office/drawing/2014/main" id="{CDB7C29A-A273-2BB3-8CDE-36DAC4D66D37}"/>
              </a:ext>
            </a:extLst>
          </p:cNvPr>
          <p:cNvSpPr>
            <a:spLocks noGrp="1"/>
          </p:cNvSpPr>
          <p:nvPr>
            <p:ph idx="1"/>
          </p:nvPr>
        </p:nvSpPr>
        <p:spPr>
          <a:xfrm>
            <a:off x="519341" y="1323646"/>
            <a:ext cx="10653579" cy="4593828"/>
          </a:xfrm>
        </p:spPr>
        <p:txBody>
          <a:bodyPr/>
          <a:lstStyle/>
          <a:p>
            <a:r>
              <a:rPr lang="en-GB" dirty="0"/>
              <a:t>Helping pupils to better understand </a:t>
            </a:r>
            <a:r>
              <a:rPr lang="en-GB" b="1" u="sng" dirty="0"/>
              <a:t>how </a:t>
            </a:r>
            <a:r>
              <a:rPr lang="en-GB" dirty="0"/>
              <a:t>they learn so they can become more reflective and effective learners. </a:t>
            </a:r>
          </a:p>
          <a:p>
            <a:r>
              <a:rPr lang="en-GB" dirty="0"/>
              <a:t>Steps: Using pupil feedback to inform L&amp;T</a:t>
            </a:r>
          </a:p>
          <a:p>
            <a:endParaRPr lang="en-GB" dirty="0"/>
          </a:p>
          <a:p>
            <a:endParaRPr lang="en-GB" dirty="0"/>
          </a:p>
          <a:p>
            <a:endParaRPr lang="en-GB" dirty="0"/>
          </a:p>
        </p:txBody>
      </p:sp>
      <p:pic>
        <p:nvPicPr>
          <p:cNvPr id="5" name="Picture 4">
            <a:extLst>
              <a:ext uri="{FF2B5EF4-FFF2-40B4-BE49-F238E27FC236}">
                <a16:creationId xmlns:a16="http://schemas.microsoft.com/office/drawing/2014/main" id="{FDD31F45-CFBC-1A54-9415-C665688C902F}"/>
              </a:ext>
            </a:extLst>
          </p:cNvPr>
          <p:cNvPicPr>
            <a:picLocks noChangeAspect="1"/>
          </p:cNvPicPr>
          <p:nvPr/>
        </p:nvPicPr>
        <p:blipFill>
          <a:blip r:embed="rId2"/>
          <a:stretch>
            <a:fillRect/>
          </a:stretch>
        </p:blipFill>
        <p:spPr>
          <a:xfrm>
            <a:off x="519341" y="2880063"/>
            <a:ext cx="6096528" cy="3429297"/>
          </a:xfrm>
          <a:prstGeom prst="rect">
            <a:avLst/>
          </a:prstGeom>
        </p:spPr>
      </p:pic>
      <p:pic>
        <p:nvPicPr>
          <p:cNvPr id="7" name="Picture 6">
            <a:extLst>
              <a:ext uri="{FF2B5EF4-FFF2-40B4-BE49-F238E27FC236}">
                <a16:creationId xmlns:a16="http://schemas.microsoft.com/office/drawing/2014/main" id="{FFD6F763-0CBA-87CF-88F1-00974830E67F}"/>
              </a:ext>
            </a:extLst>
          </p:cNvPr>
          <p:cNvPicPr>
            <a:picLocks noChangeAspect="1"/>
          </p:cNvPicPr>
          <p:nvPr/>
        </p:nvPicPr>
        <p:blipFill>
          <a:blip r:embed="rId3"/>
          <a:stretch>
            <a:fillRect/>
          </a:stretch>
        </p:blipFill>
        <p:spPr>
          <a:xfrm>
            <a:off x="6953938" y="2098652"/>
            <a:ext cx="5107399" cy="4593828"/>
          </a:xfrm>
          <a:prstGeom prst="rect">
            <a:avLst/>
          </a:prstGeom>
        </p:spPr>
      </p:pic>
      <p:sp>
        <p:nvSpPr>
          <p:cNvPr id="8" name="Rectangle 7">
            <a:extLst>
              <a:ext uri="{FF2B5EF4-FFF2-40B4-BE49-F238E27FC236}">
                <a16:creationId xmlns:a16="http://schemas.microsoft.com/office/drawing/2014/main" id="{85F92120-43CA-7BE5-3D1A-FAB3E99691C8}"/>
              </a:ext>
            </a:extLst>
          </p:cNvPr>
          <p:cNvSpPr/>
          <p:nvPr/>
        </p:nvSpPr>
        <p:spPr>
          <a:xfrm>
            <a:off x="6953938" y="2098652"/>
            <a:ext cx="5238062" cy="46607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u="sng" dirty="0"/>
              <a:t>How you can better support with this at home</a:t>
            </a:r>
          </a:p>
          <a:p>
            <a:pPr algn="ctr"/>
            <a:endParaRPr lang="en-GB" sz="2400" dirty="0"/>
          </a:p>
          <a:p>
            <a:pPr algn="ctr"/>
            <a:r>
              <a:rPr lang="en-GB" sz="2400" b="1" dirty="0"/>
              <a:t>Having more conversations about learning</a:t>
            </a:r>
            <a:r>
              <a:rPr lang="en-GB" sz="2400" dirty="0"/>
              <a:t> – asking learners what they are studying, discussing what they have learned, and encouraging them to explain their thinking. </a:t>
            </a:r>
          </a:p>
          <a:p>
            <a:pPr algn="ctr"/>
            <a:endParaRPr lang="en-GB" dirty="0"/>
          </a:p>
        </p:txBody>
      </p:sp>
    </p:spTree>
    <p:extLst>
      <p:ext uri="{BB962C8B-B14F-4D97-AF65-F5344CB8AC3E}">
        <p14:creationId xmlns:p14="http://schemas.microsoft.com/office/powerpoint/2010/main" val="359649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1962A-5D8F-8CE7-5B7B-6168C9BCAC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A08235-4201-1E00-3113-A709F90CAE8B}"/>
              </a:ext>
            </a:extLst>
          </p:cNvPr>
          <p:cNvSpPr>
            <a:spLocks noGrp="1"/>
          </p:cNvSpPr>
          <p:nvPr>
            <p:ph type="title"/>
          </p:nvPr>
        </p:nvSpPr>
        <p:spPr/>
        <p:txBody>
          <a:bodyPr/>
          <a:lstStyle/>
          <a:p>
            <a:r>
              <a:rPr lang="en-GB" dirty="0"/>
              <a:t>2. Enhancing Retrieval Practise &amp; Study Skills</a:t>
            </a:r>
          </a:p>
        </p:txBody>
      </p:sp>
      <p:sp>
        <p:nvSpPr>
          <p:cNvPr id="3" name="Content Placeholder 2">
            <a:extLst>
              <a:ext uri="{FF2B5EF4-FFF2-40B4-BE49-F238E27FC236}">
                <a16:creationId xmlns:a16="http://schemas.microsoft.com/office/drawing/2014/main" id="{CAC7A88A-A04F-98E7-E586-B2894846C68D}"/>
              </a:ext>
            </a:extLst>
          </p:cNvPr>
          <p:cNvSpPr>
            <a:spLocks noGrp="1"/>
          </p:cNvSpPr>
          <p:nvPr>
            <p:ph idx="1"/>
          </p:nvPr>
        </p:nvSpPr>
        <p:spPr>
          <a:xfrm>
            <a:off x="505071" y="1303011"/>
            <a:ext cx="10653579" cy="4593828"/>
          </a:xfrm>
        </p:spPr>
        <p:txBody>
          <a:bodyPr/>
          <a:lstStyle/>
          <a:p>
            <a:r>
              <a:rPr lang="en-GB" dirty="0"/>
              <a:t>Training pupils on how to better access and retain information, build strong study habits and increase their confidence with exams.</a:t>
            </a:r>
          </a:p>
          <a:p>
            <a:r>
              <a:rPr lang="en-GB" dirty="0"/>
              <a:t>Steps: Staff training, incorporating retrieval practise and teaching of study skills better in lessons. study skills workshops, supported study, study trips</a:t>
            </a:r>
          </a:p>
          <a:p>
            <a:endParaRPr lang="en-GB" dirty="0"/>
          </a:p>
        </p:txBody>
      </p:sp>
      <p:pic>
        <p:nvPicPr>
          <p:cNvPr id="5" name="Picture 4">
            <a:extLst>
              <a:ext uri="{FF2B5EF4-FFF2-40B4-BE49-F238E27FC236}">
                <a16:creationId xmlns:a16="http://schemas.microsoft.com/office/drawing/2014/main" id="{683A3C9B-C5F8-05EF-DDC3-16E2C563A32D}"/>
              </a:ext>
            </a:extLst>
          </p:cNvPr>
          <p:cNvPicPr>
            <a:picLocks noChangeAspect="1"/>
          </p:cNvPicPr>
          <p:nvPr/>
        </p:nvPicPr>
        <p:blipFill>
          <a:blip r:embed="rId2"/>
          <a:stretch>
            <a:fillRect/>
          </a:stretch>
        </p:blipFill>
        <p:spPr>
          <a:xfrm>
            <a:off x="203867" y="3599925"/>
            <a:ext cx="5892133" cy="2709435"/>
          </a:xfrm>
          <a:prstGeom prst="rect">
            <a:avLst/>
          </a:prstGeom>
        </p:spPr>
      </p:pic>
      <p:pic>
        <p:nvPicPr>
          <p:cNvPr id="7" name="Picture 6">
            <a:extLst>
              <a:ext uri="{FF2B5EF4-FFF2-40B4-BE49-F238E27FC236}">
                <a16:creationId xmlns:a16="http://schemas.microsoft.com/office/drawing/2014/main" id="{284A6E87-E8FF-DA49-CFC5-48D253BACCED}"/>
              </a:ext>
            </a:extLst>
          </p:cNvPr>
          <p:cNvPicPr>
            <a:picLocks noChangeAspect="1"/>
          </p:cNvPicPr>
          <p:nvPr/>
        </p:nvPicPr>
        <p:blipFill>
          <a:blip r:embed="rId3"/>
          <a:stretch>
            <a:fillRect/>
          </a:stretch>
        </p:blipFill>
        <p:spPr>
          <a:xfrm>
            <a:off x="5720566" y="3263327"/>
            <a:ext cx="6471434" cy="2967294"/>
          </a:xfrm>
          <a:prstGeom prst="rect">
            <a:avLst/>
          </a:prstGeom>
        </p:spPr>
      </p:pic>
      <p:pic>
        <p:nvPicPr>
          <p:cNvPr id="9" name="Picture 8">
            <a:extLst>
              <a:ext uri="{FF2B5EF4-FFF2-40B4-BE49-F238E27FC236}">
                <a16:creationId xmlns:a16="http://schemas.microsoft.com/office/drawing/2014/main" id="{1AFD4720-177E-9549-8073-AC2AF67239D0}"/>
              </a:ext>
            </a:extLst>
          </p:cNvPr>
          <p:cNvPicPr>
            <a:picLocks noChangeAspect="1"/>
          </p:cNvPicPr>
          <p:nvPr/>
        </p:nvPicPr>
        <p:blipFill>
          <a:blip r:embed="rId4"/>
          <a:stretch>
            <a:fillRect/>
          </a:stretch>
        </p:blipFill>
        <p:spPr>
          <a:xfrm>
            <a:off x="5637006" y="3184588"/>
            <a:ext cx="6351127" cy="2893483"/>
          </a:xfrm>
          <a:prstGeom prst="rect">
            <a:avLst/>
          </a:prstGeom>
        </p:spPr>
      </p:pic>
      <p:sp>
        <p:nvSpPr>
          <p:cNvPr id="10" name="Rectangle 9">
            <a:extLst>
              <a:ext uri="{FF2B5EF4-FFF2-40B4-BE49-F238E27FC236}">
                <a16:creationId xmlns:a16="http://schemas.microsoft.com/office/drawing/2014/main" id="{381DA1A7-540A-EA39-7ED9-F559B8B59D54}"/>
              </a:ext>
            </a:extLst>
          </p:cNvPr>
          <p:cNvSpPr/>
          <p:nvPr/>
        </p:nvSpPr>
        <p:spPr>
          <a:xfrm>
            <a:off x="5637006" y="3003176"/>
            <a:ext cx="6554994" cy="37562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u="sng" dirty="0"/>
              <a:t>How you can better support with this at home</a:t>
            </a:r>
          </a:p>
          <a:p>
            <a:pPr algn="ctr"/>
            <a:endParaRPr lang="en-GB" sz="2000" b="1" dirty="0"/>
          </a:p>
          <a:p>
            <a:pPr algn="ctr"/>
            <a:r>
              <a:rPr lang="en-GB" sz="2000" b="1" dirty="0"/>
              <a:t>Supporting independent learning</a:t>
            </a:r>
            <a:r>
              <a:rPr lang="en-GB" sz="2000" dirty="0"/>
              <a:t> – helping learners organise their time, plan assignments and solve problems on their own. </a:t>
            </a:r>
          </a:p>
          <a:p>
            <a:pPr algn="ctr"/>
            <a:r>
              <a:rPr lang="en-GB" sz="2000" b="1" dirty="0"/>
              <a:t>Testing their retrieval practise </a:t>
            </a:r>
            <a:r>
              <a:rPr lang="en-GB" sz="2000" dirty="0"/>
              <a:t>at home with low-stakes quizzes </a:t>
            </a:r>
          </a:p>
          <a:p>
            <a:pPr algn="ctr"/>
            <a:r>
              <a:rPr lang="en-GB" sz="2000" b="1" dirty="0"/>
              <a:t>Encouraging attendance &amp; engagement -</a:t>
            </a:r>
            <a:r>
              <a:rPr lang="en-GB" sz="2000" dirty="0"/>
              <a:t>at supported study/ Study Skills workshops/making use of TEAMS &amp; other online resources </a:t>
            </a:r>
          </a:p>
          <a:p>
            <a:pPr algn="ctr"/>
            <a:endParaRPr lang="en-GB" sz="2400" dirty="0"/>
          </a:p>
          <a:p>
            <a:pPr algn="ctr"/>
            <a:endParaRPr lang="en-GB" dirty="0"/>
          </a:p>
        </p:txBody>
      </p:sp>
    </p:spTree>
    <p:extLst>
      <p:ext uri="{BB962C8B-B14F-4D97-AF65-F5344CB8AC3E}">
        <p14:creationId xmlns:p14="http://schemas.microsoft.com/office/powerpoint/2010/main" val="365699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834FD-D68E-5DDC-F2B1-B6BF50F423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E30EDF-1A42-49B0-08F7-2B304766CBAE}"/>
              </a:ext>
            </a:extLst>
          </p:cNvPr>
          <p:cNvSpPr>
            <a:spLocks noGrp="1"/>
          </p:cNvSpPr>
          <p:nvPr>
            <p:ph type="title"/>
          </p:nvPr>
        </p:nvSpPr>
        <p:spPr/>
        <p:txBody>
          <a:bodyPr/>
          <a:lstStyle/>
          <a:p>
            <a:r>
              <a:rPr lang="en-GB" dirty="0"/>
              <a:t>3. Living Our School Values To Improve Learning &amp; Teaching </a:t>
            </a:r>
          </a:p>
        </p:txBody>
      </p:sp>
      <p:sp>
        <p:nvSpPr>
          <p:cNvPr id="3" name="Content Placeholder 2">
            <a:extLst>
              <a:ext uri="{FF2B5EF4-FFF2-40B4-BE49-F238E27FC236}">
                <a16:creationId xmlns:a16="http://schemas.microsoft.com/office/drawing/2014/main" id="{8E5FFBC6-6AB8-3DA8-5BCD-77297C8F401B}"/>
              </a:ext>
            </a:extLst>
          </p:cNvPr>
          <p:cNvSpPr>
            <a:spLocks noGrp="1"/>
          </p:cNvSpPr>
          <p:nvPr>
            <p:ph idx="1"/>
          </p:nvPr>
        </p:nvSpPr>
        <p:spPr/>
        <p:txBody>
          <a:bodyPr/>
          <a:lstStyle/>
          <a:p>
            <a:r>
              <a:rPr lang="en-GB" dirty="0"/>
              <a:t>Fostering a culture of learning shaped by our school values, enhancing pupil agency of their learning journey </a:t>
            </a:r>
          </a:p>
          <a:p>
            <a:r>
              <a:rPr lang="en-GB" dirty="0"/>
              <a:t>Steps: Pupils outlining what each value means, merits, shared language of learning, Collaborative learning</a:t>
            </a:r>
          </a:p>
          <a:p>
            <a:r>
              <a:rPr lang="en-GB" dirty="0"/>
              <a:t>Not just values for school but values for life</a:t>
            </a:r>
          </a:p>
          <a:p>
            <a:endParaRPr lang="en-GB" dirty="0"/>
          </a:p>
        </p:txBody>
      </p:sp>
      <p:pic>
        <p:nvPicPr>
          <p:cNvPr id="5" name="Picture 4">
            <a:extLst>
              <a:ext uri="{FF2B5EF4-FFF2-40B4-BE49-F238E27FC236}">
                <a16:creationId xmlns:a16="http://schemas.microsoft.com/office/drawing/2014/main" id="{2E9A040A-A89C-50E2-E3C5-176CF090B920}"/>
              </a:ext>
            </a:extLst>
          </p:cNvPr>
          <p:cNvPicPr>
            <a:picLocks noChangeAspect="1"/>
          </p:cNvPicPr>
          <p:nvPr/>
        </p:nvPicPr>
        <p:blipFill>
          <a:blip r:embed="rId2"/>
          <a:stretch>
            <a:fillRect/>
          </a:stretch>
        </p:blipFill>
        <p:spPr>
          <a:xfrm>
            <a:off x="358236" y="4654397"/>
            <a:ext cx="3981033" cy="1798476"/>
          </a:xfrm>
          <a:prstGeom prst="rect">
            <a:avLst/>
          </a:prstGeom>
        </p:spPr>
      </p:pic>
      <p:pic>
        <p:nvPicPr>
          <p:cNvPr id="6" name="Content Placeholder 4" descr="A black and white circle with text and symbols&#10;&#10;AI-generated content may be incorrect.">
            <a:extLst>
              <a:ext uri="{FF2B5EF4-FFF2-40B4-BE49-F238E27FC236}">
                <a16:creationId xmlns:a16="http://schemas.microsoft.com/office/drawing/2014/main" id="{5A520696-AF4B-883C-B3DD-C6F6BCB6085A}"/>
              </a:ext>
            </a:extLst>
          </p:cNvPr>
          <p:cNvPicPr>
            <a:picLocks noChangeAspect="1"/>
          </p:cNvPicPr>
          <p:nvPr/>
        </p:nvPicPr>
        <p:blipFill>
          <a:blip r:embed="rId3"/>
          <a:stretch>
            <a:fillRect/>
          </a:stretch>
        </p:blipFill>
        <p:spPr>
          <a:xfrm>
            <a:off x="4339269" y="4132808"/>
            <a:ext cx="7852731" cy="2320065"/>
          </a:xfrm>
          <a:prstGeom prst="rect">
            <a:avLst/>
          </a:prstGeom>
          <a:noFill/>
        </p:spPr>
      </p:pic>
      <p:sp>
        <p:nvSpPr>
          <p:cNvPr id="7" name="Rectangle 6">
            <a:extLst>
              <a:ext uri="{FF2B5EF4-FFF2-40B4-BE49-F238E27FC236}">
                <a16:creationId xmlns:a16="http://schemas.microsoft.com/office/drawing/2014/main" id="{46177914-51DB-B47F-03C7-FA67E3857D61}"/>
              </a:ext>
            </a:extLst>
          </p:cNvPr>
          <p:cNvSpPr/>
          <p:nvPr/>
        </p:nvSpPr>
        <p:spPr>
          <a:xfrm>
            <a:off x="4069977" y="3818964"/>
            <a:ext cx="8014448" cy="30973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u="sng" dirty="0"/>
              <a:t>How you can better support with this at home</a:t>
            </a:r>
          </a:p>
          <a:p>
            <a:pPr algn="ctr"/>
            <a:endParaRPr lang="en-GB" b="1" dirty="0"/>
          </a:p>
          <a:p>
            <a:pPr algn="ctr"/>
            <a:r>
              <a:rPr lang="en-GB" sz="2000" b="1" dirty="0"/>
              <a:t>Setting high but realistic expectations</a:t>
            </a:r>
            <a:r>
              <a:rPr lang="en-GB" sz="2000" dirty="0"/>
              <a:t> – communicating belief in the learner’s ability and encouraging persistence, effort and ambition. </a:t>
            </a:r>
          </a:p>
          <a:p>
            <a:pPr algn="ctr"/>
            <a:r>
              <a:rPr lang="en-GB" sz="2000" b="1" dirty="0"/>
              <a:t>Creating a positive learning environment</a:t>
            </a:r>
            <a:r>
              <a:rPr lang="en-GB" sz="2000" dirty="0"/>
              <a:t> – encouraging regular study routines and showing that education is valued. </a:t>
            </a:r>
          </a:p>
          <a:p>
            <a:pPr algn="ctr"/>
            <a:endParaRPr lang="en-GB" sz="2400" dirty="0"/>
          </a:p>
          <a:p>
            <a:pPr algn="ctr"/>
            <a:endParaRPr lang="en-GB" sz="2400" dirty="0"/>
          </a:p>
          <a:p>
            <a:pPr algn="ctr"/>
            <a:endParaRPr lang="en-GB" dirty="0"/>
          </a:p>
        </p:txBody>
      </p:sp>
    </p:spTree>
    <p:extLst>
      <p:ext uri="{BB962C8B-B14F-4D97-AF65-F5344CB8AC3E}">
        <p14:creationId xmlns:p14="http://schemas.microsoft.com/office/powerpoint/2010/main" val="311125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9FE43-4542-42E8-8340-4B2BA32584E6}"/>
              </a:ext>
            </a:extLst>
          </p:cNvPr>
          <p:cNvSpPr>
            <a:spLocks noGrp="1"/>
          </p:cNvSpPr>
          <p:nvPr>
            <p:ph type="title"/>
          </p:nvPr>
        </p:nvSpPr>
        <p:spPr/>
        <p:txBody>
          <a:bodyPr/>
          <a:lstStyle/>
          <a:p>
            <a:r>
              <a:rPr lang="en-GB" dirty="0"/>
              <a:t>Other Ways We Can Better Help Our Young People Succeed </a:t>
            </a:r>
          </a:p>
        </p:txBody>
      </p:sp>
      <p:sp>
        <p:nvSpPr>
          <p:cNvPr id="3" name="Content Placeholder 2">
            <a:extLst>
              <a:ext uri="{FF2B5EF4-FFF2-40B4-BE49-F238E27FC236}">
                <a16:creationId xmlns:a16="http://schemas.microsoft.com/office/drawing/2014/main" id="{C47264A9-D079-452F-4D82-9A578C4C0397}"/>
              </a:ext>
            </a:extLst>
          </p:cNvPr>
          <p:cNvSpPr>
            <a:spLocks noGrp="1"/>
          </p:cNvSpPr>
          <p:nvPr>
            <p:ph idx="1"/>
          </p:nvPr>
        </p:nvSpPr>
        <p:spPr/>
        <p:txBody>
          <a:bodyPr/>
          <a:lstStyle/>
          <a:p>
            <a:pPr>
              <a:buFont typeface="Wingdings" panose="05000000000000000000" pitchFamily="2" charset="2"/>
              <a:buChar char="q"/>
            </a:pPr>
            <a:r>
              <a:rPr lang="en-GB" dirty="0"/>
              <a:t>Knowing when exams assignments  and encouraging study habits at home</a:t>
            </a:r>
          </a:p>
          <a:p>
            <a:pPr>
              <a:buFont typeface="Wingdings" panose="05000000000000000000" pitchFamily="2" charset="2"/>
              <a:buChar char="q"/>
            </a:pPr>
            <a:r>
              <a:rPr lang="en-GB" dirty="0"/>
              <a:t>Encouraging attendance </a:t>
            </a:r>
          </a:p>
          <a:p>
            <a:pPr>
              <a:buFont typeface="Wingdings" panose="05000000000000000000" pitchFamily="2" charset="2"/>
              <a:buChar char="q"/>
            </a:pPr>
            <a:r>
              <a:rPr lang="en-GB" dirty="0"/>
              <a:t>Communicating pupil needs to teachers/staff - sharing information and addressing difficulties early so that home and school can provide consistent support.</a:t>
            </a:r>
          </a:p>
          <a:p>
            <a:endParaRPr lang="en-GB" dirty="0"/>
          </a:p>
        </p:txBody>
      </p:sp>
    </p:spTree>
    <p:extLst>
      <p:ext uri="{BB962C8B-B14F-4D97-AF65-F5344CB8AC3E}">
        <p14:creationId xmlns:p14="http://schemas.microsoft.com/office/powerpoint/2010/main" val="1629934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11A79-03CE-6B34-5BFD-32F87083AA68}"/>
              </a:ext>
            </a:extLst>
          </p:cNvPr>
          <p:cNvSpPr>
            <a:spLocks noGrp="1"/>
          </p:cNvSpPr>
          <p:nvPr>
            <p:ph type="title"/>
          </p:nvPr>
        </p:nvSpPr>
        <p:spPr/>
        <p:txBody>
          <a:bodyPr>
            <a:normAutofit fontScale="90000"/>
          </a:bodyPr>
          <a:lstStyle/>
          <a:p>
            <a:r>
              <a:rPr lang="en-GB" sz="5400" dirty="0"/>
              <a:t>Thank you </a:t>
            </a:r>
            <a:r>
              <a:rPr lang="en-GB" sz="5400" dirty="0">
                <a:sym typeface="Wingdings" panose="05000000000000000000" pitchFamily="2" charset="2"/>
              </a:rPr>
              <a:t> for all your support </a:t>
            </a:r>
            <a:endParaRPr lang="en-GB" sz="5400" dirty="0"/>
          </a:p>
        </p:txBody>
      </p:sp>
      <p:sp>
        <p:nvSpPr>
          <p:cNvPr id="3" name="Content Placeholder 2">
            <a:extLst>
              <a:ext uri="{FF2B5EF4-FFF2-40B4-BE49-F238E27FC236}">
                <a16:creationId xmlns:a16="http://schemas.microsoft.com/office/drawing/2014/main" id="{F02F6B0A-BECA-4774-53EC-1A4254196436}"/>
              </a:ext>
            </a:extLst>
          </p:cNvPr>
          <p:cNvSpPr>
            <a:spLocks noGrp="1"/>
          </p:cNvSpPr>
          <p:nvPr>
            <p:ph idx="1"/>
          </p:nvPr>
        </p:nvSpPr>
        <p:spPr/>
        <p:txBody>
          <a:bodyPr>
            <a:normAutofit/>
          </a:bodyPr>
          <a:lstStyle/>
          <a:p>
            <a:r>
              <a:rPr lang="en-GB" sz="3200" dirty="0"/>
              <a:t>Please complete feedback forms </a:t>
            </a:r>
            <a:r>
              <a:rPr lang="en-GB" sz="3200" dirty="0">
                <a:sym typeface="Wingdings" panose="05000000000000000000" pitchFamily="2" charset="2"/>
              </a:rPr>
              <a:t> </a:t>
            </a:r>
            <a:endParaRPr lang="en-GB" sz="3200" dirty="0"/>
          </a:p>
        </p:txBody>
      </p:sp>
      <p:pic>
        <p:nvPicPr>
          <p:cNvPr id="5" name="Picture 4">
            <a:extLst>
              <a:ext uri="{FF2B5EF4-FFF2-40B4-BE49-F238E27FC236}">
                <a16:creationId xmlns:a16="http://schemas.microsoft.com/office/drawing/2014/main" id="{99861AD5-4AC7-DCDD-647B-12DA63EA5293}"/>
              </a:ext>
            </a:extLst>
          </p:cNvPr>
          <p:cNvPicPr>
            <a:picLocks noChangeAspect="1"/>
          </p:cNvPicPr>
          <p:nvPr/>
        </p:nvPicPr>
        <p:blipFill>
          <a:blip r:embed="rId3"/>
          <a:stretch>
            <a:fillRect/>
          </a:stretch>
        </p:blipFill>
        <p:spPr>
          <a:xfrm>
            <a:off x="3429758" y="2519655"/>
            <a:ext cx="4424223" cy="4083412"/>
          </a:xfrm>
          <a:prstGeom prst="rect">
            <a:avLst/>
          </a:prstGeom>
        </p:spPr>
      </p:pic>
    </p:spTree>
    <p:extLst>
      <p:ext uri="{BB962C8B-B14F-4D97-AF65-F5344CB8AC3E}">
        <p14:creationId xmlns:p14="http://schemas.microsoft.com/office/powerpoint/2010/main" val="2588986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8981F-A253-3614-0461-592EE2114F9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1605A71-A2AA-EAB6-7D67-D31FA5F6F555}"/>
              </a:ext>
            </a:extLst>
          </p:cNvPr>
          <p:cNvPicPr>
            <a:picLocks noChangeAspect="1"/>
          </p:cNvPicPr>
          <p:nvPr/>
        </p:nvPicPr>
        <p:blipFill>
          <a:blip r:embed="rId2"/>
          <a:stretch>
            <a:fillRect/>
          </a:stretch>
        </p:blipFill>
        <p:spPr>
          <a:xfrm>
            <a:off x="33197" y="0"/>
            <a:ext cx="12125606" cy="6858000"/>
          </a:xfrm>
          <a:prstGeom prst="rect">
            <a:avLst/>
          </a:prstGeom>
        </p:spPr>
      </p:pic>
    </p:spTree>
    <p:extLst>
      <p:ext uri="{BB962C8B-B14F-4D97-AF65-F5344CB8AC3E}">
        <p14:creationId xmlns:p14="http://schemas.microsoft.com/office/powerpoint/2010/main" val="1018536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E8DB5-59F1-4734-A7EF-8694D5D435EF}"/>
              </a:ext>
            </a:extLst>
          </p:cNvPr>
          <p:cNvSpPr>
            <a:spLocks noGrp="1"/>
          </p:cNvSpPr>
          <p:nvPr>
            <p:ph type="title"/>
          </p:nvPr>
        </p:nvSpPr>
        <p:spPr>
          <a:xfrm>
            <a:off x="811460" y="369168"/>
            <a:ext cx="10458729" cy="1439818"/>
          </a:xfrm>
        </p:spPr>
        <p:txBody>
          <a:bodyPr anchor="b">
            <a:normAutofit/>
          </a:bodyPr>
          <a:lstStyle/>
          <a:p>
            <a:r>
              <a:rPr lang="en-GB"/>
              <a:t>Message from the Head Teacher</a:t>
            </a:r>
          </a:p>
        </p:txBody>
      </p:sp>
      <p:sp>
        <p:nvSpPr>
          <p:cNvPr id="8" name="Content Placeholder 7">
            <a:extLst>
              <a:ext uri="{FF2B5EF4-FFF2-40B4-BE49-F238E27FC236}">
                <a16:creationId xmlns:a16="http://schemas.microsoft.com/office/drawing/2014/main" id="{FE02E752-775A-4FA1-A75D-8F77F9C6F3C2}"/>
              </a:ext>
            </a:extLst>
          </p:cNvPr>
          <p:cNvSpPr>
            <a:spLocks noGrp="1"/>
          </p:cNvSpPr>
          <p:nvPr>
            <p:ph sz="quarter" idx="4"/>
          </p:nvPr>
        </p:nvSpPr>
        <p:spPr>
          <a:xfrm>
            <a:off x="6276061" y="2050503"/>
            <a:ext cx="4994128" cy="3684588"/>
          </a:xfrm>
        </p:spPr>
        <p:txBody>
          <a:bodyPr vert="horz" lIns="91440" tIns="45720" rIns="91440" bIns="45720" rtlCol="0">
            <a:normAutofit/>
          </a:bodyPr>
          <a:lstStyle/>
          <a:p>
            <a:pPr>
              <a:lnSpc>
                <a:spcPct val="120000"/>
              </a:lnSpc>
            </a:pPr>
            <a:r>
              <a:rPr lang="en-US" sz="1400" b="1" dirty="0"/>
              <a:t>The work here at DHS is excellent in terms of supporting learners into positive destinations and developing young people who will successfully contribute to society.</a:t>
            </a:r>
          </a:p>
          <a:p>
            <a:pPr>
              <a:lnSpc>
                <a:spcPct val="120000"/>
              </a:lnSpc>
              <a:buClr>
                <a:srgbClr val="B17575"/>
              </a:buClr>
            </a:pPr>
            <a:r>
              <a:rPr lang="en-US" sz="1400" b="1" dirty="0"/>
              <a:t>Ambition is one of our School Values and we work very hard to ensure that all young people have ambition for their future.</a:t>
            </a:r>
          </a:p>
          <a:p>
            <a:pPr>
              <a:lnSpc>
                <a:spcPct val="120000"/>
              </a:lnSpc>
              <a:buClr>
                <a:srgbClr val="B17575"/>
              </a:buClr>
            </a:pPr>
            <a:r>
              <a:rPr lang="en-US" sz="1400" b="1" dirty="0"/>
              <a:t>We work to ensure the highest level of achievement and attainment for all learners.</a:t>
            </a:r>
          </a:p>
          <a:p>
            <a:pPr>
              <a:lnSpc>
                <a:spcPct val="120000"/>
              </a:lnSpc>
              <a:buClr>
                <a:srgbClr val="B17575"/>
              </a:buClr>
            </a:pPr>
            <a:r>
              <a:rPr lang="en-US" sz="1400" b="1" dirty="0"/>
              <a:t>We work with partners and universities to support learners into the next stage of their lives.</a:t>
            </a:r>
          </a:p>
          <a:p>
            <a:pPr>
              <a:lnSpc>
                <a:spcPct val="120000"/>
              </a:lnSpc>
              <a:buClr>
                <a:srgbClr val="B17575"/>
              </a:buClr>
            </a:pPr>
            <a:r>
              <a:rPr lang="en-US" sz="1400" b="1" dirty="0"/>
              <a:t>We are extremely proud of the young people who leave DHS and of their success after leaving school. </a:t>
            </a:r>
          </a:p>
          <a:p>
            <a:pPr>
              <a:lnSpc>
                <a:spcPct val="120000"/>
              </a:lnSpc>
              <a:buClr>
                <a:srgbClr val="B17575"/>
              </a:buClr>
            </a:pPr>
            <a:endParaRPr lang="en-US" sz="1400" b="1" dirty="0"/>
          </a:p>
        </p:txBody>
      </p:sp>
      <p:sp>
        <p:nvSpPr>
          <p:cNvPr id="20" name="Footer Placeholder 5">
            <a:extLst>
              <a:ext uri="{FF2B5EF4-FFF2-40B4-BE49-F238E27FC236}">
                <a16:creationId xmlns:a16="http://schemas.microsoft.com/office/drawing/2014/main" id="{9A51AEF9-9D0A-8D42-FA80-7DB7047BEB68}"/>
              </a:ext>
            </a:extLst>
          </p:cNvPr>
          <p:cNvSpPr>
            <a:spLocks noGrp="1"/>
          </p:cNvSpPr>
          <p:nvPr>
            <p:ph type="ftr" sz="quarter" idx="11"/>
          </p:nvPr>
        </p:nvSpPr>
        <p:spPr>
          <a:xfrm>
            <a:off x="707599" y="6342043"/>
            <a:ext cx="10458729" cy="356470"/>
          </a:xfrm>
        </p:spPr>
        <p:txBody>
          <a:bodyPr anchor="ctr">
            <a:noAutofit/>
          </a:bodyPr>
          <a:lstStyle/>
          <a:p>
            <a:pPr algn="ctr">
              <a:lnSpc>
                <a:spcPct val="90000"/>
              </a:lnSpc>
              <a:spcAft>
                <a:spcPts val="600"/>
              </a:spcAft>
            </a:pPr>
            <a:r>
              <a:rPr lang="en-US" sz="2000" dirty="0"/>
              <a:t>Resilience            Opportunity               Ambition               Respect</a:t>
            </a:r>
          </a:p>
        </p:txBody>
      </p:sp>
      <p:pic>
        <p:nvPicPr>
          <p:cNvPr id="4" name="Picture 3">
            <a:extLst>
              <a:ext uri="{FF2B5EF4-FFF2-40B4-BE49-F238E27FC236}">
                <a16:creationId xmlns:a16="http://schemas.microsoft.com/office/drawing/2014/main" id="{382E9418-7CCC-EC5A-74AA-939FCDD76AF7}"/>
              </a:ext>
            </a:extLst>
          </p:cNvPr>
          <p:cNvPicPr>
            <a:picLocks noChangeAspect="1"/>
          </p:cNvPicPr>
          <p:nvPr/>
        </p:nvPicPr>
        <p:blipFill>
          <a:blip r:embed="rId2"/>
          <a:stretch>
            <a:fillRect/>
          </a:stretch>
        </p:blipFill>
        <p:spPr>
          <a:xfrm>
            <a:off x="1000655" y="2054831"/>
            <a:ext cx="4590347" cy="1374169"/>
          </a:xfrm>
          <a:prstGeom prst="rect">
            <a:avLst/>
          </a:prstGeom>
        </p:spPr>
      </p:pic>
      <p:pic>
        <p:nvPicPr>
          <p:cNvPr id="7" name="Picture 2" descr="Drumchapel High School">
            <a:extLst>
              <a:ext uri="{FF2B5EF4-FFF2-40B4-BE49-F238E27FC236}">
                <a16:creationId xmlns:a16="http://schemas.microsoft.com/office/drawing/2014/main" id="{E5A32902-CFFD-0380-DCBF-D5359E52F3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78025" b="-34"/>
          <a:stretch>
            <a:fillRect/>
          </a:stretch>
        </p:blipFill>
        <p:spPr bwMode="auto">
          <a:xfrm>
            <a:off x="1090302" y="3707118"/>
            <a:ext cx="1968584" cy="1991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679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6513" y="592138"/>
            <a:ext cx="5331515" cy="5584825"/>
          </a:xfrm>
        </p:spPr>
        <p:txBody>
          <a:bodyPr vert="horz" lIns="91440" tIns="45720" rIns="91440" bIns="45720" rtlCol="0" anchor="ctr">
            <a:normAutofit fontScale="85000" lnSpcReduction="10000"/>
          </a:bodyPr>
          <a:lstStyle/>
          <a:p>
            <a:pPr marL="0" indent="0">
              <a:buNone/>
            </a:pPr>
            <a:r>
              <a:rPr lang="en-US" sz="2400" b="1" dirty="0">
                <a:ln>
                  <a:solidFill>
                    <a:srgbClr val="006461"/>
                  </a:solidFill>
                </a:ln>
              </a:rPr>
              <a:t>DYW Support – Miss Baigent</a:t>
            </a:r>
          </a:p>
          <a:p>
            <a:pPr marL="0"/>
            <a:endParaRPr lang="en-US" sz="2400" dirty="0"/>
          </a:p>
          <a:p>
            <a:r>
              <a:rPr lang="en-US" sz="2400" dirty="0"/>
              <a:t>Identify young people who would benefit from work based learning </a:t>
            </a:r>
          </a:p>
          <a:p>
            <a:pPr marL="0" indent="0">
              <a:buNone/>
            </a:pPr>
            <a:endParaRPr lang="en-US" sz="2400" dirty="0"/>
          </a:p>
          <a:p>
            <a:r>
              <a:rPr lang="en-US" sz="2400" dirty="0"/>
              <a:t>Create opportunities and achieve sustainable, positive destinations for all</a:t>
            </a:r>
          </a:p>
          <a:p>
            <a:pPr marL="0"/>
            <a:endParaRPr lang="en-US" sz="2400" dirty="0"/>
          </a:p>
          <a:p>
            <a:r>
              <a:rPr lang="en-US" sz="2400" dirty="0"/>
              <a:t>Work in conjunction with school partners to provide full and coherent support to every young person</a:t>
            </a:r>
          </a:p>
          <a:p>
            <a:pPr marL="0" indent="0">
              <a:buNone/>
            </a:pPr>
            <a:r>
              <a:rPr lang="en-US" sz="2400" dirty="0"/>
              <a:t> </a:t>
            </a:r>
          </a:p>
          <a:p>
            <a:endParaRPr lang="en-US" sz="2400" dirty="0"/>
          </a:p>
        </p:txBody>
      </p:sp>
      <p:sp>
        <p:nvSpPr>
          <p:cNvPr id="4" name="Footer Placeholder 5">
            <a:extLst>
              <a:ext uri="{FF2B5EF4-FFF2-40B4-BE49-F238E27FC236}">
                <a16:creationId xmlns:a16="http://schemas.microsoft.com/office/drawing/2014/main" id="{59F7721C-3796-5F9E-E0D5-1305F82C0212}"/>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pic>
        <p:nvPicPr>
          <p:cNvPr id="12290" name="Picture 2">
            <a:extLst>
              <a:ext uri="{FF2B5EF4-FFF2-40B4-BE49-F238E27FC236}">
                <a16:creationId xmlns:a16="http://schemas.microsoft.com/office/drawing/2014/main" id="{8AE419AA-A160-39F3-E766-07F3C03194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1647" y="795806"/>
            <a:ext cx="5430187" cy="5010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706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9DB077-A187-48CE-A19B-97118836EE9C}"/>
              </a:ext>
            </a:extLst>
          </p:cNvPr>
          <p:cNvSpPr>
            <a:spLocks noGrp="1"/>
          </p:cNvSpPr>
          <p:nvPr>
            <p:ph idx="1"/>
          </p:nvPr>
        </p:nvSpPr>
        <p:spPr>
          <a:xfrm>
            <a:off x="825929" y="311744"/>
            <a:ext cx="5738157" cy="5566719"/>
          </a:xfrm>
        </p:spPr>
        <p:txBody>
          <a:bodyPr vert="horz" lIns="91440" tIns="45720" rIns="91440" bIns="45720" rtlCol="0" anchor="t">
            <a:noAutofit/>
          </a:bodyPr>
          <a:lstStyle/>
          <a:p>
            <a:pPr marL="0" indent="0" algn="ctr">
              <a:buNone/>
            </a:pPr>
            <a:r>
              <a:rPr lang="en-GB" sz="1800" b="1" dirty="0">
                <a:latin typeface="Trebuchet MS"/>
              </a:rPr>
              <a:t>Role of PT Pastoral Care and Positive Destinations  Ms Adamson</a:t>
            </a:r>
            <a:endParaRPr lang="en-US" sz="1800" dirty="0">
              <a:latin typeface="Trebuchet MS"/>
              <a:cs typeface="Calibri"/>
            </a:endParaRPr>
          </a:p>
          <a:p>
            <a:pPr marL="285750" indent="-285750">
              <a:buFont typeface="Arial,Sans-Serif" panose="020B0604020202020204" pitchFamily="34" charset="0"/>
            </a:pPr>
            <a:r>
              <a:rPr lang="en-GB" sz="1800" dirty="0">
                <a:latin typeface="Trebuchet MS"/>
              </a:rPr>
              <a:t>Support senior phase pupils in their subject choices appropriate for their pathways.</a:t>
            </a:r>
            <a:endParaRPr lang="en-GB" sz="1800" dirty="0">
              <a:latin typeface="Trebuchet MS"/>
              <a:ea typeface="+mn-lt"/>
              <a:cs typeface="+mn-lt"/>
            </a:endParaRPr>
          </a:p>
          <a:p>
            <a:pPr marL="285750" indent="-285750">
              <a:buFont typeface="Arial,Sans-Serif" panose="020B0604020202020204" pitchFamily="34" charset="0"/>
            </a:pPr>
            <a:r>
              <a:rPr lang="en-GB" sz="1800" dirty="0">
                <a:latin typeface="Trebuchet MS"/>
              </a:rPr>
              <a:t>Offering integrated college courses (senior phase college)</a:t>
            </a:r>
          </a:p>
          <a:p>
            <a:pPr marL="285750" indent="-285750">
              <a:buFont typeface="Arial,Sans-Serif" panose="020B0604020202020204" pitchFamily="34" charset="0"/>
            </a:pPr>
            <a:r>
              <a:rPr lang="en-GB" sz="1800" dirty="0">
                <a:latin typeface="Trebuchet MS"/>
              </a:rPr>
              <a:t>Research and review choices for post-school alongside pupils.</a:t>
            </a:r>
            <a:endParaRPr lang="en-US" sz="1800" dirty="0">
              <a:latin typeface="Trebuchet MS"/>
              <a:ea typeface="+mn-lt"/>
              <a:cs typeface="+mn-lt"/>
            </a:endParaRPr>
          </a:p>
          <a:p>
            <a:pPr marL="285750" indent="-285750">
              <a:buFont typeface="Arial,Sans-Serif" panose="020B0604020202020204" pitchFamily="34" charset="0"/>
            </a:pPr>
            <a:r>
              <a:rPr lang="en-GB" sz="1800" dirty="0">
                <a:latin typeface="Trebuchet MS"/>
              </a:rPr>
              <a:t>Work with partners e.g. </a:t>
            </a:r>
            <a:r>
              <a:rPr lang="en-GB" sz="1800" dirty="0" err="1">
                <a:latin typeface="Trebuchet MS"/>
              </a:rPr>
              <a:t>FocusWEST</a:t>
            </a:r>
            <a:r>
              <a:rPr lang="en-GB" sz="1800" dirty="0">
                <a:latin typeface="Trebuchet MS"/>
              </a:rPr>
              <a:t>, Glasgow Caledonian University, </a:t>
            </a:r>
            <a:r>
              <a:rPr lang="en-GB" sz="1800" dirty="0" err="1">
                <a:latin typeface="Trebuchet MS"/>
              </a:rPr>
              <a:t>IntoUniversity</a:t>
            </a:r>
            <a:r>
              <a:rPr lang="en-GB" sz="1800" dirty="0">
                <a:latin typeface="Trebuchet MS"/>
              </a:rPr>
              <a:t> to provide opportunities for campus visits, taster-sessions and mentoring.</a:t>
            </a:r>
            <a:endParaRPr lang="en-US" sz="1800" dirty="0">
              <a:latin typeface="Trebuchet MS"/>
              <a:ea typeface="+mn-lt"/>
              <a:cs typeface="+mn-lt"/>
            </a:endParaRPr>
          </a:p>
          <a:p>
            <a:r>
              <a:rPr lang="en-GB" sz="1800" dirty="0">
                <a:latin typeface="Trebuchet MS"/>
                <a:cs typeface="Calibri"/>
              </a:rPr>
              <a:t>Oversee and support with personal statements and UCAS applications.</a:t>
            </a:r>
            <a:endParaRPr lang="en-US" sz="1800" dirty="0">
              <a:latin typeface="Trebuchet MS"/>
              <a:cs typeface="Calibri"/>
            </a:endParaRPr>
          </a:p>
          <a:p>
            <a:pPr>
              <a:buFont typeface="Arial" panose="020B0604020202020204" pitchFamily="34" charset="0"/>
              <a:buChar char="•"/>
            </a:pPr>
            <a:endParaRPr lang="en-GB" sz="1800" dirty="0">
              <a:latin typeface="Trebuchet MS"/>
              <a:cs typeface="Calibri"/>
            </a:endParaRPr>
          </a:p>
          <a:p>
            <a:pPr marL="285750" indent="-285750">
              <a:buFont typeface="Arial,Sans-Serif" panose="020B0604020202020204" pitchFamily="34" charset="0"/>
              <a:buChar char="•"/>
            </a:pPr>
            <a:endParaRPr lang="en-GB" sz="1800" dirty="0">
              <a:latin typeface="Trebuchet MS"/>
              <a:cs typeface="Calibri"/>
            </a:endParaRPr>
          </a:p>
          <a:p>
            <a:pPr marL="0" indent="0">
              <a:buNone/>
            </a:pPr>
            <a:endParaRPr lang="en-GB" sz="1800" dirty="0">
              <a:latin typeface="Trebuchet MS"/>
              <a:cs typeface="Calibri"/>
            </a:endParaRPr>
          </a:p>
          <a:p>
            <a:endParaRPr lang="en-GB" sz="1800" dirty="0">
              <a:latin typeface="Trebuchet MS"/>
              <a:cs typeface="Calibri"/>
            </a:endParaRPr>
          </a:p>
        </p:txBody>
      </p:sp>
      <p:sp>
        <p:nvSpPr>
          <p:cNvPr id="4" name="Footer Placeholder 5">
            <a:extLst>
              <a:ext uri="{FF2B5EF4-FFF2-40B4-BE49-F238E27FC236}">
                <a16:creationId xmlns:a16="http://schemas.microsoft.com/office/drawing/2014/main" id="{738EB666-C9A3-72A2-D21E-989CFF94A304}"/>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pic>
        <p:nvPicPr>
          <p:cNvPr id="11266" name="Picture 2">
            <a:extLst>
              <a:ext uri="{FF2B5EF4-FFF2-40B4-BE49-F238E27FC236}">
                <a16:creationId xmlns:a16="http://schemas.microsoft.com/office/drawing/2014/main" id="{AA9EB7AE-F945-030E-FCB0-4826B7A851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9834" y="1107621"/>
            <a:ext cx="3701823" cy="4355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96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8B031-2C50-60EF-A35C-7968BDD3FEF3}"/>
              </a:ext>
            </a:extLst>
          </p:cNvPr>
          <p:cNvSpPr>
            <a:spLocks noGrp="1"/>
          </p:cNvSpPr>
          <p:nvPr>
            <p:ph type="title"/>
          </p:nvPr>
        </p:nvSpPr>
        <p:spPr>
          <a:xfrm>
            <a:off x="838200" y="365125"/>
            <a:ext cx="5558489" cy="1325563"/>
          </a:xfrm>
        </p:spPr>
        <p:txBody>
          <a:bodyPr>
            <a:normAutofit/>
          </a:bodyPr>
          <a:lstStyle/>
          <a:p>
            <a:endParaRPr lang="en-GB"/>
          </a:p>
        </p:txBody>
      </p:sp>
      <p:pic>
        <p:nvPicPr>
          <p:cNvPr id="4" name="Content Placeholder 3" descr="A close-up of a white background&#10;&#10;Description automatically generated">
            <a:extLst>
              <a:ext uri="{FF2B5EF4-FFF2-40B4-BE49-F238E27FC236}">
                <a16:creationId xmlns:a16="http://schemas.microsoft.com/office/drawing/2014/main" id="{9482BF40-4D6A-167D-41AF-618C8E9EBCDA}"/>
              </a:ext>
            </a:extLst>
          </p:cNvPr>
          <p:cNvPicPr>
            <a:picLocks noGrp="1" noChangeAspect="1"/>
          </p:cNvPicPr>
          <p:nvPr>
            <p:ph idx="1"/>
          </p:nvPr>
        </p:nvPicPr>
        <p:blipFill>
          <a:blip r:embed="rId2"/>
          <a:stretch>
            <a:fillRect/>
          </a:stretch>
        </p:blipFill>
        <p:spPr>
          <a:xfrm>
            <a:off x="299792" y="159487"/>
            <a:ext cx="11184609" cy="6141542"/>
          </a:xfrm>
        </p:spPr>
      </p:pic>
      <p:sp>
        <p:nvSpPr>
          <p:cNvPr id="5" name="Footer Placeholder 5">
            <a:extLst>
              <a:ext uri="{FF2B5EF4-FFF2-40B4-BE49-F238E27FC236}">
                <a16:creationId xmlns:a16="http://schemas.microsoft.com/office/drawing/2014/main" id="{3B19D1BB-52AC-70DB-4C58-F44D125411AE}"/>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spTree>
    <p:extLst>
      <p:ext uri="{BB962C8B-B14F-4D97-AF65-F5344CB8AC3E}">
        <p14:creationId xmlns:p14="http://schemas.microsoft.com/office/powerpoint/2010/main" val="1169016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0B28C-A470-7653-F381-7AD526E75C53}"/>
              </a:ext>
            </a:extLst>
          </p:cNvPr>
          <p:cNvSpPr>
            <a:spLocks noGrp="1"/>
          </p:cNvSpPr>
          <p:nvPr>
            <p:ph type="title"/>
          </p:nvPr>
        </p:nvSpPr>
        <p:spPr/>
        <p:txBody>
          <a:bodyPr/>
          <a:lstStyle/>
          <a:p>
            <a:r>
              <a:rPr lang="en-US" sz="4400">
                <a:latin typeface="calibri light"/>
                <a:ea typeface="calibri light"/>
                <a:cs typeface="calibri light"/>
              </a:rPr>
              <a:t>S6 Supports</a:t>
            </a:r>
            <a:endParaRPr lang="en-US"/>
          </a:p>
        </p:txBody>
      </p:sp>
      <p:sp>
        <p:nvSpPr>
          <p:cNvPr id="3" name="Content Placeholder 2">
            <a:extLst>
              <a:ext uri="{FF2B5EF4-FFF2-40B4-BE49-F238E27FC236}">
                <a16:creationId xmlns:a16="http://schemas.microsoft.com/office/drawing/2014/main" id="{A0EFACBD-E26A-6D19-2C30-56F3FAFD48B6}"/>
              </a:ext>
            </a:extLst>
          </p:cNvPr>
          <p:cNvSpPr>
            <a:spLocks noGrp="1"/>
          </p:cNvSpPr>
          <p:nvPr>
            <p:ph idx="1"/>
          </p:nvPr>
        </p:nvSpPr>
        <p:spPr/>
        <p:txBody>
          <a:bodyPr vert="horz" lIns="91440" tIns="45720" rIns="91440" bIns="45720" rtlCol="0" anchor="t">
            <a:normAutofit fontScale="62500" lnSpcReduction="20000"/>
          </a:bodyPr>
          <a:lstStyle/>
          <a:p>
            <a:r>
              <a:rPr lang="en-US" sz="3100" dirty="0">
                <a:latin typeface="Calibri"/>
                <a:ea typeface="Calibri"/>
                <a:cs typeface="Calibri"/>
              </a:rPr>
              <a:t>S6 PSE – weekly support to complete UCAS/College support </a:t>
            </a:r>
            <a:endParaRPr lang="en-US" dirty="0"/>
          </a:p>
          <a:p>
            <a:r>
              <a:rPr lang="en-US" sz="3100" dirty="0">
                <a:latin typeface="Calibri"/>
                <a:ea typeface="Calibri"/>
                <a:cs typeface="Calibri"/>
              </a:rPr>
              <a:t>S6 GCU Mentoring and Supported Study </a:t>
            </a:r>
            <a:endParaRPr lang="en-US" dirty="0"/>
          </a:p>
          <a:p>
            <a:r>
              <a:rPr lang="en-US" sz="3100" dirty="0">
                <a:latin typeface="Calibri"/>
                <a:ea typeface="Calibri"/>
                <a:cs typeface="Calibri"/>
              </a:rPr>
              <a:t>Personal statement support </a:t>
            </a:r>
            <a:endParaRPr lang="en-US" dirty="0"/>
          </a:p>
          <a:p>
            <a:r>
              <a:rPr lang="en-US" sz="3100" dirty="0">
                <a:latin typeface="Calibri"/>
                <a:ea typeface="Calibri"/>
                <a:cs typeface="Calibri"/>
              </a:rPr>
              <a:t>Extensive support and mentoring from Focus West</a:t>
            </a:r>
            <a:endParaRPr lang="en-US" dirty="0"/>
          </a:p>
          <a:p>
            <a:r>
              <a:rPr lang="en-US" sz="2800" dirty="0">
                <a:latin typeface="Calibri"/>
                <a:ea typeface="Calibri"/>
                <a:cs typeface="Calibri"/>
              </a:rPr>
              <a:t>Top Up completed during PSE/Wider Achievement  </a:t>
            </a:r>
            <a:endParaRPr lang="en-US" dirty="0"/>
          </a:p>
          <a:p>
            <a:r>
              <a:rPr lang="en-US" sz="2800" dirty="0">
                <a:latin typeface="Calibri"/>
                <a:ea typeface="Calibri"/>
                <a:cs typeface="Calibri"/>
              </a:rPr>
              <a:t>Routes for All – College support </a:t>
            </a:r>
            <a:endParaRPr lang="en-US" dirty="0"/>
          </a:p>
          <a:p>
            <a:r>
              <a:rPr lang="en-US" sz="2800" dirty="0">
                <a:latin typeface="Calibri"/>
                <a:ea typeface="Calibri"/>
                <a:cs typeface="Calibri"/>
              </a:rPr>
              <a:t>Apprenticeship support </a:t>
            </a:r>
            <a:endParaRPr lang="en-US" dirty="0"/>
          </a:p>
          <a:p>
            <a:r>
              <a:rPr lang="en-US" sz="2800" dirty="0">
                <a:latin typeface="Calibri"/>
                <a:ea typeface="Calibri"/>
                <a:cs typeface="Calibri"/>
              </a:rPr>
              <a:t>SAAS Support (Tuition Fees) </a:t>
            </a:r>
            <a:endParaRPr lang="en-US" dirty="0"/>
          </a:p>
          <a:p>
            <a:r>
              <a:rPr lang="en-US" sz="2800" dirty="0">
                <a:latin typeface="Calibri"/>
                <a:ea typeface="Calibri"/>
                <a:cs typeface="Calibri"/>
              </a:rPr>
              <a:t>Support to apply for scholarships</a:t>
            </a:r>
            <a:endParaRPr lang="en-US" dirty="0"/>
          </a:p>
          <a:p>
            <a:endParaRPr lang="en-US" dirty="0"/>
          </a:p>
        </p:txBody>
      </p:sp>
      <p:sp>
        <p:nvSpPr>
          <p:cNvPr id="7" name="Footer Placeholder 5">
            <a:extLst>
              <a:ext uri="{FF2B5EF4-FFF2-40B4-BE49-F238E27FC236}">
                <a16:creationId xmlns:a16="http://schemas.microsoft.com/office/drawing/2014/main" id="{A869A419-E384-F445-E69F-E1312D96963F}"/>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pic>
        <p:nvPicPr>
          <p:cNvPr id="8" name="Picture 2">
            <a:extLst>
              <a:ext uri="{FF2B5EF4-FFF2-40B4-BE49-F238E27FC236}">
                <a16:creationId xmlns:a16="http://schemas.microsoft.com/office/drawing/2014/main" id="{34EBFE2F-ED92-69B9-BA87-F495FCECB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504" y="1251457"/>
            <a:ext cx="3701823" cy="4355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782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DECE9-E600-EAA2-A33C-A36A5650DF79}"/>
              </a:ext>
            </a:extLst>
          </p:cNvPr>
          <p:cNvSpPr>
            <a:spLocks noGrp="1"/>
          </p:cNvSpPr>
          <p:nvPr>
            <p:ph type="title"/>
          </p:nvPr>
        </p:nvSpPr>
        <p:spPr/>
        <p:txBody>
          <a:bodyPr/>
          <a:lstStyle/>
          <a:p>
            <a:r>
              <a:rPr lang="en-US" sz="4400">
                <a:latin typeface="calibri light"/>
                <a:ea typeface="calibri light"/>
                <a:cs typeface="calibri light"/>
              </a:rPr>
              <a:t>S5/S6 Universal Supports</a:t>
            </a:r>
            <a:endParaRPr lang="en-US"/>
          </a:p>
        </p:txBody>
      </p:sp>
      <p:sp>
        <p:nvSpPr>
          <p:cNvPr id="3" name="Content Placeholder 2">
            <a:extLst>
              <a:ext uri="{FF2B5EF4-FFF2-40B4-BE49-F238E27FC236}">
                <a16:creationId xmlns:a16="http://schemas.microsoft.com/office/drawing/2014/main" id="{17EC6C97-3AD3-5EE0-8F35-DA461E1FE996}"/>
              </a:ext>
            </a:extLst>
          </p:cNvPr>
          <p:cNvSpPr>
            <a:spLocks noGrp="1"/>
          </p:cNvSpPr>
          <p:nvPr>
            <p:ph idx="1"/>
          </p:nvPr>
        </p:nvSpPr>
        <p:spPr/>
        <p:txBody>
          <a:bodyPr vert="horz" lIns="91440" tIns="45720" rIns="91440" bIns="45720" rtlCol="0" anchor="t">
            <a:normAutofit lnSpcReduction="10000"/>
          </a:bodyPr>
          <a:lstStyle/>
          <a:p>
            <a:r>
              <a:rPr lang="en-US" sz="2200" dirty="0">
                <a:latin typeface="Calibri"/>
                <a:ea typeface="Calibri"/>
                <a:cs typeface="Calibri"/>
              </a:rPr>
              <a:t>PSE – Employability workshops from a range of industries</a:t>
            </a:r>
            <a:endParaRPr lang="en-US" dirty="0"/>
          </a:p>
          <a:p>
            <a:r>
              <a:rPr lang="en-US" sz="2200" dirty="0">
                <a:latin typeface="Calibri"/>
                <a:ea typeface="Calibri"/>
                <a:cs typeface="Calibri"/>
              </a:rPr>
              <a:t>Careers Advisor 1-2-1 interviews</a:t>
            </a:r>
            <a:endParaRPr lang="en-US" dirty="0"/>
          </a:p>
          <a:p>
            <a:r>
              <a:rPr lang="en-US" sz="2200" dirty="0">
                <a:latin typeface="Calibri"/>
                <a:ea typeface="Calibri"/>
                <a:cs typeface="Calibri"/>
              </a:rPr>
              <a:t>Visit to Skill Scotland Event </a:t>
            </a:r>
            <a:r>
              <a:rPr lang="en-US" sz="2200">
                <a:latin typeface="Calibri"/>
                <a:ea typeface="Calibri"/>
                <a:cs typeface="Calibri"/>
              </a:rPr>
              <a:t>(SEC) </a:t>
            </a:r>
            <a:r>
              <a:rPr lang="en-US" sz="2200" dirty="0">
                <a:latin typeface="Calibri"/>
                <a:ea typeface="Calibri"/>
                <a:cs typeface="Calibri"/>
              </a:rPr>
              <a:t>- opportunity to meet and network with regional and national employers, training providers, colleges, universities and industry specific </a:t>
            </a:r>
            <a:r>
              <a:rPr lang="en-US" sz="2200" dirty="0" err="1">
                <a:latin typeface="Calibri"/>
                <a:ea typeface="Calibri"/>
                <a:cs typeface="Calibri"/>
              </a:rPr>
              <a:t>organisations</a:t>
            </a:r>
            <a:r>
              <a:rPr lang="en-US" sz="2200" dirty="0">
                <a:latin typeface="Calibri"/>
                <a:ea typeface="Calibri"/>
                <a:cs typeface="Calibri"/>
              </a:rPr>
              <a:t>.</a:t>
            </a:r>
            <a:endParaRPr lang="en-US" dirty="0"/>
          </a:p>
          <a:p>
            <a:r>
              <a:rPr lang="en-US" sz="2200" dirty="0">
                <a:latin typeface="Calibri"/>
                <a:ea typeface="Calibri"/>
                <a:cs typeface="Calibri"/>
              </a:rPr>
              <a:t>Work Experience </a:t>
            </a:r>
            <a:endParaRPr lang="en-US" dirty="0"/>
          </a:p>
          <a:p>
            <a:r>
              <a:rPr lang="en-US" sz="2200" dirty="0">
                <a:latin typeface="Calibri"/>
                <a:ea typeface="Calibri"/>
                <a:cs typeface="Calibri"/>
              </a:rPr>
              <a:t>College workshops – Pupils will apply to college with support from Destinations Team</a:t>
            </a:r>
            <a:endParaRPr lang="en-US" dirty="0"/>
          </a:p>
          <a:p>
            <a:r>
              <a:rPr lang="en-US" sz="2200" dirty="0">
                <a:latin typeface="Calibri"/>
                <a:ea typeface="Calibri"/>
                <a:cs typeface="Calibri"/>
              </a:rPr>
              <a:t>Senior Phase College Courses (Tues/Thurs) – part-time alongside school timetable</a:t>
            </a:r>
            <a:endParaRPr lang="en-US" dirty="0"/>
          </a:p>
          <a:p>
            <a:endParaRPr lang="en-US" dirty="0"/>
          </a:p>
        </p:txBody>
      </p:sp>
      <p:sp>
        <p:nvSpPr>
          <p:cNvPr id="7" name="Footer Placeholder 5">
            <a:extLst>
              <a:ext uri="{FF2B5EF4-FFF2-40B4-BE49-F238E27FC236}">
                <a16:creationId xmlns:a16="http://schemas.microsoft.com/office/drawing/2014/main" id="{2862B035-95DC-CF3A-18CD-3E792B6C7560}"/>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spTree>
    <p:extLst>
      <p:ext uri="{BB962C8B-B14F-4D97-AF65-F5344CB8AC3E}">
        <p14:creationId xmlns:p14="http://schemas.microsoft.com/office/powerpoint/2010/main" val="2886896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E18C-12A0-31D3-75E5-3212F5877121}"/>
              </a:ext>
            </a:extLst>
          </p:cNvPr>
          <p:cNvSpPr>
            <a:spLocks noGrp="1"/>
          </p:cNvSpPr>
          <p:nvPr>
            <p:ph type="title"/>
          </p:nvPr>
        </p:nvSpPr>
        <p:spPr>
          <a:xfrm>
            <a:off x="890752" y="1608030"/>
            <a:ext cx="10515600" cy="1133693"/>
          </a:xfrm>
        </p:spPr>
        <p:txBody>
          <a:bodyPr>
            <a:normAutofit fontScale="90000"/>
          </a:bodyPr>
          <a:lstStyle/>
          <a:p>
            <a:r>
              <a:rPr lang="en-GB" sz="5200" b="1">
                <a:ea typeface="+mj-lt"/>
                <a:cs typeface="+mj-lt"/>
              </a:rPr>
              <a:t>Research shows that those with higher attendance levels: </a:t>
            </a:r>
            <a:endParaRPr lang="en-US" b="1"/>
          </a:p>
        </p:txBody>
      </p:sp>
      <p:graphicFrame>
        <p:nvGraphicFramePr>
          <p:cNvPr id="5" name="Content Placeholder 2">
            <a:extLst>
              <a:ext uri="{FF2B5EF4-FFF2-40B4-BE49-F238E27FC236}">
                <a16:creationId xmlns:a16="http://schemas.microsoft.com/office/drawing/2014/main" id="{79B21005-46AA-8D3E-DF1C-983BD6A30E09}"/>
              </a:ext>
            </a:extLst>
          </p:cNvPr>
          <p:cNvGraphicFramePr>
            <a:graphicFrameLocks noGrp="1"/>
          </p:cNvGraphicFramePr>
          <p:nvPr>
            <p:ph idx="1"/>
            <p:extLst>
              <p:ext uri="{D42A27DB-BD31-4B8C-83A1-F6EECF244321}">
                <p14:modId xmlns:p14="http://schemas.microsoft.com/office/powerpoint/2010/main" val="1672845884"/>
              </p:ext>
            </p:extLst>
          </p:nvPr>
        </p:nvGraphicFramePr>
        <p:xfrm>
          <a:off x="219974" y="1825625"/>
          <a:ext cx="11953335" cy="5027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5">
            <a:extLst>
              <a:ext uri="{FF2B5EF4-FFF2-40B4-BE49-F238E27FC236}">
                <a16:creationId xmlns:a16="http://schemas.microsoft.com/office/drawing/2014/main" id="{B87FB89D-C295-DA2C-C566-91EAF4FC6F00}"/>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spTree>
    <p:extLst>
      <p:ext uri="{BB962C8B-B14F-4D97-AF65-F5344CB8AC3E}">
        <p14:creationId xmlns:p14="http://schemas.microsoft.com/office/powerpoint/2010/main" val="2587401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29265-F545-5633-81C0-CE28BE7BC52E}"/>
              </a:ext>
            </a:extLst>
          </p:cNvPr>
          <p:cNvSpPr>
            <a:spLocks noGrp="1"/>
          </p:cNvSpPr>
          <p:nvPr>
            <p:ph type="title"/>
          </p:nvPr>
        </p:nvSpPr>
        <p:spPr>
          <a:xfrm>
            <a:off x="838200" y="557188"/>
            <a:ext cx="10515600" cy="1133499"/>
          </a:xfrm>
        </p:spPr>
        <p:txBody>
          <a:bodyPr>
            <a:normAutofit/>
          </a:bodyPr>
          <a:lstStyle/>
          <a:p>
            <a:pPr algn="ctr"/>
            <a:r>
              <a:rPr lang="en-GB" sz="5200">
                <a:ea typeface="+mj-lt"/>
                <a:cs typeface="+mj-lt"/>
              </a:rPr>
              <a:t>Each week, if I attend:</a:t>
            </a:r>
            <a:endParaRPr lang="en-US"/>
          </a:p>
        </p:txBody>
      </p:sp>
      <p:graphicFrame>
        <p:nvGraphicFramePr>
          <p:cNvPr id="5" name="Content Placeholder 2">
            <a:extLst>
              <a:ext uri="{FF2B5EF4-FFF2-40B4-BE49-F238E27FC236}">
                <a16:creationId xmlns:a16="http://schemas.microsoft.com/office/drawing/2014/main" id="{EFA1A905-4646-AADF-854D-6A01C2D7EAE8}"/>
              </a:ext>
            </a:extLst>
          </p:cNvPr>
          <p:cNvGraphicFramePr>
            <a:graphicFrameLocks noGrp="1"/>
          </p:cNvGraphicFramePr>
          <p:nvPr>
            <p:ph idx="1"/>
            <p:extLst>
              <p:ext uri="{D42A27DB-BD31-4B8C-83A1-F6EECF244321}">
                <p14:modId xmlns:p14="http://schemas.microsoft.com/office/powerpoint/2010/main" val="138949592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5">
            <a:extLst>
              <a:ext uri="{FF2B5EF4-FFF2-40B4-BE49-F238E27FC236}">
                <a16:creationId xmlns:a16="http://schemas.microsoft.com/office/drawing/2014/main" id="{4C4EE9E5-24DB-AD1E-965D-3F5343689664}"/>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spTree>
    <p:extLst>
      <p:ext uri="{BB962C8B-B14F-4D97-AF65-F5344CB8AC3E}">
        <p14:creationId xmlns:p14="http://schemas.microsoft.com/office/powerpoint/2010/main" val="2888656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2DC61-F86E-E826-C778-FC2749A0EB46}"/>
              </a:ext>
            </a:extLst>
          </p:cNvPr>
          <p:cNvSpPr>
            <a:spLocks noGrp="1"/>
          </p:cNvSpPr>
          <p:nvPr>
            <p:ph type="title"/>
          </p:nvPr>
        </p:nvSpPr>
        <p:spPr>
          <a:xfrm>
            <a:off x="838200" y="556995"/>
            <a:ext cx="10515600" cy="1133693"/>
          </a:xfrm>
        </p:spPr>
        <p:txBody>
          <a:bodyPr>
            <a:normAutofit/>
          </a:bodyPr>
          <a:lstStyle/>
          <a:p>
            <a:r>
              <a:rPr lang="en-GB" sz="5200">
                <a:ea typeface="+mj-lt"/>
                <a:cs typeface="+mj-lt"/>
              </a:rPr>
              <a:t>By June, if I attend:</a:t>
            </a:r>
            <a:endParaRPr lang="en-US"/>
          </a:p>
        </p:txBody>
      </p:sp>
      <p:graphicFrame>
        <p:nvGraphicFramePr>
          <p:cNvPr id="5" name="Content Placeholder 2">
            <a:extLst>
              <a:ext uri="{FF2B5EF4-FFF2-40B4-BE49-F238E27FC236}">
                <a16:creationId xmlns:a16="http://schemas.microsoft.com/office/drawing/2014/main" id="{3AE0CD9F-9434-8732-A927-A33DB72FE405}"/>
              </a:ext>
            </a:extLst>
          </p:cNvPr>
          <p:cNvGraphicFramePr>
            <a:graphicFrameLocks noGrp="1"/>
          </p:cNvGraphicFramePr>
          <p:nvPr>
            <p:ph idx="1"/>
            <p:extLst>
              <p:ext uri="{D42A27DB-BD31-4B8C-83A1-F6EECF244321}">
                <p14:modId xmlns:p14="http://schemas.microsoft.com/office/powerpoint/2010/main" val="200138364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5">
            <a:extLst>
              <a:ext uri="{FF2B5EF4-FFF2-40B4-BE49-F238E27FC236}">
                <a16:creationId xmlns:a16="http://schemas.microsoft.com/office/drawing/2014/main" id="{A18239A8-FF3B-5501-34FD-3FCCE93BDAEE}"/>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spTree>
    <p:extLst>
      <p:ext uri="{BB962C8B-B14F-4D97-AF65-F5344CB8AC3E}">
        <p14:creationId xmlns:p14="http://schemas.microsoft.com/office/powerpoint/2010/main" val="3589551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73AF4-D017-60EB-9AA1-19A4BFC39C75}"/>
              </a:ext>
            </a:extLst>
          </p:cNvPr>
          <p:cNvSpPr>
            <a:spLocks noGrp="1"/>
          </p:cNvSpPr>
          <p:nvPr>
            <p:ph type="title"/>
          </p:nvPr>
        </p:nvSpPr>
        <p:spPr>
          <a:xfrm>
            <a:off x="747163" y="170351"/>
            <a:ext cx="4977976" cy="1454051"/>
          </a:xfrm>
        </p:spPr>
        <p:txBody>
          <a:bodyPr>
            <a:normAutofit/>
          </a:bodyPr>
          <a:lstStyle/>
          <a:p>
            <a:r>
              <a:rPr lang="en-GB" sz="3600" b="1">
                <a:solidFill>
                  <a:schemeClr val="tx2"/>
                </a:solidFill>
                <a:cs typeface="Calibri Light"/>
              </a:rPr>
              <a:t>Parents &amp; Carers </a:t>
            </a:r>
          </a:p>
        </p:txBody>
      </p:sp>
      <p:sp>
        <p:nvSpPr>
          <p:cNvPr id="5" name="Content Placeholder 4">
            <a:extLst>
              <a:ext uri="{FF2B5EF4-FFF2-40B4-BE49-F238E27FC236}">
                <a16:creationId xmlns:a16="http://schemas.microsoft.com/office/drawing/2014/main" id="{841A7A96-D0A2-46F0-39C2-AD631B50558E}"/>
              </a:ext>
            </a:extLst>
          </p:cNvPr>
          <p:cNvSpPr>
            <a:spLocks noGrp="1"/>
          </p:cNvSpPr>
          <p:nvPr>
            <p:ph idx="1"/>
          </p:nvPr>
        </p:nvSpPr>
        <p:spPr>
          <a:xfrm>
            <a:off x="330220" y="1285871"/>
            <a:ext cx="8485651" cy="4949531"/>
          </a:xfrm>
        </p:spPr>
        <p:txBody>
          <a:bodyPr vert="horz" lIns="91440" tIns="45720" rIns="91440" bIns="45720" rtlCol="0" anchor="ctr">
            <a:noAutofit/>
          </a:bodyPr>
          <a:lstStyle/>
          <a:p>
            <a:endParaRPr lang="en-GB" sz="1900" b="1">
              <a:solidFill>
                <a:schemeClr val="tx2"/>
              </a:solidFill>
              <a:cs typeface="Calibri"/>
            </a:endParaRPr>
          </a:p>
          <a:p>
            <a:endParaRPr lang="en-GB" sz="1900" b="1">
              <a:solidFill>
                <a:schemeClr val="tx2"/>
              </a:solidFill>
              <a:cs typeface="Calibri"/>
            </a:endParaRPr>
          </a:p>
          <a:p>
            <a:r>
              <a:rPr lang="en-GB" sz="1900" b="1">
                <a:solidFill>
                  <a:schemeClr val="tx2"/>
                </a:solidFill>
                <a:cs typeface="Calibri"/>
              </a:rPr>
              <a:t>What can you expect from us?</a:t>
            </a:r>
          </a:p>
          <a:p>
            <a:r>
              <a:rPr lang="en-GB" sz="1900">
                <a:solidFill>
                  <a:schemeClr val="tx2"/>
                </a:solidFill>
                <a:cs typeface="Calibri"/>
              </a:rPr>
              <a:t>- Text messages in the morning and afternoon if they are not at school</a:t>
            </a:r>
          </a:p>
          <a:p>
            <a:r>
              <a:rPr lang="en-GB" sz="1900">
                <a:solidFill>
                  <a:schemeClr val="tx2"/>
                </a:solidFill>
                <a:cs typeface="Calibri"/>
              </a:rPr>
              <a:t>- Letters to update you on attendance percentage </a:t>
            </a:r>
          </a:p>
          <a:p>
            <a:r>
              <a:rPr lang="en-GB" sz="1900">
                <a:solidFill>
                  <a:schemeClr val="tx2"/>
                </a:solidFill>
                <a:cs typeface="Calibri"/>
              </a:rPr>
              <a:t>- Phone calls from, HSSW, FH or PTPC to discuss attendance percentage  or patterns </a:t>
            </a:r>
          </a:p>
          <a:p>
            <a:pPr marL="0" indent="0">
              <a:buNone/>
            </a:pPr>
            <a:endParaRPr lang="en-GB" sz="1900">
              <a:solidFill>
                <a:schemeClr val="tx2"/>
              </a:solidFill>
              <a:cs typeface="Calibri"/>
            </a:endParaRPr>
          </a:p>
          <a:p>
            <a:pPr marL="0" indent="0">
              <a:buNone/>
            </a:pPr>
            <a:r>
              <a:rPr lang="en-GB" sz="1900" b="1">
                <a:solidFill>
                  <a:schemeClr val="tx2"/>
                </a:solidFill>
                <a:cs typeface="Calibri"/>
              </a:rPr>
              <a:t>What do we need from you?</a:t>
            </a:r>
          </a:p>
          <a:p>
            <a:pPr marL="0" indent="0">
              <a:buNone/>
            </a:pPr>
            <a:r>
              <a:rPr lang="en-GB" sz="1900">
                <a:solidFill>
                  <a:schemeClr val="tx2"/>
                </a:solidFill>
                <a:cs typeface="Calibri"/>
              </a:rPr>
              <a:t>- Updates on illness or appointments </a:t>
            </a:r>
          </a:p>
          <a:p>
            <a:pPr marL="0" indent="0">
              <a:buNone/>
            </a:pPr>
            <a:r>
              <a:rPr lang="en-GB" sz="1900">
                <a:solidFill>
                  <a:schemeClr val="tx2"/>
                </a:solidFill>
                <a:cs typeface="Calibri"/>
              </a:rPr>
              <a:t>- Be aware of upcoming assessments / prelims to ensure attendance </a:t>
            </a:r>
          </a:p>
          <a:p>
            <a:pPr marL="0" indent="0">
              <a:buNone/>
            </a:pPr>
            <a:r>
              <a:rPr lang="en-GB" sz="1900">
                <a:solidFill>
                  <a:schemeClr val="tx2"/>
                </a:solidFill>
                <a:cs typeface="Calibri"/>
              </a:rPr>
              <a:t>- Encourage attendance everyday</a:t>
            </a:r>
          </a:p>
          <a:p>
            <a:pPr marL="0" indent="0">
              <a:buNone/>
            </a:pPr>
            <a:r>
              <a:rPr lang="en-GB" sz="1900">
                <a:solidFill>
                  <a:schemeClr val="tx2"/>
                </a:solidFill>
                <a:cs typeface="Calibri"/>
              </a:rPr>
              <a:t>- Ask for support from us to improve attendance if needed</a:t>
            </a:r>
          </a:p>
          <a:p>
            <a:pPr marL="0" indent="0">
              <a:buNone/>
            </a:pPr>
            <a:endParaRPr lang="en-GB" sz="1100">
              <a:solidFill>
                <a:schemeClr val="tx2"/>
              </a:solidFill>
              <a:cs typeface="Calibri"/>
            </a:endParaRPr>
          </a:p>
        </p:txBody>
      </p:sp>
      <p:pic>
        <p:nvPicPr>
          <p:cNvPr id="9" name="Graphic 8" descr="Connections">
            <a:extLst>
              <a:ext uri="{FF2B5EF4-FFF2-40B4-BE49-F238E27FC236}">
                <a16:creationId xmlns:a16="http://schemas.microsoft.com/office/drawing/2014/main" id="{BBF5F65E-DF39-9274-0047-65E584AF66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4047229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6C2B9-96C9-38CA-AF4D-4B5CBB1A9CF2}"/>
              </a:ext>
            </a:extLst>
          </p:cNvPr>
          <p:cNvSpPr>
            <a:spLocks noGrp="1"/>
          </p:cNvSpPr>
          <p:nvPr>
            <p:ph type="title"/>
          </p:nvPr>
        </p:nvSpPr>
        <p:spPr/>
        <p:txBody>
          <a:bodyPr/>
          <a:lstStyle/>
          <a:p>
            <a:r>
              <a:rPr lang="en-GB" dirty="0"/>
              <a:t>Any questions?</a:t>
            </a:r>
          </a:p>
        </p:txBody>
      </p:sp>
      <p:sp>
        <p:nvSpPr>
          <p:cNvPr id="3" name="Content Placeholder 2">
            <a:extLst>
              <a:ext uri="{FF2B5EF4-FFF2-40B4-BE49-F238E27FC236}">
                <a16:creationId xmlns:a16="http://schemas.microsoft.com/office/drawing/2014/main" id="{0E14D88D-7525-4A25-9A73-4FC7184E20CE}"/>
              </a:ext>
            </a:extLst>
          </p:cNvPr>
          <p:cNvSpPr>
            <a:spLocks noGrp="1"/>
          </p:cNvSpPr>
          <p:nvPr>
            <p:ph idx="1"/>
          </p:nvPr>
        </p:nvSpPr>
        <p:spPr/>
        <p:txBody>
          <a:bodyPr/>
          <a:lstStyle/>
          <a:p>
            <a:endParaRPr lang="en-GB"/>
          </a:p>
        </p:txBody>
      </p:sp>
      <p:sp>
        <p:nvSpPr>
          <p:cNvPr id="5" name="Footer Placeholder 5">
            <a:extLst>
              <a:ext uri="{FF2B5EF4-FFF2-40B4-BE49-F238E27FC236}">
                <a16:creationId xmlns:a16="http://schemas.microsoft.com/office/drawing/2014/main" id="{83937499-9224-CF15-5D70-5BADBD45EBB1}"/>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pic>
        <p:nvPicPr>
          <p:cNvPr id="3074" name="Picture 2">
            <a:extLst>
              <a:ext uri="{FF2B5EF4-FFF2-40B4-BE49-F238E27FC236}">
                <a16:creationId xmlns:a16="http://schemas.microsoft.com/office/drawing/2014/main" id="{25B6F2FD-F725-D383-B9DB-347E9B2A5A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4627" y="2249452"/>
            <a:ext cx="5981700" cy="36467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4712C3F-9296-4E18-B932-6500AFB380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672" y="2531820"/>
            <a:ext cx="2904703" cy="2904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7160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4F61F9D-60D2-5B4B-42CE-F34FAE8151AA}"/>
              </a:ext>
            </a:extLst>
          </p:cNvPr>
          <p:cNvSpPr>
            <a:spLocks noGrp="1"/>
          </p:cNvSpPr>
          <p:nvPr>
            <p:ph type="title"/>
          </p:nvPr>
        </p:nvSpPr>
        <p:spPr>
          <a:xfrm>
            <a:off x="808661" y="365125"/>
            <a:ext cx="10357666" cy="1438450"/>
          </a:xfrm>
        </p:spPr>
        <p:txBody>
          <a:bodyPr anchor="b">
            <a:normAutofit/>
          </a:bodyPr>
          <a:lstStyle/>
          <a:p>
            <a:r>
              <a:rPr lang="en-US" dirty="0" err="1"/>
              <a:t>Dhs</a:t>
            </a:r>
            <a:r>
              <a:rPr lang="en-US" dirty="0"/>
              <a:t> expectations </a:t>
            </a:r>
          </a:p>
        </p:txBody>
      </p:sp>
      <p:sp>
        <p:nvSpPr>
          <p:cNvPr id="7" name="Footer Placeholder 6">
            <a:extLst>
              <a:ext uri="{FF2B5EF4-FFF2-40B4-BE49-F238E27FC236}">
                <a16:creationId xmlns:a16="http://schemas.microsoft.com/office/drawing/2014/main" id="{E87CF961-7620-7E84-BE0B-E51C574CEFA5}"/>
              </a:ext>
            </a:extLst>
          </p:cNvPr>
          <p:cNvSpPr>
            <a:spLocks noGrp="1"/>
          </p:cNvSpPr>
          <p:nvPr>
            <p:ph type="ftr" sz="quarter" idx="11"/>
          </p:nvPr>
        </p:nvSpPr>
        <p:spPr>
          <a:xfrm>
            <a:off x="7696200" y="6342042"/>
            <a:ext cx="3470128" cy="365125"/>
          </a:xfrm>
        </p:spPr>
        <p:txBody>
          <a:bodyPr anchor="ctr">
            <a:normAutofit/>
          </a:bodyPr>
          <a:lstStyle/>
          <a:p>
            <a:pPr>
              <a:lnSpc>
                <a:spcPct val="90000"/>
              </a:lnSpc>
              <a:spcAft>
                <a:spcPts val="600"/>
              </a:spcAft>
            </a:pPr>
            <a:r>
              <a:rPr lang="en-US" sz="900" dirty="0"/>
              <a:t>Resilience            Opportunity               Ambition               Respect</a:t>
            </a:r>
          </a:p>
        </p:txBody>
      </p:sp>
      <p:graphicFrame>
        <p:nvGraphicFramePr>
          <p:cNvPr id="16" name="Content Placeholder 2">
            <a:extLst>
              <a:ext uri="{FF2B5EF4-FFF2-40B4-BE49-F238E27FC236}">
                <a16:creationId xmlns:a16="http://schemas.microsoft.com/office/drawing/2014/main" id="{514F32A3-1A84-43D1-E152-D75103EB514A}"/>
              </a:ext>
            </a:extLst>
          </p:cNvPr>
          <p:cNvGraphicFramePr>
            <a:graphicFrameLocks noGrp="1"/>
          </p:cNvGraphicFramePr>
          <p:nvPr>
            <p:ph idx="1"/>
            <p:extLst>
              <p:ext uri="{D42A27DB-BD31-4B8C-83A1-F6EECF244321}">
                <p14:modId xmlns:p14="http://schemas.microsoft.com/office/powerpoint/2010/main" val="2268246885"/>
              </p:ext>
            </p:extLst>
          </p:nvPr>
        </p:nvGraphicFramePr>
        <p:xfrm>
          <a:off x="808662" y="2019299"/>
          <a:ext cx="10357666" cy="4114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724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01FDD-D644-4FA1-BE22-74D17A3E35BF}"/>
              </a:ext>
            </a:extLst>
          </p:cNvPr>
          <p:cNvSpPr>
            <a:spLocks noGrp="1"/>
          </p:cNvSpPr>
          <p:nvPr>
            <p:ph type="title"/>
          </p:nvPr>
        </p:nvSpPr>
        <p:spPr>
          <a:xfrm>
            <a:off x="2653546" y="118335"/>
            <a:ext cx="7132711" cy="890775"/>
          </a:xfrm>
        </p:spPr>
        <p:txBody>
          <a:bodyPr>
            <a:normAutofit fontScale="90000"/>
          </a:bodyPr>
          <a:lstStyle/>
          <a:p>
            <a:pPr algn="ctr"/>
            <a:r>
              <a:rPr lang="en-GB" dirty="0"/>
              <a:t>Welcome to the senior phase</a:t>
            </a:r>
          </a:p>
        </p:txBody>
      </p:sp>
      <p:sp>
        <p:nvSpPr>
          <p:cNvPr id="3" name="Content Placeholder 2">
            <a:extLst>
              <a:ext uri="{FF2B5EF4-FFF2-40B4-BE49-F238E27FC236}">
                <a16:creationId xmlns:a16="http://schemas.microsoft.com/office/drawing/2014/main" id="{1ED5C99C-6160-495D-9AB0-3BCDD46F9EAF}"/>
              </a:ext>
            </a:extLst>
          </p:cNvPr>
          <p:cNvSpPr>
            <a:spLocks noGrp="1"/>
          </p:cNvSpPr>
          <p:nvPr>
            <p:ph idx="1"/>
          </p:nvPr>
        </p:nvSpPr>
        <p:spPr>
          <a:xfrm>
            <a:off x="163159" y="1316878"/>
            <a:ext cx="5932841" cy="3245931"/>
          </a:xfrm>
        </p:spPr>
        <p:txBody>
          <a:bodyPr vert="horz" lIns="91440" tIns="45720" rIns="91440" bIns="45720" rtlCol="0" anchor="t">
            <a:noAutofit/>
          </a:bodyPr>
          <a:lstStyle/>
          <a:p>
            <a:pPr>
              <a:lnSpc>
                <a:spcPct val="100000"/>
              </a:lnSpc>
            </a:pPr>
            <a:r>
              <a:rPr lang="en-GB" b="1" dirty="0"/>
              <a:t>Moving into the Senior Phase we are working to prepare our young people for the world outside of school and the opportunities that await. </a:t>
            </a:r>
            <a:endParaRPr lang="en-US" b="1" dirty="0"/>
          </a:p>
          <a:p>
            <a:pPr>
              <a:lnSpc>
                <a:spcPct val="100000"/>
              </a:lnSpc>
              <a:buClr>
                <a:srgbClr val="B17575"/>
              </a:buClr>
            </a:pPr>
            <a:endParaRPr lang="en-GB" b="1" dirty="0"/>
          </a:p>
          <a:p>
            <a:pPr>
              <a:lnSpc>
                <a:spcPct val="100000"/>
              </a:lnSpc>
              <a:buClr>
                <a:srgbClr val="B17575"/>
              </a:buClr>
            </a:pPr>
            <a:r>
              <a:rPr lang="en-GB" b="1" dirty="0"/>
              <a:t>Equipping them with Qualifications and Skills for Learning Life and Work to enable them to progress to sustained, positive destinations. </a:t>
            </a:r>
          </a:p>
          <a:p>
            <a:pPr>
              <a:lnSpc>
                <a:spcPct val="100000"/>
              </a:lnSpc>
              <a:buClr>
                <a:srgbClr val="B17575"/>
              </a:buClr>
            </a:pPr>
            <a:endParaRPr lang="en-GB" b="1" dirty="0"/>
          </a:p>
          <a:p>
            <a:pPr>
              <a:lnSpc>
                <a:spcPct val="100000"/>
              </a:lnSpc>
              <a:buClr>
                <a:srgbClr val="B17575"/>
              </a:buClr>
            </a:pPr>
            <a:r>
              <a:rPr lang="en-GB" b="1" dirty="0"/>
              <a:t>These sustained positive destinations change the lives of our young people for the better and positively impact them allowing for a successful future </a:t>
            </a:r>
          </a:p>
        </p:txBody>
      </p:sp>
      <p:sp>
        <p:nvSpPr>
          <p:cNvPr id="6" name="Footer Placeholder 5">
            <a:extLst>
              <a:ext uri="{FF2B5EF4-FFF2-40B4-BE49-F238E27FC236}">
                <a16:creationId xmlns:a16="http://schemas.microsoft.com/office/drawing/2014/main" id="{A29AB4A1-D051-431E-BEDC-D9AF6C016F5F}"/>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pic>
        <p:nvPicPr>
          <p:cNvPr id="2050" name="Picture 2">
            <a:extLst>
              <a:ext uri="{FF2B5EF4-FFF2-40B4-BE49-F238E27FC236}">
                <a16:creationId xmlns:a16="http://schemas.microsoft.com/office/drawing/2014/main" id="{E2AC9F96-28B4-A3FC-FBF1-ABC41E1C2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6241" y="1714500"/>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342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Wood carving of the number one on a table">
            <a:extLst>
              <a:ext uri="{FF2B5EF4-FFF2-40B4-BE49-F238E27FC236}">
                <a16:creationId xmlns:a16="http://schemas.microsoft.com/office/drawing/2014/main" id="{8BF7B976-6DAF-4A6A-9A96-857D4279C726}"/>
              </a:ext>
            </a:extLst>
          </p:cNvPr>
          <p:cNvPicPr>
            <a:picLocks noChangeAspect="1"/>
          </p:cNvPicPr>
          <p:nvPr/>
        </p:nvPicPr>
        <p:blipFill rotWithShape="1">
          <a:blip r:embed="rId2"/>
          <a:srcRect r="47864" b="-3"/>
          <a:stretch/>
        </p:blipFill>
        <p:spPr>
          <a:xfrm>
            <a:off x="6309311" y="1"/>
            <a:ext cx="5899302" cy="6862230"/>
          </a:xfrm>
          <a:custGeom>
            <a:avLst/>
            <a:gdLst/>
            <a:ahLst/>
            <a:cxnLst/>
            <a:rect l="l" t="t" r="r" b="b"/>
            <a:pathLst>
              <a:path w="5923149" h="6857997">
                <a:moveTo>
                  <a:pt x="320173" y="0"/>
                </a:moveTo>
                <a:lnTo>
                  <a:pt x="5923149" y="0"/>
                </a:lnTo>
                <a:lnTo>
                  <a:pt x="5923149" y="6857997"/>
                </a:lnTo>
                <a:lnTo>
                  <a:pt x="1111789" y="6857997"/>
                </a:lnTo>
                <a:lnTo>
                  <a:pt x="1106562" y="6546368"/>
                </a:lnTo>
                <a:cubicBezTo>
                  <a:pt x="1000021" y="3425651"/>
                  <a:pt x="-688878" y="3321843"/>
                  <a:pt x="320173" y="0"/>
                </a:cubicBezTo>
                <a:close/>
              </a:path>
            </a:pathLst>
          </a:custGeom>
        </p:spPr>
      </p:pic>
      <p:sp>
        <p:nvSpPr>
          <p:cNvPr id="2" name="Title 1">
            <a:extLst>
              <a:ext uri="{FF2B5EF4-FFF2-40B4-BE49-F238E27FC236}">
                <a16:creationId xmlns:a16="http://schemas.microsoft.com/office/drawing/2014/main" id="{7E9056B9-209A-43CA-8F71-A7705E0E84EE}"/>
              </a:ext>
            </a:extLst>
          </p:cNvPr>
          <p:cNvSpPr>
            <a:spLocks noGrp="1"/>
          </p:cNvSpPr>
          <p:nvPr>
            <p:ph type="title"/>
          </p:nvPr>
        </p:nvSpPr>
        <p:spPr>
          <a:xfrm>
            <a:off x="691079" y="725951"/>
            <a:ext cx="4927425" cy="902682"/>
          </a:xfrm>
        </p:spPr>
        <p:txBody>
          <a:bodyPr>
            <a:normAutofit fontScale="90000"/>
          </a:bodyPr>
          <a:lstStyle/>
          <a:p>
            <a:r>
              <a:rPr lang="en-GB"/>
              <a:t>Positive Destinations </a:t>
            </a:r>
          </a:p>
        </p:txBody>
      </p:sp>
      <p:sp>
        <p:nvSpPr>
          <p:cNvPr id="3" name="Content Placeholder 2">
            <a:extLst>
              <a:ext uri="{FF2B5EF4-FFF2-40B4-BE49-F238E27FC236}">
                <a16:creationId xmlns:a16="http://schemas.microsoft.com/office/drawing/2014/main" id="{D63B486D-3532-4EAC-AEF2-E4B62264AC0C}"/>
              </a:ext>
            </a:extLst>
          </p:cNvPr>
          <p:cNvSpPr>
            <a:spLocks noGrp="1"/>
          </p:cNvSpPr>
          <p:nvPr>
            <p:ph idx="1"/>
          </p:nvPr>
        </p:nvSpPr>
        <p:spPr>
          <a:xfrm>
            <a:off x="691079" y="1766929"/>
            <a:ext cx="5403674" cy="4365118"/>
          </a:xfrm>
        </p:spPr>
        <p:txBody>
          <a:bodyPr vert="horz" lIns="91440" tIns="45720" rIns="91440" bIns="45720" rtlCol="0" anchor="t">
            <a:noAutofit/>
          </a:bodyPr>
          <a:lstStyle/>
          <a:p>
            <a:pPr>
              <a:lnSpc>
                <a:spcPct val="100000"/>
              </a:lnSpc>
            </a:pPr>
            <a:r>
              <a:rPr lang="en-GB" b="1" dirty="0"/>
              <a:t>For the Session 2025-26</a:t>
            </a:r>
            <a:endParaRPr lang="en-US" b="1" dirty="0"/>
          </a:p>
          <a:p>
            <a:pPr>
              <a:lnSpc>
                <a:spcPct val="100000"/>
              </a:lnSpc>
              <a:buClr>
                <a:srgbClr val="B17575"/>
              </a:buClr>
            </a:pPr>
            <a:r>
              <a:rPr lang="en-GB" b="1" dirty="0"/>
              <a:t>We have achieved a figure of  92.6% of our pupils, in positive and sustained destinations. </a:t>
            </a:r>
          </a:p>
          <a:p>
            <a:pPr>
              <a:lnSpc>
                <a:spcPct val="100000"/>
              </a:lnSpc>
              <a:buClr>
                <a:srgbClr val="B17575"/>
              </a:buClr>
            </a:pPr>
            <a:r>
              <a:rPr lang="en-GB" b="1" dirty="0"/>
              <a:t>Pupils go on to either employment, further or higher education </a:t>
            </a:r>
          </a:p>
          <a:p>
            <a:pPr marL="0" indent="0">
              <a:lnSpc>
                <a:spcPct val="100000"/>
              </a:lnSpc>
              <a:buClr>
                <a:srgbClr val="B17575"/>
              </a:buClr>
              <a:buNone/>
            </a:pPr>
            <a:endParaRPr lang="en-GB" b="1" dirty="0"/>
          </a:p>
        </p:txBody>
      </p:sp>
    </p:spTree>
    <p:extLst>
      <p:ext uri="{BB962C8B-B14F-4D97-AF65-F5344CB8AC3E}">
        <p14:creationId xmlns:p14="http://schemas.microsoft.com/office/powerpoint/2010/main" val="3016569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D727E8E-F965-2C08-9561-5BDB9C98A0A3}"/>
              </a:ext>
            </a:extLst>
          </p:cNvPr>
          <p:cNvSpPr>
            <a:spLocks noGrp="1"/>
          </p:cNvSpPr>
          <p:nvPr>
            <p:ph type="ftr" sz="quarter" idx="11"/>
          </p:nvPr>
        </p:nvSpPr>
        <p:spPr/>
        <p:txBody>
          <a:bodyPr/>
          <a:lstStyle/>
          <a:p>
            <a:r>
              <a:rPr lang="en-US"/>
              <a:t>Resilience            Opportunity               Ambition               Respect</a:t>
            </a:r>
          </a:p>
        </p:txBody>
      </p:sp>
      <p:pic>
        <p:nvPicPr>
          <p:cNvPr id="5" name="Picture 4" descr="Generated image: Senior Phase Journey: S4 to S6">
            <a:extLst>
              <a:ext uri="{FF2B5EF4-FFF2-40B4-BE49-F238E27FC236}">
                <a16:creationId xmlns:a16="http://schemas.microsoft.com/office/drawing/2014/main" id="{A9F32521-4EA8-2C47-0790-06A1C155F46E}"/>
              </a:ext>
            </a:extLst>
          </p:cNvPr>
          <p:cNvPicPr>
            <a:picLocks noChangeAspect="1"/>
          </p:cNvPicPr>
          <p:nvPr/>
        </p:nvPicPr>
        <p:blipFill>
          <a:blip r:embed="rId2"/>
          <a:stretch>
            <a:fillRect/>
          </a:stretch>
        </p:blipFill>
        <p:spPr>
          <a:xfrm>
            <a:off x="0" y="0"/>
            <a:ext cx="11166327" cy="6809218"/>
          </a:xfrm>
          <a:prstGeom prst="rect">
            <a:avLst/>
          </a:prstGeom>
        </p:spPr>
      </p:pic>
    </p:spTree>
    <p:extLst>
      <p:ext uri="{BB962C8B-B14F-4D97-AF65-F5344CB8AC3E}">
        <p14:creationId xmlns:p14="http://schemas.microsoft.com/office/powerpoint/2010/main" val="3089065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Pen placed on top of a signature line">
            <a:extLst>
              <a:ext uri="{FF2B5EF4-FFF2-40B4-BE49-F238E27FC236}">
                <a16:creationId xmlns:a16="http://schemas.microsoft.com/office/drawing/2014/main" id="{2A9DE65A-13EC-4F57-AEC0-E29C0C44D598}"/>
              </a:ext>
            </a:extLst>
          </p:cNvPr>
          <p:cNvPicPr>
            <a:picLocks noChangeAspect="1"/>
          </p:cNvPicPr>
          <p:nvPr/>
        </p:nvPicPr>
        <p:blipFill rotWithShape="1">
          <a:blip r:embed="rId2"/>
          <a:srcRect l="42705" r="-5" b="-5"/>
          <a:stretch/>
        </p:blipFill>
        <p:spPr>
          <a:xfrm>
            <a:off x="6309311" y="1"/>
            <a:ext cx="5899302" cy="6862230"/>
          </a:xfrm>
          <a:custGeom>
            <a:avLst/>
            <a:gdLst/>
            <a:ahLst/>
            <a:cxnLst/>
            <a:rect l="l" t="t" r="r" b="b"/>
            <a:pathLst>
              <a:path w="5923149" h="6857997">
                <a:moveTo>
                  <a:pt x="320173" y="0"/>
                </a:moveTo>
                <a:lnTo>
                  <a:pt x="5923149" y="0"/>
                </a:lnTo>
                <a:lnTo>
                  <a:pt x="5923149" y="6857997"/>
                </a:lnTo>
                <a:lnTo>
                  <a:pt x="1111789" y="6857997"/>
                </a:lnTo>
                <a:lnTo>
                  <a:pt x="1106562" y="6546368"/>
                </a:lnTo>
                <a:cubicBezTo>
                  <a:pt x="1000021" y="3425651"/>
                  <a:pt x="-688878" y="3321843"/>
                  <a:pt x="320173" y="0"/>
                </a:cubicBezTo>
                <a:close/>
              </a:path>
            </a:pathLst>
          </a:custGeom>
        </p:spPr>
      </p:pic>
      <p:sp>
        <p:nvSpPr>
          <p:cNvPr id="2" name="Title 1">
            <a:extLst>
              <a:ext uri="{FF2B5EF4-FFF2-40B4-BE49-F238E27FC236}">
                <a16:creationId xmlns:a16="http://schemas.microsoft.com/office/drawing/2014/main" id="{B9E135BF-C00A-4767-BF73-A0B2776C19C3}"/>
              </a:ext>
            </a:extLst>
          </p:cNvPr>
          <p:cNvSpPr>
            <a:spLocks noGrp="1"/>
          </p:cNvSpPr>
          <p:nvPr>
            <p:ph type="title"/>
          </p:nvPr>
        </p:nvSpPr>
        <p:spPr>
          <a:xfrm>
            <a:off x="691079" y="213982"/>
            <a:ext cx="5112562" cy="1938525"/>
          </a:xfrm>
        </p:spPr>
        <p:txBody>
          <a:bodyPr>
            <a:normAutofit/>
          </a:bodyPr>
          <a:lstStyle/>
          <a:p>
            <a:r>
              <a:rPr lang="en-GB" dirty="0"/>
              <a:t>Communication </a:t>
            </a:r>
          </a:p>
        </p:txBody>
      </p:sp>
      <p:sp>
        <p:nvSpPr>
          <p:cNvPr id="3" name="Content Placeholder 2">
            <a:extLst>
              <a:ext uri="{FF2B5EF4-FFF2-40B4-BE49-F238E27FC236}">
                <a16:creationId xmlns:a16="http://schemas.microsoft.com/office/drawing/2014/main" id="{558CC452-2644-4C8A-936E-B30ECB139694}"/>
              </a:ext>
            </a:extLst>
          </p:cNvPr>
          <p:cNvSpPr>
            <a:spLocks noGrp="1"/>
          </p:cNvSpPr>
          <p:nvPr>
            <p:ph idx="1"/>
          </p:nvPr>
        </p:nvSpPr>
        <p:spPr>
          <a:xfrm>
            <a:off x="691079" y="2266991"/>
            <a:ext cx="6951487" cy="3245931"/>
          </a:xfrm>
        </p:spPr>
        <p:txBody>
          <a:bodyPr vert="horz" lIns="91440" tIns="45720" rIns="91440" bIns="45720" rtlCol="0" anchor="t">
            <a:noAutofit/>
          </a:bodyPr>
          <a:lstStyle/>
          <a:p>
            <a:pPr>
              <a:lnSpc>
                <a:spcPct val="100000"/>
              </a:lnSpc>
            </a:pPr>
            <a:r>
              <a:rPr lang="en-GB" b="1" dirty="0"/>
              <a:t>Communication about your learner’s progress will take place in a variety of ways, including contact from PT Pastoral Care, Faculty Head of Subject, DHT or HT. </a:t>
            </a:r>
          </a:p>
          <a:p>
            <a:pPr>
              <a:lnSpc>
                <a:spcPct val="100000"/>
              </a:lnSpc>
            </a:pPr>
            <a:r>
              <a:rPr lang="en-GB" b="1" dirty="0"/>
              <a:t>You will have the opportunity to come into our progress evenings in person and you will receive tracking as well as full school report. </a:t>
            </a:r>
          </a:p>
          <a:p>
            <a:pPr>
              <a:lnSpc>
                <a:spcPct val="100000"/>
              </a:lnSpc>
            </a:pPr>
            <a:r>
              <a:rPr lang="en-GB" b="1" dirty="0"/>
              <a:t>Feel free to contact us regarding progress if you are concerned. In most instances you would ask to speak to their Pastoral Care teacher who will find out the information you require. </a:t>
            </a:r>
          </a:p>
          <a:p>
            <a:pPr>
              <a:lnSpc>
                <a:spcPct val="100000"/>
              </a:lnSpc>
            </a:pPr>
            <a:endParaRPr lang="en-GB" b="1" dirty="0"/>
          </a:p>
          <a:p>
            <a:pPr marL="0" indent="0">
              <a:lnSpc>
                <a:spcPct val="100000"/>
              </a:lnSpc>
              <a:buNone/>
            </a:pPr>
            <a:endParaRPr lang="en-GB" b="1" dirty="0"/>
          </a:p>
        </p:txBody>
      </p:sp>
      <p:sp>
        <p:nvSpPr>
          <p:cNvPr id="6" name="Footer Placeholder 5">
            <a:extLst>
              <a:ext uri="{FF2B5EF4-FFF2-40B4-BE49-F238E27FC236}">
                <a16:creationId xmlns:a16="http://schemas.microsoft.com/office/drawing/2014/main" id="{BF16677A-A241-9A7A-91B2-CB0BA1B80C64}"/>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spTree>
    <p:extLst>
      <p:ext uri="{BB962C8B-B14F-4D97-AF65-F5344CB8AC3E}">
        <p14:creationId xmlns:p14="http://schemas.microsoft.com/office/powerpoint/2010/main" val="65480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3F419-BB20-F49C-F4D8-ED19086491EE}"/>
              </a:ext>
            </a:extLst>
          </p:cNvPr>
          <p:cNvSpPr>
            <a:spLocks noGrp="1"/>
          </p:cNvSpPr>
          <p:nvPr>
            <p:ph type="title"/>
          </p:nvPr>
        </p:nvSpPr>
        <p:spPr/>
        <p:txBody>
          <a:bodyPr/>
          <a:lstStyle/>
          <a:p>
            <a:r>
              <a:rPr lang="en-GB" dirty="0"/>
              <a:t>Qualifications Scotland </a:t>
            </a:r>
          </a:p>
        </p:txBody>
      </p:sp>
      <p:pic>
        <p:nvPicPr>
          <p:cNvPr id="6" name="Content Placeholder 5">
            <a:extLst>
              <a:ext uri="{FF2B5EF4-FFF2-40B4-BE49-F238E27FC236}">
                <a16:creationId xmlns:a16="http://schemas.microsoft.com/office/drawing/2014/main" id="{77DF541A-8AC5-EDA7-CC2F-50AB17FA0E9A}"/>
              </a:ext>
            </a:extLst>
          </p:cNvPr>
          <p:cNvPicPr>
            <a:picLocks noGrp="1" noChangeAspect="1"/>
          </p:cNvPicPr>
          <p:nvPr>
            <p:ph idx="1"/>
          </p:nvPr>
        </p:nvPicPr>
        <p:blipFill>
          <a:blip r:embed="rId2"/>
          <a:stretch>
            <a:fillRect/>
          </a:stretch>
        </p:blipFill>
        <p:spPr>
          <a:xfrm>
            <a:off x="8488864" y="159487"/>
            <a:ext cx="3703136" cy="1266402"/>
          </a:xfrm>
          <a:prstGeom prst="rect">
            <a:avLst/>
          </a:prstGeom>
        </p:spPr>
      </p:pic>
      <p:sp>
        <p:nvSpPr>
          <p:cNvPr id="5" name="Footer Placeholder 5">
            <a:extLst>
              <a:ext uri="{FF2B5EF4-FFF2-40B4-BE49-F238E27FC236}">
                <a16:creationId xmlns:a16="http://schemas.microsoft.com/office/drawing/2014/main" id="{FA7839E9-08C4-1966-F549-12B23C793BF4}"/>
              </a:ext>
            </a:extLst>
          </p:cNvPr>
          <p:cNvSpPr txBox="1">
            <a:spLocks/>
          </p:cNvSpPr>
          <p:nvPr/>
        </p:nvSpPr>
        <p:spPr>
          <a:xfrm>
            <a:off x="707599" y="6342043"/>
            <a:ext cx="10458729" cy="356470"/>
          </a:xfrm>
          <a:prstGeom prst="rect">
            <a:avLst/>
          </a:prstGeom>
        </p:spPr>
        <p:txBody>
          <a:bodyPr vert="horz" lIns="91440" tIns="45720" rIns="91440" bIns="45720" rtlCol="0" anchor="ctr">
            <a:noAutofit/>
          </a:bodyPr>
          <a:lstStyle>
            <a:defPPr>
              <a:defRPr lang="en-GB"/>
            </a:defPPr>
            <a:lvl1pPr marL="0" algn="r" defTabSz="914400" rtl="0" eaLnBrk="1" latinLnBrk="0" hangingPunct="1">
              <a:defRPr sz="1000" kern="1200"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000" dirty="0"/>
              <a:t>Resilience            Opportunity               Ambition               Respect</a:t>
            </a:r>
          </a:p>
        </p:txBody>
      </p:sp>
      <p:sp>
        <p:nvSpPr>
          <p:cNvPr id="7" name="Content Placeholder 2">
            <a:extLst>
              <a:ext uri="{FF2B5EF4-FFF2-40B4-BE49-F238E27FC236}">
                <a16:creationId xmlns:a16="http://schemas.microsoft.com/office/drawing/2014/main" id="{39511421-99E0-4120-8BD8-4D03397AC74D}"/>
              </a:ext>
            </a:extLst>
          </p:cNvPr>
          <p:cNvSpPr txBox="1">
            <a:spLocks/>
          </p:cNvSpPr>
          <p:nvPr/>
        </p:nvSpPr>
        <p:spPr>
          <a:xfrm>
            <a:off x="808662" y="2019299"/>
            <a:ext cx="10357666" cy="4114801"/>
          </a:xfrm>
          <a:prstGeom prst="rect">
            <a:avLst/>
          </a:prstGeom>
        </p:spPr>
        <p:txBody>
          <a:bodyPr vert="horz" lIns="91440" tIns="45720" rIns="91440" bIns="45720" rtlCol="0">
            <a:normAutofit/>
          </a:bodyPr>
          <a:lst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j-lt"/>
                <a:ea typeface="+mn-ea"/>
                <a:cs typeface="+mn-cs"/>
              </a:defRPr>
            </a:lvl1pPr>
            <a:lvl2pPr marL="457200" indent="-228600" algn="l" defTabSz="914400" rtl="0" eaLnBrk="1" latinLnBrk="0" hangingPunct="1">
              <a:lnSpc>
                <a:spcPct val="130000"/>
              </a:lnSpc>
              <a:spcBef>
                <a:spcPts val="500"/>
              </a:spcBef>
              <a:buSzPct val="100000"/>
              <a:buFont typeface="Avenir Next LT Pro Light" panose="020B0304020202020204" pitchFamily="34" charset="0"/>
              <a:buChar char="–"/>
              <a:defRPr sz="1800" kern="1200">
                <a:solidFill>
                  <a:schemeClr val="tx1"/>
                </a:solidFill>
                <a:latin typeface="+mj-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j-lt"/>
                <a:ea typeface="+mn-ea"/>
                <a:cs typeface="+mn-cs"/>
              </a:defRPr>
            </a:lvl3pPr>
            <a:lvl4pPr marL="1005840" indent="-228600" algn="l" defTabSz="914400" rtl="0" eaLnBrk="1" latinLnBrk="0" hangingPunct="1">
              <a:lnSpc>
                <a:spcPct val="130000"/>
              </a:lnSpc>
              <a:spcBef>
                <a:spcPts val="500"/>
              </a:spcBef>
              <a:buSzPct val="100000"/>
              <a:buFont typeface="Avenir Next LT Pro Light" panose="020B0304020202020204" pitchFamily="34" charset="0"/>
              <a:buChar char="–"/>
              <a:defRPr sz="1400" kern="1200">
                <a:solidFill>
                  <a:schemeClr val="tx1"/>
                </a:solidFill>
                <a:latin typeface="+mj-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Prelim exams this year will take place in </a:t>
            </a:r>
            <a:r>
              <a:rPr lang="en-GB" b="1" dirty="0">
                <a:solidFill>
                  <a:srgbClr val="FF0000"/>
                </a:solidFill>
              </a:rPr>
              <a:t>DECEMBER.  </a:t>
            </a:r>
            <a:r>
              <a:rPr lang="en-GB" dirty="0"/>
              <a:t>This allows time for post prelim interventions to support in preparation for final exams. </a:t>
            </a:r>
          </a:p>
          <a:p>
            <a:r>
              <a:rPr lang="en-GB" dirty="0"/>
              <a:t>QS exam diet will begin in April 2027 and last for approximately 5/6 weeks. The timetable will be issued soon and we will alert you to this. </a:t>
            </a:r>
          </a:p>
          <a:p>
            <a:r>
              <a:rPr lang="en-GB" dirty="0"/>
              <a:t>Most subjects have internally and externally assessed coursework elements that pupils need to complete in order to sit the final exam. </a:t>
            </a:r>
          </a:p>
          <a:p>
            <a:r>
              <a:rPr lang="en-GB" dirty="0"/>
              <a:t>Pupils will receive an assessment calendar to help them prepare. </a:t>
            </a:r>
          </a:p>
          <a:p>
            <a:endParaRPr lang="en-GB" dirty="0"/>
          </a:p>
        </p:txBody>
      </p:sp>
    </p:spTree>
    <p:extLst>
      <p:ext uri="{BB962C8B-B14F-4D97-AF65-F5344CB8AC3E}">
        <p14:creationId xmlns:p14="http://schemas.microsoft.com/office/powerpoint/2010/main" val="2445965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1662459-0A4F-593B-4D41-25D557750F0C}"/>
              </a:ext>
            </a:extLst>
          </p:cNvPr>
          <p:cNvSpPr>
            <a:spLocks noGrp="1"/>
          </p:cNvSpPr>
          <p:nvPr>
            <p:ph type="ftr" sz="quarter" idx="11"/>
          </p:nvPr>
        </p:nvSpPr>
        <p:spPr>
          <a:xfrm>
            <a:off x="6477000" y="6452256"/>
            <a:ext cx="4689328" cy="254911"/>
          </a:xfrm>
        </p:spPr>
        <p:txBody>
          <a:bodyPr/>
          <a:lstStyle/>
          <a:p>
            <a:r>
              <a:rPr lang="en-US"/>
              <a:t>Resilience            Opportunity               Ambition               Respect</a:t>
            </a:r>
          </a:p>
        </p:txBody>
      </p:sp>
      <p:pic>
        <p:nvPicPr>
          <p:cNvPr id="6" name="Picture 5">
            <a:extLst>
              <a:ext uri="{FF2B5EF4-FFF2-40B4-BE49-F238E27FC236}">
                <a16:creationId xmlns:a16="http://schemas.microsoft.com/office/drawing/2014/main" id="{F388C7F7-DB72-1985-0C62-92D411543944}"/>
              </a:ext>
            </a:extLst>
          </p:cNvPr>
          <p:cNvPicPr>
            <a:picLocks noChangeAspect="1"/>
          </p:cNvPicPr>
          <p:nvPr/>
        </p:nvPicPr>
        <p:blipFill>
          <a:blip r:embed="rId2"/>
          <a:stretch>
            <a:fillRect/>
          </a:stretch>
        </p:blipFill>
        <p:spPr>
          <a:xfrm>
            <a:off x="865395" y="405744"/>
            <a:ext cx="10461209" cy="5728356"/>
          </a:xfrm>
          <a:prstGeom prst="rect">
            <a:avLst/>
          </a:prstGeom>
        </p:spPr>
      </p:pic>
    </p:spTree>
    <p:extLst>
      <p:ext uri="{BB962C8B-B14F-4D97-AF65-F5344CB8AC3E}">
        <p14:creationId xmlns:p14="http://schemas.microsoft.com/office/powerpoint/2010/main" val="697801353"/>
      </p:ext>
    </p:extLst>
  </p:cSld>
  <p:clrMapOvr>
    <a:masterClrMapping/>
  </p:clrMapOvr>
</p:sld>
</file>

<file path=ppt/theme/theme1.xml><?xml version="1.0" encoding="utf-8"?>
<a:theme xmlns:a="http://schemas.openxmlformats.org/drawingml/2006/main" name="VeniceBeachVTI">
  <a:themeElements>
    <a:clrScheme name="VeniceBeachVTI">
      <a:dk1>
        <a:sysClr val="windowText" lastClr="000000"/>
      </a:dk1>
      <a:lt1>
        <a:sysClr val="window" lastClr="FFFFFF"/>
      </a:lt1>
      <a:dk2>
        <a:srgbClr val="2B3E3D"/>
      </a:dk2>
      <a:lt2>
        <a:srgbClr val="FEF3EB"/>
      </a:lt2>
      <a:accent1>
        <a:srgbClr val="FE8542"/>
      </a:accent1>
      <a:accent2>
        <a:srgbClr val="EC6D60"/>
      </a:accent2>
      <a:accent3>
        <a:srgbClr val="CDA32B"/>
      </a:accent3>
      <a:accent4>
        <a:srgbClr val="EE66A7"/>
      </a:accent4>
      <a:accent5>
        <a:srgbClr val="EA5F48"/>
      </a:accent5>
      <a:accent6>
        <a:srgbClr val="C8466B"/>
      </a:accent6>
      <a:hlink>
        <a:srgbClr val="E46153"/>
      </a:hlink>
      <a:folHlink>
        <a:srgbClr val="CF63B0"/>
      </a:folHlink>
    </a:clrScheme>
    <a:fontScheme name="VeniceBeachVTI">
      <a:majorFont>
        <a:latin typeface="Avenir Next LT Pro Light"/>
        <a:ea typeface=""/>
        <a:cs typeface=""/>
      </a:majorFont>
      <a:minorFont>
        <a:latin typeface="Avenir Next LT Pro"/>
        <a:ea typeface=""/>
        <a:cs typeface=""/>
      </a:minorFont>
    </a:fontScheme>
    <a:fmtScheme name="VeniceBeach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niceBeachVTI" id="{54706E44-6516-4822-8F8F-6BA182D64AC9}" vid="{F71BAAD1-41E5-4D56-97E1-12A04B86E5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5F5F14DA684441ABAAAFBFBD524260" ma:contentTypeVersion="13" ma:contentTypeDescription="Create a new document." ma:contentTypeScope="" ma:versionID="9bbfeb741db7098c85c1543f7348b3d2">
  <xsd:schema xmlns:xsd="http://www.w3.org/2001/XMLSchema" xmlns:xs="http://www.w3.org/2001/XMLSchema" xmlns:p="http://schemas.microsoft.com/office/2006/metadata/properties" xmlns:ns3="4594bd3b-35cc-4ceb-94dc-3eac891b7111" xmlns:ns4="a68fcab5-a181-44d7-abf4-436681a1085c" targetNamespace="http://schemas.microsoft.com/office/2006/metadata/properties" ma:root="true" ma:fieldsID="d2e0caa60027035b30cf6ed94b8bbedb" ns3:_="" ns4:_="">
    <xsd:import namespace="4594bd3b-35cc-4ceb-94dc-3eac891b7111"/>
    <xsd:import namespace="a68fcab5-a181-44d7-abf4-436681a1085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4bd3b-35cc-4ceb-94dc-3eac891b71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8fcab5-a181-44d7-abf4-436681a1085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AB6202-333A-47B2-98FF-B651C00837C9}">
  <ds:schemaRefs>
    <ds:schemaRef ds:uri="4594bd3b-35cc-4ceb-94dc-3eac891b7111"/>
    <ds:schemaRef ds:uri="a68fcab5-a181-44d7-abf4-436681a108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07D67BF-5678-4BDC-A8F9-BE53995F86DB}">
  <ds:schemaRefs>
    <ds:schemaRef ds:uri="http://purl.org/dc/terms/"/>
    <ds:schemaRef ds:uri="4594bd3b-35cc-4ceb-94dc-3eac891b7111"/>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a68fcab5-a181-44d7-abf4-436681a1085c"/>
    <ds:schemaRef ds:uri="http://www.w3.org/XML/1998/namespace"/>
  </ds:schemaRefs>
</ds:datastoreItem>
</file>

<file path=customXml/itemProps3.xml><?xml version="1.0" encoding="utf-8"?>
<ds:datastoreItem xmlns:ds="http://schemas.openxmlformats.org/officeDocument/2006/customXml" ds:itemID="{08DE5A05-0372-45B8-8D0E-A533F7C2D8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690</TotalTime>
  <Words>1373</Words>
  <Application>Microsoft Office PowerPoint</Application>
  <PresentationFormat>Widescreen</PresentationFormat>
  <Paragraphs>155</Paragraphs>
  <Slides>29</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Arial</vt:lpstr>
      <vt:lpstr>Arial,Sans-Serif</vt:lpstr>
      <vt:lpstr>Avenir Next LT Pro</vt:lpstr>
      <vt:lpstr>Avenir Next LT Pro Light</vt:lpstr>
      <vt:lpstr>Calibri</vt:lpstr>
      <vt:lpstr>calibri light</vt:lpstr>
      <vt:lpstr>calibri light</vt:lpstr>
      <vt:lpstr>Trebuchet MS</vt:lpstr>
      <vt:lpstr>Wingdings</vt:lpstr>
      <vt:lpstr>VeniceBeachVTI</vt:lpstr>
      <vt:lpstr>Senior Phase    Information  Evening </vt:lpstr>
      <vt:lpstr>Message from the Head Teacher</vt:lpstr>
      <vt:lpstr>Dhs expectations </vt:lpstr>
      <vt:lpstr>Welcome to the senior phase</vt:lpstr>
      <vt:lpstr>Positive Destinations </vt:lpstr>
      <vt:lpstr>PowerPoint Presentation</vt:lpstr>
      <vt:lpstr>Communication </vt:lpstr>
      <vt:lpstr>Qualifications Scotland </vt:lpstr>
      <vt:lpstr>PowerPoint Presentation</vt:lpstr>
      <vt:lpstr>PT of Learning &amp; Teaching</vt:lpstr>
      <vt:lpstr>Our School Focus 2026-27</vt:lpstr>
      <vt:lpstr>PowerPoint Presentation</vt:lpstr>
      <vt:lpstr>Main Areas of Focus in Senior Phase</vt:lpstr>
      <vt:lpstr>1. Increasing Pupil Voice &amp; Metacognition </vt:lpstr>
      <vt:lpstr>2. Enhancing Retrieval Practise &amp; Study Skills</vt:lpstr>
      <vt:lpstr>3. Living Our School Values To Improve Learning &amp; Teaching </vt:lpstr>
      <vt:lpstr>Other Ways We Can Better Help Our Young People Succeed </vt:lpstr>
      <vt:lpstr>Thank you  for all your support </vt:lpstr>
      <vt:lpstr>PowerPoint Presentation</vt:lpstr>
      <vt:lpstr>PowerPoint Presentation</vt:lpstr>
      <vt:lpstr>PowerPoint Presentation</vt:lpstr>
      <vt:lpstr>PowerPoint Presentation</vt:lpstr>
      <vt:lpstr>S6 Supports</vt:lpstr>
      <vt:lpstr>S5/S6 Universal Supports</vt:lpstr>
      <vt:lpstr>Research shows that those with higher attendance levels: </vt:lpstr>
      <vt:lpstr>Each week, if I attend:</vt:lpstr>
      <vt:lpstr>By June, if I attend:</vt:lpstr>
      <vt:lpstr>Parents &amp; Carers </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SGordon (Drumchapel)</dc:creator>
  <cp:lastModifiedBy>Cleisham, J (Drumchapel)</cp:lastModifiedBy>
  <cp:revision>56</cp:revision>
  <dcterms:created xsi:type="dcterms:W3CDTF">2022-02-24T09:50:49Z</dcterms:created>
  <dcterms:modified xsi:type="dcterms:W3CDTF">2026-08-31T15:47:56Z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0x010100BC5F5F14DA684441ABAAAFBFBD524260</vt:lpwstr>
  </property>
</Properties>
</file>